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746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37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3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10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01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018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42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38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00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41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44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F920-53A7-4EA1-AE8D-6EFBBA0A4B60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5D700-81A2-46E3-A258-D0B34B6926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974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보고서 작성하는 방법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188024" y="5877272"/>
            <a:ext cx="3632448" cy="769640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tx1"/>
                </a:solidFill>
              </a:rPr>
              <a:t>인지심리학 및 실습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6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1.  </a:t>
            </a:r>
            <a:r>
              <a:rPr lang="ko-KR" altLang="en-US" sz="2400" dirty="0" smtClean="0"/>
              <a:t>가용성 </a:t>
            </a:r>
            <a:r>
              <a:rPr lang="ko-KR" altLang="en-US" sz="2400" dirty="0" err="1" smtClean="0"/>
              <a:t>휴리스틱</a:t>
            </a:r>
            <a:endParaRPr lang="ko-KR" altLang="en-US" sz="24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40663"/>
              </p:ext>
            </p:extLst>
          </p:nvPr>
        </p:nvGraphicFramePr>
        <p:xfrm>
          <a:off x="1043609" y="1988840"/>
          <a:ext cx="6192687" cy="223224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94759"/>
                <a:gridCol w="2449656"/>
                <a:gridCol w="2448272"/>
              </a:tblGrid>
              <a:tr h="744083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남자 </a:t>
                      </a:r>
                      <a:r>
                        <a:rPr lang="en-US" altLang="ko-KR" dirty="0" smtClean="0"/>
                        <a:t>(%)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여자 </a:t>
                      </a:r>
                      <a:r>
                        <a:rPr lang="en-US" altLang="ko-KR" dirty="0" smtClean="0"/>
                        <a:t>(%)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평균</a:t>
                      </a:r>
                      <a:endParaRPr lang="ko-KR" altLang="en-US" b="1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표준편차</a:t>
                      </a:r>
                      <a:endParaRPr lang="ko-KR" altLang="en-US" b="1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45811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해석 </a:t>
            </a:r>
            <a:r>
              <a:rPr lang="en-US" altLang="ko-KR" dirty="0" smtClean="0"/>
              <a:t>: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34076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표</a:t>
            </a:r>
            <a:r>
              <a:rPr lang="en-US" altLang="ko-KR" dirty="0" smtClean="0"/>
              <a:t>1. </a:t>
            </a:r>
            <a:r>
              <a:rPr lang="ko-KR" altLang="en-US" dirty="0" smtClean="0"/>
              <a:t>남녀 추정 비율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157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2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대표성 </a:t>
            </a:r>
            <a:r>
              <a:rPr lang="ko-KR" altLang="en-US" sz="2400" dirty="0" err="1" smtClean="0"/>
              <a:t>휴리스틱</a:t>
            </a: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표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철수의 직업 추정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5388"/>
              </p:ext>
            </p:extLst>
          </p:nvPr>
        </p:nvGraphicFramePr>
        <p:xfrm>
          <a:off x="899592" y="1916832"/>
          <a:ext cx="6552728" cy="129614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68152"/>
                <a:gridCol w="864096"/>
                <a:gridCol w="864096"/>
                <a:gridCol w="864096"/>
                <a:gridCol w="864096"/>
                <a:gridCol w="792088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전체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%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36450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표</a:t>
            </a:r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각 직업의 비율 추정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480657"/>
              </p:ext>
            </p:extLst>
          </p:nvPr>
        </p:nvGraphicFramePr>
        <p:xfrm>
          <a:off x="899592" y="4077072"/>
          <a:ext cx="6552728" cy="129614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68152"/>
                <a:gridCol w="864096"/>
                <a:gridCol w="864096"/>
                <a:gridCol w="864096"/>
                <a:gridCol w="864096"/>
                <a:gridCol w="792088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전체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평균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572396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해석 </a:t>
            </a:r>
            <a:r>
              <a:rPr lang="en-US" altLang="ko-KR" dirty="0" smtClean="0"/>
              <a:t>: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03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결합확률 평가 오류</a:t>
            </a: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표</a:t>
            </a:r>
            <a:r>
              <a:rPr lang="en-US" altLang="ko-KR" dirty="0" smtClean="0"/>
              <a:t>1. </a:t>
            </a:r>
            <a:r>
              <a:rPr lang="ko-KR" altLang="en-US" dirty="0" smtClean="0"/>
              <a:t>각각의 보기에 대한 추정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400047"/>
              </p:ext>
            </p:extLst>
          </p:nvPr>
        </p:nvGraphicFramePr>
        <p:xfrm>
          <a:off x="899592" y="1988840"/>
          <a:ext cx="6096000" cy="1112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</a:t>
                      </a:r>
                      <a:r>
                        <a:rPr lang="ko-KR" altLang="en-US" b="1" dirty="0" smtClean="0"/>
                        <a:t>번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2</a:t>
                      </a:r>
                      <a:r>
                        <a:rPr lang="ko-KR" altLang="en-US" b="1" dirty="0" smtClean="0"/>
                        <a:t>번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3</a:t>
                      </a:r>
                      <a:r>
                        <a:rPr lang="ko-KR" altLang="en-US" b="1" dirty="0" smtClean="0"/>
                        <a:t>번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전체</a:t>
                      </a:r>
                      <a:endParaRPr lang="ko-KR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N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%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35010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해석 </a:t>
            </a:r>
            <a:r>
              <a:rPr lang="en-US" altLang="ko-KR" dirty="0" smtClean="0"/>
              <a:t>: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007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4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조정과 </a:t>
            </a:r>
            <a:r>
              <a:rPr lang="ko-KR" altLang="en-US" sz="2400" dirty="0" err="1" smtClean="0"/>
              <a:t>정박점</a:t>
            </a:r>
            <a:r>
              <a:rPr lang="ko-KR" altLang="en-US" sz="2400" dirty="0" smtClean="0"/>
              <a:t> 효과</a:t>
            </a:r>
            <a:endParaRPr lang="ko-KR" altLang="en-US" sz="24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4584"/>
              </p:ext>
            </p:extLst>
          </p:nvPr>
        </p:nvGraphicFramePr>
        <p:xfrm>
          <a:off x="827584" y="1412776"/>
          <a:ext cx="6096000" cy="136815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32000"/>
                <a:gridCol w="2032000"/>
                <a:gridCol w="2032000"/>
              </a:tblGrid>
              <a:tr h="456051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개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개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평균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표준편차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해석 </a:t>
            </a:r>
            <a:r>
              <a:rPr lang="en-US" altLang="ko-KR" dirty="0" smtClean="0"/>
              <a:t>: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333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5. </a:t>
            </a:r>
            <a:r>
              <a:rPr lang="ko-KR" altLang="en-US" sz="2400" dirty="0" smtClean="0"/>
              <a:t>과신효과</a:t>
            </a:r>
            <a:endParaRPr lang="ko-KR" altLang="en-US" sz="24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500365"/>
              </p:ext>
            </p:extLst>
          </p:nvPr>
        </p:nvGraphicFramePr>
        <p:xfrm>
          <a:off x="755577" y="1340768"/>
          <a:ext cx="5616624" cy="180019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72208"/>
                <a:gridCol w="1872208"/>
                <a:gridCol w="1872208"/>
              </a:tblGrid>
              <a:tr h="594561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정답률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오답률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평균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표준편차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349171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해석 </a:t>
            </a:r>
            <a:r>
              <a:rPr lang="en-US" altLang="ko-KR" dirty="0" smtClean="0"/>
              <a:t>: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653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116</Words>
  <Application>Microsoft Office PowerPoint</Application>
  <PresentationFormat>화면 슬라이드 쇼(4:3)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보고서 작성하는 방법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보고서 작성하는 방법</dc:title>
  <dc:creator>ARA</dc:creator>
  <cp:lastModifiedBy>Registered User</cp:lastModifiedBy>
  <cp:revision>4</cp:revision>
  <dcterms:created xsi:type="dcterms:W3CDTF">2015-05-26T07:47:17Z</dcterms:created>
  <dcterms:modified xsi:type="dcterms:W3CDTF">2015-05-29T09:03:22Z</dcterms:modified>
</cp:coreProperties>
</file>