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670675" cy="99298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497B"/>
    <a:srgbClr val="009900"/>
    <a:srgbClr val="1404EA"/>
    <a:srgbClr val="FF9900"/>
    <a:srgbClr val="AC0494"/>
    <a:srgbClr val="EB677A"/>
    <a:srgbClr val="EB88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7" d="100"/>
          <a:sy n="117" d="100"/>
        </p:scale>
        <p:origin x="-1512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14348" y="2143116"/>
            <a:ext cx="7643866" cy="1500198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785786" y="3786190"/>
            <a:ext cx="7500990" cy="857256"/>
          </a:xfrm>
        </p:spPr>
        <p:txBody>
          <a:bodyPr anchor="t"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5BFD-CB3A-4CC2-8FE3-8D3537C1C906}" type="datetimeFigureOut">
              <a:rPr lang="ko-KR" altLang="en-US" smtClean="0"/>
              <a:pPr/>
              <a:t>2015-08-04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05D7F-4F98-4712-BA55-9FCC45A624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b"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500175"/>
            <a:ext cx="8229600" cy="4625989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5BFD-CB3A-4CC2-8FE3-8D3537C1C906}" type="datetimeFigureOut">
              <a:rPr lang="ko-KR" altLang="en-US" smtClean="0"/>
              <a:pPr/>
              <a:t>2015-08-04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05D7F-4F98-4712-BA55-9FCC45A624D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8" name="직선 연결선 7"/>
          <p:cNvCxnSpPr/>
          <p:nvPr/>
        </p:nvCxnSpPr>
        <p:spPr>
          <a:xfrm>
            <a:off x="455646" y="1428736"/>
            <a:ext cx="8215370" cy="1588"/>
          </a:xfrm>
          <a:prstGeom prst="line">
            <a:avLst/>
          </a:prstGeom>
          <a:noFill/>
          <a:ln w="28575" cap="sq" cmpd="sng" algn="ctr">
            <a:solidFill>
              <a:srgbClr val="E49458"/>
            </a:solidFill>
            <a:prstDash val="solid"/>
          </a:ln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rgbClr val="E49458">
                <a:tint val="100000"/>
                <a:shade val="100000"/>
                <a:hueMod val="100000"/>
                <a:satMod val="100000"/>
              </a:srgbClr>
            </a:contourClr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7643834" y="-15949"/>
            <a:ext cx="1500166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643834" y="285728"/>
            <a:ext cx="1214446" cy="6286546"/>
          </a:xfrm>
          <a:noFill/>
        </p:spPr>
        <p:txBody>
          <a:bodyPr vert="eaVert" anchor="b"/>
          <a:lstStyle>
            <a:lvl1pPr algn="ctr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571481"/>
            <a:ext cx="7115196" cy="5715044"/>
          </a:xfrm>
        </p:spPr>
        <p:txBody>
          <a:bodyPr vert="eaVer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5BFD-CB3A-4CC2-8FE3-8D3537C1C906}" type="datetimeFigureOut">
              <a:rPr lang="ko-KR" altLang="en-US" smtClean="0"/>
              <a:pPr/>
              <a:t>2015-08-04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05D7F-4F98-4712-BA55-9FCC45A624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0" y="1"/>
            <a:ext cx="285720" cy="6858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70000"/>
              <a:buFont typeface="Wingdings"/>
              <a:buChar char=""/>
              <a:defRPr/>
            </a:lvl1pPr>
            <a:lvl2pPr>
              <a:buSzPct val="120000"/>
              <a:defRPr/>
            </a:lvl2pPr>
            <a:lvl3pPr>
              <a:buSzPct val="120000"/>
              <a:defRPr/>
            </a:lvl3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5BFD-CB3A-4CC2-8FE3-8D3537C1C906}" type="datetimeFigureOut">
              <a:rPr lang="ko-KR" altLang="en-US" smtClean="0"/>
              <a:pPr/>
              <a:t>2015-08-04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05D7F-4F98-4712-BA55-9FCC45A624D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3475" y="285728"/>
            <a:ext cx="8554805" cy="939784"/>
          </a:xfrm>
        </p:spPr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9"/>
            <a:ext cx="456478" cy="6857999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071810"/>
            <a:ext cx="7715304" cy="1504952"/>
          </a:xfrm>
        </p:spPr>
        <p:txBody>
          <a:bodyPr anchor="ctr"/>
          <a:lstStyle>
            <a:lvl1pPr algn="l">
              <a:defRPr sz="4000" b="0" cap="all">
                <a:effectLst>
                  <a:outerShdw blurRad="44450" dist="25400" dir="2700000" algn="tl" rotWithShape="0">
                    <a:schemeClr val="bg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00034" y="4500570"/>
            <a:ext cx="7715304" cy="1643064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05D7F-4F98-4712-BA55-9FCC45A624D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16" name="직선 연결선 15"/>
          <p:cNvCxnSpPr/>
          <p:nvPr/>
        </p:nvCxnSpPr>
        <p:spPr>
          <a:xfrm>
            <a:off x="500034" y="4429132"/>
            <a:ext cx="771530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날짜 개체 틀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A6855BFD-CB3A-4CC2-8FE3-8D3537C1C906}" type="datetimeFigureOut">
              <a:rPr lang="ko-KR" altLang="en-US" smtClean="0"/>
              <a:pPr/>
              <a:t>2015-08-04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285728"/>
            <a:ext cx="9144032" cy="114301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 bwMode="invGray">
          <a:xfrm>
            <a:off x="785782" y="1643050"/>
            <a:ext cx="3786218" cy="4429156"/>
          </a:xfrm>
          <a:prstGeom prst="roundRect">
            <a:avLst>
              <a:gd name="adj" fmla="val 5345"/>
            </a:avLst>
          </a:prstGeom>
          <a:solidFill>
            <a:schemeClr val="tx2">
              <a:tint val="50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 bwMode="invGray">
          <a:xfrm>
            <a:off x="4714876" y="1643050"/>
            <a:ext cx="3785616" cy="4429156"/>
          </a:xfrm>
          <a:prstGeom prst="roundRect">
            <a:avLst>
              <a:gd name="adj" fmla="val 6980"/>
            </a:avLst>
          </a:prstGeom>
          <a:solidFill>
            <a:schemeClr val="tx2">
              <a:tint val="75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5BFD-CB3A-4CC2-8FE3-8D3537C1C906}" type="datetimeFigureOut">
              <a:rPr lang="ko-KR" altLang="en-US" smtClean="0"/>
              <a:pPr/>
              <a:t>2015-08-04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05D7F-4F98-4712-BA55-9FCC45A624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5BFD-CB3A-4CC2-8FE3-8D3537C1C906}" type="datetimeFigureOut">
              <a:rPr lang="ko-KR" altLang="en-US" smtClean="0"/>
              <a:pPr/>
              <a:t>2015-08-04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05D7F-4F98-4712-BA55-9FCC45A624D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내용 개체 틀 9"/>
          <p:cNvSpPr>
            <a:spLocks noGrp="1"/>
          </p:cNvSpPr>
          <p:nvPr>
            <p:ph sz="half" idx="2"/>
          </p:nvPr>
        </p:nvSpPr>
        <p:spPr bwMode="invGray">
          <a:xfrm>
            <a:off x="500038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1">
                  <a:shade val="75000"/>
                  <a:alpha val="50000"/>
                </a:schemeClr>
              </a:gs>
              <a:gs pos="100000">
                <a:schemeClr val="accent1">
                  <a:shade val="75000"/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 bwMode="ltGray">
          <a:xfrm>
            <a:off x="500038" y="5429264"/>
            <a:ext cx="4005072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2" name="내용 개체 틀 11"/>
          <p:cNvSpPr>
            <a:spLocks noGrp="1"/>
          </p:cNvSpPr>
          <p:nvPr>
            <p:ph sz="half" idx="4"/>
          </p:nvPr>
        </p:nvSpPr>
        <p:spPr bwMode="invGray">
          <a:xfrm>
            <a:off x="4716932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2">
                  <a:shade val="75000"/>
                  <a:alpha val="50000"/>
                </a:schemeClr>
              </a:gs>
              <a:gs pos="100000">
                <a:schemeClr val="accent2"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 bwMode="ltGray">
          <a:xfrm>
            <a:off x="4714876" y="5429264"/>
            <a:ext cx="4000528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8859915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6766" cy="1143000"/>
          </a:xfrm>
        </p:spPr>
        <p:txBody>
          <a:bodyPr/>
          <a:lstStyle>
            <a:lvl1pPr algn="l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5BFD-CB3A-4CC2-8FE3-8D3537C1C906}" type="datetimeFigureOut">
              <a:rPr lang="ko-KR" altLang="en-US" smtClean="0"/>
              <a:pPr/>
              <a:t>2015-08-04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05D7F-4F98-4712-BA55-9FCC45A624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5BFD-CB3A-4CC2-8FE3-8D3537C1C906}" type="datetimeFigureOut">
              <a:rPr lang="ko-KR" altLang="en-US" smtClean="0"/>
              <a:pPr/>
              <a:t>2015-08-04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05D7F-4F98-4712-BA55-9FCC45A624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 bwMode="invGray">
          <a:xfrm>
            <a:off x="285720" y="263808"/>
            <a:ext cx="8858280" cy="664862"/>
          </a:xfrm>
          <a:prstGeom prst="rect">
            <a:avLst/>
          </a:prstGeom>
          <a:solidFill>
            <a:schemeClr val="tx1">
              <a:tint val="95000"/>
              <a:alpha val="69804"/>
            </a:scheme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 bwMode="invGray">
          <a:xfrm>
            <a:off x="500034" y="285728"/>
            <a:ext cx="8143932" cy="642942"/>
          </a:xfrm>
          <a:noFill/>
        </p:spPr>
        <p:txBody>
          <a:bodyPr anchor="b">
            <a:noAutofit/>
          </a:bodyPr>
          <a:lstStyle>
            <a:lvl1pPr algn="l">
              <a:defRPr sz="2800" b="1">
                <a:ln w="9525" cmpd="sng">
                  <a:noFill/>
                </a:ln>
                <a:solidFill>
                  <a:schemeClr val="bg1"/>
                </a:solidFill>
                <a:effectLst>
                  <a:outerShdw blurRad="44450" dist="25400" dir="2700000" algn="tl" rotWithShape="0">
                    <a:schemeClr val="tx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1006230"/>
            <a:ext cx="2214578" cy="535172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5BFD-CB3A-4CC2-8FE3-8D3537C1C906}" type="datetimeFigureOut">
              <a:rPr lang="ko-KR" altLang="en-US" smtClean="0"/>
              <a:pPr/>
              <a:t>2015-08-04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05D7F-4F98-4712-BA55-9FCC45A624D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5" name="내용 개체 틀 14"/>
          <p:cNvSpPr>
            <a:spLocks noGrp="1"/>
          </p:cNvSpPr>
          <p:nvPr>
            <p:ph sz="quarter" idx="1"/>
          </p:nvPr>
        </p:nvSpPr>
        <p:spPr>
          <a:xfrm>
            <a:off x="2786064" y="1000108"/>
            <a:ext cx="5857875" cy="5357830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3571876"/>
            <a:ext cx="9144000" cy="3286126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571876"/>
            <a:ext cx="3286148" cy="113824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4714884"/>
            <a:ext cx="3286148" cy="11430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5BFD-CB3A-4CC2-8FE3-8D3537C1C906}" type="datetimeFigureOut">
              <a:rPr lang="ko-KR" altLang="en-US" smtClean="0"/>
              <a:pPr/>
              <a:t>2015-08-04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572272"/>
            <a:ext cx="2895600" cy="29775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05D7F-4F98-4712-BA55-9FCC45A624D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그림 개체 틀 7"/>
          <p:cNvSpPr>
            <a:spLocks noGrp="1"/>
          </p:cNvSpPr>
          <p:nvPr>
            <p:ph type="pic" idx="1"/>
          </p:nvPr>
        </p:nvSpPr>
        <p:spPr>
          <a:xfrm>
            <a:off x="4000496" y="1071546"/>
            <a:ext cx="4214842" cy="4714908"/>
          </a:xfrm>
          <a:solidFill>
            <a:schemeClr val="tx2"/>
          </a:solidFill>
          <a:ln w="152400" cap="rnd">
            <a:solidFill>
              <a:srgbClr val="FFFFFF"/>
            </a:solidFill>
            <a:round/>
          </a:ln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scene3d>
            <a:camera prst="orthographicFront"/>
            <a:lightRig rig="twoPt" dir="t">
              <a:rot lat="0" lon="0" rev="10800000"/>
            </a:lightRig>
          </a:scene3d>
          <a:sp3d contourW="6350">
            <a:bevelT w="50800" h="16510"/>
            <a:contourClr>
              <a:srgbClr val="C0C0C0"/>
            </a:contourClr>
          </a:sp3d>
        </p:spPr>
        <p:txBody>
          <a:bodyPr/>
          <a:lstStyle>
            <a:lvl1pPr marL="0" indent="0">
              <a:buNone/>
              <a:defRPr sz="3200">
                <a:solidFill>
                  <a:schemeClr val="tx2">
                    <a:tint val="10000"/>
                  </a:schemeClr>
                </a:solidFill>
                <a:effectLst>
                  <a:outerShdw blurRad="50800" dist="50800" dir="5400000" algn="tl" rotWithShape="0">
                    <a:srgbClr val="000000">
                      <a:alpha val="58000"/>
                    </a:srgbClr>
                  </a:outerShdw>
                </a:effectLst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직사각형 27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0" y="2380"/>
            <a:ext cx="9144000" cy="283348"/>
          </a:xfrm>
          <a:prstGeom prst="rect">
            <a:avLst/>
          </a:prstGeom>
          <a:solidFill>
            <a:schemeClr val="accent4"/>
          </a:solidFill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12353" y="274638"/>
            <a:ext cx="8545927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6855BFD-CB3A-4CC2-8FE3-8D3537C1C906}" type="datetimeFigureOut">
              <a:rPr lang="ko-KR" altLang="en-US" smtClean="0"/>
              <a:pPr/>
              <a:t>2015-08-04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572272"/>
            <a:ext cx="2895600" cy="285752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6905D7F-4F98-4712-BA55-9FCC45A624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1" hangingPunct="1">
        <a:spcBef>
          <a:spcPct val="0"/>
        </a:spcBef>
        <a:buNone/>
        <a:defRPr kumimoji="0" sz="4400" b="0" kern="1200" spc="100" dirty="0">
          <a:ln w="18000">
            <a:noFill/>
            <a:prstDash val="solid"/>
          </a:ln>
          <a:solidFill>
            <a:schemeClr val="tx1"/>
          </a:solidFill>
          <a:effectLst>
            <a:outerShdw blurRad="44450" dist="25400" dir="2700000" algn="tl" rotWithShape="0">
              <a:schemeClr val="bg1">
                <a:alpha val="51000"/>
              </a:schemeClr>
            </a:outerShdw>
          </a:effectLst>
          <a:latin typeface="+mj-lt"/>
          <a:ea typeface="+mj-ea"/>
          <a:cs typeface="+mj-cs"/>
        </a:defRPr>
      </a:lvl1pPr>
      <a:lvl2pPr eaLnBrk="1" latinLnBrk="1" hangingPunct="1">
        <a:defRPr kumimoji="0">
          <a:solidFill>
            <a:schemeClr val="tx2"/>
          </a:solidFill>
        </a:defRPr>
      </a:lvl2pPr>
      <a:lvl3pPr eaLnBrk="1" latinLnBrk="1" hangingPunct="1">
        <a:defRPr kumimoji="0">
          <a:solidFill>
            <a:schemeClr val="tx2"/>
          </a:solidFill>
        </a:defRPr>
      </a:lvl3pPr>
      <a:lvl4pPr eaLnBrk="1" latinLnBrk="1" hangingPunct="1">
        <a:defRPr kumimoji="0">
          <a:solidFill>
            <a:schemeClr val="tx2"/>
          </a:solidFill>
        </a:defRPr>
      </a:lvl4pPr>
      <a:lvl5pPr eaLnBrk="1" latinLnBrk="1" hangingPunct="1">
        <a:defRPr kumimoji="0">
          <a:solidFill>
            <a:schemeClr val="tx2"/>
          </a:solidFill>
        </a:defRPr>
      </a:lvl5pPr>
      <a:lvl6pPr eaLnBrk="1" latinLnBrk="1" hangingPunct="1">
        <a:defRPr kumimoji="0">
          <a:solidFill>
            <a:schemeClr val="tx2"/>
          </a:solidFill>
        </a:defRPr>
      </a:lvl6pPr>
      <a:lvl7pPr eaLnBrk="1" latinLnBrk="1" hangingPunct="1">
        <a:defRPr kumimoji="0">
          <a:solidFill>
            <a:schemeClr val="tx2"/>
          </a:solidFill>
        </a:defRPr>
      </a:lvl7pPr>
      <a:lvl8pPr eaLnBrk="1" latinLnBrk="1" hangingPunct="1">
        <a:defRPr kumimoji="0">
          <a:solidFill>
            <a:schemeClr val="tx2"/>
          </a:solidFill>
        </a:defRPr>
      </a:lvl8pPr>
      <a:lvl9pPr eaLnBrk="1" latinLnBrk="1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1" hangingPunct="1">
        <a:spcBef>
          <a:spcPct val="20000"/>
        </a:spcBef>
        <a:buFont typeface="Arial"/>
        <a:buChar char="•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444208" y="0"/>
            <a:ext cx="2160240" cy="260648"/>
          </a:xfrm>
        </p:spPr>
        <p:txBody>
          <a:bodyPr>
            <a:normAutofit fontScale="90000"/>
          </a:bodyPr>
          <a:lstStyle/>
          <a:p>
            <a:r>
              <a:rPr lang="ko-KR" altLang="en-US" sz="1200" b="1" dirty="0" smtClean="0">
                <a:solidFill>
                  <a:srgbClr val="FFFF00"/>
                </a:solidFill>
                <a:latin typeface="HY엽서L" pitchFamily="18" charset="-127"/>
                <a:ea typeface="HY엽서L" pitchFamily="18" charset="-127"/>
              </a:rPr>
              <a:t>학생이 </a:t>
            </a:r>
            <a:r>
              <a:rPr lang="ko-KR" altLang="en-US" sz="1200" b="1" dirty="0" smtClean="0">
                <a:solidFill>
                  <a:srgbClr val="F9497B"/>
                </a:solidFill>
                <a:latin typeface="HY엽서L" pitchFamily="18" charset="-127"/>
                <a:ea typeface="HY엽서L" pitchFamily="18" charset="-127"/>
              </a:rPr>
              <a:t>행복</a:t>
            </a:r>
            <a:r>
              <a:rPr lang="ko-KR" altLang="en-US" sz="1200" b="1" dirty="0" smtClean="0">
                <a:solidFill>
                  <a:srgbClr val="FFFF00"/>
                </a:solidFill>
                <a:latin typeface="HY엽서L" pitchFamily="18" charset="-127"/>
                <a:ea typeface="HY엽서L" pitchFamily="18" charset="-127"/>
              </a:rPr>
              <a:t>한 </a:t>
            </a:r>
            <a:r>
              <a:rPr lang="ko-KR" altLang="en-US" sz="1200" b="1" dirty="0" smtClean="0">
                <a:solidFill>
                  <a:srgbClr val="009900"/>
                </a:solidFill>
                <a:latin typeface="HY엽서L" pitchFamily="18" charset="-127"/>
                <a:ea typeface="HY엽서L" pitchFamily="18" charset="-127"/>
              </a:rPr>
              <a:t>대학</a:t>
            </a:r>
            <a:r>
              <a:rPr lang="ko-KR" altLang="en-US" sz="1200" b="1" dirty="0" smtClean="0">
                <a:solidFill>
                  <a:srgbClr val="FFFF00"/>
                </a:solidFill>
                <a:latin typeface="HY엽서L" pitchFamily="18" charset="-127"/>
                <a:ea typeface="HY엽서L" pitchFamily="18" charset="-127"/>
              </a:rPr>
              <a:t>♡</a:t>
            </a:r>
            <a:endParaRPr lang="ko-KR" altLang="en-US" sz="1200" b="1" dirty="0">
              <a:solidFill>
                <a:srgbClr val="FFFF00"/>
              </a:solidFill>
              <a:latin typeface="HY엽서L" pitchFamily="18" charset="-127"/>
              <a:ea typeface="HY엽서L" pitchFamily="18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2844" y="692696"/>
            <a:ext cx="8858312" cy="6022452"/>
          </a:xfrm>
        </p:spPr>
        <p:txBody>
          <a:bodyPr>
            <a:normAutofit lnSpcReduction="10000"/>
          </a:bodyPr>
          <a:lstStyle/>
          <a:p>
            <a:r>
              <a:rPr lang="ko-KR" altLang="en-US" sz="3300" b="1" dirty="0" smtClean="0">
                <a:solidFill>
                  <a:schemeClr val="tx1"/>
                </a:solidFill>
                <a:latin typeface="다음_SemiBold" pitchFamily="2" charset="-127"/>
                <a:ea typeface="다음_SemiBold" pitchFamily="2" charset="-127"/>
              </a:rPr>
              <a:t>             </a:t>
            </a:r>
            <a:r>
              <a:rPr lang="ko-KR" altLang="en-US" sz="4800" b="1" dirty="0" smtClean="0">
                <a:solidFill>
                  <a:schemeClr val="tx1"/>
                </a:solidFill>
                <a:latin typeface="다음_SemiBold" pitchFamily="2" charset="-127"/>
                <a:ea typeface="다음_SemiBold" pitchFamily="2" charset="-127"/>
              </a:rPr>
              <a:t>학생행복 </a:t>
            </a:r>
            <a:r>
              <a:rPr lang="ko-KR" altLang="en-US" sz="4800" b="1" dirty="0" smtClean="0">
                <a:solidFill>
                  <a:srgbClr val="F9497B"/>
                </a:solidFill>
                <a:latin typeface="다음_SemiBold" pitchFamily="2" charset="-127"/>
                <a:ea typeface="다음_SemiBold" pitchFamily="2" charset="-127"/>
              </a:rPr>
              <a:t>콜</a:t>
            </a:r>
            <a:r>
              <a:rPr lang="ko-KR" altLang="en-US" sz="4800" b="1" dirty="0" smtClean="0">
                <a:solidFill>
                  <a:schemeClr val="tx1"/>
                </a:solidFill>
                <a:latin typeface="다음_SemiBold" pitchFamily="2" charset="-127"/>
                <a:ea typeface="다음_SemiBold" pitchFamily="2" charset="-127"/>
              </a:rPr>
              <a:t> 센터 </a:t>
            </a:r>
            <a:r>
              <a:rPr lang="ko-KR" altLang="en-US" sz="4800" b="1" dirty="0" smtClean="0">
                <a:solidFill>
                  <a:srgbClr val="009900"/>
                </a:solidFill>
                <a:latin typeface="다음_SemiBold" pitchFamily="2" charset="-127"/>
                <a:ea typeface="다음_SemiBold" pitchFamily="2" charset="-127"/>
              </a:rPr>
              <a:t>설문조사</a:t>
            </a:r>
            <a:r>
              <a:rPr lang="ko-KR" altLang="en-US" sz="4800" b="1" dirty="0" smtClean="0">
                <a:solidFill>
                  <a:schemeClr val="tx1"/>
                </a:solidFill>
                <a:latin typeface="다음_SemiBold" pitchFamily="2" charset="-127"/>
                <a:ea typeface="다음_SemiBold" pitchFamily="2" charset="-127"/>
              </a:rPr>
              <a:t>  </a:t>
            </a:r>
            <a:r>
              <a:rPr lang="ko-KR" altLang="en-US" sz="4800" b="1" dirty="0" smtClean="0">
                <a:solidFill>
                  <a:srgbClr val="EB677A"/>
                </a:solidFill>
                <a:latin typeface="다음_SemiBold" pitchFamily="2" charset="-127"/>
                <a:ea typeface="다음_SemiBold" pitchFamily="2" charset="-127"/>
              </a:rPr>
              <a:t>참여 </a:t>
            </a:r>
            <a:r>
              <a:rPr lang="ko-KR" altLang="en-US" sz="4800" b="1" dirty="0" smtClean="0">
                <a:solidFill>
                  <a:schemeClr val="tx1"/>
                </a:solidFill>
                <a:latin typeface="다음_SemiBold" pitchFamily="2" charset="-127"/>
                <a:ea typeface="다음_SemiBold" pitchFamily="2" charset="-127"/>
              </a:rPr>
              <a:t>안내</a:t>
            </a:r>
            <a:endParaRPr lang="ko-KR" altLang="en-US" sz="4800" dirty="0" smtClean="0">
              <a:solidFill>
                <a:schemeClr val="tx1"/>
              </a:solidFill>
              <a:latin typeface="다음_SemiBold" pitchFamily="2" charset="-127"/>
              <a:ea typeface="다음_SemiBold" pitchFamily="2" charset="-127"/>
            </a:endParaRPr>
          </a:p>
          <a:p>
            <a:r>
              <a:rPr lang="ko-KR" altLang="en-US" sz="2200" dirty="0" smtClean="0">
                <a:solidFill>
                  <a:schemeClr val="tx1"/>
                </a:solidFill>
              </a:rPr>
              <a:t>  </a:t>
            </a:r>
          </a:p>
          <a:p>
            <a:pPr>
              <a:lnSpc>
                <a:spcPct val="120000"/>
              </a:lnSpc>
            </a:pPr>
            <a:endParaRPr lang="en-US" altLang="ko-KR" sz="2200" b="1" dirty="0" smtClean="0">
              <a:solidFill>
                <a:schemeClr val="tx1"/>
              </a:solidFill>
              <a:latin typeface="휴먼모음T" pitchFamily="18" charset="-127"/>
              <a:ea typeface="휴먼모음T" pitchFamily="18" charset="-127"/>
            </a:endParaRPr>
          </a:p>
          <a:p>
            <a:pPr>
              <a:lnSpc>
                <a:spcPct val="120000"/>
              </a:lnSpc>
            </a:pPr>
            <a:r>
              <a:rPr lang="ko-KR" altLang="en-US" sz="2200" b="1" dirty="0" smtClean="0">
                <a:solidFill>
                  <a:schemeClr val="tx1"/>
                </a:solidFill>
                <a:latin typeface="휴먼모음T" pitchFamily="18" charset="-127"/>
                <a:ea typeface="휴먼모음T" pitchFamily="18" charset="-127"/>
              </a:rPr>
              <a:t>“</a:t>
            </a:r>
            <a:r>
              <a:rPr lang="ko-KR" altLang="en-US" sz="2800" b="1" dirty="0" err="1" smtClean="0">
                <a:solidFill>
                  <a:srgbClr val="EB677A"/>
                </a:solidFill>
                <a:latin typeface="휴먼모음T" pitchFamily="18" charset="-127"/>
                <a:ea typeface="휴먼모음T" pitchFamily="18" charset="-127"/>
              </a:rPr>
              <a:t>학생행복콜센터</a:t>
            </a:r>
            <a:r>
              <a:rPr lang="en-US" altLang="ko-KR" sz="2800" b="1" dirty="0" smtClean="0">
                <a:solidFill>
                  <a:schemeClr val="tx1"/>
                </a:solidFill>
                <a:latin typeface="휴먼모음T" pitchFamily="18" charset="-127"/>
                <a:ea typeface="휴먼모음T" pitchFamily="18" charset="-127"/>
              </a:rPr>
              <a:t>”(</a:t>
            </a:r>
            <a:r>
              <a:rPr lang="ko-KR" altLang="en-US" sz="2800" dirty="0" smtClean="0">
                <a:solidFill>
                  <a:srgbClr val="F9497B"/>
                </a:solidFill>
              </a:rPr>
              <a:t>☎ </a:t>
            </a:r>
            <a:r>
              <a:rPr lang="en-US" altLang="ko-KR" sz="2800" b="1" dirty="0" smtClean="0">
                <a:solidFill>
                  <a:schemeClr val="tx1"/>
                </a:solidFill>
                <a:latin typeface="휴먼모음T" pitchFamily="18" charset="-127"/>
                <a:ea typeface="휴먼모음T" pitchFamily="18" charset="-127"/>
              </a:rPr>
              <a:t>850-5000,5114)</a:t>
            </a:r>
            <a:r>
              <a:rPr lang="ko-KR" altLang="en-US" sz="2800" b="1" dirty="0" smtClean="0">
                <a:solidFill>
                  <a:schemeClr val="tx1"/>
                </a:solidFill>
                <a:latin typeface="휴먼모음T" pitchFamily="18" charset="-127"/>
                <a:ea typeface="휴먼모음T" pitchFamily="18" charset="-127"/>
              </a:rPr>
              <a:t>에서는</a:t>
            </a:r>
            <a:r>
              <a:rPr lang="en-US" altLang="ko-KR" sz="2800" b="1" dirty="0" smtClean="0">
                <a:solidFill>
                  <a:schemeClr val="tx1"/>
                </a:solidFill>
                <a:latin typeface="휴먼모음T" pitchFamily="18" charset="-127"/>
                <a:ea typeface="휴먼모음T" pitchFamily="18" charset="-127"/>
              </a:rPr>
              <a:t> </a:t>
            </a:r>
            <a:r>
              <a:rPr lang="ko-KR" altLang="en-US" sz="2800" b="1" dirty="0" smtClean="0">
                <a:solidFill>
                  <a:schemeClr val="tx1"/>
                </a:solidFill>
                <a:latin typeface="휴먼모음T" pitchFamily="18" charset="-127"/>
                <a:ea typeface="휴먼모음T" pitchFamily="18" charset="-127"/>
              </a:rPr>
              <a:t>소중한 의견을         반영하여 고객감동 서비스로 보답하기 위하여 </a:t>
            </a:r>
            <a:r>
              <a:rPr lang="ko-KR" altLang="en-US" sz="2800" b="1" dirty="0" smtClean="0">
                <a:solidFill>
                  <a:srgbClr val="1404EA"/>
                </a:solidFill>
                <a:latin typeface="휴먼모음T" pitchFamily="18" charset="-127"/>
                <a:ea typeface="휴먼모음T" pitchFamily="18" charset="-127"/>
              </a:rPr>
              <a:t>설문조사를 </a:t>
            </a:r>
            <a:endParaRPr lang="en-US" altLang="ko-KR" sz="2800" b="1" dirty="0" smtClean="0">
              <a:solidFill>
                <a:srgbClr val="1404EA"/>
              </a:solidFill>
              <a:latin typeface="휴먼모음T" pitchFamily="18" charset="-127"/>
              <a:ea typeface="휴먼모음T" pitchFamily="18" charset="-127"/>
            </a:endParaRPr>
          </a:p>
          <a:p>
            <a:pPr>
              <a:lnSpc>
                <a:spcPct val="120000"/>
              </a:lnSpc>
            </a:pPr>
            <a:r>
              <a:rPr lang="ko-KR" altLang="en-US" sz="2800" b="1" dirty="0" smtClean="0">
                <a:solidFill>
                  <a:srgbClr val="1404EA"/>
                </a:solidFill>
                <a:latin typeface="휴먼모음T" pitchFamily="18" charset="-127"/>
                <a:ea typeface="휴먼모음T" pitchFamily="18" charset="-127"/>
              </a:rPr>
              <a:t>실시</a:t>
            </a:r>
            <a:r>
              <a:rPr lang="ko-KR" altLang="en-US" sz="2800" b="1" dirty="0" smtClean="0">
                <a:solidFill>
                  <a:schemeClr val="tx1"/>
                </a:solidFill>
                <a:latin typeface="휴먼모음T" pitchFamily="18" charset="-127"/>
                <a:ea typeface="휴먼모음T" pitchFamily="18" charset="-127"/>
              </a:rPr>
              <a:t>하오니 많은 </a:t>
            </a:r>
            <a:r>
              <a:rPr lang="ko-KR" altLang="en-US" sz="3200" b="1" dirty="0" smtClean="0">
                <a:solidFill>
                  <a:srgbClr val="F9497B"/>
                </a:solidFill>
                <a:latin typeface="휴먼모음T" pitchFamily="18" charset="-127"/>
                <a:ea typeface="휴먼모음T" pitchFamily="18" charset="-127"/>
              </a:rPr>
              <a:t>참여</a:t>
            </a:r>
            <a:r>
              <a:rPr lang="ko-KR" altLang="en-US" sz="2800" b="1" dirty="0" smtClean="0">
                <a:solidFill>
                  <a:schemeClr val="tx1"/>
                </a:solidFill>
                <a:latin typeface="휴먼모음T" pitchFamily="18" charset="-127"/>
                <a:ea typeface="휴먼모음T" pitchFamily="18" charset="-127"/>
              </a:rPr>
              <a:t> 부탁 드립니다</a:t>
            </a:r>
            <a:r>
              <a:rPr lang="en-US" altLang="ko-KR" sz="2800" b="1" dirty="0" smtClean="0">
                <a:solidFill>
                  <a:schemeClr val="tx1"/>
                </a:solidFill>
                <a:latin typeface="휴먼모음T" pitchFamily="18" charset="-127"/>
                <a:ea typeface="휴먼모음T" pitchFamily="18" charset="-127"/>
              </a:rPr>
              <a:t>.</a:t>
            </a:r>
          </a:p>
          <a:p>
            <a:pPr algn="l">
              <a:lnSpc>
                <a:spcPct val="150000"/>
              </a:lnSpc>
            </a:pPr>
            <a:r>
              <a:rPr lang="ko-KR" altLang="en-US" sz="2400" b="1" dirty="0" smtClean="0">
                <a:solidFill>
                  <a:schemeClr val="accent2">
                    <a:lumMod val="75000"/>
                  </a:schemeClr>
                </a:solidFill>
                <a:latin typeface="양재인장체M" pitchFamily="18" charset="-127"/>
                <a:ea typeface="양재인장체M" pitchFamily="18" charset="-127"/>
              </a:rPr>
              <a:t> </a:t>
            </a:r>
            <a:r>
              <a:rPr lang="ko-KR" altLang="en-US" sz="2400" b="1" dirty="0" smtClean="0">
                <a:solidFill>
                  <a:srgbClr val="FF0000"/>
                </a:solidFill>
                <a:latin typeface="HY울릉도M" pitchFamily="18" charset="-127"/>
                <a:ea typeface="HY울릉도M" pitchFamily="18" charset="-127"/>
              </a:rPr>
              <a:t>* </a:t>
            </a:r>
            <a:r>
              <a:rPr lang="ko-KR" altLang="en-US" sz="2400" b="1" dirty="0">
                <a:solidFill>
                  <a:srgbClr val="FF0000"/>
                </a:solidFill>
                <a:latin typeface="HY울릉도M" pitchFamily="18" charset="-127"/>
                <a:ea typeface="HY울릉도M" pitchFamily="18" charset="-127"/>
              </a:rPr>
              <a:t>설문 기간 </a:t>
            </a:r>
            <a:r>
              <a:rPr lang="en-US" altLang="ko-KR" sz="2400" b="1" dirty="0">
                <a:solidFill>
                  <a:srgbClr val="FF0000"/>
                </a:solidFill>
                <a:latin typeface="HY울릉도M" pitchFamily="18" charset="-127"/>
                <a:ea typeface="HY울릉도M" pitchFamily="18" charset="-127"/>
              </a:rPr>
              <a:t>: </a:t>
            </a:r>
            <a:r>
              <a:rPr lang="en-US" altLang="ko-KR" sz="2400" b="1" dirty="0" smtClean="0">
                <a:solidFill>
                  <a:srgbClr val="FF0000"/>
                </a:solidFill>
                <a:latin typeface="HY울릉도M" pitchFamily="18" charset="-127"/>
                <a:ea typeface="HY울릉도M" pitchFamily="18" charset="-127"/>
              </a:rPr>
              <a:t>2015. </a:t>
            </a:r>
            <a:r>
              <a:rPr lang="en-US" altLang="ko-KR" sz="3600" b="1" u="sng" dirty="0" smtClean="0">
                <a:solidFill>
                  <a:srgbClr val="7030A0"/>
                </a:solidFill>
                <a:latin typeface="HY울릉도M" pitchFamily="18" charset="-127"/>
                <a:ea typeface="HY울릉도M" pitchFamily="18" charset="-127"/>
              </a:rPr>
              <a:t>8.</a:t>
            </a:r>
            <a:r>
              <a:rPr lang="en-US" altLang="ko-KR" sz="2800" b="1" u="sng" dirty="0" smtClean="0">
                <a:solidFill>
                  <a:srgbClr val="FF0000"/>
                </a:solidFill>
                <a:latin typeface="HY울릉도M" pitchFamily="18" charset="-127"/>
                <a:ea typeface="HY울릉도M" pitchFamily="18" charset="-127"/>
              </a:rPr>
              <a:t> </a:t>
            </a:r>
            <a:r>
              <a:rPr lang="en-US" altLang="ko-KR" sz="2800" b="1" u="sng" dirty="0" smtClean="0">
                <a:solidFill>
                  <a:srgbClr val="FF0000"/>
                </a:solidFill>
                <a:latin typeface="HY울릉도M" pitchFamily="18" charset="-127"/>
                <a:ea typeface="HY울릉도M" pitchFamily="18" charset="-127"/>
              </a:rPr>
              <a:t>17.(</a:t>
            </a:r>
            <a:r>
              <a:rPr lang="ko-KR" altLang="en-US" sz="2800" b="1" u="sng" dirty="0" smtClean="0">
                <a:solidFill>
                  <a:srgbClr val="FF0000"/>
                </a:solidFill>
                <a:latin typeface="HY울릉도M" pitchFamily="18" charset="-127"/>
                <a:ea typeface="HY울릉도M" pitchFamily="18" charset="-127"/>
              </a:rPr>
              <a:t>월</a:t>
            </a:r>
            <a:r>
              <a:rPr lang="en-US" altLang="ko-KR" sz="2800" b="1" u="sng" dirty="0" smtClean="0">
                <a:solidFill>
                  <a:srgbClr val="FF0000"/>
                </a:solidFill>
                <a:latin typeface="HY울릉도M" pitchFamily="18" charset="-127"/>
                <a:ea typeface="HY울릉도M" pitchFamily="18" charset="-127"/>
              </a:rPr>
              <a:t>) </a:t>
            </a:r>
            <a:r>
              <a:rPr lang="en-US" altLang="ko-KR" sz="2800" b="1" u="sng" dirty="0">
                <a:solidFill>
                  <a:srgbClr val="FF0000"/>
                </a:solidFill>
                <a:latin typeface="HY울릉도M" pitchFamily="18" charset="-127"/>
                <a:ea typeface="HY울릉도M" pitchFamily="18" charset="-127"/>
              </a:rPr>
              <a:t>~ </a:t>
            </a:r>
            <a:r>
              <a:rPr lang="en-US" altLang="ko-KR" sz="3600" b="1" u="sng" dirty="0" smtClean="0">
                <a:solidFill>
                  <a:srgbClr val="7030A0"/>
                </a:solidFill>
                <a:latin typeface="HY울릉도M" pitchFamily="18" charset="-127"/>
                <a:ea typeface="HY울릉도M" pitchFamily="18" charset="-127"/>
              </a:rPr>
              <a:t>9</a:t>
            </a:r>
            <a:r>
              <a:rPr lang="en-US" altLang="ko-KR" sz="2800" b="1" u="sng" dirty="0" smtClean="0">
                <a:solidFill>
                  <a:srgbClr val="FF0000"/>
                </a:solidFill>
                <a:latin typeface="HY울릉도M" pitchFamily="18" charset="-127"/>
                <a:ea typeface="HY울릉도M" pitchFamily="18" charset="-127"/>
              </a:rPr>
              <a:t>. </a:t>
            </a:r>
            <a:r>
              <a:rPr lang="en-US" altLang="ko-KR" sz="2800" b="1" u="sng" dirty="0" smtClean="0">
                <a:solidFill>
                  <a:srgbClr val="FF0000"/>
                </a:solidFill>
                <a:latin typeface="HY울릉도M" pitchFamily="18" charset="-127"/>
                <a:ea typeface="HY울릉도M" pitchFamily="18" charset="-127"/>
              </a:rPr>
              <a:t>16.(</a:t>
            </a:r>
            <a:r>
              <a:rPr lang="ko-KR" altLang="en-US" sz="2800" b="1" u="sng" smtClean="0">
                <a:solidFill>
                  <a:srgbClr val="FF0000"/>
                </a:solidFill>
                <a:latin typeface="HY울릉도M" pitchFamily="18" charset="-127"/>
                <a:ea typeface="HY울릉도M" pitchFamily="18" charset="-127"/>
              </a:rPr>
              <a:t>수</a:t>
            </a:r>
            <a:r>
              <a:rPr lang="en-US" altLang="ko-KR" sz="2800" b="1" u="sng" smtClean="0">
                <a:solidFill>
                  <a:srgbClr val="FF0000"/>
                </a:solidFill>
                <a:latin typeface="HY울릉도M" pitchFamily="18" charset="-127"/>
                <a:ea typeface="HY울릉도M" pitchFamily="18" charset="-127"/>
              </a:rPr>
              <a:t>)</a:t>
            </a:r>
            <a:endParaRPr lang="ko-KR" altLang="en-US" sz="2800" b="1" u="sng" dirty="0">
              <a:solidFill>
                <a:srgbClr val="FF0000"/>
              </a:solidFill>
              <a:latin typeface="HY울릉도M" pitchFamily="18" charset="-127"/>
              <a:ea typeface="HY울릉도M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2400" b="1" dirty="0" smtClean="0">
                <a:solidFill>
                  <a:srgbClr val="EB8803"/>
                </a:solidFill>
                <a:latin typeface="HY동녘B" pitchFamily="18" charset="-127"/>
                <a:ea typeface="HY동녘B" pitchFamily="18" charset="-127"/>
              </a:rPr>
              <a:t>*</a:t>
            </a:r>
            <a:r>
              <a:rPr lang="ko-KR" altLang="en-US" sz="2400" b="1" dirty="0" smtClean="0">
                <a:solidFill>
                  <a:srgbClr val="EB8803"/>
                </a:solidFill>
                <a:latin typeface="HY동녘B" pitchFamily="18" charset="-127"/>
                <a:ea typeface="HY동녘B" pitchFamily="18" charset="-127"/>
              </a:rPr>
              <a:t>참여 </a:t>
            </a:r>
            <a:r>
              <a:rPr lang="ko-KR" altLang="en-US" sz="2400" b="1" dirty="0">
                <a:solidFill>
                  <a:srgbClr val="EB8803"/>
                </a:solidFill>
                <a:latin typeface="HY동녘B" pitchFamily="18" charset="-127"/>
                <a:ea typeface="HY동녘B" pitchFamily="18" charset="-127"/>
              </a:rPr>
              <a:t>방법 </a:t>
            </a:r>
            <a:r>
              <a:rPr lang="en-US" altLang="ko-KR" sz="2400" b="1" dirty="0">
                <a:solidFill>
                  <a:srgbClr val="EB8803"/>
                </a:solidFill>
                <a:latin typeface="HY동녘B" pitchFamily="18" charset="-127"/>
                <a:ea typeface="HY동녘B" pitchFamily="18" charset="-127"/>
              </a:rPr>
              <a:t>: </a:t>
            </a:r>
            <a:r>
              <a:rPr lang="ko-KR" altLang="en-US" sz="2400" b="1" dirty="0">
                <a:solidFill>
                  <a:srgbClr val="1404EA"/>
                </a:solidFill>
                <a:latin typeface="HY동녘B" pitchFamily="18" charset="-127"/>
                <a:ea typeface="HY동녘B" pitchFamily="18" charset="-127"/>
              </a:rPr>
              <a:t>대구대학교 홈페이지 </a:t>
            </a:r>
            <a:r>
              <a:rPr lang="en-US" altLang="ko-KR" sz="2400" b="1" dirty="0">
                <a:solidFill>
                  <a:srgbClr val="EB8803"/>
                </a:solidFill>
                <a:latin typeface="HY동녘B" pitchFamily="18" charset="-127"/>
                <a:ea typeface="HY동녘B" pitchFamily="18" charset="-127"/>
              </a:rPr>
              <a:t>- </a:t>
            </a:r>
            <a:r>
              <a:rPr lang="ko-KR" altLang="en-US" sz="2400" b="1" dirty="0">
                <a:solidFill>
                  <a:srgbClr val="EB8803"/>
                </a:solidFill>
                <a:latin typeface="HY동녘B" pitchFamily="18" charset="-127"/>
                <a:ea typeface="HY동녘B" pitchFamily="18" charset="-127"/>
              </a:rPr>
              <a:t>커뮤니티 </a:t>
            </a:r>
            <a:r>
              <a:rPr lang="en-US" altLang="ko-KR" sz="2400" b="1" dirty="0" smtClean="0">
                <a:solidFill>
                  <a:srgbClr val="EB8803"/>
                </a:solidFill>
                <a:latin typeface="HY동녘B" pitchFamily="18" charset="-127"/>
                <a:ea typeface="HY동녘B" pitchFamily="18" charset="-127"/>
              </a:rPr>
              <a:t>– </a:t>
            </a:r>
            <a:r>
              <a:rPr lang="ko-KR" altLang="en-US" sz="2400" b="1" dirty="0" smtClean="0">
                <a:solidFill>
                  <a:srgbClr val="1404EA"/>
                </a:solidFill>
                <a:latin typeface="HY동녘B" pitchFamily="18" charset="-127"/>
                <a:ea typeface="HY동녘B" pitchFamily="18" charset="-127"/>
              </a:rPr>
              <a:t>설문조사</a:t>
            </a:r>
            <a:r>
              <a:rPr lang="ko-KR" altLang="en-US" sz="2400" b="1" dirty="0" smtClean="0">
                <a:solidFill>
                  <a:srgbClr val="EB8803"/>
                </a:solidFill>
                <a:latin typeface="HY동녘B" pitchFamily="18" charset="-127"/>
                <a:ea typeface="HY동녘B" pitchFamily="18" charset="-127"/>
              </a:rPr>
              <a:t> 선택</a:t>
            </a:r>
            <a:endParaRPr lang="ko-KR" altLang="en-US" sz="2400" b="1" dirty="0">
              <a:solidFill>
                <a:srgbClr val="EB8803"/>
              </a:solidFill>
              <a:latin typeface="HY동녘B" pitchFamily="18" charset="-127"/>
              <a:ea typeface="HY동녘B" pitchFamily="18" charset="-127"/>
            </a:endParaRPr>
          </a:p>
          <a:p>
            <a:pPr algn="l"/>
            <a:r>
              <a:rPr lang="ko-KR" altLang="en-US" sz="2000" b="1" dirty="0" smtClean="0">
                <a:solidFill>
                  <a:srgbClr val="FF0000"/>
                </a:solidFill>
                <a:latin typeface="HY울릉도M" pitchFamily="18" charset="-127"/>
                <a:ea typeface="HY울릉도M" pitchFamily="18" charset="-127"/>
              </a:rPr>
              <a:t> * </a:t>
            </a:r>
            <a:r>
              <a:rPr lang="ko-KR" altLang="en-US" sz="2000" b="1" dirty="0" smtClean="0">
                <a:solidFill>
                  <a:schemeClr val="tx1"/>
                </a:solidFill>
                <a:latin typeface="HY울릉도M" pitchFamily="18" charset="-127"/>
                <a:ea typeface="HY울릉도M" pitchFamily="18" charset="-127"/>
              </a:rPr>
              <a:t>문의사항  </a:t>
            </a:r>
            <a:r>
              <a:rPr lang="en-US" altLang="ko-KR" sz="2000" b="1" dirty="0" smtClean="0">
                <a:solidFill>
                  <a:schemeClr val="tx1"/>
                </a:solidFill>
                <a:latin typeface="HY울릉도M" pitchFamily="18" charset="-127"/>
                <a:ea typeface="HY울릉도M" pitchFamily="18" charset="-127"/>
              </a:rPr>
              <a:t>:  </a:t>
            </a:r>
            <a:r>
              <a:rPr lang="ko-KR" altLang="en-US" sz="2000" b="1" dirty="0" err="1" smtClean="0">
                <a:solidFill>
                  <a:schemeClr val="tx1"/>
                </a:solidFill>
                <a:latin typeface="HY울릉도M" pitchFamily="18" charset="-127"/>
                <a:ea typeface="HY울릉도M" pitchFamily="18" charset="-127"/>
              </a:rPr>
              <a:t>학생민원팀</a:t>
            </a:r>
            <a:r>
              <a:rPr lang="ko-KR" altLang="en-US" sz="2000" b="1" dirty="0" smtClean="0">
                <a:solidFill>
                  <a:schemeClr val="tx1"/>
                </a:solidFill>
                <a:latin typeface="HY울릉도M" pitchFamily="18" charset="-127"/>
                <a:ea typeface="HY울릉도M" pitchFamily="18" charset="-127"/>
              </a:rPr>
              <a:t> </a:t>
            </a:r>
            <a:r>
              <a:rPr lang="ko-KR" altLang="en-US" sz="2000" dirty="0" smtClean="0">
                <a:solidFill>
                  <a:srgbClr val="F9497B"/>
                </a:solidFill>
              </a:rPr>
              <a:t>☎</a:t>
            </a:r>
            <a:r>
              <a:rPr lang="en-US" altLang="ko-KR" sz="2800" b="1" dirty="0" smtClean="0">
                <a:solidFill>
                  <a:schemeClr val="tx1"/>
                </a:solidFill>
                <a:latin typeface="HY울릉도M" pitchFamily="18" charset="-127"/>
                <a:ea typeface="HY울릉도M" pitchFamily="18" charset="-127"/>
              </a:rPr>
              <a:t>5555</a:t>
            </a:r>
            <a:r>
              <a:rPr lang="ko-KR" altLang="en-US" sz="2800" b="1" dirty="0" smtClean="0">
                <a:solidFill>
                  <a:schemeClr val="tx1"/>
                </a:solidFill>
              </a:rPr>
              <a:t> </a:t>
            </a:r>
            <a:r>
              <a:rPr lang="ko-KR" altLang="en-US" b="1" dirty="0" smtClean="0">
                <a:solidFill>
                  <a:schemeClr val="tx1"/>
                </a:solidFill>
              </a:rPr>
              <a:t>                    </a:t>
            </a:r>
            <a:endParaRPr lang="en-US" altLang="ko-KR" b="1" dirty="0" smtClean="0">
              <a:solidFill>
                <a:schemeClr val="tx1"/>
              </a:solidFill>
            </a:endParaRPr>
          </a:p>
          <a:p>
            <a:endParaRPr lang="en-US" altLang="ko-KR" sz="800" b="1" dirty="0" smtClean="0">
              <a:solidFill>
                <a:schemeClr val="tx1"/>
              </a:solidFill>
              <a:latin typeface="다음_SemiBold" pitchFamily="2" charset="-127"/>
              <a:ea typeface="다음_SemiBold" pitchFamily="2" charset="-127"/>
            </a:endParaRPr>
          </a:p>
          <a:p>
            <a:r>
              <a:rPr lang="en-US" altLang="ko-KR" sz="2000" b="1" dirty="0" smtClean="0">
                <a:solidFill>
                  <a:schemeClr val="tx1"/>
                </a:solidFill>
                <a:latin typeface="다음_SemiBold" pitchFamily="2" charset="-127"/>
                <a:ea typeface="다음_SemiBold" pitchFamily="2" charset="-127"/>
              </a:rPr>
              <a:t>                   </a:t>
            </a:r>
          </a:p>
          <a:p>
            <a:r>
              <a:rPr lang="ko-KR" altLang="en-US" sz="2000" b="1" dirty="0" smtClean="0">
                <a:solidFill>
                  <a:schemeClr val="tx1"/>
                </a:solidFill>
                <a:latin typeface="다음_SemiBold" pitchFamily="2" charset="-127"/>
                <a:ea typeface="다음_SemiBold" pitchFamily="2" charset="-127"/>
              </a:rPr>
              <a:t>                </a:t>
            </a:r>
            <a:endParaRPr lang="ko-KR" altLang="en-US" dirty="0"/>
          </a:p>
        </p:txBody>
      </p:sp>
      <p:sp>
        <p:nvSpPr>
          <p:cNvPr id="7" name="웃는 얼굴 6"/>
          <p:cNvSpPr/>
          <p:nvPr/>
        </p:nvSpPr>
        <p:spPr>
          <a:xfrm>
            <a:off x="1331640" y="260648"/>
            <a:ext cx="360040" cy="360040"/>
          </a:xfrm>
          <a:prstGeom prst="smileyFace">
            <a:avLst>
              <a:gd name="adj" fmla="val 32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포인트가 7개인 별 5"/>
          <p:cNvSpPr/>
          <p:nvPr/>
        </p:nvSpPr>
        <p:spPr>
          <a:xfrm>
            <a:off x="-180528" y="260648"/>
            <a:ext cx="2304256" cy="1800200"/>
          </a:xfrm>
          <a:prstGeom prst="star7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0" y="692696"/>
            <a:ext cx="19077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b="1" dirty="0" smtClean="0">
                <a:latin typeface="나눔고딕" pitchFamily="50" charset="-127"/>
                <a:ea typeface="나눔고딕" pitchFamily="50" charset="-127"/>
              </a:rPr>
              <a:t>   설문참가자 </a:t>
            </a:r>
            <a:r>
              <a:rPr lang="ko-KR" altLang="en-US" sz="2000" b="1" dirty="0" smtClean="0">
                <a:solidFill>
                  <a:srgbClr val="F9497B"/>
                </a:solidFill>
                <a:latin typeface="나눔고딕" pitchFamily="50" charset="-127"/>
                <a:ea typeface="나눔고딕" pitchFamily="50" charset="-127"/>
              </a:rPr>
              <a:t>중</a:t>
            </a:r>
            <a:r>
              <a:rPr lang="ko-KR" altLang="en-US" b="1" dirty="0" smtClean="0">
                <a:latin typeface="나눔고딕" pitchFamily="50" charset="-127"/>
                <a:ea typeface="나눔고딕" pitchFamily="50" charset="-127"/>
              </a:rPr>
              <a:t>                       추첨 후 </a:t>
            </a:r>
            <a:endParaRPr lang="en-US" altLang="ko-KR" b="1" dirty="0" smtClean="0">
              <a:latin typeface="나눔고딕" pitchFamily="50" charset="-127"/>
              <a:ea typeface="나눔고딕" pitchFamily="50" charset="-127"/>
            </a:endParaRPr>
          </a:p>
          <a:p>
            <a:r>
              <a:rPr lang="ko-KR" altLang="en-US" b="1" dirty="0" smtClean="0">
                <a:latin typeface="나눔고딕" pitchFamily="50" charset="-127"/>
                <a:ea typeface="나눔고딕" pitchFamily="50" charset="-127"/>
              </a:rPr>
              <a:t> 기념품을 드려요</a:t>
            </a:r>
            <a:endParaRPr lang="ko-KR" altLang="en-US" b="1" dirty="0"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8" name="내용 개체 틀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7" y="6093296"/>
            <a:ext cx="3600400" cy="357088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고구려 벽화">
  <a:themeElements>
    <a:clrScheme name="고구려 벽화">
      <a:dk1>
        <a:sysClr val="windowText" lastClr="000000"/>
      </a:dk1>
      <a:lt1>
        <a:sysClr val="window" lastClr="FFFFFF"/>
      </a:lt1>
      <a:dk2>
        <a:srgbClr val="433021"/>
      </a:dk2>
      <a:lt2>
        <a:srgbClr val="E8D8CA"/>
      </a:lt2>
      <a:accent1>
        <a:srgbClr val="E49458"/>
      </a:accent1>
      <a:accent2>
        <a:srgbClr val="74AD8D"/>
      </a:accent2>
      <a:accent3>
        <a:srgbClr val="D4AC30"/>
      </a:accent3>
      <a:accent4>
        <a:srgbClr val="7BA5BE"/>
      </a:accent4>
      <a:accent5>
        <a:srgbClr val="E4A098"/>
      </a:accent5>
      <a:accent6>
        <a:srgbClr val="70B4B7"/>
      </a:accent6>
      <a:hlink>
        <a:srgbClr val="008685"/>
      </a:hlink>
      <a:folHlink>
        <a:srgbClr val="EA5A23"/>
      </a:folHlink>
    </a:clrScheme>
    <a:fontScheme name="고구려 벽화">
      <a:majorFont>
        <a:latin typeface="Georgia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견명조"/>
        <a:font script="Hans" typeface="宋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eorgia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견명조"/>
        <a:font script="Hans" typeface="宋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고구려 벽화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18000">
              <a:schemeClr val="phClr">
                <a:tint val="20000"/>
                <a:shade val="100000"/>
                <a:hueMod val="100000"/>
                <a:satMod val="100000"/>
              </a:schemeClr>
            </a:gs>
            <a:gs pos="87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2700000" scaled="1"/>
        </a:gra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95000"/>
                <a:hueMod val="100000"/>
                <a:satMod val="100000"/>
              </a:schemeClr>
            </a:gs>
          </a:gsLst>
          <a:lin ang="0" scaled="1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dir="5400000" algn="tl">
              <a:srgbClr val="EBE9ED">
                <a:alpha val="0"/>
              </a:srgbClr>
            </a:outerShdw>
          </a:effectLst>
        </a:effectStyle>
        <a:effectStyle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101600" dist="76200" dir="2700000" algn="bl">
              <a:srgbClr val="000000">
                <a:alpha val="30588"/>
              </a:srgbClr>
            </a:outerShdw>
          </a:effectLst>
          <a:scene3d>
            <a:camera prst="orthographicFront" fov="0">
              <a:rot lat="0" lon="0" rev="0"/>
            </a:camera>
            <a:lightRig rig="chilly" dir="t">
              <a:rot lat="0" lon="0" rev="4200000"/>
            </a:lightRig>
          </a:scene3d>
          <a:sp3d contourW="25400" prstMaterial="matte">
            <a:bevelT h="88900"/>
            <a:contourClr>
              <a:srgbClr val="FFFFFF">
                <a:alpha val="0"/>
              </a:srgb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60000">
              <a:schemeClr val="phClr">
                <a:tint val="100000"/>
                <a:shade val="55000"/>
                <a:hueMod val="100000"/>
                <a:satMod val="100000"/>
              </a:schemeClr>
            </a:gs>
          </a:gsLst>
          <a:path path="circle">
            <a:fillToRect l="50000" t="90000" r="50000" b="1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3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Hunting</Template>
  <TotalTime>248</TotalTime>
  <Words>19</Words>
  <Application>Microsoft Office PowerPoint</Application>
  <PresentationFormat>화면 슬라이드 쇼(4:3)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고구려 벽화</vt:lpstr>
      <vt:lpstr>학생이 행복한 대학♡</vt:lpstr>
    </vt:vector>
  </TitlesOfParts>
  <Company>Univ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학생이 행복한 대학♡</dc:title>
  <dc:creator>user</dc:creator>
  <cp:lastModifiedBy>user</cp:lastModifiedBy>
  <cp:revision>36</cp:revision>
  <dcterms:created xsi:type="dcterms:W3CDTF">2011-09-20T01:34:32Z</dcterms:created>
  <dcterms:modified xsi:type="dcterms:W3CDTF">2015-08-04T04:57:53Z</dcterms:modified>
</cp:coreProperties>
</file>