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00EE1-14F2-44FD-8B70-EE3AD3CD4459}" type="datetimeFigureOut">
              <a:rPr lang="ko-KR" altLang="en-US" smtClean="0"/>
              <a:pPr/>
              <a:t>2014-04-03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DFAB3-424D-4422-8123-97D33D4F05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-476253" y="-428642"/>
            <a:ext cx="7845894" cy="9369935"/>
            <a:chOff x="-476253" y="-428642"/>
            <a:chExt cx="7845894" cy="9369935"/>
          </a:xfrm>
        </p:grpSpPr>
        <p:pic>
          <p:nvPicPr>
            <p:cNvPr id="3" name="그림 2" descr="사건분석 (8).jpg"/>
            <p:cNvPicPr>
              <a:picLocks noChangeAspect="1"/>
            </p:cNvPicPr>
            <p:nvPr/>
          </p:nvPicPr>
          <p:blipFill>
            <a:blip r:embed="rId3" cstate="print">
              <a:lum bright="20000"/>
            </a:blip>
            <a:stretch>
              <a:fillRect/>
            </a:stretch>
          </p:blipFill>
          <p:spPr>
            <a:xfrm>
              <a:off x="-476253" y="-428642"/>
              <a:ext cx="5334013" cy="4000510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grpSp>
          <p:nvGrpSpPr>
            <p:cNvPr id="12" name="그룹 11"/>
            <p:cNvGrpSpPr/>
            <p:nvPr/>
          </p:nvGrpSpPr>
          <p:grpSpPr>
            <a:xfrm>
              <a:off x="511617" y="533917"/>
              <a:ext cx="6858024" cy="8407376"/>
              <a:chOff x="511617" y="533917"/>
              <a:chExt cx="6858024" cy="8407376"/>
            </a:xfrm>
          </p:grpSpPr>
          <p:sp>
            <p:nvSpPr>
              <p:cNvPr id="9" name="직사각형 8"/>
              <p:cNvSpPr/>
              <p:nvPr/>
            </p:nvSpPr>
            <p:spPr>
              <a:xfrm>
                <a:off x="1857364" y="7358082"/>
                <a:ext cx="5446427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isometricTopUp"/>
                  <a:lightRig rig="soft" dir="t">
                    <a:rot lat="0" lon="0" rev="10800000"/>
                  </a:lightRig>
                </a:scene3d>
                <a:sp3d extrusionH="57150"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altLang="ko-KR" sz="40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HY견명조" pitchFamily="18" charset="-127"/>
                    <a:ea typeface="HY견명조" pitchFamily="18" charset="-127"/>
                  </a:rPr>
                  <a:t>Criminal Profiler</a:t>
                </a:r>
                <a:endParaRPr lang="en-US" altLang="ko-KR" sz="4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HY견명조" pitchFamily="18" charset="-127"/>
                  <a:ea typeface="HY견명조" pitchFamily="18" charset="-127"/>
                </a:endParaRPr>
              </a:p>
            </p:txBody>
          </p:sp>
          <p:grpSp>
            <p:nvGrpSpPr>
              <p:cNvPr id="11" name="그룹 10"/>
              <p:cNvGrpSpPr/>
              <p:nvPr/>
            </p:nvGrpSpPr>
            <p:grpSpPr>
              <a:xfrm>
                <a:off x="511617" y="533917"/>
                <a:ext cx="6858024" cy="8407376"/>
                <a:chOff x="511617" y="533917"/>
                <a:chExt cx="6858024" cy="8407376"/>
              </a:xfrm>
            </p:grpSpPr>
            <p:sp>
              <p:nvSpPr>
                <p:cNvPr id="4" name="직사각형 3"/>
                <p:cNvSpPr/>
                <p:nvPr/>
              </p:nvSpPr>
              <p:spPr>
                <a:xfrm>
                  <a:off x="804228" y="533917"/>
                  <a:ext cx="5839482" cy="132343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en-US" altLang="ko-KR" sz="2800" b="1" dirty="0" smtClean="0">
                      <a:ln w="18000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noFill/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    2014</a:t>
                  </a:r>
                  <a:r>
                    <a:rPr lang="ko-KR" altLang="en-US" sz="2800" b="1" dirty="0" smtClean="0">
                      <a:ln w="18000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noFill/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년</a:t>
                  </a:r>
                  <a:r>
                    <a:rPr lang="ko-KR" altLang="en-US" sz="4000" b="1" dirty="0" smtClean="0">
                      <a:ln w="18000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noFill/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 </a:t>
                  </a:r>
                  <a:endParaRPr lang="en-US" altLang="ko-KR" sz="4000" b="1" dirty="0" smtClean="0">
                    <a:ln w="18000">
                      <a:solidFill>
                        <a:schemeClr val="bg1"/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HY울릉도B" pitchFamily="18" charset="-127"/>
                    <a:ea typeface="HY울릉도B" pitchFamily="18" charset="-127"/>
                  </a:endParaRPr>
                </a:p>
                <a:p>
                  <a:pPr algn="r"/>
                  <a:r>
                    <a:rPr lang="ko-KR" altLang="en-US" sz="4000" b="1" dirty="0" smtClean="0">
                      <a:ln w="18000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solidFill>
                        <a:srgbClr val="92D050"/>
                      </a:solidFill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범죄분석요원</a:t>
                  </a:r>
                  <a:r>
                    <a:rPr lang="ko-KR" altLang="en-US" sz="4000" b="1" dirty="0" smtClean="0">
                      <a:ln w="18000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noFill/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 </a:t>
                  </a:r>
                  <a:r>
                    <a:rPr lang="ko-KR" altLang="en-US" sz="4000" b="1" dirty="0" smtClean="0">
                      <a:ln w="18000">
                        <a:solidFill>
                          <a:schemeClr val="bg1"/>
                        </a:solidFill>
                        <a:prstDash val="solid"/>
                        <a:miter lim="800000"/>
                      </a:ln>
                      <a:solidFill>
                        <a:srgbClr val="92D050"/>
                      </a:solidFill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특별채용</a:t>
                  </a:r>
                  <a:endParaRPr lang="en-US" altLang="ko-KR" sz="4000" b="1" dirty="0">
                    <a:ln w="18000">
                      <a:solidFill>
                        <a:schemeClr val="bg1"/>
                      </a:solidFill>
                      <a:prstDash val="solid"/>
                      <a:miter lim="800000"/>
                    </a:ln>
                    <a:solidFill>
                      <a:srgbClr val="92D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511617" y="2818661"/>
                  <a:ext cx="6286544" cy="25391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ko-KR" altLang="en-US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원서접수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: 2014.</a:t>
                  </a:r>
                  <a:r>
                    <a:rPr lang="ko-KR" altLang="en-US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4.4</a:t>
                  </a:r>
                  <a:r>
                    <a:rPr lang="en-US" altLang="ko-KR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(</a:t>
                  </a:r>
                  <a:r>
                    <a:rPr lang="ko-KR" altLang="en-US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금</a:t>
                  </a:r>
                  <a:r>
                    <a:rPr lang="en-US" altLang="ko-KR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)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~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4.14</a:t>
                  </a:r>
                  <a:r>
                    <a:rPr lang="en-US" altLang="ko-KR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(</a:t>
                  </a:r>
                  <a:r>
                    <a:rPr lang="ko-KR" altLang="en-US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월</a:t>
                  </a:r>
                  <a:r>
                    <a:rPr lang="en-US" altLang="ko-KR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)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18:00</a:t>
                  </a:r>
                  <a:r>
                    <a:rPr lang="ko-KR" altLang="en-US" sz="20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까지</a:t>
                  </a:r>
                  <a:endParaRPr lang="en-US" altLang="ko-KR" sz="2000" b="1" dirty="0" smtClean="0">
                    <a:ln w="11430">
                      <a:noFill/>
                    </a:ln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b="1" dirty="0" smtClean="0">
                      <a:ln w="10541" cmpd="sng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latin typeface="HY울릉도B" pitchFamily="18" charset="-127"/>
                      <a:ea typeface="HY울릉도B" pitchFamily="18" charset="-127"/>
                    </a:rPr>
                    <a:t>                   </a:t>
                  </a:r>
                  <a:r>
                    <a:rPr lang="ko-KR" alt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인터넷접수 </a:t>
                  </a:r>
                  <a:r>
                    <a:rPr lang="en-US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http://gosi.police.go.kr</a:t>
                  </a:r>
                  <a:endParaRPr lang="en-US" altLang="ko-KR" sz="2000" b="1" dirty="0" smtClean="0">
                    <a:ln w="10541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채용인원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: </a:t>
                  </a:r>
                  <a:r>
                    <a:rPr lang="ko-KR" altLang="en-US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경장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6</a:t>
                  </a:r>
                  <a:r>
                    <a:rPr lang="ko-KR" altLang="en-US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명</a:t>
                  </a:r>
                  <a:endParaRPr lang="en-US" altLang="ko-KR" sz="2400" b="1" dirty="0" smtClean="0">
                    <a:ln w="11430">
                      <a:noFill/>
                    </a:ln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채용분야 </a:t>
                  </a:r>
                  <a:r>
                    <a:rPr lang="en-US" altLang="ko-KR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: </a:t>
                  </a:r>
                  <a:r>
                    <a:rPr lang="ko-KR" altLang="en-US" sz="2400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범죄분석</a:t>
                  </a:r>
                  <a:r>
                    <a:rPr lang="en-US" altLang="ko-KR" b="1" dirty="0" smtClean="0">
                      <a:ln w="11430">
                        <a:noFill/>
                      </a:ln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HY헤드라인M" pitchFamily="18" charset="-127"/>
                      <a:ea typeface="HY헤드라인M" pitchFamily="18" charset="-127"/>
                    </a:rPr>
                    <a:t>(Criminal Profiler)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24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 </a:t>
                  </a:r>
                  <a:r>
                    <a:rPr lang="ko-KR" altLang="en-US" sz="24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「사이버경찰청 </a:t>
                  </a:r>
                  <a:r>
                    <a:rPr lang="ko-KR" altLang="en-US" sz="16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▷ </a:t>
                  </a:r>
                  <a:r>
                    <a:rPr lang="ko-KR" altLang="en-US" sz="2400" dirty="0" err="1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알림마당</a:t>
                  </a:r>
                  <a:r>
                    <a:rPr lang="ko-KR" altLang="en-US" sz="24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 </a:t>
                  </a:r>
                  <a:r>
                    <a:rPr lang="ko-KR" altLang="en-US" sz="16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▷</a:t>
                  </a:r>
                  <a:r>
                    <a:rPr lang="ko-KR" altLang="en-US" sz="24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 채용공고」참고</a:t>
                  </a:r>
                  <a:r>
                    <a:rPr lang="en-US" altLang="ko-KR" sz="24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휴먼중간팸체" pitchFamily="2" charset="-127"/>
                      <a:ea typeface="휴먼중간팸체" pitchFamily="2" charset="-127"/>
                    </a:rPr>
                    <a:t> </a:t>
                  </a:r>
                </a:p>
              </p:txBody>
            </p:sp>
            <p:sp>
              <p:nvSpPr>
                <p:cNvPr id="8" name="직사각형 7"/>
                <p:cNvSpPr/>
                <p:nvPr/>
              </p:nvSpPr>
              <p:spPr>
                <a:xfrm>
                  <a:off x="725931" y="6328836"/>
                  <a:ext cx="6643710" cy="18158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ko-KR" altLang="en-US" sz="3600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견명조" pitchFamily="18" charset="-127"/>
                      <a:ea typeface="HY견명조" pitchFamily="18" charset="-127"/>
                    </a:rPr>
                    <a:t>과학적 범죄분석으로</a:t>
                  </a:r>
                  <a:endParaRPr lang="en-US" altLang="ko-KR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Y견명조" pitchFamily="18" charset="-127"/>
                    <a:ea typeface="HY견명조" pitchFamily="18" charset="-127"/>
                  </a:endParaRPr>
                </a:p>
                <a:p>
                  <a:r>
                    <a:rPr lang="ko-KR" altLang="en-US" sz="3600" b="1" dirty="0" smtClean="0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견명조" pitchFamily="18" charset="-127"/>
                      <a:ea typeface="HY견명조" pitchFamily="18" charset="-127"/>
                    </a:rPr>
                    <a:t>경찰 수사역량을 향상시킬 </a:t>
                  </a:r>
                  <a:endParaRPr lang="en-US" altLang="ko-KR" sz="4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Y견명조" pitchFamily="18" charset="-127"/>
                    <a:ea typeface="HY견명조" pitchFamily="18" charset="-127"/>
                  </a:endParaRPr>
                </a:p>
                <a:p>
                  <a:r>
                    <a:rPr lang="ko-KR" altLang="en-US" sz="4000" b="1" dirty="0" smtClean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핵심 인재 선발</a:t>
                  </a:r>
                  <a:r>
                    <a:rPr lang="en-US" altLang="ko-KR" sz="4000" b="1" dirty="0" smtClean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견명조" pitchFamily="18" charset="-127"/>
                      <a:ea typeface="HY견명조" pitchFamily="18" charset="-127"/>
                    </a:rPr>
                    <a:t>!</a:t>
                  </a:r>
                  <a:r>
                    <a:rPr lang="ko-KR" altLang="en-US" sz="4000" b="1" dirty="0" smtClean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      </a:t>
                  </a:r>
                  <a:endParaRPr lang="en-US" altLang="ko-KR" sz="4000" b="1" dirty="0">
                    <a:ln w="12700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  <p:sp>
              <p:nvSpPr>
                <p:cNvPr id="10" name="직사각형 9"/>
                <p:cNvSpPr/>
                <p:nvPr/>
              </p:nvSpPr>
              <p:spPr>
                <a:xfrm>
                  <a:off x="4845018" y="8294962"/>
                  <a:ext cx="184698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:r>
                    <a:rPr lang="ko-KR" altLang="en-US" sz="3600" b="1" dirty="0" smtClean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HY울릉도B" pitchFamily="18" charset="-127"/>
                      <a:ea typeface="HY울릉도B" pitchFamily="18" charset="-127"/>
                    </a:rPr>
                    <a:t>경 찰 청</a:t>
                  </a:r>
                  <a:endParaRPr lang="en-US" altLang="ko-KR" sz="3600" b="1" dirty="0">
                    <a:ln w="12700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HY울릉도B" pitchFamily="18" charset="-127"/>
                    <a:ea typeface="HY울릉도B" pitchFamily="18" charset="-127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60</Words>
  <Application>Microsoft Office PowerPoint</Application>
  <PresentationFormat>화면 슬라이드 쇼(4:3)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37</cp:revision>
  <dcterms:created xsi:type="dcterms:W3CDTF">2014-03-25T05:25:00Z</dcterms:created>
  <dcterms:modified xsi:type="dcterms:W3CDTF">2014-04-03T08:27:15Z</dcterms:modified>
</cp:coreProperties>
</file>