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32404050" cy="43205400"/>
  <p:notesSz cx="9939338" cy="14368463"/>
  <p:defaultTextStyle>
    <a:defPPr>
      <a:defRPr lang="ko-KR"/>
    </a:defPPr>
    <a:lvl1pPr marL="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2FF"/>
    <a:srgbClr val="5993D9"/>
    <a:srgbClr val="241264"/>
    <a:srgbClr val="440B8F"/>
    <a:srgbClr val="000099"/>
    <a:srgbClr val="60C6EA"/>
    <a:srgbClr val="70AADA"/>
    <a:srgbClr val="28A3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99934" autoAdjust="0"/>
  </p:normalViewPr>
  <p:slideViewPr>
    <p:cSldViewPr>
      <p:cViewPr varScale="1">
        <p:scale>
          <a:sx n="18" d="100"/>
          <a:sy n="18" d="100"/>
        </p:scale>
        <p:origin x="-3144" y="-19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l">
              <a:defRPr sz="18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r">
              <a:defRPr sz="1800"/>
            </a:lvl1pPr>
          </a:lstStyle>
          <a:p>
            <a:fld id="{7F8405DD-2E31-4CEC-A368-35E0F0886DE3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949575" y="1077913"/>
            <a:ext cx="4040188" cy="5387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97" tIns="69449" rIns="138897" bIns="6944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3934" y="6825020"/>
            <a:ext cx="7951470" cy="6465808"/>
          </a:xfrm>
          <a:prstGeom prst="rect">
            <a:avLst/>
          </a:prstGeom>
        </p:spPr>
        <p:txBody>
          <a:bodyPr vert="horz" lIns="138897" tIns="69449" rIns="138897" bIns="69449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l">
              <a:defRPr sz="18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9992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r">
              <a:defRPr sz="1800"/>
            </a:lvl1pPr>
          </a:lstStyle>
          <a:p>
            <a:fld id="{319CAE35-A53D-455D-9B5A-DF5F37650B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0026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30304" y="13421686"/>
            <a:ext cx="27543443" cy="926115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062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121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23492936" y="1730226"/>
            <a:ext cx="7290911" cy="36864606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620203" y="1730226"/>
            <a:ext cx="21332666" cy="36864606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967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90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59698" y="27763471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59698" y="18312297"/>
            <a:ext cx="27543443" cy="945117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342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620202" y="10081267"/>
            <a:ext cx="14311789" cy="2851356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6472059" y="10081267"/>
            <a:ext cx="14311789" cy="2851356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119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20205" y="9671210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620205" y="13701711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6460811" y="9671210"/>
            <a:ext cx="14323039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6460811" y="13701711"/>
            <a:ext cx="14323039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93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383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745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10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669084" y="1720219"/>
            <a:ext cx="18114766" cy="3687461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10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40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51421" y="30243782"/>
            <a:ext cx="19442430" cy="357045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351421" y="3860481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51421" y="33814233"/>
            <a:ext cx="19442430" cy="5070629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933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20203" y="10081267"/>
            <a:ext cx="29163645" cy="2851356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6202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0CD5-1B4E-414E-B911-0F65A486EFF1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1071384" y="40045010"/>
            <a:ext cx="10261283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32229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248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1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1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1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1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1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직사각형 74"/>
          <p:cNvSpPr/>
          <p:nvPr/>
        </p:nvSpPr>
        <p:spPr>
          <a:xfrm>
            <a:off x="0" y="0"/>
            <a:ext cx="32475833" cy="7921180"/>
          </a:xfrm>
          <a:prstGeom prst="rect">
            <a:avLst/>
          </a:prstGeom>
          <a:gradFill flip="none" rotWithShape="1">
            <a:gsLst>
              <a:gs pos="53000">
                <a:schemeClr val="accent5">
                  <a:tint val="50000"/>
                  <a:satMod val="300000"/>
                </a:schemeClr>
              </a:gs>
              <a:gs pos="92000">
                <a:srgbClr val="00B0F0"/>
              </a:gs>
              <a:gs pos="0">
                <a:schemeClr val="accent5">
                  <a:tint val="15000"/>
                  <a:satMod val="3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84099" y="1621896"/>
            <a:ext cx="15490568" cy="3258261"/>
          </a:xfrm>
        </p:spPr>
        <p:txBody>
          <a:bodyPr>
            <a:normAutofit/>
          </a:bodyPr>
          <a:lstStyle/>
          <a:p>
            <a:r>
              <a:rPr lang="ko-KR" altLang="en-US" sz="12000" dirty="0"/>
              <a:t>타이틀</a:t>
            </a:r>
          </a:p>
        </p:txBody>
      </p:sp>
      <p:sp>
        <p:nvSpPr>
          <p:cNvPr id="5" name="모서리가 둥근 직사각형 4"/>
          <p:cNvSpPr/>
          <p:nvPr/>
        </p:nvSpPr>
        <p:spPr>
          <a:xfrm>
            <a:off x="6395968" y="5641410"/>
            <a:ext cx="19666829" cy="9361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spc="-150" dirty="0" err="1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팀명</a:t>
            </a:r>
            <a:r>
              <a:rPr lang="ko-KR" altLang="en-US" sz="4000" spc="-150" dirty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en-US" altLang="ko-KR" sz="4000" spc="-150" dirty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  </a:t>
            </a:r>
            <a:r>
              <a:rPr lang="ko-KR" altLang="en-US" sz="4000" spc="-150" dirty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소속학과  </a:t>
            </a:r>
            <a:r>
              <a:rPr lang="en-US" altLang="ko-KR" sz="4000" spc="-150" dirty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  </a:t>
            </a:r>
            <a:r>
              <a:rPr lang="ko-KR" altLang="en-US" sz="4000" spc="-150" dirty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팀원  </a:t>
            </a:r>
            <a:r>
              <a:rPr lang="en-US" altLang="ko-KR" sz="4000" spc="-150" dirty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  </a:t>
            </a:r>
            <a:r>
              <a:rPr lang="ko-KR" altLang="en-US" sz="4000" spc="-150" dirty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지도교수</a:t>
            </a:r>
            <a:r>
              <a:rPr lang="ko-KR" altLang="en-US" sz="4000" dirty="0"/>
              <a:t> 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2356963" y="10244734"/>
            <a:ext cx="26878786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04480" y="9073308"/>
            <a:ext cx="4335033" cy="1267270"/>
          </a:xfrm>
          <a:prstGeom prst="rect">
            <a:avLst/>
          </a:prstGeom>
          <a:noFill/>
          <a:ln>
            <a:noFill/>
          </a:ln>
        </p:spPr>
        <p:txBody>
          <a:bodyPr wrap="none" lIns="432054" tIns="216027" rIns="432054" bIns="216027" rtlCol="0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ko-KR" altLang="en-US" sz="5400" b="1" dirty="0">
                <a:solidFill>
                  <a:schemeClr val="tx2"/>
                </a:solidFill>
              </a:rPr>
              <a:t>작품요약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60935" y="16770322"/>
            <a:ext cx="4335033" cy="1267270"/>
          </a:xfrm>
          <a:prstGeom prst="rect">
            <a:avLst/>
          </a:prstGeom>
          <a:noFill/>
          <a:ln>
            <a:noFill/>
          </a:ln>
        </p:spPr>
        <p:txBody>
          <a:bodyPr wrap="none" lIns="432054" tIns="216027" rIns="432054" bIns="216027" rtlCol="0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ko-KR" altLang="en-US" sz="5400" b="1" dirty="0">
                <a:solidFill>
                  <a:schemeClr val="tx2"/>
                </a:solidFill>
              </a:rPr>
              <a:t>작품소개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2413418" y="17965584"/>
            <a:ext cx="26878786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>
          <a:xfrm>
            <a:off x="2760952" y="18745333"/>
            <a:ext cx="5299294" cy="828092"/>
          </a:xfrm>
          <a:prstGeom prst="roundRect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  <a:effectLst>
            <a:glow rad="635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개념 및 설계</a:t>
            </a:r>
            <a:endParaRPr lang="en-US" altLang="ko-KR" sz="4400" b="1" dirty="0">
              <a:solidFill>
                <a:srgbClr val="002060"/>
              </a:solidFill>
              <a:latin typeface="+mn-ea"/>
              <a:cs typeface="Miriam" pitchFamily="34" charset="-79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7769662" y="25509718"/>
            <a:ext cx="7508262" cy="828092"/>
          </a:xfrm>
          <a:prstGeom prst="roundRect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  <a:effectLst>
            <a:glow rad="635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결과물</a:t>
            </a:r>
            <a:r>
              <a:rPr lang="en-US" altLang="ko-KR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(</a:t>
            </a:r>
            <a:r>
              <a:rPr lang="ko-KR" altLang="en-US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사진</a:t>
            </a:r>
            <a:r>
              <a:rPr lang="en-US" altLang="ko-KR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)</a:t>
            </a:r>
            <a:endParaRPr lang="ko-KR" altLang="en-US" sz="4400" b="1" dirty="0">
              <a:solidFill>
                <a:srgbClr val="002060"/>
              </a:solidFill>
              <a:latin typeface="+mn-ea"/>
              <a:cs typeface="Miriam" pitchFamily="34" charset="-79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505796" y="25509718"/>
            <a:ext cx="5801910" cy="828092"/>
          </a:xfrm>
          <a:prstGeom prst="roundRect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  <a:effectLst>
            <a:glow rad="635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작품 구성</a:t>
            </a:r>
            <a:endParaRPr lang="en-US" altLang="ko-KR" sz="4400" b="1" dirty="0">
              <a:solidFill>
                <a:srgbClr val="002060"/>
              </a:solidFill>
              <a:latin typeface="+mn-ea"/>
              <a:cs typeface="Miriam" pitchFamily="34" charset="-79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2592513" y="41392817"/>
            <a:ext cx="26878786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모서리가 둥근 직사각형 15"/>
          <p:cNvSpPr/>
          <p:nvPr/>
        </p:nvSpPr>
        <p:spPr>
          <a:xfrm>
            <a:off x="17840020" y="18745333"/>
            <a:ext cx="6076633" cy="828092"/>
          </a:xfrm>
          <a:prstGeom prst="roundRect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  <a:effectLst>
            <a:glow rad="635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사용 기술</a:t>
            </a:r>
            <a:r>
              <a:rPr lang="en-US" altLang="ko-KR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(</a:t>
            </a:r>
            <a:r>
              <a:rPr lang="ko-KR" altLang="en-US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작동원리</a:t>
            </a:r>
            <a:r>
              <a:rPr lang="en-US" altLang="ko-KR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36527" y="10546195"/>
            <a:ext cx="26635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/>
              <a:t>텍스트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43398" y="27062512"/>
            <a:ext cx="9780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/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텍스트</a:t>
            </a:r>
            <a:endParaRPr lang="en-US" altLang="ko-KR" sz="54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endParaRPr lang="en-US" altLang="ko-KR" sz="5400" spc="450" baseline="6000" dirty="0">
              <a:solidFill>
                <a:srgbClr val="0A8040"/>
              </a:solidFill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18002192" y="27011991"/>
            <a:ext cx="9217057" cy="59189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사  진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060934" y="32858887"/>
            <a:ext cx="4335033" cy="1267270"/>
          </a:xfrm>
          <a:prstGeom prst="rect">
            <a:avLst/>
          </a:prstGeom>
          <a:noFill/>
          <a:ln>
            <a:noFill/>
          </a:ln>
        </p:spPr>
        <p:txBody>
          <a:bodyPr wrap="none" lIns="432054" tIns="216027" rIns="432054" bIns="216027" rtlCol="0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ko-KR" altLang="en-US" sz="5400" b="1" dirty="0">
                <a:solidFill>
                  <a:schemeClr val="tx2"/>
                </a:solidFill>
              </a:rPr>
              <a:t>기대효과</a:t>
            </a:r>
          </a:p>
        </p:txBody>
      </p:sp>
      <p:cxnSp>
        <p:nvCxnSpPr>
          <p:cNvPr id="70" name="직선 연결선 69"/>
          <p:cNvCxnSpPr/>
          <p:nvPr/>
        </p:nvCxnSpPr>
        <p:spPr>
          <a:xfrm>
            <a:off x="2413417" y="34054149"/>
            <a:ext cx="26878786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421270" y="34990253"/>
            <a:ext cx="13249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/>
            <a:r>
              <a:rPr lang="ko-KR" altLang="en-US" sz="60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텍스트</a:t>
            </a:r>
            <a:endParaRPr lang="en-US" altLang="ko-KR" sz="60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endParaRPr lang="en-US" altLang="ko-KR" sz="6000" spc="450" baseline="6000" dirty="0">
              <a:solidFill>
                <a:srgbClr val="0A8040"/>
              </a:solidFill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7844037" y="20018524"/>
            <a:ext cx="113957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/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텍스트</a:t>
            </a:r>
            <a:endParaRPr lang="en-US" altLang="ko-KR" sz="54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endParaRPr lang="en-US" altLang="ko-KR" sz="5400" spc="450" baseline="6000" dirty="0">
              <a:solidFill>
                <a:srgbClr val="0A8040"/>
              </a:solidFill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043398" y="20018524"/>
            <a:ext cx="13249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/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텍스트</a:t>
            </a:r>
            <a:endParaRPr lang="en-US" altLang="ko-KR" sz="54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endParaRPr lang="en-US" altLang="ko-KR" sz="5400" spc="450" baseline="6000" dirty="0">
              <a:solidFill>
                <a:srgbClr val="0A8040"/>
              </a:solidFill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3662" y="215949"/>
            <a:ext cx="3744641" cy="374464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  <a:outerShdw dist="35921" dir="2700000" algn="ctr" rotWithShape="0">
              <a:schemeClr val="bg2"/>
            </a:outerShd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user\Downloads\투명캐릭터\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5353" y="3173138"/>
            <a:ext cx="3312524" cy="394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4593" y="41519052"/>
            <a:ext cx="8499011" cy="1632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9956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958</TotalTime>
  <Words>32</Words>
  <Application>Microsoft Office PowerPoint</Application>
  <PresentationFormat>사용자 지정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타이틀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mjkang</dc:creator>
  <cp:lastModifiedBy>user</cp:lastModifiedBy>
  <cp:revision>74</cp:revision>
  <cp:lastPrinted>2014-08-19T05:32:56Z</cp:lastPrinted>
  <dcterms:created xsi:type="dcterms:W3CDTF">2013-09-11T07:17:28Z</dcterms:created>
  <dcterms:modified xsi:type="dcterms:W3CDTF">2019-09-17T01:17:11Z</dcterms:modified>
</cp:coreProperties>
</file>