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ko-KR"/>
    </a:defPPr>
    <a:lvl1pPr marL="0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16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68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30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50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36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24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45" algn="l" defTabSz="913616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8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6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4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10" indent="0">
              <a:buNone/>
              <a:defRPr sz="1100" b="1"/>
            </a:lvl2pPr>
            <a:lvl3pPr marL="511620" indent="0">
              <a:buNone/>
              <a:defRPr sz="1000" b="1"/>
            </a:lvl3pPr>
            <a:lvl4pPr marL="767430" indent="0">
              <a:buNone/>
              <a:defRPr sz="900" b="1"/>
            </a:lvl4pPr>
            <a:lvl5pPr marL="1023240" indent="0">
              <a:buNone/>
              <a:defRPr sz="900" b="1"/>
            </a:lvl5pPr>
            <a:lvl6pPr marL="1279050" indent="0">
              <a:buNone/>
              <a:defRPr sz="900" b="1"/>
            </a:lvl6pPr>
            <a:lvl7pPr marL="1534836" indent="0">
              <a:buNone/>
              <a:defRPr sz="900" b="1"/>
            </a:lvl7pPr>
            <a:lvl8pPr marL="1790669" indent="0">
              <a:buNone/>
              <a:defRPr sz="900" b="1"/>
            </a:lvl8pPr>
            <a:lvl9pPr marL="204644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10" indent="0">
              <a:buNone/>
              <a:defRPr sz="1100" b="1"/>
            </a:lvl2pPr>
            <a:lvl3pPr marL="511620" indent="0">
              <a:buNone/>
              <a:defRPr sz="1000" b="1"/>
            </a:lvl3pPr>
            <a:lvl4pPr marL="767430" indent="0">
              <a:buNone/>
              <a:defRPr sz="900" b="1"/>
            </a:lvl4pPr>
            <a:lvl5pPr marL="1023240" indent="0">
              <a:buNone/>
              <a:defRPr sz="900" b="1"/>
            </a:lvl5pPr>
            <a:lvl6pPr marL="1279050" indent="0">
              <a:buNone/>
              <a:defRPr sz="900" b="1"/>
            </a:lvl6pPr>
            <a:lvl7pPr marL="1534836" indent="0">
              <a:buNone/>
              <a:defRPr sz="900" b="1"/>
            </a:lvl7pPr>
            <a:lvl8pPr marL="1790669" indent="0">
              <a:buNone/>
              <a:defRPr sz="900" b="1"/>
            </a:lvl8pPr>
            <a:lvl9pPr marL="204644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4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4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10" indent="0">
              <a:buNone/>
              <a:defRPr sz="700"/>
            </a:lvl2pPr>
            <a:lvl3pPr marL="511620" indent="0">
              <a:buNone/>
              <a:defRPr sz="600"/>
            </a:lvl3pPr>
            <a:lvl4pPr marL="767430" indent="0">
              <a:buNone/>
              <a:defRPr sz="500"/>
            </a:lvl4pPr>
            <a:lvl5pPr marL="1023240" indent="0">
              <a:buNone/>
              <a:defRPr sz="500"/>
            </a:lvl5pPr>
            <a:lvl6pPr marL="1279050" indent="0">
              <a:buNone/>
              <a:defRPr sz="500"/>
            </a:lvl6pPr>
            <a:lvl7pPr marL="1534836" indent="0">
              <a:buNone/>
              <a:defRPr sz="500"/>
            </a:lvl7pPr>
            <a:lvl8pPr marL="1790669" indent="0">
              <a:buNone/>
              <a:defRPr sz="500"/>
            </a:lvl8pPr>
            <a:lvl9pPr marL="204644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10" indent="0">
              <a:buNone/>
              <a:defRPr sz="1600"/>
            </a:lvl2pPr>
            <a:lvl3pPr marL="511620" indent="0">
              <a:buNone/>
              <a:defRPr sz="1300"/>
            </a:lvl3pPr>
            <a:lvl4pPr marL="767430" indent="0">
              <a:buNone/>
              <a:defRPr sz="1100"/>
            </a:lvl4pPr>
            <a:lvl5pPr marL="1023240" indent="0">
              <a:buNone/>
              <a:defRPr sz="1100"/>
            </a:lvl5pPr>
            <a:lvl6pPr marL="1279050" indent="0">
              <a:buNone/>
              <a:defRPr sz="1100"/>
            </a:lvl6pPr>
            <a:lvl7pPr marL="1534836" indent="0">
              <a:buNone/>
              <a:defRPr sz="1100"/>
            </a:lvl7pPr>
            <a:lvl8pPr marL="1790669" indent="0">
              <a:buNone/>
              <a:defRPr sz="1100"/>
            </a:lvl8pPr>
            <a:lvl9pPr marL="204644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10" indent="0">
              <a:buNone/>
              <a:defRPr sz="700"/>
            </a:lvl2pPr>
            <a:lvl3pPr marL="511620" indent="0">
              <a:buNone/>
              <a:defRPr sz="600"/>
            </a:lvl3pPr>
            <a:lvl4pPr marL="767430" indent="0">
              <a:buNone/>
              <a:defRPr sz="500"/>
            </a:lvl4pPr>
            <a:lvl5pPr marL="1023240" indent="0">
              <a:buNone/>
              <a:defRPr sz="500"/>
            </a:lvl5pPr>
            <a:lvl6pPr marL="1279050" indent="0">
              <a:buNone/>
              <a:defRPr sz="500"/>
            </a:lvl6pPr>
            <a:lvl7pPr marL="1534836" indent="0">
              <a:buNone/>
              <a:defRPr sz="500"/>
            </a:lvl7pPr>
            <a:lvl8pPr marL="1790669" indent="0">
              <a:buNone/>
              <a:defRPr sz="500"/>
            </a:lvl8pPr>
            <a:lvl9pPr marL="204644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8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6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4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14" indent="0">
              <a:buNone/>
              <a:defRPr sz="1100" b="1"/>
            </a:lvl2pPr>
            <a:lvl3pPr marL="511628" indent="0">
              <a:buNone/>
              <a:defRPr sz="1000" b="1"/>
            </a:lvl3pPr>
            <a:lvl4pPr marL="767442" indent="0">
              <a:buNone/>
              <a:defRPr sz="900" b="1"/>
            </a:lvl4pPr>
            <a:lvl5pPr marL="1023256" indent="0">
              <a:buNone/>
              <a:defRPr sz="900" b="1"/>
            </a:lvl5pPr>
            <a:lvl6pPr marL="1279070" indent="0">
              <a:buNone/>
              <a:defRPr sz="900" b="1"/>
            </a:lvl6pPr>
            <a:lvl7pPr marL="1534860" indent="0">
              <a:buNone/>
              <a:defRPr sz="900" b="1"/>
            </a:lvl7pPr>
            <a:lvl8pPr marL="1790697" indent="0">
              <a:buNone/>
              <a:defRPr sz="900" b="1"/>
            </a:lvl8pPr>
            <a:lvl9pPr marL="20464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14" indent="0">
              <a:buNone/>
              <a:defRPr sz="1100" b="1"/>
            </a:lvl2pPr>
            <a:lvl3pPr marL="511628" indent="0">
              <a:buNone/>
              <a:defRPr sz="1000" b="1"/>
            </a:lvl3pPr>
            <a:lvl4pPr marL="767442" indent="0">
              <a:buNone/>
              <a:defRPr sz="900" b="1"/>
            </a:lvl4pPr>
            <a:lvl5pPr marL="1023256" indent="0">
              <a:buNone/>
              <a:defRPr sz="900" b="1"/>
            </a:lvl5pPr>
            <a:lvl6pPr marL="1279070" indent="0">
              <a:buNone/>
              <a:defRPr sz="900" b="1"/>
            </a:lvl6pPr>
            <a:lvl7pPr marL="1534860" indent="0">
              <a:buNone/>
              <a:defRPr sz="900" b="1"/>
            </a:lvl7pPr>
            <a:lvl8pPr marL="1790697" indent="0">
              <a:buNone/>
              <a:defRPr sz="900" b="1"/>
            </a:lvl8pPr>
            <a:lvl9pPr marL="204647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8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6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4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4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4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14" indent="0">
              <a:buNone/>
              <a:defRPr sz="700"/>
            </a:lvl2pPr>
            <a:lvl3pPr marL="511628" indent="0">
              <a:buNone/>
              <a:defRPr sz="600"/>
            </a:lvl3pPr>
            <a:lvl4pPr marL="767442" indent="0">
              <a:buNone/>
              <a:defRPr sz="500"/>
            </a:lvl4pPr>
            <a:lvl5pPr marL="1023256" indent="0">
              <a:buNone/>
              <a:defRPr sz="500"/>
            </a:lvl5pPr>
            <a:lvl6pPr marL="1279070" indent="0">
              <a:buNone/>
              <a:defRPr sz="500"/>
            </a:lvl6pPr>
            <a:lvl7pPr marL="1534860" indent="0">
              <a:buNone/>
              <a:defRPr sz="500"/>
            </a:lvl7pPr>
            <a:lvl8pPr marL="1790697" indent="0">
              <a:buNone/>
              <a:defRPr sz="500"/>
            </a:lvl8pPr>
            <a:lvl9pPr marL="20464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14" indent="0">
              <a:buNone/>
              <a:defRPr sz="1600"/>
            </a:lvl2pPr>
            <a:lvl3pPr marL="511628" indent="0">
              <a:buNone/>
              <a:defRPr sz="1300"/>
            </a:lvl3pPr>
            <a:lvl4pPr marL="767442" indent="0">
              <a:buNone/>
              <a:defRPr sz="1100"/>
            </a:lvl4pPr>
            <a:lvl5pPr marL="1023256" indent="0">
              <a:buNone/>
              <a:defRPr sz="1100"/>
            </a:lvl5pPr>
            <a:lvl6pPr marL="1279070" indent="0">
              <a:buNone/>
              <a:defRPr sz="1100"/>
            </a:lvl6pPr>
            <a:lvl7pPr marL="1534860" indent="0">
              <a:buNone/>
              <a:defRPr sz="1100"/>
            </a:lvl7pPr>
            <a:lvl8pPr marL="1790697" indent="0">
              <a:buNone/>
              <a:defRPr sz="1100"/>
            </a:lvl8pPr>
            <a:lvl9pPr marL="204647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14" indent="0">
              <a:buNone/>
              <a:defRPr sz="700"/>
            </a:lvl2pPr>
            <a:lvl3pPr marL="511628" indent="0">
              <a:buNone/>
              <a:defRPr sz="600"/>
            </a:lvl3pPr>
            <a:lvl4pPr marL="767442" indent="0">
              <a:buNone/>
              <a:defRPr sz="500"/>
            </a:lvl4pPr>
            <a:lvl5pPr marL="1023256" indent="0">
              <a:buNone/>
              <a:defRPr sz="500"/>
            </a:lvl5pPr>
            <a:lvl6pPr marL="1279070" indent="0">
              <a:buNone/>
              <a:defRPr sz="500"/>
            </a:lvl6pPr>
            <a:lvl7pPr marL="1534860" indent="0">
              <a:buNone/>
              <a:defRPr sz="500"/>
            </a:lvl7pPr>
            <a:lvl8pPr marL="1790697" indent="0">
              <a:buNone/>
              <a:defRPr sz="500"/>
            </a:lvl8pPr>
            <a:lvl9pPr marL="204647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8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0" indent="0">
              <a:buNone/>
              <a:defRPr sz="1100" b="1"/>
            </a:lvl2pPr>
            <a:lvl3pPr marL="511640" indent="0">
              <a:buNone/>
              <a:defRPr sz="1000" b="1"/>
            </a:lvl3pPr>
            <a:lvl4pPr marL="767460" indent="0">
              <a:buNone/>
              <a:defRPr sz="900" b="1"/>
            </a:lvl4pPr>
            <a:lvl5pPr marL="1023280" indent="0">
              <a:buNone/>
              <a:defRPr sz="900" b="1"/>
            </a:lvl5pPr>
            <a:lvl6pPr marL="1279100" indent="0">
              <a:buNone/>
              <a:defRPr sz="900" b="1"/>
            </a:lvl6pPr>
            <a:lvl7pPr marL="1534896" indent="0">
              <a:buNone/>
              <a:defRPr sz="900" b="1"/>
            </a:lvl7pPr>
            <a:lvl8pPr marL="1790739" indent="0">
              <a:buNone/>
              <a:defRPr sz="900" b="1"/>
            </a:lvl8pPr>
            <a:lvl9pPr marL="20465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0" indent="0">
              <a:buNone/>
              <a:defRPr sz="1100" b="1"/>
            </a:lvl2pPr>
            <a:lvl3pPr marL="511640" indent="0">
              <a:buNone/>
              <a:defRPr sz="1000" b="1"/>
            </a:lvl3pPr>
            <a:lvl4pPr marL="767460" indent="0">
              <a:buNone/>
              <a:defRPr sz="900" b="1"/>
            </a:lvl4pPr>
            <a:lvl5pPr marL="1023280" indent="0">
              <a:buNone/>
              <a:defRPr sz="900" b="1"/>
            </a:lvl5pPr>
            <a:lvl6pPr marL="1279100" indent="0">
              <a:buNone/>
              <a:defRPr sz="900" b="1"/>
            </a:lvl6pPr>
            <a:lvl7pPr marL="1534896" indent="0">
              <a:buNone/>
              <a:defRPr sz="900" b="1"/>
            </a:lvl7pPr>
            <a:lvl8pPr marL="1790739" indent="0">
              <a:buNone/>
              <a:defRPr sz="900" b="1"/>
            </a:lvl8pPr>
            <a:lvl9pPr marL="20465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4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4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0" indent="0">
              <a:buNone/>
              <a:defRPr sz="700"/>
            </a:lvl2pPr>
            <a:lvl3pPr marL="511640" indent="0">
              <a:buNone/>
              <a:defRPr sz="600"/>
            </a:lvl3pPr>
            <a:lvl4pPr marL="767460" indent="0">
              <a:buNone/>
              <a:defRPr sz="500"/>
            </a:lvl4pPr>
            <a:lvl5pPr marL="1023280" indent="0">
              <a:buNone/>
              <a:defRPr sz="500"/>
            </a:lvl5pPr>
            <a:lvl6pPr marL="1279100" indent="0">
              <a:buNone/>
              <a:defRPr sz="500"/>
            </a:lvl6pPr>
            <a:lvl7pPr marL="1534896" indent="0">
              <a:buNone/>
              <a:defRPr sz="500"/>
            </a:lvl7pPr>
            <a:lvl8pPr marL="1790739" indent="0">
              <a:buNone/>
              <a:defRPr sz="500"/>
            </a:lvl8pPr>
            <a:lvl9pPr marL="204652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0" indent="0">
              <a:buNone/>
              <a:defRPr sz="1600"/>
            </a:lvl2pPr>
            <a:lvl3pPr marL="511640" indent="0">
              <a:buNone/>
              <a:defRPr sz="1300"/>
            </a:lvl3pPr>
            <a:lvl4pPr marL="767460" indent="0">
              <a:buNone/>
              <a:defRPr sz="1100"/>
            </a:lvl4pPr>
            <a:lvl5pPr marL="1023280" indent="0">
              <a:buNone/>
              <a:defRPr sz="1100"/>
            </a:lvl5pPr>
            <a:lvl6pPr marL="1279100" indent="0">
              <a:buNone/>
              <a:defRPr sz="1100"/>
            </a:lvl6pPr>
            <a:lvl7pPr marL="1534896" indent="0">
              <a:buNone/>
              <a:defRPr sz="1100"/>
            </a:lvl7pPr>
            <a:lvl8pPr marL="1790739" indent="0">
              <a:buNone/>
              <a:defRPr sz="1100"/>
            </a:lvl8pPr>
            <a:lvl9pPr marL="204652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0" indent="0">
              <a:buNone/>
              <a:defRPr sz="700"/>
            </a:lvl2pPr>
            <a:lvl3pPr marL="511640" indent="0">
              <a:buNone/>
              <a:defRPr sz="600"/>
            </a:lvl3pPr>
            <a:lvl4pPr marL="767460" indent="0">
              <a:buNone/>
              <a:defRPr sz="500"/>
            </a:lvl4pPr>
            <a:lvl5pPr marL="1023280" indent="0">
              <a:buNone/>
              <a:defRPr sz="500"/>
            </a:lvl5pPr>
            <a:lvl6pPr marL="1279100" indent="0">
              <a:buNone/>
              <a:defRPr sz="500"/>
            </a:lvl6pPr>
            <a:lvl7pPr marL="1534896" indent="0">
              <a:buNone/>
              <a:defRPr sz="500"/>
            </a:lvl7pPr>
            <a:lvl8pPr marL="1790739" indent="0">
              <a:buNone/>
              <a:defRPr sz="500"/>
            </a:lvl8pPr>
            <a:lvl9pPr marL="204652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8" indent="0">
              <a:buNone/>
              <a:defRPr sz="1100" b="1"/>
            </a:lvl2pPr>
            <a:lvl3pPr marL="511656" indent="0">
              <a:buNone/>
              <a:defRPr sz="1000" b="1"/>
            </a:lvl3pPr>
            <a:lvl4pPr marL="767484" indent="0">
              <a:buNone/>
              <a:defRPr sz="900" b="1"/>
            </a:lvl4pPr>
            <a:lvl5pPr marL="1023312" indent="0">
              <a:buNone/>
              <a:defRPr sz="900" b="1"/>
            </a:lvl5pPr>
            <a:lvl6pPr marL="1279140" indent="0">
              <a:buNone/>
              <a:defRPr sz="900" b="1"/>
            </a:lvl6pPr>
            <a:lvl7pPr marL="1534944" indent="0">
              <a:buNone/>
              <a:defRPr sz="900" b="1"/>
            </a:lvl7pPr>
            <a:lvl8pPr marL="1790795" indent="0">
              <a:buNone/>
              <a:defRPr sz="900" b="1"/>
            </a:lvl8pPr>
            <a:lvl9pPr marL="20465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08" indent="0">
              <a:buNone/>
              <a:defRPr sz="1100" b="1"/>
            </a:lvl2pPr>
            <a:lvl3pPr marL="511616" indent="0">
              <a:buNone/>
              <a:defRPr sz="1000" b="1"/>
            </a:lvl3pPr>
            <a:lvl4pPr marL="767424" indent="0">
              <a:buNone/>
              <a:defRPr sz="900" b="1"/>
            </a:lvl4pPr>
            <a:lvl5pPr marL="1023232" indent="0">
              <a:buNone/>
              <a:defRPr sz="900" b="1"/>
            </a:lvl5pPr>
            <a:lvl6pPr marL="1279040" indent="0">
              <a:buNone/>
              <a:defRPr sz="900" b="1"/>
            </a:lvl6pPr>
            <a:lvl7pPr marL="1534824" indent="0">
              <a:buNone/>
              <a:defRPr sz="900" b="1"/>
            </a:lvl7pPr>
            <a:lvl8pPr marL="1790655" indent="0">
              <a:buNone/>
              <a:defRPr sz="900" b="1"/>
            </a:lvl8pPr>
            <a:lvl9pPr marL="204642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08" indent="0">
              <a:buNone/>
              <a:defRPr sz="1100" b="1"/>
            </a:lvl2pPr>
            <a:lvl3pPr marL="511616" indent="0">
              <a:buNone/>
              <a:defRPr sz="1000" b="1"/>
            </a:lvl3pPr>
            <a:lvl4pPr marL="767424" indent="0">
              <a:buNone/>
              <a:defRPr sz="900" b="1"/>
            </a:lvl4pPr>
            <a:lvl5pPr marL="1023232" indent="0">
              <a:buNone/>
              <a:defRPr sz="900" b="1"/>
            </a:lvl5pPr>
            <a:lvl6pPr marL="1279040" indent="0">
              <a:buNone/>
              <a:defRPr sz="900" b="1"/>
            </a:lvl6pPr>
            <a:lvl7pPr marL="1534824" indent="0">
              <a:buNone/>
              <a:defRPr sz="900" b="1"/>
            </a:lvl7pPr>
            <a:lvl8pPr marL="1790655" indent="0">
              <a:buNone/>
              <a:defRPr sz="900" b="1"/>
            </a:lvl8pPr>
            <a:lvl9pPr marL="204642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8" indent="0">
              <a:buNone/>
              <a:defRPr sz="1600"/>
            </a:lvl2pPr>
            <a:lvl3pPr marL="511656" indent="0">
              <a:buNone/>
              <a:defRPr sz="1300"/>
            </a:lvl3pPr>
            <a:lvl4pPr marL="767484" indent="0">
              <a:buNone/>
              <a:defRPr sz="1100"/>
            </a:lvl4pPr>
            <a:lvl5pPr marL="1023312" indent="0">
              <a:buNone/>
              <a:defRPr sz="1100"/>
            </a:lvl5pPr>
            <a:lvl6pPr marL="1279140" indent="0">
              <a:buNone/>
              <a:defRPr sz="1100"/>
            </a:lvl6pPr>
            <a:lvl7pPr marL="1534944" indent="0">
              <a:buNone/>
              <a:defRPr sz="1100"/>
            </a:lvl7pPr>
            <a:lvl8pPr marL="1790795" indent="0">
              <a:buNone/>
              <a:defRPr sz="1100"/>
            </a:lvl8pPr>
            <a:lvl9pPr marL="204659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8" indent="0">
              <a:buNone/>
              <a:defRPr sz="700"/>
            </a:lvl2pPr>
            <a:lvl3pPr marL="511656" indent="0">
              <a:buNone/>
              <a:defRPr sz="600"/>
            </a:lvl3pPr>
            <a:lvl4pPr marL="767484" indent="0">
              <a:buNone/>
              <a:defRPr sz="500"/>
            </a:lvl4pPr>
            <a:lvl5pPr marL="1023312" indent="0">
              <a:buNone/>
              <a:defRPr sz="500"/>
            </a:lvl5pPr>
            <a:lvl6pPr marL="1279140" indent="0">
              <a:buNone/>
              <a:defRPr sz="500"/>
            </a:lvl6pPr>
            <a:lvl7pPr marL="1534944" indent="0">
              <a:buNone/>
              <a:defRPr sz="500"/>
            </a:lvl7pPr>
            <a:lvl8pPr marL="1790795" indent="0">
              <a:buNone/>
              <a:defRPr sz="500"/>
            </a:lvl8pPr>
            <a:lvl9pPr marL="20465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4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4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08" indent="0">
              <a:buNone/>
              <a:defRPr sz="700"/>
            </a:lvl2pPr>
            <a:lvl3pPr marL="511616" indent="0">
              <a:buNone/>
              <a:defRPr sz="600"/>
            </a:lvl3pPr>
            <a:lvl4pPr marL="767424" indent="0">
              <a:buNone/>
              <a:defRPr sz="500"/>
            </a:lvl4pPr>
            <a:lvl5pPr marL="1023232" indent="0">
              <a:buNone/>
              <a:defRPr sz="500"/>
            </a:lvl5pPr>
            <a:lvl6pPr marL="1279040" indent="0">
              <a:buNone/>
              <a:defRPr sz="500"/>
            </a:lvl6pPr>
            <a:lvl7pPr marL="1534824" indent="0">
              <a:buNone/>
              <a:defRPr sz="500"/>
            </a:lvl7pPr>
            <a:lvl8pPr marL="1790655" indent="0">
              <a:buNone/>
              <a:defRPr sz="500"/>
            </a:lvl8pPr>
            <a:lvl9pPr marL="204642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08" indent="0">
              <a:buNone/>
              <a:defRPr sz="1600"/>
            </a:lvl2pPr>
            <a:lvl3pPr marL="511616" indent="0">
              <a:buNone/>
              <a:defRPr sz="1300"/>
            </a:lvl3pPr>
            <a:lvl4pPr marL="767424" indent="0">
              <a:buNone/>
              <a:defRPr sz="1100"/>
            </a:lvl4pPr>
            <a:lvl5pPr marL="1023232" indent="0">
              <a:buNone/>
              <a:defRPr sz="1100"/>
            </a:lvl5pPr>
            <a:lvl6pPr marL="1279040" indent="0">
              <a:buNone/>
              <a:defRPr sz="1100"/>
            </a:lvl6pPr>
            <a:lvl7pPr marL="1534824" indent="0">
              <a:buNone/>
              <a:defRPr sz="1100"/>
            </a:lvl7pPr>
            <a:lvl8pPr marL="1790655" indent="0">
              <a:buNone/>
              <a:defRPr sz="1100"/>
            </a:lvl8pPr>
            <a:lvl9pPr marL="204642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08" indent="0">
              <a:buNone/>
              <a:defRPr sz="700"/>
            </a:lvl2pPr>
            <a:lvl3pPr marL="511616" indent="0">
              <a:buNone/>
              <a:defRPr sz="600"/>
            </a:lvl3pPr>
            <a:lvl4pPr marL="767424" indent="0">
              <a:buNone/>
              <a:defRPr sz="500"/>
            </a:lvl4pPr>
            <a:lvl5pPr marL="1023232" indent="0">
              <a:buNone/>
              <a:defRPr sz="500"/>
            </a:lvl5pPr>
            <a:lvl6pPr marL="1279040" indent="0">
              <a:buNone/>
              <a:defRPr sz="500"/>
            </a:lvl6pPr>
            <a:lvl7pPr marL="1534824" indent="0">
              <a:buNone/>
              <a:defRPr sz="500"/>
            </a:lvl7pPr>
            <a:lvl8pPr marL="1790655" indent="0">
              <a:buNone/>
              <a:defRPr sz="500"/>
            </a:lvl8pPr>
            <a:lvl9pPr marL="204642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1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16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1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1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1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6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50" indent="-191850" algn="l" defTabSz="5116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61" indent="-159898" algn="l" defTabSz="5116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20" indent="-127904" algn="l" defTabSz="5116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28" indent="-127904" algn="l" defTabSz="5116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36" indent="-127904" algn="l" defTabSz="5116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923" indent="-127904" algn="l" defTabSz="5116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644" indent="-127904" algn="l" defTabSz="5116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530" indent="-127904" algn="l" defTabSz="5116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313" indent="-127904" algn="l" defTabSz="5116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08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16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24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32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040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824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655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428" algn="l" defTabSz="5116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0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20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0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2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62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52" indent="-191852" algn="l" defTabSz="5116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64" indent="-159900" algn="l" defTabSz="5116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25" indent="-127905" algn="l" defTabSz="51162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35" indent="-127905" algn="l" defTabSz="51162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45" indent="-127905" algn="l" defTabSz="51162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934" indent="-127905" algn="l" defTabSz="5116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658" indent="-127905" algn="l" defTabSz="5116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545" indent="-127905" algn="l" defTabSz="5116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330" indent="-127905" algn="l" defTabSz="5116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1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2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3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4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050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836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669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444" algn="l" defTabSz="5116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28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2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2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6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55" indent="-191855" algn="l" defTabSz="5116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72" indent="-159902" algn="l" defTabSz="5116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35" indent="-127907" algn="l" defTabSz="5116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49" indent="-127907" algn="l" defTabSz="5116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63" indent="-127907" algn="l" defTabSz="5116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957" indent="-127907" algn="l" defTabSz="5116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686" indent="-127907" algn="l" defTabSz="5116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576" indent="-127907" algn="l" defTabSz="5116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366" indent="-127907" algn="l" defTabSz="5116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14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28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42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56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070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860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697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477" algn="l" defTabSz="5116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0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0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0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64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0" indent="-191860" algn="l" defTabSz="5116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2" indent="-159905" algn="l" defTabSz="5116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50" indent="-127910" algn="l" defTabSz="51164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70" indent="-127910" algn="l" defTabSz="51164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90" indent="-127910" algn="l" defTabSz="51164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990" indent="-127910" algn="l" defTabSz="5116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28" indent="-127910" algn="l" defTabSz="5116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22" indent="-127910" algn="l" defTabSz="5116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18" indent="-127910" algn="l" defTabSz="5116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6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8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00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896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39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26" algn="l" defTabSz="5116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5/31/2024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5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5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6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6" indent="-191866" algn="l" defTabSz="5116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96" indent="-159909" algn="l" defTabSz="5116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70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98" indent="-127914" algn="l" defTabSz="5116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26" indent="-127914" algn="l" defTabSz="5116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35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84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83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88" indent="-127914" algn="l" defTabSz="5116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8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56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8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12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40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44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95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91" algn="l" defTabSz="5116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-431800"/>
            <a:ext cx="8820150" cy="85005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4944533"/>
            <a:ext cx="1181100" cy="88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50" y="5147766"/>
            <a:ext cx="590550" cy="448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50" y="5071533"/>
            <a:ext cx="806450" cy="736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50" y="4851400"/>
            <a:ext cx="1803400" cy="1549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4944533"/>
            <a:ext cx="1181100" cy="88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50" y="5147766"/>
            <a:ext cx="590550" cy="448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450" y="5071533"/>
            <a:ext cx="8128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500" y="4868333"/>
            <a:ext cx="2451100" cy="15240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0" y="4944533"/>
            <a:ext cx="1181100" cy="889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5147766"/>
            <a:ext cx="590550" cy="4487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950" y="5063180"/>
            <a:ext cx="844550" cy="745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3700" y="4868333"/>
            <a:ext cx="1447800" cy="1524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7900" y="2108212"/>
            <a:ext cx="457200" cy="575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922892"/>
            <a:ext cx="311150" cy="5249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4900" y="1278467"/>
            <a:ext cx="70485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0" y="-880533"/>
            <a:ext cx="4311650" cy="5376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650" y="414878"/>
            <a:ext cx="488950" cy="11260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" y="1354694"/>
            <a:ext cx="920750" cy="13800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00" y="1354694"/>
            <a:ext cx="977900" cy="138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2226733"/>
            <a:ext cx="18288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50" y="2226733"/>
            <a:ext cx="1828800" cy="12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0" y="1524006"/>
            <a:ext cx="1892300" cy="11006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7850" y="1625606"/>
            <a:ext cx="1651000" cy="897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250" y="1354694"/>
            <a:ext cx="977900" cy="13800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0700" y="1354694"/>
            <a:ext cx="996950" cy="13800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2226733"/>
            <a:ext cx="18288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250" y="2226733"/>
            <a:ext cx="1828800" cy="12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950" y="1540933"/>
            <a:ext cx="1809750" cy="1066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2300" y="1532468"/>
            <a:ext cx="2152650" cy="10837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750" y="3217339"/>
            <a:ext cx="977900" cy="10075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850" y="3217339"/>
            <a:ext cx="977900" cy="10075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900" y="3835400"/>
            <a:ext cx="1828800" cy="127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835400"/>
            <a:ext cx="1828800" cy="127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400" y="3234324"/>
            <a:ext cx="1651000" cy="8974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24150" y="3132673"/>
            <a:ext cx="2133600" cy="11091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9950" y="3217339"/>
            <a:ext cx="971550" cy="10075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83400" y="3217339"/>
            <a:ext cx="977900" cy="10075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100" y="3835400"/>
            <a:ext cx="1828800" cy="127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50" y="3835400"/>
            <a:ext cx="1828800" cy="127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67300" y="3141141"/>
            <a:ext cx="1841500" cy="1083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1400" y="2709350"/>
            <a:ext cx="1803400" cy="153246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0050" y="4665172"/>
            <a:ext cx="977900" cy="10075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3500" y="4665172"/>
            <a:ext cx="933450" cy="100753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5283200"/>
            <a:ext cx="1828800" cy="1270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50" y="5283200"/>
            <a:ext cx="1828800" cy="1270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3750" y="4589045"/>
            <a:ext cx="1854200" cy="11006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03550" y="4588933"/>
            <a:ext cx="1835150" cy="10922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73600" y="4665245"/>
            <a:ext cx="869950" cy="99906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250" y="5283200"/>
            <a:ext cx="1828800" cy="127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099050" y="4682102"/>
            <a:ext cx="1746250" cy="880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177800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850" y="-948267"/>
            <a:ext cx="5645150" cy="5376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50" y="787510"/>
            <a:ext cx="488950" cy="11260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150" y="2065867"/>
            <a:ext cx="6032500" cy="40301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350" y="1430867"/>
            <a:ext cx="770255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471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557974"/>
            <a:ext cx="3441700" cy="33189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236240"/>
            <a:ext cx="5384800" cy="40978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250" y="-643466"/>
            <a:ext cx="6159500" cy="635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725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752600"/>
            <a:ext cx="8229600" cy="4927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600" y="-660400"/>
            <a:ext cx="6159500" cy="635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samsungpc</dc:creator>
  <cp:lastModifiedBy>배소휘</cp:lastModifiedBy>
  <cp:revision>3</cp:revision>
  <dcterms:created xsi:type="dcterms:W3CDTF">2024-05-30T08:22:10Z</dcterms:created>
  <dcterms:modified xsi:type="dcterms:W3CDTF">2024-05-31T08:25:40Z</dcterms:modified>
</cp:coreProperties>
</file>