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263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8" r:id="rId53"/>
    <p:sldId id="307" r:id="rId5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A2F31E-7BBB-45EA-BD07-FF01DDD9D62A}" v="1698" dt="2024-05-26T16:15:41.7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microsoft.com/office/2015/10/relationships/revisionInfo" Target="revisionInfo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지연화" userId="2ed1f8e8-8462-4016-98ec-4b5b47945643" providerId="ADAL" clId="{85A2F31E-7BBB-45EA-BD07-FF01DDD9D62A}"/>
    <pc:docChg chg="undo redo custSel addSld delSld modSld sldOrd">
      <pc:chgData name="지연화" userId="2ed1f8e8-8462-4016-98ec-4b5b47945643" providerId="ADAL" clId="{85A2F31E-7BBB-45EA-BD07-FF01DDD9D62A}" dt="2024-05-26T16:15:41.736" v="35551"/>
      <pc:docMkLst>
        <pc:docMk/>
      </pc:docMkLst>
      <pc:sldChg chg="modSp mod">
        <pc:chgData name="지연화" userId="2ed1f8e8-8462-4016-98ec-4b5b47945643" providerId="ADAL" clId="{85A2F31E-7BBB-45EA-BD07-FF01DDD9D62A}" dt="2024-05-24T10:12:31.760" v="34226" actId="20577"/>
        <pc:sldMkLst>
          <pc:docMk/>
          <pc:sldMk cId="3551211821" sldId="256"/>
        </pc:sldMkLst>
        <pc:spChg chg="mod">
          <ac:chgData name="지연화" userId="2ed1f8e8-8462-4016-98ec-4b5b47945643" providerId="ADAL" clId="{85A2F31E-7BBB-45EA-BD07-FF01DDD9D62A}" dt="2024-05-17T14:35:37.746" v="14050" actId="20577"/>
          <ac:spMkLst>
            <pc:docMk/>
            <pc:sldMk cId="3551211821" sldId="256"/>
            <ac:spMk id="2" creationId="{B4273C22-9318-CCC7-1854-4E9DF45CD603}"/>
          </ac:spMkLst>
        </pc:spChg>
        <pc:spChg chg="mod">
          <ac:chgData name="지연화" userId="2ed1f8e8-8462-4016-98ec-4b5b47945643" providerId="ADAL" clId="{85A2F31E-7BBB-45EA-BD07-FF01DDD9D62A}" dt="2024-05-24T10:12:31.760" v="34226" actId="20577"/>
          <ac:spMkLst>
            <pc:docMk/>
            <pc:sldMk cId="3551211821" sldId="256"/>
            <ac:spMk id="3" creationId="{B1AB057B-908A-5D4B-FAC7-3D9841D5C52D}"/>
          </ac:spMkLst>
        </pc:spChg>
      </pc:sldChg>
      <pc:sldChg chg="addSp delSp modSp mod">
        <pc:chgData name="지연화" userId="2ed1f8e8-8462-4016-98ec-4b5b47945643" providerId="ADAL" clId="{85A2F31E-7BBB-45EA-BD07-FF01DDD9D62A}" dt="2024-05-24T10:15:40.312" v="34243" actId="1076"/>
        <pc:sldMkLst>
          <pc:docMk/>
          <pc:sldMk cId="1756662148" sldId="257"/>
        </pc:sldMkLst>
        <pc:spChg chg="mod">
          <ac:chgData name="지연화" userId="2ed1f8e8-8462-4016-98ec-4b5b47945643" providerId="ADAL" clId="{85A2F31E-7BBB-45EA-BD07-FF01DDD9D62A}" dt="2024-05-12T11:31:44.177" v="431" actId="20577"/>
          <ac:spMkLst>
            <pc:docMk/>
            <pc:sldMk cId="1756662148" sldId="257"/>
            <ac:spMk id="2" creationId="{04557FB0-CE76-F815-D4F9-A2F11BA65D50}"/>
          </ac:spMkLst>
        </pc:spChg>
        <pc:spChg chg="add mod">
          <ac:chgData name="지연화" userId="2ed1f8e8-8462-4016-98ec-4b5b47945643" providerId="ADAL" clId="{85A2F31E-7BBB-45EA-BD07-FF01DDD9D62A}" dt="2024-05-17T14:36:44.901" v="14163" actId="767"/>
          <ac:spMkLst>
            <pc:docMk/>
            <pc:sldMk cId="1756662148" sldId="257"/>
            <ac:spMk id="3" creationId="{0F20564D-7C57-B891-9DF8-32CCCB8F5A51}"/>
          </ac:spMkLst>
        </pc:spChg>
        <pc:spChg chg="del mod">
          <ac:chgData name="지연화" userId="2ed1f8e8-8462-4016-98ec-4b5b47945643" providerId="ADAL" clId="{85A2F31E-7BBB-45EA-BD07-FF01DDD9D62A}" dt="2024-05-12T11:25:25.220" v="11" actId="21"/>
          <ac:spMkLst>
            <pc:docMk/>
            <pc:sldMk cId="1756662148" sldId="257"/>
            <ac:spMk id="3" creationId="{AAC5C946-9B34-B421-1D18-A5C37ECB2C83}"/>
          </ac:spMkLst>
        </pc:spChg>
        <pc:spChg chg="add mod">
          <ac:chgData name="지연화" userId="2ed1f8e8-8462-4016-98ec-4b5b47945643" providerId="ADAL" clId="{85A2F31E-7BBB-45EA-BD07-FF01DDD9D62A}" dt="2024-05-24T10:15:14.391" v="34240" actId="1076"/>
          <ac:spMkLst>
            <pc:docMk/>
            <pc:sldMk cId="1756662148" sldId="257"/>
            <ac:spMk id="4" creationId="{2C8BB691-3A88-53D0-205E-0F5441F037AC}"/>
          </ac:spMkLst>
        </pc:spChg>
        <pc:spChg chg="add del mod">
          <ac:chgData name="지연화" userId="2ed1f8e8-8462-4016-98ec-4b5b47945643" providerId="ADAL" clId="{85A2F31E-7BBB-45EA-BD07-FF01DDD9D62A}" dt="2024-05-12T11:25:25.231" v="13"/>
          <ac:spMkLst>
            <pc:docMk/>
            <pc:sldMk cId="1756662148" sldId="257"/>
            <ac:spMk id="4" creationId="{6F73A0F4-6B9A-A4E9-0B9B-43A639FF7B99}"/>
          </ac:spMkLst>
        </pc:spChg>
        <pc:spChg chg="add del mod">
          <ac:chgData name="지연화" userId="2ed1f8e8-8462-4016-98ec-4b5b47945643" providerId="ADAL" clId="{85A2F31E-7BBB-45EA-BD07-FF01DDD9D62A}" dt="2024-05-12T11:25:25.233" v="15"/>
          <ac:spMkLst>
            <pc:docMk/>
            <pc:sldMk cId="1756662148" sldId="257"/>
            <ac:spMk id="5" creationId="{12D827F4-4521-785F-6940-38A9DA1F03A7}"/>
          </ac:spMkLst>
        </pc:spChg>
        <pc:spChg chg="add mod">
          <ac:chgData name="지연화" userId="2ed1f8e8-8462-4016-98ec-4b5b47945643" providerId="ADAL" clId="{85A2F31E-7BBB-45EA-BD07-FF01DDD9D62A}" dt="2024-05-24T10:15:36.044" v="34242" actId="1076"/>
          <ac:spMkLst>
            <pc:docMk/>
            <pc:sldMk cId="1756662148" sldId="257"/>
            <ac:spMk id="5" creationId="{2FB98516-8BA7-2193-C276-DA01AE080150}"/>
          </ac:spMkLst>
        </pc:spChg>
        <pc:spChg chg="add mod">
          <ac:chgData name="지연화" userId="2ed1f8e8-8462-4016-98ec-4b5b47945643" providerId="ADAL" clId="{85A2F31E-7BBB-45EA-BD07-FF01DDD9D62A}" dt="2024-05-24T10:15:11.305" v="34239" actId="1076"/>
          <ac:spMkLst>
            <pc:docMk/>
            <pc:sldMk cId="1756662148" sldId="257"/>
            <ac:spMk id="6" creationId="{34D5E8F5-E4A3-D025-6577-37E00EAC0D69}"/>
          </ac:spMkLst>
        </pc:spChg>
        <pc:spChg chg="add mod">
          <ac:chgData name="지연화" userId="2ed1f8e8-8462-4016-98ec-4b5b47945643" providerId="ADAL" clId="{85A2F31E-7BBB-45EA-BD07-FF01DDD9D62A}" dt="2024-05-24T10:15:40.312" v="34243" actId="1076"/>
          <ac:spMkLst>
            <pc:docMk/>
            <pc:sldMk cId="1756662148" sldId="257"/>
            <ac:spMk id="7" creationId="{5F3A9803-390D-B320-5BD1-2FB32F06E299}"/>
          </ac:spMkLst>
        </pc:spChg>
      </pc:sldChg>
      <pc:sldChg chg="modSp new mod modAnim">
        <pc:chgData name="지연화" userId="2ed1f8e8-8462-4016-98ec-4b5b47945643" providerId="ADAL" clId="{85A2F31E-7BBB-45EA-BD07-FF01DDD9D62A}" dt="2024-05-26T14:06:41.880" v="35357" actId="20577"/>
        <pc:sldMkLst>
          <pc:docMk/>
          <pc:sldMk cId="2278585279" sldId="258"/>
        </pc:sldMkLst>
        <pc:spChg chg="mod">
          <ac:chgData name="지연화" userId="2ed1f8e8-8462-4016-98ec-4b5b47945643" providerId="ADAL" clId="{85A2F31E-7BBB-45EA-BD07-FF01DDD9D62A}" dt="2024-05-12T11:32:37.424" v="462" actId="20577"/>
          <ac:spMkLst>
            <pc:docMk/>
            <pc:sldMk cId="2278585279" sldId="258"/>
            <ac:spMk id="2" creationId="{EE24F4B1-2236-2DF3-F036-0A59FC2B4250}"/>
          </ac:spMkLst>
        </pc:spChg>
        <pc:spChg chg="mod">
          <ac:chgData name="지연화" userId="2ed1f8e8-8462-4016-98ec-4b5b47945643" providerId="ADAL" clId="{85A2F31E-7BBB-45EA-BD07-FF01DDD9D62A}" dt="2024-05-26T14:06:41.880" v="35357" actId="20577"/>
          <ac:spMkLst>
            <pc:docMk/>
            <pc:sldMk cId="2278585279" sldId="258"/>
            <ac:spMk id="3" creationId="{64CE560C-4ECF-127B-2EE2-CDF1757A190E}"/>
          </ac:spMkLst>
        </pc:spChg>
      </pc:sldChg>
      <pc:sldChg chg="addSp delSp modSp add mod delAnim modAnim">
        <pc:chgData name="지연화" userId="2ed1f8e8-8462-4016-98ec-4b5b47945643" providerId="ADAL" clId="{85A2F31E-7BBB-45EA-BD07-FF01DDD9D62A}" dt="2024-05-26T13:52:55.528" v="35270" actId="1076"/>
        <pc:sldMkLst>
          <pc:docMk/>
          <pc:sldMk cId="3994232941" sldId="259"/>
        </pc:sldMkLst>
        <pc:spChg chg="mod">
          <ac:chgData name="지연화" userId="2ed1f8e8-8462-4016-98ec-4b5b47945643" providerId="ADAL" clId="{85A2F31E-7BBB-45EA-BD07-FF01DDD9D62A}" dt="2024-05-12T11:38:44.950" v="939" actId="20577"/>
          <ac:spMkLst>
            <pc:docMk/>
            <pc:sldMk cId="3994232941" sldId="259"/>
            <ac:spMk id="2" creationId="{EE24F4B1-2236-2DF3-F036-0A59FC2B4250}"/>
          </ac:spMkLst>
        </pc:spChg>
        <pc:spChg chg="mod">
          <ac:chgData name="지연화" userId="2ed1f8e8-8462-4016-98ec-4b5b47945643" providerId="ADAL" clId="{85A2F31E-7BBB-45EA-BD07-FF01DDD9D62A}" dt="2024-05-12T11:42:27.280" v="1539" actId="20577"/>
          <ac:spMkLst>
            <pc:docMk/>
            <pc:sldMk cId="3994232941" sldId="259"/>
            <ac:spMk id="3" creationId="{64CE560C-4ECF-127B-2EE2-CDF1757A190E}"/>
          </ac:spMkLst>
        </pc:spChg>
        <pc:spChg chg="add mod">
          <ac:chgData name="지연화" userId="2ed1f8e8-8462-4016-98ec-4b5b47945643" providerId="ADAL" clId="{85A2F31E-7BBB-45EA-BD07-FF01DDD9D62A}" dt="2024-05-24T10:33:05.986" v="34637" actId="1076"/>
          <ac:spMkLst>
            <pc:docMk/>
            <pc:sldMk cId="3994232941" sldId="259"/>
            <ac:spMk id="6" creationId="{CAAAFA3F-D248-B88F-308D-522E91FECF16}"/>
          </ac:spMkLst>
        </pc:spChg>
        <pc:picChg chg="add mod">
          <ac:chgData name="지연화" userId="2ed1f8e8-8462-4016-98ec-4b5b47945643" providerId="ADAL" clId="{85A2F31E-7BBB-45EA-BD07-FF01DDD9D62A}" dt="2024-05-24T10:34:14.133" v="34641" actId="1076"/>
          <ac:picMkLst>
            <pc:docMk/>
            <pc:sldMk cId="3994232941" sldId="259"/>
            <ac:picMk id="4" creationId="{52C8934E-BABE-C047-AD3B-DB62CB456E13}"/>
          </ac:picMkLst>
        </pc:picChg>
        <pc:picChg chg="add mod">
          <ac:chgData name="지연화" userId="2ed1f8e8-8462-4016-98ec-4b5b47945643" providerId="ADAL" clId="{85A2F31E-7BBB-45EA-BD07-FF01DDD9D62A}" dt="2024-05-24T10:32:49.504" v="34612" actId="1076"/>
          <ac:picMkLst>
            <pc:docMk/>
            <pc:sldMk cId="3994232941" sldId="259"/>
            <ac:picMk id="5" creationId="{074B96AD-DED1-C0A1-D70B-9B375561FD56}"/>
          </ac:picMkLst>
        </pc:picChg>
        <pc:picChg chg="add mod">
          <ac:chgData name="지연화" userId="2ed1f8e8-8462-4016-98ec-4b5b47945643" providerId="ADAL" clId="{85A2F31E-7BBB-45EA-BD07-FF01DDD9D62A}" dt="2024-05-26T13:52:55.528" v="35270" actId="1076"/>
          <ac:picMkLst>
            <pc:docMk/>
            <pc:sldMk cId="3994232941" sldId="259"/>
            <ac:picMk id="7" creationId="{AEFF951D-88CC-B1A2-4243-65AEE7EEDC6D}"/>
          </ac:picMkLst>
        </pc:picChg>
        <pc:picChg chg="add del mod">
          <ac:chgData name="지연화" userId="2ed1f8e8-8462-4016-98ec-4b5b47945643" providerId="ADAL" clId="{85A2F31E-7BBB-45EA-BD07-FF01DDD9D62A}" dt="2024-05-26T13:52:43.338" v="35264" actId="21"/>
          <ac:picMkLst>
            <pc:docMk/>
            <pc:sldMk cId="3994232941" sldId="259"/>
            <ac:picMk id="8" creationId="{1D0BF66A-517E-2395-A279-F0E8AB89C470}"/>
          </ac:picMkLst>
        </pc:picChg>
      </pc:sldChg>
      <pc:sldChg chg="new del">
        <pc:chgData name="지연화" userId="2ed1f8e8-8462-4016-98ec-4b5b47945643" providerId="ADAL" clId="{85A2F31E-7BBB-45EA-BD07-FF01DDD9D62A}" dt="2024-05-12T11:38:06.351" v="884" actId="2696"/>
        <pc:sldMkLst>
          <pc:docMk/>
          <pc:sldMk cId="4024822652" sldId="259"/>
        </pc:sldMkLst>
      </pc:sldChg>
      <pc:sldChg chg="modSp add mod modAnim">
        <pc:chgData name="지연화" userId="2ed1f8e8-8462-4016-98ec-4b5b47945643" providerId="ADAL" clId="{85A2F31E-7BBB-45EA-BD07-FF01DDD9D62A}" dt="2024-05-26T16:14:17.873" v="35542" actId="20577"/>
        <pc:sldMkLst>
          <pc:docMk/>
          <pc:sldMk cId="491770115" sldId="260"/>
        </pc:sldMkLst>
        <pc:spChg chg="mod">
          <ac:chgData name="지연화" userId="2ed1f8e8-8462-4016-98ec-4b5b47945643" providerId="ADAL" clId="{85A2F31E-7BBB-45EA-BD07-FF01DDD9D62A}" dt="2024-05-12T11:42:51.885" v="1578" actId="20577"/>
          <ac:spMkLst>
            <pc:docMk/>
            <pc:sldMk cId="491770115" sldId="260"/>
            <ac:spMk id="2" creationId="{EE24F4B1-2236-2DF3-F036-0A59FC2B4250}"/>
          </ac:spMkLst>
        </pc:spChg>
        <pc:spChg chg="mod">
          <ac:chgData name="지연화" userId="2ed1f8e8-8462-4016-98ec-4b5b47945643" providerId="ADAL" clId="{85A2F31E-7BBB-45EA-BD07-FF01DDD9D62A}" dt="2024-05-26T16:14:17.873" v="35542" actId="20577"/>
          <ac:spMkLst>
            <pc:docMk/>
            <pc:sldMk cId="491770115" sldId="260"/>
            <ac:spMk id="3" creationId="{64CE560C-4ECF-127B-2EE2-CDF1757A190E}"/>
          </ac:spMkLst>
        </pc:spChg>
      </pc:sldChg>
      <pc:sldChg chg="addSp modSp add mod modAnim">
        <pc:chgData name="지연화" userId="2ed1f8e8-8462-4016-98ec-4b5b47945643" providerId="ADAL" clId="{85A2F31E-7BBB-45EA-BD07-FF01DDD9D62A}" dt="2024-05-26T14:32:15.084" v="35502"/>
        <pc:sldMkLst>
          <pc:docMk/>
          <pc:sldMk cId="3502004195" sldId="261"/>
        </pc:sldMkLst>
        <pc:spChg chg="mod">
          <ac:chgData name="지연화" userId="2ed1f8e8-8462-4016-98ec-4b5b47945643" providerId="ADAL" clId="{85A2F31E-7BBB-45EA-BD07-FF01DDD9D62A}" dt="2024-05-12T11:51:10.727" v="2485" actId="20577"/>
          <ac:spMkLst>
            <pc:docMk/>
            <pc:sldMk cId="3502004195" sldId="261"/>
            <ac:spMk id="2" creationId="{EE24F4B1-2236-2DF3-F036-0A59FC2B4250}"/>
          </ac:spMkLst>
        </pc:spChg>
        <pc:spChg chg="mod">
          <ac:chgData name="지연화" userId="2ed1f8e8-8462-4016-98ec-4b5b47945643" providerId="ADAL" clId="{85A2F31E-7BBB-45EA-BD07-FF01DDD9D62A}" dt="2024-05-26T14:07:09.925" v="35365" actId="20577"/>
          <ac:spMkLst>
            <pc:docMk/>
            <pc:sldMk cId="3502004195" sldId="261"/>
            <ac:spMk id="3" creationId="{64CE560C-4ECF-127B-2EE2-CDF1757A190E}"/>
          </ac:spMkLst>
        </pc:spChg>
        <pc:spChg chg="add mod">
          <ac:chgData name="지연화" userId="2ed1f8e8-8462-4016-98ec-4b5b47945643" providerId="ADAL" clId="{85A2F31E-7BBB-45EA-BD07-FF01DDD9D62A}" dt="2024-05-24T10:30:30.696" v="34602" actId="1076"/>
          <ac:spMkLst>
            <pc:docMk/>
            <pc:sldMk cId="3502004195" sldId="261"/>
            <ac:spMk id="5" creationId="{E9FA8D94-4985-6451-8AD7-B63CDFA18AF1}"/>
          </ac:spMkLst>
        </pc:spChg>
        <pc:picChg chg="add mod">
          <ac:chgData name="지연화" userId="2ed1f8e8-8462-4016-98ec-4b5b47945643" providerId="ADAL" clId="{85A2F31E-7BBB-45EA-BD07-FF01DDD9D62A}" dt="2024-05-24T10:29:45.641" v="34525" actId="1076"/>
          <ac:picMkLst>
            <pc:docMk/>
            <pc:sldMk cId="3502004195" sldId="261"/>
            <ac:picMk id="4" creationId="{CA7371BC-2146-E2BF-3368-5D73609C3252}"/>
          </ac:picMkLst>
        </pc:picChg>
      </pc:sldChg>
      <pc:sldChg chg="addSp delSp modSp add mod delAnim modAnim">
        <pc:chgData name="지연화" userId="2ed1f8e8-8462-4016-98ec-4b5b47945643" providerId="ADAL" clId="{85A2F31E-7BBB-45EA-BD07-FF01DDD9D62A}" dt="2024-05-26T16:14:31.416" v="35543"/>
        <pc:sldMkLst>
          <pc:docMk/>
          <pc:sldMk cId="2762282196" sldId="262"/>
        </pc:sldMkLst>
        <pc:spChg chg="mod">
          <ac:chgData name="지연화" userId="2ed1f8e8-8462-4016-98ec-4b5b47945643" providerId="ADAL" clId="{85A2F31E-7BBB-45EA-BD07-FF01DDD9D62A}" dt="2024-05-12T11:56:15.328" v="3283" actId="20577"/>
          <ac:spMkLst>
            <pc:docMk/>
            <pc:sldMk cId="2762282196" sldId="262"/>
            <ac:spMk id="2" creationId="{EE24F4B1-2236-2DF3-F036-0A59FC2B4250}"/>
          </ac:spMkLst>
        </pc:spChg>
        <pc:spChg chg="mod">
          <ac:chgData name="지연화" userId="2ed1f8e8-8462-4016-98ec-4b5b47945643" providerId="ADAL" clId="{85A2F31E-7BBB-45EA-BD07-FF01DDD9D62A}" dt="2024-05-26T13:35:37.188" v="35038" actId="20577"/>
          <ac:spMkLst>
            <pc:docMk/>
            <pc:sldMk cId="2762282196" sldId="262"/>
            <ac:spMk id="3" creationId="{64CE560C-4ECF-127B-2EE2-CDF1757A190E}"/>
          </ac:spMkLst>
        </pc:spChg>
        <pc:spChg chg="add mod">
          <ac:chgData name="지연화" userId="2ed1f8e8-8462-4016-98ec-4b5b47945643" providerId="ADAL" clId="{85A2F31E-7BBB-45EA-BD07-FF01DDD9D62A}" dt="2024-05-26T13:47:55.166" v="35254" actId="1076"/>
          <ac:spMkLst>
            <pc:docMk/>
            <pc:sldMk cId="2762282196" sldId="262"/>
            <ac:spMk id="6" creationId="{0CFC9048-DE41-D719-8A0F-C830BE94D595}"/>
          </ac:spMkLst>
        </pc:spChg>
        <pc:picChg chg="add mod">
          <ac:chgData name="지연화" userId="2ed1f8e8-8462-4016-98ec-4b5b47945643" providerId="ADAL" clId="{85A2F31E-7BBB-45EA-BD07-FF01DDD9D62A}" dt="2024-05-26T13:47:51.035" v="35253" actId="1076"/>
          <ac:picMkLst>
            <pc:docMk/>
            <pc:sldMk cId="2762282196" sldId="262"/>
            <ac:picMk id="4" creationId="{18DB3A7A-25D4-5F38-B7DB-D03C248DDFF5}"/>
          </ac:picMkLst>
        </pc:picChg>
        <pc:picChg chg="add del mod">
          <ac:chgData name="지연화" userId="2ed1f8e8-8462-4016-98ec-4b5b47945643" providerId="ADAL" clId="{85A2F31E-7BBB-45EA-BD07-FF01DDD9D62A}" dt="2024-05-26T13:47:44.253" v="35251" actId="21"/>
          <ac:picMkLst>
            <pc:docMk/>
            <pc:sldMk cId="2762282196" sldId="262"/>
            <ac:picMk id="5" creationId="{B2E33E8E-3C66-9584-3664-5BAAFDD1E977}"/>
          </ac:picMkLst>
        </pc:picChg>
      </pc:sldChg>
      <pc:sldChg chg="addSp delSp modSp add mod delAnim modAnim">
        <pc:chgData name="지연화" userId="2ed1f8e8-8462-4016-98ec-4b5b47945643" providerId="ADAL" clId="{85A2F31E-7BBB-45EA-BD07-FF01DDD9D62A}" dt="2024-05-26T16:14:51.555" v="35548"/>
        <pc:sldMkLst>
          <pc:docMk/>
          <pc:sldMk cId="587995704" sldId="263"/>
        </pc:sldMkLst>
        <pc:spChg chg="mod">
          <ac:chgData name="지연화" userId="2ed1f8e8-8462-4016-98ec-4b5b47945643" providerId="ADAL" clId="{85A2F31E-7BBB-45EA-BD07-FF01DDD9D62A}" dt="2024-05-24T11:27:04.953" v="34717" actId="20577"/>
          <ac:spMkLst>
            <pc:docMk/>
            <pc:sldMk cId="587995704" sldId="263"/>
            <ac:spMk id="3" creationId="{64CE560C-4ECF-127B-2EE2-CDF1757A190E}"/>
          </ac:spMkLst>
        </pc:spChg>
        <pc:spChg chg="add mod">
          <ac:chgData name="지연화" userId="2ed1f8e8-8462-4016-98ec-4b5b47945643" providerId="ADAL" clId="{85A2F31E-7BBB-45EA-BD07-FF01DDD9D62A}" dt="2024-05-26T16:14:49.029" v="35547" actId="1076"/>
          <ac:spMkLst>
            <pc:docMk/>
            <pc:sldMk cId="587995704" sldId="263"/>
            <ac:spMk id="6" creationId="{14A22DBC-C292-77DA-C76E-EB046103CED3}"/>
          </ac:spMkLst>
        </pc:spChg>
        <pc:picChg chg="add mod">
          <ac:chgData name="지연화" userId="2ed1f8e8-8462-4016-98ec-4b5b47945643" providerId="ADAL" clId="{85A2F31E-7BBB-45EA-BD07-FF01DDD9D62A}" dt="2024-05-26T16:14:45.006" v="35546" actId="1076"/>
          <ac:picMkLst>
            <pc:docMk/>
            <pc:sldMk cId="587995704" sldId="263"/>
            <ac:picMk id="4" creationId="{CE9692A8-6A22-CD66-4DEA-F1EA5C2D2DEA}"/>
          </ac:picMkLst>
        </pc:picChg>
        <pc:picChg chg="add del mod">
          <ac:chgData name="지연화" userId="2ed1f8e8-8462-4016-98ec-4b5b47945643" providerId="ADAL" clId="{85A2F31E-7BBB-45EA-BD07-FF01DDD9D62A}" dt="2024-05-26T16:14:42.501" v="35545" actId="21"/>
          <ac:picMkLst>
            <pc:docMk/>
            <pc:sldMk cId="587995704" sldId="263"/>
            <ac:picMk id="5" creationId="{BF3D2A4D-2BA5-14CF-64A3-85ADD803BD9D}"/>
          </ac:picMkLst>
        </pc:picChg>
      </pc:sldChg>
      <pc:sldChg chg="addSp delSp modSp add mod delAnim modAnim">
        <pc:chgData name="지연화" userId="2ed1f8e8-8462-4016-98ec-4b5b47945643" providerId="ADAL" clId="{85A2F31E-7BBB-45EA-BD07-FF01DDD9D62A}" dt="2024-05-26T16:14:35.691" v="35544"/>
        <pc:sldMkLst>
          <pc:docMk/>
          <pc:sldMk cId="653228624" sldId="264"/>
        </pc:sldMkLst>
        <pc:spChg chg="mod">
          <ac:chgData name="지연화" userId="2ed1f8e8-8462-4016-98ec-4b5b47945643" providerId="ADAL" clId="{85A2F31E-7BBB-45EA-BD07-FF01DDD9D62A}" dt="2024-05-17T13:23:33.637" v="4461" actId="20577"/>
          <ac:spMkLst>
            <pc:docMk/>
            <pc:sldMk cId="653228624" sldId="264"/>
            <ac:spMk id="3" creationId="{64CE560C-4ECF-127B-2EE2-CDF1757A190E}"/>
          </ac:spMkLst>
        </pc:spChg>
        <pc:spChg chg="add mod">
          <ac:chgData name="지연화" userId="2ed1f8e8-8462-4016-98ec-4b5b47945643" providerId="ADAL" clId="{85A2F31E-7BBB-45EA-BD07-FF01DDD9D62A}" dt="2024-05-26T13:48:20.959" v="35258" actId="1076"/>
          <ac:spMkLst>
            <pc:docMk/>
            <pc:sldMk cId="653228624" sldId="264"/>
            <ac:spMk id="6" creationId="{7461C48F-BD1B-9641-1C82-6F0EDA6A286A}"/>
          </ac:spMkLst>
        </pc:spChg>
        <pc:picChg chg="add del mod">
          <ac:chgData name="지연화" userId="2ed1f8e8-8462-4016-98ec-4b5b47945643" providerId="ADAL" clId="{85A2F31E-7BBB-45EA-BD07-FF01DDD9D62A}" dt="2024-05-26T13:48:05.136" v="35255" actId="21"/>
          <ac:picMkLst>
            <pc:docMk/>
            <pc:sldMk cId="653228624" sldId="264"/>
            <ac:picMk id="4" creationId="{02EE1617-8C4C-B6AC-FEE9-823A1DB182F3}"/>
          </ac:picMkLst>
        </pc:picChg>
        <pc:picChg chg="add mod">
          <ac:chgData name="지연화" userId="2ed1f8e8-8462-4016-98ec-4b5b47945643" providerId="ADAL" clId="{85A2F31E-7BBB-45EA-BD07-FF01DDD9D62A}" dt="2024-05-26T13:48:15.717" v="35257" actId="14100"/>
          <ac:picMkLst>
            <pc:docMk/>
            <pc:sldMk cId="653228624" sldId="264"/>
            <ac:picMk id="5" creationId="{375FD130-A50A-DF53-410C-99D2C3C69CF4}"/>
          </ac:picMkLst>
        </pc:picChg>
      </pc:sldChg>
      <pc:sldChg chg="addSp delSp modSp add mod delAnim modAnim">
        <pc:chgData name="지연화" userId="2ed1f8e8-8462-4016-98ec-4b5b47945643" providerId="ADAL" clId="{85A2F31E-7BBB-45EA-BD07-FF01DDD9D62A}" dt="2024-05-26T16:14:56.596" v="35549"/>
        <pc:sldMkLst>
          <pc:docMk/>
          <pc:sldMk cId="2862569881" sldId="265"/>
        </pc:sldMkLst>
        <pc:spChg chg="mod">
          <ac:chgData name="지연화" userId="2ed1f8e8-8462-4016-98ec-4b5b47945643" providerId="ADAL" clId="{85A2F31E-7BBB-45EA-BD07-FF01DDD9D62A}" dt="2024-05-26T14:07:25.017" v="35366" actId="20577"/>
          <ac:spMkLst>
            <pc:docMk/>
            <pc:sldMk cId="2862569881" sldId="265"/>
            <ac:spMk id="3" creationId="{64CE560C-4ECF-127B-2EE2-CDF1757A190E}"/>
          </ac:spMkLst>
        </pc:spChg>
        <pc:picChg chg="add del mod">
          <ac:chgData name="지연화" userId="2ed1f8e8-8462-4016-98ec-4b5b47945643" providerId="ADAL" clId="{85A2F31E-7BBB-45EA-BD07-FF01DDD9D62A}" dt="2024-05-26T13:55:39.727" v="35288" actId="21"/>
          <ac:picMkLst>
            <pc:docMk/>
            <pc:sldMk cId="2862569881" sldId="265"/>
            <ac:picMk id="4" creationId="{CC29C8A1-AACB-8120-F6A1-284503EA5EC7}"/>
          </ac:picMkLst>
        </pc:picChg>
        <pc:picChg chg="add mod">
          <ac:chgData name="지연화" userId="2ed1f8e8-8462-4016-98ec-4b5b47945643" providerId="ADAL" clId="{85A2F31E-7BBB-45EA-BD07-FF01DDD9D62A}" dt="2024-05-26T13:55:48.587" v="35293" actId="1076"/>
          <ac:picMkLst>
            <pc:docMk/>
            <pc:sldMk cId="2862569881" sldId="265"/>
            <ac:picMk id="5" creationId="{DB88D53B-CBF4-4DC5-74DB-D50FE32E84DD}"/>
          </ac:picMkLst>
        </pc:picChg>
      </pc:sldChg>
      <pc:sldChg chg="modSp add mod modAnim">
        <pc:chgData name="지연화" userId="2ed1f8e8-8462-4016-98ec-4b5b47945643" providerId="ADAL" clId="{85A2F31E-7BBB-45EA-BD07-FF01DDD9D62A}" dt="2024-05-26T14:07:45.792" v="35388"/>
        <pc:sldMkLst>
          <pc:docMk/>
          <pc:sldMk cId="2283863384" sldId="266"/>
        </pc:sldMkLst>
        <pc:spChg chg="mod">
          <ac:chgData name="지연화" userId="2ed1f8e8-8462-4016-98ec-4b5b47945643" providerId="ADAL" clId="{85A2F31E-7BBB-45EA-BD07-FF01DDD9D62A}" dt="2024-05-17T13:31:14.235" v="5269" actId="20577"/>
          <ac:spMkLst>
            <pc:docMk/>
            <pc:sldMk cId="2283863384" sldId="266"/>
            <ac:spMk id="2" creationId="{EE24F4B1-2236-2DF3-F036-0A59FC2B4250}"/>
          </ac:spMkLst>
        </pc:spChg>
        <pc:spChg chg="mod">
          <ac:chgData name="지연화" userId="2ed1f8e8-8462-4016-98ec-4b5b47945643" providerId="ADAL" clId="{85A2F31E-7BBB-45EA-BD07-FF01DDD9D62A}" dt="2024-05-26T14:07:45.792" v="35388"/>
          <ac:spMkLst>
            <pc:docMk/>
            <pc:sldMk cId="2283863384" sldId="266"/>
            <ac:spMk id="3" creationId="{64CE560C-4ECF-127B-2EE2-CDF1757A190E}"/>
          </ac:spMkLst>
        </pc:spChg>
      </pc:sldChg>
      <pc:sldChg chg="modSp add mod modAnim">
        <pc:chgData name="지연화" userId="2ed1f8e8-8462-4016-98ec-4b5b47945643" providerId="ADAL" clId="{85A2F31E-7BBB-45EA-BD07-FF01DDD9D62A}" dt="2024-05-26T13:37:01.037" v="35067"/>
        <pc:sldMkLst>
          <pc:docMk/>
          <pc:sldMk cId="3107786175" sldId="267"/>
        </pc:sldMkLst>
        <pc:spChg chg="mod">
          <ac:chgData name="지연화" userId="2ed1f8e8-8462-4016-98ec-4b5b47945643" providerId="ADAL" clId="{85A2F31E-7BBB-45EA-BD07-FF01DDD9D62A}" dt="2024-05-17T13:36:53.907" v="6042" actId="20577"/>
          <ac:spMkLst>
            <pc:docMk/>
            <pc:sldMk cId="3107786175" sldId="267"/>
            <ac:spMk id="2" creationId="{EE24F4B1-2236-2DF3-F036-0A59FC2B4250}"/>
          </ac:spMkLst>
        </pc:spChg>
        <pc:spChg chg="mod">
          <ac:chgData name="지연화" userId="2ed1f8e8-8462-4016-98ec-4b5b47945643" providerId="ADAL" clId="{85A2F31E-7BBB-45EA-BD07-FF01DDD9D62A}" dt="2024-05-26T13:37:01.037" v="35067"/>
          <ac:spMkLst>
            <pc:docMk/>
            <pc:sldMk cId="3107786175" sldId="267"/>
            <ac:spMk id="3" creationId="{64CE560C-4ECF-127B-2EE2-CDF1757A190E}"/>
          </ac:spMkLst>
        </pc:spChg>
      </pc:sldChg>
      <pc:sldChg chg="addSp modSp add mod modAnim">
        <pc:chgData name="지연화" userId="2ed1f8e8-8462-4016-98ec-4b5b47945643" providerId="ADAL" clId="{85A2F31E-7BBB-45EA-BD07-FF01DDD9D62A}" dt="2024-05-26T14:19:13.041" v="35412"/>
        <pc:sldMkLst>
          <pc:docMk/>
          <pc:sldMk cId="514783364" sldId="268"/>
        </pc:sldMkLst>
        <pc:spChg chg="mod">
          <ac:chgData name="지연화" userId="2ed1f8e8-8462-4016-98ec-4b5b47945643" providerId="ADAL" clId="{85A2F31E-7BBB-45EA-BD07-FF01DDD9D62A}" dt="2024-05-24T11:27:34.417" v="34720" actId="1076"/>
          <ac:spMkLst>
            <pc:docMk/>
            <pc:sldMk cId="514783364" sldId="268"/>
            <ac:spMk id="2" creationId="{EE24F4B1-2236-2DF3-F036-0A59FC2B4250}"/>
          </ac:spMkLst>
        </pc:spChg>
        <pc:spChg chg="mod">
          <ac:chgData name="지연화" userId="2ed1f8e8-8462-4016-98ec-4b5b47945643" providerId="ADAL" clId="{85A2F31E-7BBB-45EA-BD07-FF01DDD9D62A}" dt="2024-05-24T10:18:14.480" v="34256" actId="1076"/>
          <ac:spMkLst>
            <pc:docMk/>
            <pc:sldMk cId="514783364" sldId="268"/>
            <ac:spMk id="3" creationId="{64CE560C-4ECF-127B-2EE2-CDF1757A190E}"/>
          </ac:spMkLst>
        </pc:spChg>
        <pc:spChg chg="add mod">
          <ac:chgData name="지연화" userId="2ed1f8e8-8462-4016-98ec-4b5b47945643" providerId="ADAL" clId="{85A2F31E-7BBB-45EA-BD07-FF01DDD9D62A}" dt="2024-05-24T10:18:53.433" v="34306" actId="1076"/>
          <ac:spMkLst>
            <pc:docMk/>
            <pc:sldMk cId="514783364" sldId="268"/>
            <ac:spMk id="5" creationId="{997996ED-5CBC-624C-BEFB-E409CF4E671B}"/>
          </ac:spMkLst>
        </pc:spChg>
        <pc:picChg chg="add mod">
          <ac:chgData name="지연화" userId="2ed1f8e8-8462-4016-98ec-4b5b47945643" providerId="ADAL" clId="{85A2F31E-7BBB-45EA-BD07-FF01DDD9D62A}" dt="2024-05-24T10:18:24.916" v="34259" actId="1076"/>
          <ac:picMkLst>
            <pc:docMk/>
            <pc:sldMk cId="514783364" sldId="268"/>
            <ac:picMk id="4" creationId="{50B96E71-03DB-B552-2E52-BFB5CC304D77}"/>
          </ac:picMkLst>
        </pc:picChg>
      </pc:sldChg>
      <pc:sldChg chg="modSp add mod modAnim">
        <pc:chgData name="지연화" userId="2ed1f8e8-8462-4016-98ec-4b5b47945643" providerId="ADAL" clId="{85A2F31E-7BBB-45EA-BD07-FF01DDD9D62A}" dt="2024-05-26T13:37:16.316" v="35074" actId="20577"/>
        <pc:sldMkLst>
          <pc:docMk/>
          <pc:sldMk cId="2091829340" sldId="269"/>
        </pc:sldMkLst>
        <pc:spChg chg="mod">
          <ac:chgData name="지연화" userId="2ed1f8e8-8462-4016-98ec-4b5b47945643" providerId="ADAL" clId="{85A2F31E-7BBB-45EA-BD07-FF01DDD9D62A}" dt="2024-05-17T13:51:06.176" v="7867" actId="20577"/>
          <ac:spMkLst>
            <pc:docMk/>
            <pc:sldMk cId="2091829340" sldId="269"/>
            <ac:spMk id="2" creationId="{EE24F4B1-2236-2DF3-F036-0A59FC2B4250}"/>
          </ac:spMkLst>
        </pc:spChg>
        <pc:spChg chg="mod">
          <ac:chgData name="지연화" userId="2ed1f8e8-8462-4016-98ec-4b5b47945643" providerId="ADAL" clId="{85A2F31E-7BBB-45EA-BD07-FF01DDD9D62A}" dt="2024-05-26T13:37:16.316" v="35074" actId="20577"/>
          <ac:spMkLst>
            <pc:docMk/>
            <pc:sldMk cId="2091829340" sldId="269"/>
            <ac:spMk id="3" creationId="{64CE560C-4ECF-127B-2EE2-CDF1757A190E}"/>
          </ac:spMkLst>
        </pc:spChg>
      </pc:sldChg>
      <pc:sldChg chg="addSp modSp add mod modAnim">
        <pc:chgData name="지연화" userId="2ed1f8e8-8462-4016-98ec-4b5b47945643" providerId="ADAL" clId="{85A2F31E-7BBB-45EA-BD07-FF01DDD9D62A}" dt="2024-05-26T14:19:18.117" v="35414"/>
        <pc:sldMkLst>
          <pc:docMk/>
          <pc:sldMk cId="3391529289" sldId="270"/>
        </pc:sldMkLst>
        <pc:spChg chg="mod">
          <ac:chgData name="지연화" userId="2ed1f8e8-8462-4016-98ec-4b5b47945643" providerId="ADAL" clId="{85A2F31E-7BBB-45EA-BD07-FF01DDD9D62A}" dt="2024-05-17T13:57:33.841" v="9060" actId="20577"/>
          <ac:spMkLst>
            <pc:docMk/>
            <pc:sldMk cId="3391529289" sldId="270"/>
            <ac:spMk id="3" creationId="{64CE560C-4ECF-127B-2EE2-CDF1757A190E}"/>
          </ac:spMkLst>
        </pc:spChg>
        <pc:spChg chg="add mod">
          <ac:chgData name="지연화" userId="2ed1f8e8-8462-4016-98ec-4b5b47945643" providerId="ADAL" clId="{85A2F31E-7BBB-45EA-BD07-FF01DDD9D62A}" dt="2024-05-23T15:55:02.829" v="34040" actId="1076"/>
          <ac:spMkLst>
            <pc:docMk/>
            <pc:sldMk cId="3391529289" sldId="270"/>
            <ac:spMk id="5" creationId="{85DB658A-1485-EBE6-8537-58250D99C057}"/>
          </ac:spMkLst>
        </pc:spChg>
        <pc:spChg chg="add mod">
          <ac:chgData name="지연화" userId="2ed1f8e8-8462-4016-98ec-4b5b47945643" providerId="ADAL" clId="{85A2F31E-7BBB-45EA-BD07-FF01DDD9D62A}" dt="2024-05-23T15:57:23.189" v="34111" actId="1076"/>
          <ac:spMkLst>
            <pc:docMk/>
            <pc:sldMk cId="3391529289" sldId="270"/>
            <ac:spMk id="7" creationId="{3834696A-24CD-4F18-DBD1-DA20EE39D6CB}"/>
          </ac:spMkLst>
        </pc:spChg>
        <pc:picChg chg="add mod">
          <ac:chgData name="지연화" userId="2ed1f8e8-8462-4016-98ec-4b5b47945643" providerId="ADAL" clId="{85A2F31E-7BBB-45EA-BD07-FF01DDD9D62A}" dt="2024-05-23T15:55:04.247" v="34041" actId="1076"/>
          <ac:picMkLst>
            <pc:docMk/>
            <pc:sldMk cId="3391529289" sldId="270"/>
            <ac:picMk id="4" creationId="{2FA4C5AC-68A0-4E95-0F81-4E1311EA44B4}"/>
          </ac:picMkLst>
        </pc:picChg>
        <pc:picChg chg="add mod">
          <ac:chgData name="지연화" userId="2ed1f8e8-8462-4016-98ec-4b5b47945643" providerId="ADAL" clId="{85A2F31E-7BBB-45EA-BD07-FF01DDD9D62A}" dt="2024-05-23T15:56:37.730" v="34045" actId="14100"/>
          <ac:picMkLst>
            <pc:docMk/>
            <pc:sldMk cId="3391529289" sldId="270"/>
            <ac:picMk id="6" creationId="{3C0DE268-C6C7-583B-6C64-B6C363A94F64}"/>
          </ac:picMkLst>
        </pc:picChg>
      </pc:sldChg>
      <pc:sldChg chg="modSp add mod modAnim">
        <pc:chgData name="지연화" userId="2ed1f8e8-8462-4016-98ec-4b5b47945643" providerId="ADAL" clId="{85A2F31E-7BBB-45EA-BD07-FF01DDD9D62A}" dt="2024-05-26T13:37:35.639" v="35075" actId="20577"/>
        <pc:sldMkLst>
          <pc:docMk/>
          <pc:sldMk cId="1931953386" sldId="271"/>
        </pc:sldMkLst>
        <pc:spChg chg="mod">
          <ac:chgData name="지연화" userId="2ed1f8e8-8462-4016-98ec-4b5b47945643" providerId="ADAL" clId="{85A2F31E-7BBB-45EA-BD07-FF01DDD9D62A}" dt="2024-05-17T13:58:42.468" v="9146" actId="20577"/>
          <ac:spMkLst>
            <pc:docMk/>
            <pc:sldMk cId="1931953386" sldId="271"/>
            <ac:spMk id="2" creationId="{EE24F4B1-2236-2DF3-F036-0A59FC2B4250}"/>
          </ac:spMkLst>
        </pc:spChg>
        <pc:spChg chg="mod">
          <ac:chgData name="지연화" userId="2ed1f8e8-8462-4016-98ec-4b5b47945643" providerId="ADAL" clId="{85A2F31E-7BBB-45EA-BD07-FF01DDD9D62A}" dt="2024-05-26T13:37:35.639" v="35075" actId="20577"/>
          <ac:spMkLst>
            <pc:docMk/>
            <pc:sldMk cId="1931953386" sldId="271"/>
            <ac:spMk id="3" creationId="{64CE560C-4ECF-127B-2EE2-CDF1757A190E}"/>
          </ac:spMkLst>
        </pc:spChg>
      </pc:sldChg>
      <pc:sldChg chg="addSp delSp modSp add mod modAnim">
        <pc:chgData name="지연화" userId="2ed1f8e8-8462-4016-98ec-4b5b47945643" providerId="ADAL" clId="{85A2F31E-7BBB-45EA-BD07-FF01DDD9D62A}" dt="2024-05-24T11:46:04.177" v="34881"/>
        <pc:sldMkLst>
          <pc:docMk/>
          <pc:sldMk cId="2359146395" sldId="272"/>
        </pc:sldMkLst>
        <pc:spChg chg="add del mod">
          <ac:chgData name="지연화" userId="2ed1f8e8-8462-4016-98ec-4b5b47945643" providerId="ADAL" clId="{85A2F31E-7BBB-45EA-BD07-FF01DDD9D62A}" dt="2024-05-17T14:05:18.775" v="9820" actId="21"/>
          <ac:spMkLst>
            <pc:docMk/>
            <pc:sldMk cId="2359146395" sldId="272"/>
            <ac:spMk id="3" creationId="{64CE560C-4ECF-127B-2EE2-CDF1757A190E}"/>
          </ac:spMkLst>
        </pc:spChg>
        <pc:spChg chg="add mod">
          <ac:chgData name="지연화" userId="2ed1f8e8-8462-4016-98ec-4b5b47945643" providerId="ADAL" clId="{85A2F31E-7BBB-45EA-BD07-FF01DDD9D62A}" dt="2024-05-17T14:03:54.506" v="9809" actId="21"/>
          <ac:spMkLst>
            <pc:docMk/>
            <pc:sldMk cId="2359146395" sldId="272"/>
            <ac:spMk id="4" creationId="{27C63949-6334-1133-6BDF-ABA23C2EB708}"/>
          </ac:spMkLst>
        </pc:spChg>
        <pc:spChg chg="add del mod">
          <ac:chgData name="지연화" userId="2ed1f8e8-8462-4016-98ec-4b5b47945643" providerId="ADAL" clId="{85A2F31E-7BBB-45EA-BD07-FF01DDD9D62A}" dt="2024-05-17T14:06:19.382" v="9821" actId="22"/>
          <ac:spMkLst>
            <pc:docMk/>
            <pc:sldMk cId="2359146395" sldId="272"/>
            <ac:spMk id="5" creationId="{419CC5F2-B9F4-BE1A-5511-CE2C1982F0FF}"/>
          </ac:spMkLst>
        </pc:spChg>
        <pc:spChg chg="add del mod">
          <ac:chgData name="지연화" userId="2ed1f8e8-8462-4016-98ec-4b5b47945643" providerId="ADAL" clId="{85A2F31E-7BBB-45EA-BD07-FF01DDD9D62A}" dt="2024-05-17T14:08:30.168" v="9872" actId="20577"/>
          <ac:spMkLst>
            <pc:docMk/>
            <pc:sldMk cId="2359146395" sldId="272"/>
            <ac:spMk id="8" creationId="{AD07D77A-673E-9F0D-4EFE-71F4C4DA1D4F}"/>
          </ac:spMkLst>
        </pc:spChg>
        <pc:spChg chg="add mod">
          <ac:chgData name="지연화" userId="2ed1f8e8-8462-4016-98ec-4b5b47945643" providerId="ADAL" clId="{85A2F31E-7BBB-45EA-BD07-FF01DDD9D62A}" dt="2024-05-17T14:11:33.475" v="9943" actId="1076"/>
          <ac:spMkLst>
            <pc:docMk/>
            <pc:sldMk cId="2359146395" sldId="272"/>
            <ac:spMk id="11" creationId="{F2241052-7467-A609-2698-972E6EF7F5E2}"/>
          </ac:spMkLst>
        </pc:spChg>
        <pc:spChg chg="add mod">
          <ac:chgData name="지연화" userId="2ed1f8e8-8462-4016-98ec-4b5b47945643" providerId="ADAL" clId="{85A2F31E-7BBB-45EA-BD07-FF01DDD9D62A}" dt="2024-05-17T14:15:27.230" v="10014" actId="14100"/>
          <ac:spMkLst>
            <pc:docMk/>
            <pc:sldMk cId="2359146395" sldId="272"/>
            <ac:spMk id="14" creationId="{130F35FF-E156-8194-9ADD-0EA4981CF901}"/>
          </ac:spMkLst>
        </pc:spChg>
        <pc:picChg chg="add mod ord">
          <ac:chgData name="지연화" userId="2ed1f8e8-8462-4016-98ec-4b5b47945643" providerId="ADAL" clId="{85A2F31E-7BBB-45EA-BD07-FF01DDD9D62A}" dt="2024-05-17T14:08:09.661" v="9840" actId="1076"/>
          <ac:picMkLst>
            <pc:docMk/>
            <pc:sldMk cId="2359146395" sldId="272"/>
            <ac:picMk id="7" creationId="{7A569BD3-4F2D-1AED-2836-39D5A8077307}"/>
          </ac:picMkLst>
        </pc:picChg>
        <pc:picChg chg="add mod">
          <ac:chgData name="지연화" userId="2ed1f8e8-8462-4016-98ec-4b5b47945643" providerId="ADAL" clId="{85A2F31E-7BBB-45EA-BD07-FF01DDD9D62A}" dt="2024-05-17T14:10:49.760" v="9879" actId="14100"/>
          <ac:picMkLst>
            <pc:docMk/>
            <pc:sldMk cId="2359146395" sldId="272"/>
            <ac:picMk id="10" creationId="{E6ABA849-5421-AFC3-355B-35AAB858399F}"/>
          </ac:picMkLst>
        </pc:picChg>
        <pc:picChg chg="add mod">
          <ac:chgData name="지연화" userId="2ed1f8e8-8462-4016-98ec-4b5b47945643" providerId="ADAL" clId="{85A2F31E-7BBB-45EA-BD07-FF01DDD9D62A}" dt="2024-05-17T14:14:38.906" v="9952" actId="1076"/>
          <ac:picMkLst>
            <pc:docMk/>
            <pc:sldMk cId="2359146395" sldId="272"/>
            <ac:picMk id="13" creationId="{BC17E045-F428-2FC6-982D-CB28C7FF96DE}"/>
          </ac:picMkLst>
        </pc:picChg>
        <pc:picChg chg="add del mod">
          <ac:chgData name="지연화" userId="2ed1f8e8-8462-4016-98ec-4b5b47945643" providerId="ADAL" clId="{85A2F31E-7BBB-45EA-BD07-FF01DDD9D62A}" dt="2024-05-17T14:05:18.775" v="9820" actId="21"/>
          <ac:picMkLst>
            <pc:docMk/>
            <pc:sldMk cId="2359146395" sldId="272"/>
            <ac:picMk id="1026" creationId="{F6E94344-0C83-CF00-D020-388CBC7C5011}"/>
          </ac:picMkLst>
        </pc:picChg>
      </pc:sldChg>
      <pc:sldChg chg="addSp modSp add mod ord modAnim">
        <pc:chgData name="지연화" userId="2ed1f8e8-8462-4016-98ec-4b5b47945643" providerId="ADAL" clId="{85A2F31E-7BBB-45EA-BD07-FF01DDD9D62A}" dt="2024-05-26T14:19:24.076" v="35416"/>
        <pc:sldMkLst>
          <pc:docMk/>
          <pc:sldMk cId="4002240271" sldId="273"/>
        </pc:sldMkLst>
        <pc:spChg chg="mod">
          <ac:chgData name="지연화" userId="2ed1f8e8-8462-4016-98ec-4b5b47945643" providerId="ADAL" clId="{85A2F31E-7BBB-45EA-BD07-FF01DDD9D62A}" dt="2024-05-17T14:16:51.650" v="10135" actId="20577"/>
          <ac:spMkLst>
            <pc:docMk/>
            <pc:sldMk cId="4002240271" sldId="273"/>
            <ac:spMk id="2" creationId="{EE24F4B1-2236-2DF3-F036-0A59FC2B4250}"/>
          </ac:spMkLst>
        </pc:spChg>
        <pc:spChg chg="mod">
          <ac:chgData name="지연화" userId="2ed1f8e8-8462-4016-98ec-4b5b47945643" providerId="ADAL" clId="{85A2F31E-7BBB-45EA-BD07-FF01DDD9D62A}" dt="2024-05-23T15:50:24.089" v="33805" actId="14100"/>
          <ac:spMkLst>
            <pc:docMk/>
            <pc:sldMk cId="4002240271" sldId="273"/>
            <ac:spMk id="3" creationId="{64CE560C-4ECF-127B-2EE2-CDF1757A190E}"/>
          </ac:spMkLst>
        </pc:spChg>
        <pc:spChg chg="add mod">
          <ac:chgData name="지연화" userId="2ed1f8e8-8462-4016-98ec-4b5b47945643" providerId="ADAL" clId="{85A2F31E-7BBB-45EA-BD07-FF01DDD9D62A}" dt="2024-05-23T15:51:14.849" v="33852" actId="1076"/>
          <ac:spMkLst>
            <pc:docMk/>
            <pc:sldMk cId="4002240271" sldId="273"/>
            <ac:spMk id="5" creationId="{E48C94D2-F4A3-A567-FD5D-F92E7DEFFBD4}"/>
          </ac:spMkLst>
        </pc:spChg>
        <pc:spChg chg="add mod">
          <ac:chgData name="지연화" userId="2ed1f8e8-8462-4016-98ec-4b5b47945643" providerId="ADAL" clId="{85A2F31E-7BBB-45EA-BD07-FF01DDD9D62A}" dt="2024-05-23T15:52:12.126" v="33924" actId="1076"/>
          <ac:spMkLst>
            <pc:docMk/>
            <pc:sldMk cId="4002240271" sldId="273"/>
            <ac:spMk id="7" creationId="{88251886-1E85-D1FC-5621-020430C8E0B7}"/>
          </ac:spMkLst>
        </pc:spChg>
        <pc:picChg chg="add mod">
          <ac:chgData name="지연화" userId="2ed1f8e8-8462-4016-98ec-4b5b47945643" providerId="ADAL" clId="{85A2F31E-7BBB-45EA-BD07-FF01DDD9D62A}" dt="2024-05-23T15:50:54.751" v="33812" actId="1076"/>
          <ac:picMkLst>
            <pc:docMk/>
            <pc:sldMk cId="4002240271" sldId="273"/>
            <ac:picMk id="4" creationId="{53ED6125-24B6-C02E-1788-B8C4A98FE263}"/>
          </ac:picMkLst>
        </pc:picChg>
        <pc:picChg chg="add mod">
          <ac:chgData name="지연화" userId="2ed1f8e8-8462-4016-98ec-4b5b47945643" providerId="ADAL" clId="{85A2F31E-7BBB-45EA-BD07-FF01DDD9D62A}" dt="2024-05-23T15:51:48.939" v="33860" actId="1076"/>
          <ac:picMkLst>
            <pc:docMk/>
            <pc:sldMk cId="4002240271" sldId="273"/>
            <ac:picMk id="6" creationId="{EB9A9D42-35EB-300C-2710-7BE91701EEE1}"/>
          </ac:picMkLst>
        </pc:picChg>
      </pc:sldChg>
      <pc:sldChg chg="addSp delSp modSp add mod delAnim modAnim">
        <pc:chgData name="지연화" userId="2ed1f8e8-8462-4016-98ec-4b5b47945643" providerId="ADAL" clId="{85A2F31E-7BBB-45EA-BD07-FF01DDD9D62A}" dt="2024-05-26T14:19:27.352" v="35417"/>
        <pc:sldMkLst>
          <pc:docMk/>
          <pc:sldMk cId="191097603" sldId="274"/>
        </pc:sldMkLst>
        <pc:spChg chg="mod">
          <ac:chgData name="지연화" userId="2ed1f8e8-8462-4016-98ec-4b5b47945643" providerId="ADAL" clId="{85A2F31E-7BBB-45EA-BD07-FF01DDD9D62A}" dt="2024-05-17T14:20:26.371" v="10985" actId="20577"/>
          <ac:spMkLst>
            <pc:docMk/>
            <pc:sldMk cId="191097603" sldId="274"/>
            <ac:spMk id="3" creationId="{64CE560C-4ECF-127B-2EE2-CDF1757A190E}"/>
          </ac:spMkLst>
        </pc:spChg>
        <pc:spChg chg="add del mod">
          <ac:chgData name="지연화" userId="2ed1f8e8-8462-4016-98ec-4b5b47945643" providerId="ADAL" clId="{85A2F31E-7BBB-45EA-BD07-FF01DDD9D62A}" dt="2024-05-26T13:38:05.135" v="35078"/>
          <ac:spMkLst>
            <pc:docMk/>
            <pc:sldMk cId="191097603" sldId="274"/>
            <ac:spMk id="6" creationId="{97217280-745B-2F22-6B12-F01238FD68F3}"/>
          </ac:spMkLst>
        </pc:spChg>
        <pc:picChg chg="add del mod">
          <ac:chgData name="지연화" userId="2ed1f8e8-8462-4016-98ec-4b5b47945643" providerId="ADAL" clId="{85A2F31E-7BBB-45EA-BD07-FF01DDD9D62A}" dt="2024-05-26T13:49:09.056" v="35259" actId="21"/>
          <ac:picMkLst>
            <pc:docMk/>
            <pc:sldMk cId="191097603" sldId="274"/>
            <ac:picMk id="4" creationId="{1D31BEF6-4ACA-D051-45FD-62AC9FB096B3}"/>
          </ac:picMkLst>
        </pc:picChg>
        <pc:picChg chg="add mod">
          <ac:chgData name="지연화" userId="2ed1f8e8-8462-4016-98ec-4b5b47945643" providerId="ADAL" clId="{85A2F31E-7BBB-45EA-BD07-FF01DDD9D62A}" dt="2024-05-26T13:49:17.343" v="35261" actId="1076"/>
          <ac:picMkLst>
            <pc:docMk/>
            <pc:sldMk cId="191097603" sldId="274"/>
            <ac:picMk id="5" creationId="{11DD8267-F87A-E5DB-075F-0AABB6578952}"/>
          </ac:picMkLst>
        </pc:picChg>
      </pc:sldChg>
      <pc:sldChg chg="modSp add del mod">
        <pc:chgData name="지연화" userId="2ed1f8e8-8462-4016-98ec-4b5b47945643" providerId="ADAL" clId="{85A2F31E-7BBB-45EA-BD07-FF01DDD9D62A}" dt="2024-05-17T14:58:55.170" v="16065" actId="2696"/>
        <pc:sldMkLst>
          <pc:docMk/>
          <pc:sldMk cId="2727957866" sldId="275"/>
        </pc:sldMkLst>
        <pc:spChg chg="mod">
          <ac:chgData name="지연화" userId="2ed1f8e8-8462-4016-98ec-4b5b47945643" providerId="ADAL" clId="{85A2F31E-7BBB-45EA-BD07-FF01DDD9D62A}" dt="2024-05-17T14:23:35.443" v="11601" actId="20577"/>
          <ac:spMkLst>
            <pc:docMk/>
            <pc:sldMk cId="2727957866" sldId="275"/>
            <ac:spMk id="3" creationId="{64CE560C-4ECF-127B-2EE2-CDF1757A190E}"/>
          </ac:spMkLst>
        </pc:spChg>
      </pc:sldChg>
      <pc:sldChg chg="addSp delSp modSp add mod delAnim modAnim">
        <pc:chgData name="지연화" userId="2ed1f8e8-8462-4016-98ec-4b5b47945643" providerId="ADAL" clId="{85A2F31E-7BBB-45EA-BD07-FF01DDD9D62A}" dt="2024-05-26T14:19:34.961" v="35419"/>
        <pc:sldMkLst>
          <pc:docMk/>
          <pc:sldMk cId="607722509" sldId="276"/>
        </pc:sldMkLst>
        <pc:spChg chg="mod">
          <ac:chgData name="지연화" userId="2ed1f8e8-8462-4016-98ec-4b5b47945643" providerId="ADAL" clId="{85A2F31E-7BBB-45EA-BD07-FF01DDD9D62A}" dt="2024-05-26T13:38:30.667" v="35081" actId="20577"/>
          <ac:spMkLst>
            <pc:docMk/>
            <pc:sldMk cId="607722509" sldId="276"/>
            <ac:spMk id="3" creationId="{64CE560C-4ECF-127B-2EE2-CDF1757A190E}"/>
          </ac:spMkLst>
        </pc:spChg>
        <pc:spChg chg="add mod">
          <ac:chgData name="지연화" userId="2ed1f8e8-8462-4016-98ec-4b5b47945643" providerId="ADAL" clId="{85A2F31E-7BBB-45EA-BD07-FF01DDD9D62A}" dt="2024-05-23T15:46:42.426" v="33654" actId="1076"/>
          <ac:spMkLst>
            <pc:docMk/>
            <pc:sldMk cId="607722509" sldId="276"/>
            <ac:spMk id="5" creationId="{3DC2040F-94F2-8010-5467-0296620DFEBC}"/>
          </ac:spMkLst>
        </pc:spChg>
        <pc:spChg chg="add del mod">
          <ac:chgData name="지연화" userId="2ed1f8e8-8462-4016-98ec-4b5b47945643" providerId="ADAL" clId="{85A2F31E-7BBB-45EA-BD07-FF01DDD9D62A}" dt="2024-05-23T15:46:59.515" v="33657"/>
          <ac:spMkLst>
            <pc:docMk/>
            <pc:sldMk cId="607722509" sldId="276"/>
            <ac:spMk id="8" creationId="{DBAD6DA5-931F-0D19-B6C9-38914E677F55}"/>
          </ac:spMkLst>
        </pc:spChg>
        <pc:spChg chg="add mod">
          <ac:chgData name="지연화" userId="2ed1f8e8-8462-4016-98ec-4b5b47945643" providerId="ADAL" clId="{85A2F31E-7BBB-45EA-BD07-FF01DDD9D62A}" dt="2024-05-23T15:47:41.047" v="33702" actId="1076"/>
          <ac:spMkLst>
            <pc:docMk/>
            <pc:sldMk cId="607722509" sldId="276"/>
            <ac:spMk id="9" creationId="{B1FB0ED2-D07E-E551-C2A5-E243A422EC70}"/>
          </ac:spMkLst>
        </pc:spChg>
        <pc:picChg chg="add mod">
          <ac:chgData name="지연화" userId="2ed1f8e8-8462-4016-98ec-4b5b47945643" providerId="ADAL" clId="{85A2F31E-7BBB-45EA-BD07-FF01DDD9D62A}" dt="2024-05-23T15:44:55.246" v="33572" actId="1076"/>
          <ac:picMkLst>
            <pc:docMk/>
            <pc:sldMk cId="607722509" sldId="276"/>
            <ac:picMk id="4" creationId="{3186F1AE-282C-7A49-C5B2-BF1E74C8C2C6}"/>
          </ac:picMkLst>
        </pc:picChg>
        <pc:picChg chg="add del mod">
          <ac:chgData name="지연화" userId="2ed1f8e8-8462-4016-98ec-4b5b47945643" providerId="ADAL" clId="{85A2F31E-7BBB-45EA-BD07-FF01DDD9D62A}" dt="2024-05-26T13:49:32.803" v="35262" actId="21"/>
          <ac:picMkLst>
            <pc:docMk/>
            <pc:sldMk cId="607722509" sldId="276"/>
            <ac:picMk id="6" creationId="{D8B42C58-77A3-24C6-C488-68EC8846F415}"/>
          </ac:picMkLst>
        </pc:picChg>
        <pc:picChg chg="add mod">
          <ac:chgData name="지연화" userId="2ed1f8e8-8462-4016-98ec-4b5b47945643" providerId="ADAL" clId="{85A2F31E-7BBB-45EA-BD07-FF01DDD9D62A}" dt="2024-05-26T13:49:36.141" v="35263" actId="1076"/>
          <ac:picMkLst>
            <pc:docMk/>
            <pc:sldMk cId="607722509" sldId="276"/>
            <ac:picMk id="7" creationId="{D7DEB716-BD8F-1FE8-F88C-DC97C933A458}"/>
          </ac:picMkLst>
        </pc:picChg>
      </pc:sldChg>
      <pc:sldChg chg="addSp delSp modSp add mod delAnim modAnim">
        <pc:chgData name="지연화" userId="2ed1f8e8-8462-4016-98ec-4b5b47945643" providerId="ADAL" clId="{85A2F31E-7BBB-45EA-BD07-FF01DDD9D62A}" dt="2024-05-26T14:22:46.797" v="35428"/>
        <pc:sldMkLst>
          <pc:docMk/>
          <pc:sldMk cId="1661808549" sldId="277"/>
        </pc:sldMkLst>
        <pc:spChg chg="mod">
          <ac:chgData name="지연화" userId="2ed1f8e8-8462-4016-98ec-4b5b47945643" providerId="ADAL" clId="{85A2F31E-7BBB-45EA-BD07-FF01DDD9D62A}" dt="2024-05-26T13:38:44.818" v="35082" actId="20577"/>
          <ac:spMkLst>
            <pc:docMk/>
            <pc:sldMk cId="1661808549" sldId="277"/>
            <ac:spMk id="3" creationId="{64CE560C-4ECF-127B-2EE2-CDF1757A190E}"/>
          </ac:spMkLst>
        </pc:spChg>
        <pc:spChg chg="add del mod">
          <ac:chgData name="지연화" userId="2ed1f8e8-8462-4016-98ec-4b5b47945643" providerId="ADAL" clId="{85A2F31E-7BBB-45EA-BD07-FF01DDD9D62A}" dt="2024-05-23T15:43:25.088" v="33566"/>
          <ac:spMkLst>
            <pc:docMk/>
            <pc:sldMk cId="1661808549" sldId="277"/>
            <ac:spMk id="8" creationId="{DD525107-86A3-B4F7-19C8-D8958DD519F1}"/>
          </ac:spMkLst>
        </pc:spChg>
        <pc:spChg chg="add mod">
          <ac:chgData name="지연화" userId="2ed1f8e8-8462-4016-98ec-4b5b47945643" providerId="ADAL" clId="{85A2F31E-7BBB-45EA-BD07-FF01DDD9D62A}" dt="2024-05-23T15:43:24.284" v="33564" actId="1076"/>
          <ac:spMkLst>
            <pc:docMk/>
            <pc:sldMk cId="1661808549" sldId="277"/>
            <ac:spMk id="9" creationId="{9530C386-8DEC-D31C-801F-BF00ACDD9D62}"/>
          </ac:spMkLst>
        </pc:spChg>
        <pc:picChg chg="add del mod">
          <ac:chgData name="지연화" userId="2ed1f8e8-8462-4016-98ec-4b5b47945643" providerId="ADAL" clId="{85A2F31E-7BBB-45EA-BD07-FF01DDD9D62A}" dt="2024-05-23T15:39:45.018" v="33456" actId="21"/>
          <ac:picMkLst>
            <pc:docMk/>
            <pc:sldMk cId="1661808549" sldId="277"/>
            <ac:picMk id="4" creationId="{A1463249-84B5-59C2-3928-DA123FDD1B7D}"/>
          </ac:picMkLst>
        </pc:picChg>
        <pc:picChg chg="add">
          <ac:chgData name="지연화" userId="2ed1f8e8-8462-4016-98ec-4b5b47945643" providerId="ADAL" clId="{85A2F31E-7BBB-45EA-BD07-FF01DDD9D62A}" dt="2024-05-23T15:39:48.235" v="33457"/>
          <ac:picMkLst>
            <pc:docMk/>
            <pc:sldMk cId="1661808549" sldId="277"/>
            <ac:picMk id="5" creationId="{8D7CC346-E1DB-397B-20A7-E017A2FB526A}"/>
          </ac:picMkLst>
        </pc:picChg>
        <pc:picChg chg="add mod">
          <ac:chgData name="지연화" userId="2ed1f8e8-8462-4016-98ec-4b5b47945643" providerId="ADAL" clId="{85A2F31E-7BBB-45EA-BD07-FF01DDD9D62A}" dt="2024-05-26T13:56:47.920" v="35295" actId="1076"/>
          <ac:picMkLst>
            <pc:docMk/>
            <pc:sldMk cId="1661808549" sldId="277"/>
            <ac:picMk id="6" creationId="{6348AD7B-7F45-2037-C39F-08D98C816A43}"/>
          </ac:picMkLst>
        </pc:picChg>
        <pc:picChg chg="add del mod">
          <ac:chgData name="지연화" userId="2ed1f8e8-8462-4016-98ec-4b5b47945643" providerId="ADAL" clId="{85A2F31E-7BBB-45EA-BD07-FF01DDD9D62A}" dt="2024-05-26T13:56:38.912" v="35294" actId="21"/>
          <ac:picMkLst>
            <pc:docMk/>
            <pc:sldMk cId="1661808549" sldId="277"/>
            <ac:picMk id="7" creationId="{B3D77921-001B-8299-0866-7BD83721A6B1}"/>
          </ac:picMkLst>
        </pc:picChg>
      </pc:sldChg>
      <pc:sldChg chg="addSp modSp add mod modAnim">
        <pc:chgData name="지연화" userId="2ed1f8e8-8462-4016-98ec-4b5b47945643" providerId="ADAL" clId="{85A2F31E-7BBB-45EA-BD07-FF01DDD9D62A}" dt="2024-05-26T13:38:53.346" v="35085" actId="20577"/>
        <pc:sldMkLst>
          <pc:docMk/>
          <pc:sldMk cId="3945844524" sldId="278"/>
        </pc:sldMkLst>
        <pc:spChg chg="mod">
          <ac:chgData name="지연화" userId="2ed1f8e8-8462-4016-98ec-4b5b47945643" providerId="ADAL" clId="{85A2F31E-7BBB-45EA-BD07-FF01DDD9D62A}" dt="2024-05-26T13:38:53.346" v="35085" actId="20577"/>
          <ac:spMkLst>
            <pc:docMk/>
            <pc:sldMk cId="3945844524" sldId="278"/>
            <ac:spMk id="3" creationId="{64CE560C-4ECF-127B-2EE2-CDF1757A190E}"/>
          </ac:spMkLst>
        </pc:spChg>
        <pc:picChg chg="add mod">
          <ac:chgData name="지연화" userId="2ed1f8e8-8462-4016-98ec-4b5b47945643" providerId="ADAL" clId="{85A2F31E-7BBB-45EA-BD07-FF01DDD9D62A}" dt="2024-05-23T15:35:19.936" v="33449" actId="1076"/>
          <ac:picMkLst>
            <pc:docMk/>
            <pc:sldMk cId="3945844524" sldId="278"/>
            <ac:picMk id="4" creationId="{654E2BD1-2E7E-3829-BA26-0B742104F0E6}"/>
          </ac:picMkLst>
        </pc:picChg>
      </pc:sldChg>
      <pc:sldChg chg="addSp delSp modSp add mod modAnim">
        <pc:chgData name="지연화" userId="2ed1f8e8-8462-4016-98ec-4b5b47945643" providerId="ADAL" clId="{85A2F31E-7BBB-45EA-BD07-FF01DDD9D62A}" dt="2024-05-26T14:19:38.754" v="35420"/>
        <pc:sldMkLst>
          <pc:docMk/>
          <pc:sldMk cId="4027244313" sldId="279"/>
        </pc:sldMkLst>
        <pc:spChg chg="mod">
          <ac:chgData name="지연화" userId="2ed1f8e8-8462-4016-98ec-4b5b47945643" providerId="ADAL" clId="{85A2F31E-7BBB-45EA-BD07-FF01DDD9D62A}" dt="2024-05-26T13:39:03.384" v="35086" actId="20577"/>
          <ac:spMkLst>
            <pc:docMk/>
            <pc:sldMk cId="4027244313" sldId="279"/>
            <ac:spMk id="3" creationId="{64CE560C-4ECF-127B-2EE2-CDF1757A190E}"/>
          </ac:spMkLst>
        </pc:spChg>
        <pc:spChg chg="add del mod">
          <ac:chgData name="지연화" userId="2ed1f8e8-8462-4016-98ec-4b5b47945643" providerId="ADAL" clId="{85A2F31E-7BBB-45EA-BD07-FF01DDD9D62A}" dt="2024-05-23T15:34:36.206" v="33444"/>
          <ac:spMkLst>
            <pc:docMk/>
            <pc:sldMk cId="4027244313" sldId="279"/>
            <ac:spMk id="5" creationId="{0490AA02-9C39-1BE5-7941-B937DE6FEA17}"/>
          </ac:spMkLst>
        </pc:spChg>
        <pc:spChg chg="add mod">
          <ac:chgData name="지연화" userId="2ed1f8e8-8462-4016-98ec-4b5b47945643" providerId="ADAL" clId="{85A2F31E-7BBB-45EA-BD07-FF01DDD9D62A}" dt="2024-05-23T15:34:35.087" v="33442" actId="1076"/>
          <ac:spMkLst>
            <pc:docMk/>
            <pc:sldMk cId="4027244313" sldId="279"/>
            <ac:spMk id="6" creationId="{AD726BB5-7BCB-4A99-F924-DD48F1942041}"/>
          </ac:spMkLst>
        </pc:spChg>
        <pc:picChg chg="add mod">
          <ac:chgData name="지연화" userId="2ed1f8e8-8462-4016-98ec-4b5b47945643" providerId="ADAL" clId="{85A2F31E-7BBB-45EA-BD07-FF01DDD9D62A}" dt="2024-05-23T15:33:14.705" v="33279" actId="1076"/>
          <ac:picMkLst>
            <pc:docMk/>
            <pc:sldMk cId="4027244313" sldId="279"/>
            <ac:picMk id="4" creationId="{CC3D7D32-F173-992E-2945-D5BE8DB71A44}"/>
          </ac:picMkLst>
        </pc:picChg>
      </pc:sldChg>
      <pc:sldChg chg="addSp delSp modSp add mod modAnim">
        <pc:chgData name="지연화" userId="2ed1f8e8-8462-4016-98ec-4b5b47945643" providerId="ADAL" clId="{85A2F31E-7BBB-45EA-BD07-FF01DDD9D62A}" dt="2024-05-26T14:19:41.960" v="35421"/>
        <pc:sldMkLst>
          <pc:docMk/>
          <pc:sldMk cId="3973403481" sldId="280"/>
        </pc:sldMkLst>
        <pc:spChg chg="mod">
          <ac:chgData name="지연화" userId="2ed1f8e8-8462-4016-98ec-4b5b47945643" providerId="ADAL" clId="{85A2F31E-7BBB-45EA-BD07-FF01DDD9D62A}" dt="2024-05-24T11:28:53.647" v="34722" actId="20577"/>
          <ac:spMkLst>
            <pc:docMk/>
            <pc:sldMk cId="3973403481" sldId="280"/>
            <ac:spMk id="3" creationId="{64CE560C-4ECF-127B-2EE2-CDF1757A190E}"/>
          </ac:spMkLst>
        </pc:spChg>
        <pc:spChg chg="add del">
          <ac:chgData name="지연화" userId="2ed1f8e8-8462-4016-98ec-4b5b47945643" providerId="ADAL" clId="{85A2F31E-7BBB-45EA-BD07-FF01DDD9D62A}" dt="2024-05-17T14:46:45.213" v="14610" actId="22"/>
          <ac:spMkLst>
            <pc:docMk/>
            <pc:sldMk cId="3973403481" sldId="280"/>
            <ac:spMk id="5" creationId="{7336A320-EF34-2CD1-CD0E-7742867BCBFE}"/>
          </ac:spMkLst>
        </pc:spChg>
        <pc:spChg chg="add mod">
          <ac:chgData name="지연화" userId="2ed1f8e8-8462-4016-98ec-4b5b47945643" providerId="ADAL" clId="{85A2F31E-7BBB-45EA-BD07-FF01DDD9D62A}" dt="2024-05-23T15:30:52.344" v="33271" actId="1076"/>
          <ac:spMkLst>
            <pc:docMk/>
            <pc:sldMk cId="3973403481" sldId="280"/>
            <ac:spMk id="6" creationId="{B9628C88-A78F-13C2-B669-4B143CD3C4B1}"/>
          </ac:spMkLst>
        </pc:spChg>
        <pc:picChg chg="add mod">
          <ac:chgData name="지연화" userId="2ed1f8e8-8462-4016-98ec-4b5b47945643" providerId="ADAL" clId="{85A2F31E-7BBB-45EA-BD07-FF01DDD9D62A}" dt="2024-05-23T15:30:57.338" v="33273" actId="1076"/>
          <ac:picMkLst>
            <pc:docMk/>
            <pc:sldMk cId="3973403481" sldId="280"/>
            <ac:picMk id="5" creationId="{465172B7-AB5C-C0F0-4EC6-60AB6997668A}"/>
          </ac:picMkLst>
        </pc:picChg>
      </pc:sldChg>
      <pc:sldChg chg="modSp add del mod">
        <pc:chgData name="지연화" userId="2ed1f8e8-8462-4016-98ec-4b5b47945643" providerId="ADAL" clId="{85A2F31E-7BBB-45EA-BD07-FF01DDD9D62A}" dt="2024-05-17T14:45:13.620" v="14574" actId="2696"/>
        <pc:sldMkLst>
          <pc:docMk/>
          <pc:sldMk cId="1310193840" sldId="281"/>
        </pc:sldMkLst>
        <pc:spChg chg="mod">
          <ac:chgData name="지연화" userId="2ed1f8e8-8462-4016-98ec-4b5b47945643" providerId="ADAL" clId="{85A2F31E-7BBB-45EA-BD07-FF01DDD9D62A}" dt="2024-05-17T14:38:51.123" v="14246" actId="20577"/>
          <ac:spMkLst>
            <pc:docMk/>
            <pc:sldMk cId="1310193840" sldId="281"/>
            <ac:spMk id="4" creationId="{2C8BB691-3A88-53D0-205E-0F5441F037AC}"/>
          </ac:spMkLst>
        </pc:spChg>
        <pc:spChg chg="mod">
          <ac:chgData name="지연화" userId="2ed1f8e8-8462-4016-98ec-4b5b47945643" providerId="ADAL" clId="{85A2F31E-7BBB-45EA-BD07-FF01DDD9D62A}" dt="2024-05-17T14:39:53.410" v="14489" actId="20577"/>
          <ac:spMkLst>
            <pc:docMk/>
            <pc:sldMk cId="1310193840" sldId="281"/>
            <ac:spMk id="6" creationId="{34D5E8F5-E4A3-D025-6577-37E00EAC0D69}"/>
          </ac:spMkLst>
        </pc:spChg>
      </pc:sldChg>
      <pc:sldChg chg="addSp modSp add mod modAnim">
        <pc:chgData name="지연화" userId="2ed1f8e8-8462-4016-98ec-4b5b47945643" providerId="ADAL" clId="{85A2F31E-7BBB-45EA-BD07-FF01DDD9D62A}" dt="2024-05-24T11:47:39.376" v="34905"/>
        <pc:sldMkLst>
          <pc:docMk/>
          <pc:sldMk cId="2309405613" sldId="281"/>
        </pc:sldMkLst>
        <pc:spChg chg="mod">
          <ac:chgData name="지연화" userId="2ed1f8e8-8462-4016-98ec-4b5b47945643" providerId="ADAL" clId="{85A2F31E-7BBB-45EA-BD07-FF01DDD9D62A}" dt="2024-05-17T14:47:13.495" v="14657" actId="20577"/>
          <ac:spMkLst>
            <pc:docMk/>
            <pc:sldMk cId="2309405613" sldId="281"/>
            <ac:spMk id="2" creationId="{EE24F4B1-2236-2DF3-F036-0A59FC2B4250}"/>
          </ac:spMkLst>
        </pc:spChg>
        <pc:spChg chg="mod">
          <ac:chgData name="지연화" userId="2ed1f8e8-8462-4016-98ec-4b5b47945643" providerId="ADAL" clId="{85A2F31E-7BBB-45EA-BD07-FF01DDD9D62A}" dt="2024-05-24T11:29:11.779" v="34732" actId="313"/>
          <ac:spMkLst>
            <pc:docMk/>
            <pc:sldMk cId="2309405613" sldId="281"/>
            <ac:spMk id="3" creationId="{64CE560C-4ECF-127B-2EE2-CDF1757A190E}"/>
          </ac:spMkLst>
        </pc:spChg>
        <pc:spChg chg="add mod">
          <ac:chgData name="지연화" userId="2ed1f8e8-8462-4016-98ec-4b5b47945643" providerId="ADAL" clId="{85A2F31E-7BBB-45EA-BD07-FF01DDD9D62A}" dt="2024-05-18T15:45:54.408" v="33136" actId="1076"/>
          <ac:spMkLst>
            <pc:docMk/>
            <pc:sldMk cId="2309405613" sldId="281"/>
            <ac:spMk id="5" creationId="{89200619-1527-3BEF-28B5-B9AB2B4E8B52}"/>
          </ac:spMkLst>
        </pc:spChg>
        <pc:spChg chg="add mod">
          <ac:chgData name="지연화" userId="2ed1f8e8-8462-4016-98ec-4b5b47945643" providerId="ADAL" clId="{85A2F31E-7BBB-45EA-BD07-FF01DDD9D62A}" dt="2024-05-18T15:46:31.546" v="33156" actId="1076"/>
          <ac:spMkLst>
            <pc:docMk/>
            <pc:sldMk cId="2309405613" sldId="281"/>
            <ac:spMk id="7" creationId="{ADBEC5BF-57AF-ABEB-E88B-0A1D90A8C899}"/>
          </ac:spMkLst>
        </pc:spChg>
        <pc:spChg chg="add mod">
          <ac:chgData name="지연화" userId="2ed1f8e8-8462-4016-98ec-4b5b47945643" providerId="ADAL" clId="{85A2F31E-7BBB-45EA-BD07-FF01DDD9D62A}" dt="2024-05-18T15:47:21.168" v="33176" actId="1076"/>
          <ac:spMkLst>
            <pc:docMk/>
            <pc:sldMk cId="2309405613" sldId="281"/>
            <ac:spMk id="9" creationId="{7AD491FC-D92E-8AA1-2797-8F84113547AB}"/>
          </ac:spMkLst>
        </pc:spChg>
        <pc:picChg chg="add mod">
          <ac:chgData name="지연화" userId="2ed1f8e8-8462-4016-98ec-4b5b47945643" providerId="ADAL" clId="{85A2F31E-7BBB-45EA-BD07-FF01DDD9D62A}" dt="2024-05-18T15:45:41.282" v="33125" actId="1076"/>
          <ac:picMkLst>
            <pc:docMk/>
            <pc:sldMk cId="2309405613" sldId="281"/>
            <ac:picMk id="4" creationId="{3D70B40B-18AC-B132-F4C2-E5B71E99FAC1}"/>
          </ac:picMkLst>
        </pc:picChg>
        <pc:picChg chg="add mod">
          <ac:chgData name="지연화" userId="2ed1f8e8-8462-4016-98ec-4b5b47945643" providerId="ADAL" clId="{85A2F31E-7BBB-45EA-BD07-FF01DDD9D62A}" dt="2024-05-18T15:46:16.851" v="33138" actId="1076"/>
          <ac:picMkLst>
            <pc:docMk/>
            <pc:sldMk cId="2309405613" sldId="281"/>
            <ac:picMk id="6" creationId="{745DBEEA-D769-18BD-5BF2-4076DE58A2AD}"/>
          </ac:picMkLst>
        </pc:picChg>
        <pc:picChg chg="add mod">
          <ac:chgData name="지연화" userId="2ed1f8e8-8462-4016-98ec-4b5b47945643" providerId="ADAL" clId="{85A2F31E-7BBB-45EA-BD07-FF01DDD9D62A}" dt="2024-05-18T15:47:06.112" v="33158" actId="1076"/>
          <ac:picMkLst>
            <pc:docMk/>
            <pc:sldMk cId="2309405613" sldId="281"/>
            <ac:picMk id="8" creationId="{F35809EC-2D61-1AA9-95B1-BCE489C63FBF}"/>
          </ac:picMkLst>
        </pc:picChg>
      </pc:sldChg>
      <pc:sldChg chg="addSp modSp add del mod modAnim">
        <pc:chgData name="지연화" userId="2ed1f8e8-8462-4016-98ec-4b5b47945643" providerId="ADAL" clId="{85A2F31E-7BBB-45EA-BD07-FF01DDD9D62A}" dt="2024-05-26T14:31:22.920" v="35496"/>
        <pc:sldMkLst>
          <pc:docMk/>
          <pc:sldMk cId="3114274475" sldId="282"/>
        </pc:sldMkLst>
        <pc:spChg chg="mod">
          <ac:chgData name="지연화" userId="2ed1f8e8-8462-4016-98ec-4b5b47945643" providerId="ADAL" clId="{85A2F31E-7BBB-45EA-BD07-FF01DDD9D62A}" dt="2024-05-17T14:54:36.782" v="15801" actId="20577"/>
          <ac:spMkLst>
            <pc:docMk/>
            <pc:sldMk cId="3114274475" sldId="282"/>
            <ac:spMk id="3" creationId="{64CE560C-4ECF-127B-2EE2-CDF1757A190E}"/>
          </ac:spMkLst>
        </pc:spChg>
        <pc:picChg chg="add mod">
          <ac:chgData name="지연화" userId="2ed1f8e8-8462-4016-98ec-4b5b47945643" providerId="ADAL" clId="{85A2F31E-7BBB-45EA-BD07-FF01DDD9D62A}" dt="2024-05-18T15:44:35.808" v="33123" actId="14100"/>
          <ac:picMkLst>
            <pc:docMk/>
            <pc:sldMk cId="3114274475" sldId="282"/>
            <ac:picMk id="4" creationId="{2E95459E-66BB-FA83-B89F-AA9655D5B4F2}"/>
          </ac:picMkLst>
        </pc:picChg>
        <pc:picChg chg="add mod">
          <ac:chgData name="지연화" userId="2ed1f8e8-8462-4016-98ec-4b5b47945643" providerId="ADAL" clId="{85A2F31E-7BBB-45EA-BD07-FF01DDD9D62A}" dt="2024-05-18T15:44:14.173" v="33120" actId="1076"/>
          <ac:picMkLst>
            <pc:docMk/>
            <pc:sldMk cId="3114274475" sldId="282"/>
            <ac:picMk id="5" creationId="{EF915296-B09A-B3DF-6406-B2DC7305929C}"/>
          </ac:picMkLst>
        </pc:picChg>
      </pc:sldChg>
      <pc:sldChg chg="add del">
        <pc:chgData name="지연화" userId="2ed1f8e8-8462-4016-98ec-4b5b47945643" providerId="ADAL" clId="{85A2F31E-7BBB-45EA-BD07-FF01DDD9D62A}" dt="2024-05-17T14:56:41.859" v="15818" actId="2696"/>
        <pc:sldMkLst>
          <pc:docMk/>
          <pc:sldMk cId="1586321437" sldId="283"/>
        </pc:sldMkLst>
      </pc:sldChg>
      <pc:sldChg chg="addSp delSp modSp add del mod delAnim modAnim">
        <pc:chgData name="지연화" userId="2ed1f8e8-8462-4016-98ec-4b5b47945643" providerId="ADAL" clId="{85A2F31E-7BBB-45EA-BD07-FF01DDD9D62A}" dt="2024-05-26T14:31:33.149" v="35497"/>
        <pc:sldMkLst>
          <pc:docMk/>
          <pc:sldMk cId="1699273401" sldId="284"/>
        </pc:sldMkLst>
        <pc:spChg chg="mod">
          <ac:chgData name="지연화" userId="2ed1f8e8-8462-4016-98ec-4b5b47945643" providerId="ADAL" clId="{85A2F31E-7BBB-45EA-BD07-FF01DDD9D62A}" dt="2024-05-17T15:00:19.320" v="16269" actId="20577"/>
          <ac:spMkLst>
            <pc:docMk/>
            <pc:sldMk cId="1699273401" sldId="284"/>
            <ac:spMk id="3" creationId="{64CE560C-4ECF-127B-2EE2-CDF1757A190E}"/>
          </ac:spMkLst>
        </pc:spChg>
        <pc:picChg chg="add mod">
          <ac:chgData name="지연화" userId="2ed1f8e8-8462-4016-98ec-4b5b47945643" providerId="ADAL" clId="{85A2F31E-7BBB-45EA-BD07-FF01DDD9D62A}" dt="2024-05-26T14:11:39.369" v="35390" actId="1076"/>
          <ac:picMkLst>
            <pc:docMk/>
            <pc:sldMk cId="1699273401" sldId="284"/>
            <ac:picMk id="4" creationId="{CAC20C46-FD5F-1FEB-82CE-A1EF8DEEFBD4}"/>
          </ac:picMkLst>
        </pc:picChg>
        <pc:picChg chg="add del mod">
          <ac:chgData name="지연화" userId="2ed1f8e8-8462-4016-98ec-4b5b47945643" providerId="ADAL" clId="{85A2F31E-7BBB-45EA-BD07-FF01DDD9D62A}" dt="2024-05-26T14:11:36.819" v="35389" actId="21"/>
          <ac:picMkLst>
            <pc:docMk/>
            <pc:sldMk cId="1699273401" sldId="284"/>
            <ac:picMk id="5" creationId="{C6C4F2EB-E4AC-3A6A-4D64-0B386B6DE5AA}"/>
          </ac:picMkLst>
        </pc:picChg>
      </pc:sldChg>
      <pc:sldChg chg="addSp modSp add del mod modAnim">
        <pc:chgData name="지연화" userId="2ed1f8e8-8462-4016-98ec-4b5b47945643" providerId="ADAL" clId="{85A2F31E-7BBB-45EA-BD07-FF01DDD9D62A}" dt="2024-05-26T14:31:38.390" v="35499"/>
        <pc:sldMkLst>
          <pc:docMk/>
          <pc:sldMk cId="1788053507" sldId="285"/>
        </pc:sldMkLst>
        <pc:spChg chg="mod">
          <ac:chgData name="지연화" userId="2ed1f8e8-8462-4016-98ec-4b5b47945643" providerId="ADAL" clId="{85A2F31E-7BBB-45EA-BD07-FF01DDD9D62A}" dt="2024-05-17T15:04:01.968" v="16811" actId="20577"/>
          <ac:spMkLst>
            <pc:docMk/>
            <pc:sldMk cId="1788053507" sldId="285"/>
            <ac:spMk id="3" creationId="{64CE560C-4ECF-127B-2EE2-CDF1757A190E}"/>
          </ac:spMkLst>
        </pc:spChg>
        <pc:picChg chg="add mod">
          <ac:chgData name="지연화" userId="2ed1f8e8-8462-4016-98ec-4b5b47945643" providerId="ADAL" clId="{85A2F31E-7BBB-45EA-BD07-FF01DDD9D62A}" dt="2024-05-18T15:40:53.700" v="33093" actId="1076"/>
          <ac:picMkLst>
            <pc:docMk/>
            <pc:sldMk cId="1788053507" sldId="285"/>
            <ac:picMk id="4" creationId="{D48D8D1C-05C8-709D-755A-92BF5AFFD0B4}"/>
          </ac:picMkLst>
        </pc:picChg>
        <pc:picChg chg="add mod">
          <ac:chgData name="지연화" userId="2ed1f8e8-8462-4016-98ec-4b5b47945643" providerId="ADAL" clId="{85A2F31E-7BBB-45EA-BD07-FF01DDD9D62A}" dt="2024-05-18T15:40:55.760" v="33094" actId="1076"/>
          <ac:picMkLst>
            <pc:docMk/>
            <pc:sldMk cId="1788053507" sldId="285"/>
            <ac:picMk id="5" creationId="{FE2D6BF6-4E39-EDBC-0772-F1EF8FB08406}"/>
          </ac:picMkLst>
        </pc:picChg>
      </pc:sldChg>
      <pc:sldChg chg="addSp delSp modSp add del mod modAnim">
        <pc:chgData name="지연화" userId="2ed1f8e8-8462-4016-98ec-4b5b47945643" providerId="ADAL" clId="{85A2F31E-7BBB-45EA-BD07-FF01DDD9D62A}" dt="2024-05-26T14:31:43.506" v="35501"/>
        <pc:sldMkLst>
          <pc:docMk/>
          <pc:sldMk cId="3032619326" sldId="286"/>
        </pc:sldMkLst>
        <pc:spChg chg="mod">
          <ac:chgData name="지연화" userId="2ed1f8e8-8462-4016-98ec-4b5b47945643" providerId="ADAL" clId="{85A2F31E-7BBB-45EA-BD07-FF01DDD9D62A}" dt="2024-05-24T11:29:54.462" v="34739" actId="313"/>
          <ac:spMkLst>
            <pc:docMk/>
            <pc:sldMk cId="3032619326" sldId="286"/>
            <ac:spMk id="3" creationId="{64CE560C-4ECF-127B-2EE2-CDF1757A190E}"/>
          </ac:spMkLst>
        </pc:spChg>
        <pc:spChg chg="add del mod">
          <ac:chgData name="지연화" userId="2ed1f8e8-8462-4016-98ec-4b5b47945643" providerId="ADAL" clId="{85A2F31E-7BBB-45EA-BD07-FF01DDD9D62A}" dt="2024-05-18T15:38:14.836" v="33046"/>
          <ac:spMkLst>
            <pc:docMk/>
            <pc:sldMk cId="3032619326" sldId="286"/>
            <ac:spMk id="5" creationId="{E5A76170-C0EC-8801-F0E0-F5EECA1351D9}"/>
          </ac:spMkLst>
        </pc:spChg>
        <pc:spChg chg="add mod">
          <ac:chgData name="지연화" userId="2ed1f8e8-8462-4016-98ec-4b5b47945643" providerId="ADAL" clId="{85A2F31E-7BBB-45EA-BD07-FF01DDD9D62A}" dt="2024-05-18T15:38:23.294" v="33047" actId="1076"/>
          <ac:spMkLst>
            <pc:docMk/>
            <pc:sldMk cId="3032619326" sldId="286"/>
            <ac:spMk id="6" creationId="{AA2E625F-EC35-B437-5084-706F232FC5FE}"/>
          </ac:spMkLst>
        </pc:spChg>
        <pc:spChg chg="add mod">
          <ac:chgData name="지연화" userId="2ed1f8e8-8462-4016-98ec-4b5b47945643" providerId="ADAL" clId="{85A2F31E-7BBB-45EA-BD07-FF01DDD9D62A}" dt="2024-05-18T15:39:07.793" v="33077" actId="1076"/>
          <ac:spMkLst>
            <pc:docMk/>
            <pc:sldMk cId="3032619326" sldId="286"/>
            <ac:spMk id="8" creationId="{821B1D00-542D-7389-2B77-C2C8C6F668E8}"/>
          </ac:spMkLst>
        </pc:spChg>
        <pc:picChg chg="add mod">
          <ac:chgData name="지연화" userId="2ed1f8e8-8462-4016-98ec-4b5b47945643" providerId="ADAL" clId="{85A2F31E-7BBB-45EA-BD07-FF01DDD9D62A}" dt="2024-05-18T15:37:10.096" v="32955" actId="14100"/>
          <ac:picMkLst>
            <pc:docMk/>
            <pc:sldMk cId="3032619326" sldId="286"/>
            <ac:picMk id="4" creationId="{3E0CFDFF-D969-FA79-F50B-22ADAE3CAFF8}"/>
          </ac:picMkLst>
        </pc:picChg>
        <pc:picChg chg="add mod">
          <ac:chgData name="지연화" userId="2ed1f8e8-8462-4016-98ec-4b5b47945643" providerId="ADAL" clId="{85A2F31E-7BBB-45EA-BD07-FF01DDD9D62A}" dt="2024-05-18T15:38:48.257" v="33053" actId="1076"/>
          <ac:picMkLst>
            <pc:docMk/>
            <pc:sldMk cId="3032619326" sldId="286"/>
            <ac:picMk id="7" creationId="{A717BD57-7B6D-97EE-EED2-5EE3AF6E074F}"/>
          </ac:picMkLst>
        </pc:picChg>
      </pc:sldChg>
      <pc:sldChg chg="addSp modSp add del mod modAnim">
        <pc:chgData name="지연화" userId="2ed1f8e8-8462-4016-98ec-4b5b47945643" providerId="ADAL" clId="{85A2F31E-7BBB-45EA-BD07-FF01DDD9D62A}" dt="2024-05-26T14:16:57.586" v="35411"/>
        <pc:sldMkLst>
          <pc:docMk/>
          <pc:sldMk cId="3737709426" sldId="287"/>
        </pc:sldMkLst>
        <pc:spChg chg="mod">
          <ac:chgData name="지연화" userId="2ed1f8e8-8462-4016-98ec-4b5b47945643" providerId="ADAL" clId="{85A2F31E-7BBB-45EA-BD07-FF01DDD9D62A}" dt="2024-05-17T15:06:39.666" v="17256" actId="20577"/>
          <ac:spMkLst>
            <pc:docMk/>
            <pc:sldMk cId="3737709426" sldId="287"/>
            <ac:spMk id="2" creationId="{EE24F4B1-2236-2DF3-F036-0A59FC2B4250}"/>
          </ac:spMkLst>
        </pc:spChg>
        <pc:spChg chg="mod">
          <ac:chgData name="지연화" userId="2ed1f8e8-8462-4016-98ec-4b5b47945643" providerId="ADAL" clId="{85A2F31E-7BBB-45EA-BD07-FF01DDD9D62A}" dt="2024-05-17T15:11:00.697" v="17917" actId="20577"/>
          <ac:spMkLst>
            <pc:docMk/>
            <pc:sldMk cId="3737709426" sldId="287"/>
            <ac:spMk id="3" creationId="{64CE560C-4ECF-127B-2EE2-CDF1757A190E}"/>
          </ac:spMkLst>
        </pc:spChg>
        <pc:picChg chg="add mod">
          <ac:chgData name="지연화" userId="2ed1f8e8-8462-4016-98ec-4b5b47945643" providerId="ADAL" clId="{85A2F31E-7BBB-45EA-BD07-FF01DDD9D62A}" dt="2024-05-26T13:39:43.119" v="35088" actId="1076"/>
          <ac:picMkLst>
            <pc:docMk/>
            <pc:sldMk cId="3737709426" sldId="287"/>
            <ac:picMk id="4" creationId="{4A9431EB-0356-DD27-CF49-5D080C1BBCF4}"/>
          </ac:picMkLst>
        </pc:picChg>
        <pc:picChg chg="add mod">
          <ac:chgData name="지연화" userId="2ed1f8e8-8462-4016-98ec-4b5b47945643" providerId="ADAL" clId="{85A2F31E-7BBB-45EA-BD07-FF01DDD9D62A}" dt="2024-05-26T14:16:56.226" v="35410" actId="1076"/>
          <ac:picMkLst>
            <pc:docMk/>
            <pc:sldMk cId="3737709426" sldId="287"/>
            <ac:picMk id="6" creationId="{C42A9B92-C2FC-E3C7-FDFD-49900BA312FC}"/>
          </ac:picMkLst>
        </pc:picChg>
      </pc:sldChg>
      <pc:sldChg chg="addSp modSp add del mod modAnim">
        <pc:chgData name="지연화" userId="2ed1f8e8-8462-4016-98ec-4b5b47945643" providerId="ADAL" clId="{85A2F31E-7BBB-45EA-BD07-FF01DDD9D62A}" dt="2024-05-26T16:15:41.736" v="35551"/>
        <pc:sldMkLst>
          <pc:docMk/>
          <pc:sldMk cId="2675707568" sldId="288"/>
        </pc:sldMkLst>
        <pc:spChg chg="mod">
          <ac:chgData name="지연화" userId="2ed1f8e8-8462-4016-98ec-4b5b47945643" providerId="ADAL" clId="{85A2F31E-7BBB-45EA-BD07-FF01DDD9D62A}" dt="2024-05-26T13:40:03.831" v="35107" actId="20577"/>
          <ac:spMkLst>
            <pc:docMk/>
            <pc:sldMk cId="2675707568" sldId="288"/>
            <ac:spMk id="3" creationId="{64CE560C-4ECF-127B-2EE2-CDF1757A190E}"/>
          </ac:spMkLst>
        </pc:spChg>
        <pc:picChg chg="add mod">
          <ac:chgData name="지연화" userId="2ed1f8e8-8462-4016-98ec-4b5b47945643" providerId="ADAL" clId="{85A2F31E-7BBB-45EA-BD07-FF01DDD9D62A}" dt="2024-05-24T10:38:16.720" v="34674" actId="1076"/>
          <ac:picMkLst>
            <pc:docMk/>
            <pc:sldMk cId="2675707568" sldId="288"/>
            <ac:picMk id="4" creationId="{E2FD2F16-EB54-4B21-48CB-066229BA0A12}"/>
          </ac:picMkLst>
        </pc:picChg>
        <pc:picChg chg="add mod">
          <ac:chgData name="지연화" userId="2ed1f8e8-8462-4016-98ec-4b5b47945643" providerId="ADAL" clId="{85A2F31E-7BBB-45EA-BD07-FF01DDD9D62A}" dt="2024-05-24T10:38:13.235" v="34673" actId="1076"/>
          <ac:picMkLst>
            <pc:docMk/>
            <pc:sldMk cId="2675707568" sldId="288"/>
            <ac:picMk id="5" creationId="{5794A65A-73D2-3AF2-6C24-5D483BFDFFB0}"/>
          </ac:picMkLst>
        </pc:picChg>
      </pc:sldChg>
      <pc:sldChg chg="addSp modSp add del mod modAnim">
        <pc:chgData name="지연화" userId="2ed1f8e8-8462-4016-98ec-4b5b47945643" providerId="ADAL" clId="{85A2F31E-7BBB-45EA-BD07-FF01DDD9D62A}" dt="2024-05-26T14:16:28.066" v="35404"/>
        <pc:sldMkLst>
          <pc:docMk/>
          <pc:sldMk cId="2106406925" sldId="289"/>
        </pc:sldMkLst>
        <pc:spChg chg="mod">
          <ac:chgData name="지연화" userId="2ed1f8e8-8462-4016-98ec-4b5b47945643" providerId="ADAL" clId="{85A2F31E-7BBB-45EA-BD07-FF01DDD9D62A}" dt="2024-05-17T15:16:35.429" v="18735" actId="20577"/>
          <ac:spMkLst>
            <pc:docMk/>
            <pc:sldMk cId="2106406925" sldId="289"/>
            <ac:spMk id="2" creationId="{EE24F4B1-2236-2DF3-F036-0A59FC2B4250}"/>
          </ac:spMkLst>
        </pc:spChg>
        <pc:spChg chg="mod">
          <ac:chgData name="지연화" userId="2ed1f8e8-8462-4016-98ec-4b5b47945643" providerId="ADAL" clId="{85A2F31E-7BBB-45EA-BD07-FF01DDD9D62A}" dt="2024-05-24T10:41:26.320" v="34704" actId="255"/>
          <ac:spMkLst>
            <pc:docMk/>
            <pc:sldMk cId="2106406925" sldId="289"/>
            <ac:spMk id="3" creationId="{64CE560C-4ECF-127B-2EE2-CDF1757A190E}"/>
          </ac:spMkLst>
        </pc:spChg>
        <pc:spChg chg="add mod">
          <ac:chgData name="지연화" userId="2ed1f8e8-8462-4016-98ec-4b5b47945643" providerId="ADAL" clId="{85A2F31E-7BBB-45EA-BD07-FF01DDD9D62A}" dt="2024-05-24T10:40:04.879" v="34687" actId="1076"/>
          <ac:spMkLst>
            <pc:docMk/>
            <pc:sldMk cId="2106406925" sldId="289"/>
            <ac:spMk id="5" creationId="{97E95CB5-40F7-230A-13DF-37102D0EF05B}"/>
          </ac:spMkLst>
        </pc:spChg>
        <pc:spChg chg="add mod">
          <ac:chgData name="지연화" userId="2ed1f8e8-8462-4016-98ec-4b5b47945643" providerId="ADAL" clId="{85A2F31E-7BBB-45EA-BD07-FF01DDD9D62A}" dt="2024-05-24T10:40:44.878" v="34699" actId="1076"/>
          <ac:spMkLst>
            <pc:docMk/>
            <pc:sldMk cId="2106406925" sldId="289"/>
            <ac:spMk id="7" creationId="{97F9C608-E40C-FF43-9272-570EA3A6FB94}"/>
          </ac:spMkLst>
        </pc:spChg>
        <pc:picChg chg="add mod">
          <ac:chgData name="지연화" userId="2ed1f8e8-8462-4016-98ec-4b5b47945643" providerId="ADAL" clId="{85A2F31E-7BBB-45EA-BD07-FF01DDD9D62A}" dt="2024-05-24T10:40:01.169" v="34686" actId="1076"/>
          <ac:picMkLst>
            <pc:docMk/>
            <pc:sldMk cId="2106406925" sldId="289"/>
            <ac:picMk id="4" creationId="{BCFBE709-B109-7087-FD43-48D821C2B643}"/>
          </ac:picMkLst>
        </pc:picChg>
        <pc:picChg chg="add mod">
          <ac:chgData name="지연화" userId="2ed1f8e8-8462-4016-98ec-4b5b47945643" providerId="ADAL" clId="{85A2F31E-7BBB-45EA-BD07-FF01DDD9D62A}" dt="2024-05-24T10:41:32.669" v="34705" actId="1076"/>
          <ac:picMkLst>
            <pc:docMk/>
            <pc:sldMk cId="2106406925" sldId="289"/>
            <ac:picMk id="6" creationId="{765F97DA-9096-8B2B-64CC-B553705BA61E}"/>
          </ac:picMkLst>
        </pc:picChg>
      </pc:sldChg>
      <pc:sldChg chg="addSp delSp modSp add del mod modAnim">
        <pc:chgData name="지연화" userId="2ed1f8e8-8462-4016-98ec-4b5b47945643" providerId="ADAL" clId="{85A2F31E-7BBB-45EA-BD07-FF01DDD9D62A}" dt="2024-05-26T14:16:33.056" v="35406"/>
        <pc:sldMkLst>
          <pc:docMk/>
          <pc:sldMk cId="1250001870" sldId="290"/>
        </pc:sldMkLst>
        <pc:spChg chg="mod">
          <ac:chgData name="지연화" userId="2ed1f8e8-8462-4016-98ec-4b5b47945643" providerId="ADAL" clId="{85A2F31E-7BBB-45EA-BD07-FF01DDD9D62A}" dt="2024-05-17T15:26:21.433" v="20166" actId="255"/>
          <ac:spMkLst>
            <pc:docMk/>
            <pc:sldMk cId="1250001870" sldId="290"/>
            <ac:spMk id="3" creationId="{64CE560C-4ECF-127B-2EE2-CDF1757A190E}"/>
          </ac:spMkLst>
        </pc:spChg>
        <pc:spChg chg="add mod">
          <ac:chgData name="지연화" userId="2ed1f8e8-8462-4016-98ec-4b5b47945643" providerId="ADAL" clId="{85A2F31E-7BBB-45EA-BD07-FF01DDD9D62A}" dt="2024-05-18T15:26:25.434" v="32854" actId="1076"/>
          <ac:spMkLst>
            <pc:docMk/>
            <pc:sldMk cId="1250001870" sldId="290"/>
            <ac:spMk id="6" creationId="{2F5D5216-4BDC-3CD4-3700-668BEA922579}"/>
          </ac:spMkLst>
        </pc:spChg>
        <pc:spChg chg="add mod">
          <ac:chgData name="지연화" userId="2ed1f8e8-8462-4016-98ec-4b5b47945643" providerId="ADAL" clId="{85A2F31E-7BBB-45EA-BD07-FF01DDD9D62A}" dt="2024-05-18T15:28:11.948" v="32867" actId="1076"/>
          <ac:spMkLst>
            <pc:docMk/>
            <pc:sldMk cId="1250001870" sldId="290"/>
            <ac:spMk id="8" creationId="{7DF9259E-BEBB-521F-4A6C-035465185490}"/>
          </ac:spMkLst>
        </pc:spChg>
        <pc:picChg chg="add del mod">
          <ac:chgData name="지연화" userId="2ed1f8e8-8462-4016-98ec-4b5b47945643" providerId="ADAL" clId="{85A2F31E-7BBB-45EA-BD07-FF01DDD9D62A}" dt="2024-05-18T15:25:36.660" v="32835" actId="21"/>
          <ac:picMkLst>
            <pc:docMk/>
            <pc:sldMk cId="1250001870" sldId="290"/>
            <ac:picMk id="4" creationId="{BC59DD49-8164-7513-145D-BE0EC378347D}"/>
          </ac:picMkLst>
        </pc:picChg>
        <pc:picChg chg="add mod modCrop">
          <ac:chgData name="지연화" userId="2ed1f8e8-8462-4016-98ec-4b5b47945643" providerId="ADAL" clId="{85A2F31E-7BBB-45EA-BD07-FF01DDD9D62A}" dt="2024-05-18T15:26:09.385" v="32843" actId="1076"/>
          <ac:picMkLst>
            <pc:docMk/>
            <pc:sldMk cId="1250001870" sldId="290"/>
            <ac:picMk id="5" creationId="{D10FAC1B-32E4-80F6-66B6-790FD21B0DAC}"/>
          </ac:picMkLst>
        </pc:picChg>
        <pc:picChg chg="add mod">
          <ac:chgData name="지연화" userId="2ed1f8e8-8462-4016-98ec-4b5b47945643" providerId="ADAL" clId="{85A2F31E-7BBB-45EA-BD07-FF01DDD9D62A}" dt="2024-05-18T15:27:54.680" v="32856" actId="1076"/>
          <ac:picMkLst>
            <pc:docMk/>
            <pc:sldMk cId="1250001870" sldId="290"/>
            <ac:picMk id="7" creationId="{EC27BE69-1120-6926-322F-9472544AA670}"/>
          </ac:picMkLst>
        </pc:picChg>
      </pc:sldChg>
      <pc:sldChg chg="addSp modSp add del mod modAnim">
        <pc:chgData name="지연화" userId="2ed1f8e8-8462-4016-98ec-4b5b47945643" providerId="ADAL" clId="{85A2F31E-7BBB-45EA-BD07-FF01DDD9D62A}" dt="2024-05-26T14:16:44.924" v="35408"/>
        <pc:sldMkLst>
          <pc:docMk/>
          <pc:sldMk cId="1911674092" sldId="291"/>
        </pc:sldMkLst>
        <pc:spChg chg="mod">
          <ac:chgData name="지연화" userId="2ed1f8e8-8462-4016-98ec-4b5b47945643" providerId="ADAL" clId="{85A2F31E-7BBB-45EA-BD07-FF01DDD9D62A}" dt="2024-05-17T15:27:40.391" v="20217" actId="20577"/>
          <ac:spMkLst>
            <pc:docMk/>
            <pc:sldMk cId="1911674092" sldId="291"/>
            <ac:spMk id="2" creationId="{EE24F4B1-2236-2DF3-F036-0A59FC2B4250}"/>
          </ac:spMkLst>
        </pc:spChg>
        <pc:spChg chg="mod">
          <ac:chgData name="지연화" userId="2ed1f8e8-8462-4016-98ec-4b5b47945643" providerId="ADAL" clId="{85A2F31E-7BBB-45EA-BD07-FF01DDD9D62A}" dt="2024-05-26T13:40:35.229" v="35116" actId="20577"/>
          <ac:spMkLst>
            <pc:docMk/>
            <pc:sldMk cId="1911674092" sldId="291"/>
            <ac:spMk id="3" creationId="{64CE560C-4ECF-127B-2EE2-CDF1757A190E}"/>
          </ac:spMkLst>
        </pc:spChg>
        <pc:spChg chg="add mod">
          <ac:chgData name="지연화" userId="2ed1f8e8-8462-4016-98ec-4b5b47945643" providerId="ADAL" clId="{85A2F31E-7BBB-45EA-BD07-FF01DDD9D62A}" dt="2024-05-18T15:24:09.878" v="32786" actId="1076"/>
          <ac:spMkLst>
            <pc:docMk/>
            <pc:sldMk cId="1911674092" sldId="291"/>
            <ac:spMk id="5" creationId="{C39BC74B-AA3A-8B45-E3E5-574CE6573C10}"/>
          </ac:spMkLst>
        </pc:spChg>
        <pc:spChg chg="add mod">
          <ac:chgData name="지연화" userId="2ed1f8e8-8462-4016-98ec-4b5b47945643" providerId="ADAL" clId="{85A2F31E-7BBB-45EA-BD07-FF01DDD9D62A}" dt="2024-05-18T15:24:38.183" v="32826" actId="1076"/>
          <ac:spMkLst>
            <pc:docMk/>
            <pc:sldMk cId="1911674092" sldId="291"/>
            <ac:spMk id="7" creationId="{7541A86E-C8B9-B8C2-BD03-54E1A7977769}"/>
          </ac:spMkLst>
        </pc:spChg>
        <pc:picChg chg="add mod">
          <ac:chgData name="지연화" userId="2ed1f8e8-8462-4016-98ec-4b5b47945643" providerId="ADAL" clId="{85A2F31E-7BBB-45EA-BD07-FF01DDD9D62A}" dt="2024-05-18T15:23:22.113" v="32773" actId="1076"/>
          <ac:picMkLst>
            <pc:docMk/>
            <pc:sldMk cId="1911674092" sldId="291"/>
            <ac:picMk id="4" creationId="{FBB26019-F0AA-53FA-F7C6-C13685ECD076}"/>
          </ac:picMkLst>
        </pc:picChg>
        <pc:picChg chg="add mod">
          <ac:chgData name="지연화" userId="2ed1f8e8-8462-4016-98ec-4b5b47945643" providerId="ADAL" clId="{85A2F31E-7BBB-45EA-BD07-FF01DDD9D62A}" dt="2024-05-18T15:23:54.787" v="32778" actId="14100"/>
          <ac:picMkLst>
            <pc:docMk/>
            <pc:sldMk cId="1911674092" sldId="291"/>
            <ac:picMk id="6" creationId="{2D259E3A-CC5D-3FAF-2BA4-D77287A6E1A6}"/>
          </ac:picMkLst>
        </pc:picChg>
      </pc:sldChg>
      <pc:sldChg chg="addSp modSp add del mod modAnim">
        <pc:chgData name="지연화" userId="2ed1f8e8-8462-4016-98ec-4b5b47945643" providerId="ADAL" clId="{85A2F31E-7BBB-45EA-BD07-FF01DDD9D62A}" dt="2024-05-26T14:20:03.960" v="35423"/>
        <pc:sldMkLst>
          <pc:docMk/>
          <pc:sldMk cId="2767777799" sldId="292"/>
        </pc:sldMkLst>
        <pc:spChg chg="mod">
          <ac:chgData name="지연화" userId="2ed1f8e8-8462-4016-98ec-4b5b47945643" providerId="ADAL" clId="{85A2F31E-7BBB-45EA-BD07-FF01DDD9D62A}" dt="2024-05-18T15:19:06.395" v="32682" actId="20577"/>
          <ac:spMkLst>
            <pc:docMk/>
            <pc:sldMk cId="2767777799" sldId="292"/>
            <ac:spMk id="3" creationId="{64CE560C-4ECF-127B-2EE2-CDF1757A190E}"/>
          </ac:spMkLst>
        </pc:spChg>
        <pc:spChg chg="add mod">
          <ac:chgData name="지연화" userId="2ed1f8e8-8462-4016-98ec-4b5b47945643" providerId="ADAL" clId="{85A2F31E-7BBB-45EA-BD07-FF01DDD9D62A}" dt="2024-05-18T15:20:58.677" v="32713" actId="1076"/>
          <ac:spMkLst>
            <pc:docMk/>
            <pc:sldMk cId="2767777799" sldId="292"/>
            <ac:spMk id="5" creationId="{B7D1CCB3-431F-DFCC-50A7-61D0B2D5F0F8}"/>
          </ac:spMkLst>
        </pc:spChg>
        <pc:spChg chg="add mod">
          <ac:chgData name="지연화" userId="2ed1f8e8-8462-4016-98ec-4b5b47945643" providerId="ADAL" clId="{85A2F31E-7BBB-45EA-BD07-FF01DDD9D62A}" dt="2024-05-18T15:21:05.804" v="32714" actId="1076"/>
          <ac:spMkLst>
            <pc:docMk/>
            <pc:sldMk cId="2767777799" sldId="292"/>
            <ac:spMk id="7" creationId="{8F6FFADA-E0E6-28A6-3C7F-4B7DBC3484F7}"/>
          </ac:spMkLst>
        </pc:spChg>
        <pc:picChg chg="add mod">
          <ac:chgData name="지연화" userId="2ed1f8e8-8462-4016-98ec-4b5b47945643" providerId="ADAL" clId="{85A2F31E-7BBB-45EA-BD07-FF01DDD9D62A}" dt="2024-05-18T15:19:34.708" v="32686" actId="14100"/>
          <ac:picMkLst>
            <pc:docMk/>
            <pc:sldMk cId="2767777799" sldId="292"/>
            <ac:picMk id="4" creationId="{4230D854-340D-152C-BE82-E491BBAC3F4F}"/>
          </ac:picMkLst>
        </pc:picChg>
        <pc:picChg chg="add mod">
          <ac:chgData name="지연화" userId="2ed1f8e8-8462-4016-98ec-4b5b47945643" providerId="ADAL" clId="{85A2F31E-7BBB-45EA-BD07-FF01DDD9D62A}" dt="2024-05-18T15:20:20.980" v="32702" actId="14100"/>
          <ac:picMkLst>
            <pc:docMk/>
            <pc:sldMk cId="2767777799" sldId="292"/>
            <ac:picMk id="6" creationId="{24226828-9680-B2F3-82D2-414708D5C9FA}"/>
          </ac:picMkLst>
        </pc:picChg>
      </pc:sldChg>
      <pc:sldChg chg="addSp modSp add del mod modAnim">
        <pc:chgData name="지연화" userId="2ed1f8e8-8462-4016-98ec-4b5b47945643" providerId="ADAL" clId="{85A2F31E-7BBB-45EA-BD07-FF01DDD9D62A}" dt="2024-05-26T14:20:08.027" v="35425"/>
        <pc:sldMkLst>
          <pc:docMk/>
          <pc:sldMk cId="1456474403" sldId="293"/>
        </pc:sldMkLst>
        <pc:spChg chg="mod">
          <ac:chgData name="지연화" userId="2ed1f8e8-8462-4016-98ec-4b5b47945643" providerId="ADAL" clId="{85A2F31E-7BBB-45EA-BD07-FF01DDD9D62A}" dt="2024-05-24T11:30:53.797" v="34753"/>
          <ac:spMkLst>
            <pc:docMk/>
            <pc:sldMk cId="1456474403" sldId="293"/>
            <ac:spMk id="3" creationId="{64CE560C-4ECF-127B-2EE2-CDF1757A190E}"/>
          </ac:spMkLst>
        </pc:spChg>
        <pc:spChg chg="add mod">
          <ac:chgData name="지연화" userId="2ed1f8e8-8462-4016-98ec-4b5b47945643" providerId="ADAL" clId="{85A2F31E-7BBB-45EA-BD07-FF01DDD9D62A}" dt="2024-05-18T15:18:16.159" v="32653" actId="1076"/>
          <ac:spMkLst>
            <pc:docMk/>
            <pc:sldMk cId="1456474403" sldId="293"/>
            <ac:spMk id="5" creationId="{30628794-E4CA-62A4-A1A7-3C77F7F46B25}"/>
          </ac:spMkLst>
        </pc:spChg>
        <pc:spChg chg="add mod">
          <ac:chgData name="지연화" userId="2ed1f8e8-8462-4016-98ec-4b5b47945643" providerId="ADAL" clId="{85A2F31E-7BBB-45EA-BD07-FF01DDD9D62A}" dt="2024-05-18T15:18:54.888" v="32680" actId="1076"/>
          <ac:spMkLst>
            <pc:docMk/>
            <pc:sldMk cId="1456474403" sldId="293"/>
            <ac:spMk id="7" creationId="{5850D515-C0FA-2B36-0E45-59ACCD9B7C8E}"/>
          </ac:spMkLst>
        </pc:spChg>
        <pc:picChg chg="add mod">
          <ac:chgData name="지연화" userId="2ed1f8e8-8462-4016-98ec-4b5b47945643" providerId="ADAL" clId="{85A2F31E-7BBB-45EA-BD07-FF01DDD9D62A}" dt="2024-05-18T15:17:57.606" v="32639" actId="14100"/>
          <ac:picMkLst>
            <pc:docMk/>
            <pc:sldMk cId="1456474403" sldId="293"/>
            <ac:picMk id="4" creationId="{7E485D50-DCCA-CA33-6EE7-995CC06DC9C5}"/>
          </ac:picMkLst>
        </pc:picChg>
        <pc:picChg chg="add mod">
          <ac:chgData name="지연화" userId="2ed1f8e8-8462-4016-98ec-4b5b47945643" providerId="ADAL" clId="{85A2F31E-7BBB-45EA-BD07-FF01DDD9D62A}" dt="2024-05-18T15:18:39.564" v="32659" actId="14100"/>
          <ac:picMkLst>
            <pc:docMk/>
            <pc:sldMk cId="1456474403" sldId="293"/>
            <ac:picMk id="6" creationId="{D8E71F66-67F7-E6E5-DEA1-4F48946E794D}"/>
          </ac:picMkLst>
        </pc:picChg>
      </pc:sldChg>
      <pc:sldChg chg="addSp modSp add del mod modAnim">
        <pc:chgData name="지연화" userId="2ed1f8e8-8462-4016-98ec-4b5b47945643" providerId="ADAL" clId="{85A2F31E-7BBB-45EA-BD07-FF01DDD9D62A}" dt="2024-05-26T14:20:12.446" v="35427"/>
        <pc:sldMkLst>
          <pc:docMk/>
          <pc:sldMk cId="356327484" sldId="294"/>
        </pc:sldMkLst>
        <pc:spChg chg="mod">
          <ac:chgData name="지연화" userId="2ed1f8e8-8462-4016-98ec-4b5b47945643" providerId="ADAL" clId="{85A2F31E-7BBB-45EA-BD07-FF01DDD9D62A}" dt="2024-05-18T13:11:01.959" v="22763" actId="20577"/>
          <ac:spMkLst>
            <pc:docMk/>
            <pc:sldMk cId="356327484" sldId="294"/>
            <ac:spMk id="3" creationId="{64CE560C-4ECF-127B-2EE2-CDF1757A190E}"/>
          </ac:spMkLst>
        </pc:spChg>
        <pc:spChg chg="add mod">
          <ac:chgData name="지연화" userId="2ed1f8e8-8462-4016-98ec-4b5b47945643" providerId="ADAL" clId="{85A2F31E-7BBB-45EA-BD07-FF01DDD9D62A}" dt="2024-05-24T11:31:18.331" v="34759" actId="1076"/>
          <ac:spMkLst>
            <pc:docMk/>
            <pc:sldMk cId="356327484" sldId="294"/>
            <ac:spMk id="5" creationId="{B004C9DF-308F-04E8-1D20-ABD3558385B5}"/>
          </ac:spMkLst>
        </pc:spChg>
        <pc:spChg chg="add mod">
          <ac:chgData name="지연화" userId="2ed1f8e8-8462-4016-98ec-4b5b47945643" providerId="ADAL" clId="{85A2F31E-7BBB-45EA-BD07-FF01DDD9D62A}" dt="2024-05-24T11:31:22.528" v="34760" actId="1076"/>
          <ac:spMkLst>
            <pc:docMk/>
            <pc:sldMk cId="356327484" sldId="294"/>
            <ac:spMk id="7" creationId="{7E674475-6C95-4A07-A726-1E18C6E3DA62}"/>
          </ac:spMkLst>
        </pc:spChg>
        <pc:picChg chg="add mod">
          <ac:chgData name="지연화" userId="2ed1f8e8-8462-4016-98ec-4b5b47945643" providerId="ADAL" clId="{85A2F31E-7BBB-45EA-BD07-FF01DDD9D62A}" dt="2024-05-24T11:31:06.439" v="34757" actId="1076"/>
          <ac:picMkLst>
            <pc:docMk/>
            <pc:sldMk cId="356327484" sldId="294"/>
            <ac:picMk id="4" creationId="{07585D11-4022-0885-1EDF-31551001D4E5}"/>
          </ac:picMkLst>
        </pc:picChg>
        <pc:picChg chg="add mod">
          <ac:chgData name="지연화" userId="2ed1f8e8-8462-4016-98ec-4b5b47945643" providerId="ADAL" clId="{85A2F31E-7BBB-45EA-BD07-FF01DDD9D62A}" dt="2024-05-24T11:31:03.051" v="34756" actId="1076"/>
          <ac:picMkLst>
            <pc:docMk/>
            <pc:sldMk cId="356327484" sldId="294"/>
            <ac:picMk id="6" creationId="{96D19A51-0EA6-E6BD-0AC0-03AC6B80ABD9}"/>
          </ac:picMkLst>
        </pc:picChg>
      </pc:sldChg>
      <pc:sldChg chg="modSp add del mod">
        <pc:chgData name="지연화" userId="2ed1f8e8-8462-4016-98ec-4b5b47945643" providerId="ADAL" clId="{85A2F31E-7BBB-45EA-BD07-FF01DDD9D62A}" dt="2024-05-26T14:30:20.243" v="35494" actId="20577"/>
        <pc:sldMkLst>
          <pc:docMk/>
          <pc:sldMk cId="38611716" sldId="295"/>
        </pc:sldMkLst>
        <pc:spChg chg="mod">
          <ac:chgData name="지연화" userId="2ed1f8e8-8462-4016-98ec-4b5b47945643" providerId="ADAL" clId="{85A2F31E-7BBB-45EA-BD07-FF01DDD9D62A}" dt="2024-05-18T13:12:07.729" v="22874" actId="20577"/>
          <ac:spMkLst>
            <pc:docMk/>
            <pc:sldMk cId="38611716" sldId="295"/>
            <ac:spMk id="2" creationId="{EE24F4B1-2236-2DF3-F036-0A59FC2B4250}"/>
          </ac:spMkLst>
        </pc:spChg>
        <pc:spChg chg="mod">
          <ac:chgData name="지연화" userId="2ed1f8e8-8462-4016-98ec-4b5b47945643" providerId="ADAL" clId="{85A2F31E-7BBB-45EA-BD07-FF01DDD9D62A}" dt="2024-05-26T14:30:20.243" v="35494" actId="20577"/>
          <ac:spMkLst>
            <pc:docMk/>
            <pc:sldMk cId="38611716" sldId="295"/>
            <ac:spMk id="3" creationId="{64CE560C-4ECF-127B-2EE2-CDF1757A190E}"/>
          </ac:spMkLst>
        </pc:spChg>
      </pc:sldChg>
      <pc:sldChg chg="addSp modSp add del mod modAnim">
        <pc:chgData name="지연화" userId="2ed1f8e8-8462-4016-98ec-4b5b47945643" providerId="ADAL" clId="{85A2F31E-7BBB-45EA-BD07-FF01DDD9D62A}" dt="2024-05-26T14:16:13.822" v="35402"/>
        <pc:sldMkLst>
          <pc:docMk/>
          <pc:sldMk cId="2474440265" sldId="296"/>
        </pc:sldMkLst>
        <pc:spChg chg="mod">
          <ac:chgData name="지연화" userId="2ed1f8e8-8462-4016-98ec-4b5b47945643" providerId="ADAL" clId="{85A2F31E-7BBB-45EA-BD07-FF01DDD9D62A}" dt="2024-05-18T13:20:53.224" v="24468" actId="20577"/>
          <ac:spMkLst>
            <pc:docMk/>
            <pc:sldMk cId="2474440265" sldId="296"/>
            <ac:spMk id="3" creationId="{64CE560C-4ECF-127B-2EE2-CDF1757A190E}"/>
          </ac:spMkLst>
        </pc:spChg>
        <pc:spChg chg="add mod">
          <ac:chgData name="지연화" userId="2ed1f8e8-8462-4016-98ec-4b5b47945643" providerId="ADAL" clId="{85A2F31E-7BBB-45EA-BD07-FF01DDD9D62A}" dt="2024-05-18T15:12:39.113" v="32535" actId="1076"/>
          <ac:spMkLst>
            <pc:docMk/>
            <pc:sldMk cId="2474440265" sldId="296"/>
            <ac:spMk id="5" creationId="{D117D80F-D12B-8AAD-41A1-A04D81657A8D}"/>
          </ac:spMkLst>
        </pc:spChg>
        <pc:spChg chg="add mod">
          <ac:chgData name="지연화" userId="2ed1f8e8-8462-4016-98ec-4b5b47945643" providerId="ADAL" clId="{85A2F31E-7BBB-45EA-BD07-FF01DDD9D62A}" dt="2024-05-18T15:14:48.736" v="32589" actId="1076"/>
          <ac:spMkLst>
            <pc:docMk/>
            <pc:sldMk cId="2474440265" sldId="296"/>
            <ac:spMk id="7" creationId="{CAD8CD83-D246-EE50-6EC6-77A1DD763064}"/>
          </ac:spMkLst>
        </pc:spChg>
        <pc:picChg chg="add mod">
          <ac:chgData name="지연화" userId="2ed1f8e8-8462-4016-98ec-4b5b47945643" providerId="ADAL" clId="{85A2F31E-7BBB-45EA-BD07-FF01DDD9D62A}" dt="2024-05-18T15:12:20.677" v="32494" actId="1076"/>
          <ac:picMkLst>
            <pc:docMk/>
            <pc:sldMk cId="2474440265" sldId="296"/>
            <ac:picMk id="4" creationId="{72C97ECC-D755-E161-DA85-5D0D2CDE35E8}"/>
          </ac:picMkLst>
        </pc:picChg>
        <pc:picChg chg="add mod">
          <ac:chgData name="지연화" userId="2ed1f8e8-8462-4016-98ec-4b5b47945643" providerId="ADAL" clId="{85A2F31E-7BBB-45EA-BD07-FF01DDD9D62A}" dt="2024-05-18T15:14:19.353" v="32541" actId="14100"/>
          <ac:picMkLst>
            <pc:docMk/>
            <pc:sldMk cId="2474440265" sldId="296"/>
            <ac:picMk id="6" creationId="{AE5D23CB-AFAF-17E1-50D8-A41E54E97DAC}"/>
          </ac:picMkLst>
        </pc:picChg>
      </pc:sldChg>
      <pc:sldChg chg="addSp modSp add del mod modAnim">
        <pc:chgData name="지연화" userId="2ed1f8e8-8462-4016-98ec-4b5b47945643" providerId="ADAL" clId="{85A2F31E-7BBB-45EA-BD07-FF01DDD9D62A}" dt="2024-05-26T14:16:07.078" v="35400"/>
        <pc:sldMkLst>
          <pc:docMk/>
          <pc:sldMk cId="3174227255" sldId="297"/>
        </pc:sldMkLst>
        <pc:spChg chg="mod">
          <ac:chgData name="지연화" userId="2ed1f8e8-8462-4016-98ec-4b5b47945643" providerId="ADAL" clId="{85A2F31E-7BBB-45EA-BD07-FF01DDD9D62A}" dt="2024-05-26T13:41:29.213" v="35150" actId="20577"/>
          <ac:spMkLst>
            <pc:docMk/>
            <pc:sldMk cId="3174227255" sldId="297"/>
            <ac:spMk id="3" creationId="{64CE560C-4ECF-127B-2EE2-CDF1757A190E}"/>
          </ac:spMkLst>
        </pc:spChg>
        <pc:spChg chg="add mod">
          <ac:chgData name="지연화" userId="2ed1f8e8-8462-4016-98ec-4b5b47945643" providerId="ADAL" clId="{85A2F31E-7BBB-45EA-BD07-FF01DDD9D62A}" dt="2024-05-26T13:54:03.140" v="35283" actId="20577"/>
          <ac:spMkLst>
            <pc:docMk/>
            <pc:sldMk cId="3174227255" sldId="297"/>
            <ac:spMk id="5" creationId="{25CAA76D-4784-7C87-6059-4C9B4F83B973}"/>
          </ac:spMkLst>
        </pc:spChg>
        <pc:spChg chg="add mod">
          <ac:chgData name="지연화" userId="2ed1f8e8-8462-4016-98ec-4b5b47945643" providerId="ADAL" clId="{85A2F31E-7BBB-45EA-BD07-FF01DDD9D62A}" dt="2024-05-24T11:32:03.048" v="34764" actId="1076"/>
          <ac:spMkLst>
            <pc:docMk/>
            <pc:sldMk cId="3174227255" sldId="297"/>
            <ac:spMk id="7" creationId="{9E20A33E-F7EB-3FEE-F837-1D1BADDD7446}"/>
          </ac:spMkLst>
        </pc:spChg>
        <pc:picChg chg="add mod">
          <ac:chgData name="지연화" userId="2ed1f8e8-8462-4016-98ec-4b5b47945643" providerId="ADAL" clId="{85A2F31E-7BBB-45EA-BD07-FF01DDD9D62A}" dt="2024-05-26T14:16:05.212" v="35399" actId="1076"/>
          <ac:picMkLst>
            <pc:docMk/>
            <pc:sldMk cId="3174227255" sldId="297"/>
            <ac:picMk id="4" creationId="{04A86F76-D584-170D-00B5-ED2CF0C1CC07}"/>
          </ac:picMkLst>
        </pc:picChg>
        <pc:picChg chg="add mod">
          <ac:chgData name="지연화" userId="2ed1f8e8-8462-4016-98ec-4b5b47945643" providerId="ADAL" clId="{85A2F31E-7BBB-45EA-BD07-FF01DDD9D62A}" dt="2024-05-24T11:31:59.780" v="34763" actId="1076"/>
          <ac:picMkLst>
            <pc:docMk/>
            <pc:sldMk cId="3174227255" sldId="297"/>
            <ac:picMk id="6" creationId="{BBE54F88-7456-6102-8D07-7052096533C9}"/>
          </ac:picMkLst>
        </pc:picChg>
      </pc:sldChg>
      <pc:sldChg chg="addSp modSp add del mod modAnim">
        <pc:chgData name="지연화" userId="2ed1f8e8-8462-4016-98ec-4b5b47945643" providerId="ADAL" clId="{85A2F31E-7BBB-45EA-BD07-FF01DDD9D62A}" dt="2024-05-26T14:15:59.119" v="35397"/>
        <pc:sldMkLst>
          <pc:docMk/>
          <pc:sldMk cId="1265948747" sldId="298"/>
        </pc:sldMkLst>
        <pc:spChg chg="mod">
          <ac:chgData name="지연화" userId="2ed1f8e8-8462-4016-98ec-4b5b47945643" providerId="ADAL" clId="{85A2F31E-7BBB-45EA-BD07-FF01DDD9D62A}" dt="2024-05-18T13:25:25.699" v="25089" actId="20577"/>
          <ac:spMkLst>
            <pc:docMk/>
            <pc:sldMk cId="1265948747" sldId="298"/>
            <ac:spMk id="2" creationId="{EE24F4B1-2236-2DF3-F036-0A59FC2B4250}"/>
          </ac:spMkLst>
        </pc:spChg>
        <pc:spChg chg="mod">
          <ac:chgData name="지연화" userId="2ed1f8e8-8462-4016-98ec-4b5b47945643" providerId="ADAL" clId="{85A2F31E-7BBB-45EA-BD07-FF01DDD9D62A}" dt="2024-05-24T11:32:28.102" v="34770" actId="20577"/>
          <ac:spMkLst>
            <pc:docMk/>
            <pc:sldMk cId="1265948747" sldId="298"/>
            <ac:spMk id="3" creationId="{64CE560C-4ECF-127B-2EE2-CDF1757A190E}"/>
          </ac:spMkLst>
        </pc:spChg>
        <pc:spChg chg="add mod">
          <ac:chgData name="지연화" userId="2ed1f8e8-8462-4016-98ec-4b5b47945643" providerId="ADAL" clId="{85A2F31E-7BBB-45EA-BD07-FF01DDD9D62A}" dt="2024-05-24T11:32:16.953" v="34765" actId="1076"/>
          <ac:spMkLst>
            <pc:docMk/>
            <pc:sldMk cId="1265948747" sldId="298"/>
            <ac:spMk id="5" creationId="{8A423483-74A4-9E0B-CCE1-C4FB4B70C74C}"/>
          </ac:spMkLst>
        </pc:spChg>
        <pc:picChg chg="add mod">
          <ac:chgData name="지연화" userId="2ed1f8e8-8462-4016-98ec-4b5b47945643" providerId="ADAL" clId="{85A2F31E-7BBB-45EA-BD07-FF01DDD9D62A}" dt="2024-05-18T15:08:58.887" v="32412" actId="1076"/>
          <ac:picMkLst>
            <pc:docMk/>
            <pc:sldMk cId="1265948747" sldId="298"/>
            <ac:picMk id="4" creationId="{B212C357-6FD1-3FD1-91D8-89F6FAF5682E}"/>
          </ac:picMkLst>
        </pc:picChg>
      </pc:sldChg>
      <pc:sldChg chg="modSp add del mod modAnim">
        <pc:chgData name="지연화" userId="2ed1f8e8-8462-4016-98ec-4b5b47945643" providerId="ADAL" clId="{85A2F31E-7BBB-45EA-BD07-FF01DDD9D62A}" dt="2024-05-26T13:26:24.687" v="35024"/>
        <pc:sldMkLst>
          <pc:docMk/>
          <pc:sldMk cId="1862242380" sldId="299"/>
        </pc:sldMkLst>
        <pc:spChg chg="mod">
          <ac:chgData name="지연화" userId="2ed1f8e8-8462-4016-98ec-4b5b47945643" providerId="ADAL" clId="{85A2F31E-7BBB-45EA-BD07-FF01DDD9D62A}" dt="2024-05-24T11:34:44.828" v="34806" actId="20577"/>
          <ac:spMkLst>
            <pc:docMk/>
            <pc:sldMk cId="1862242380" sldId="299"/>
            <ac:spMk id="3" creationId="{64CE560C-4ECF-127B-2EE2-CDF1757A190E}"/>
          </ac:spMkLst>
        </pc:spChg>
      </pc:sldChg>
      <pc:sldChg chg="modSp add del mod">
        <pc:chgData name="지연화" userId="2ed1f8e8-8462-4016-98ec-4b5b47945643" providerId="ADAL" clId="{85A2F31E-7BBB-45EA-BD07-FF01DDD9D62A}" dt="2024-05-26T13:26:31.073" v="35025"/>
        <pc:sldMkLst>
          <pc:docMk/>
          <pc:sldMk cId="3805981855" sldId="300"/>
        </pc:sldMkLst>
        <pc:spChg chg="mod">
          <ac:chgData name="지연화" userId="2ed1f8e8-8462-4016-98ec-4b5b47945643" providerId="ADAL" clId="{85A2F31E-7BBB-45EA-BD07-FF01DDD9D62A}" dt="2024-05-18T14:18:19.370" v="26797" actId="20577"/>
          <ac:spMkLst>
            <pc:docMk/>
            <pc:sldMk cId="3805981855" sldId="300"/>
            <ac:spMk id="2" creationId="{EE24F4B1-2236-2DF3-F036-0A59FC2B4250}"/>
          </ac:spMkLst>
        </pc:spChg>
        <pc:spChg chg="mod">
          <ac:chgData name="지연화" userId="2ed1f8e8-8462-4016-98ec-4b5b47945643" providerId="ADAL" clId="{85A2F31E-7BBB-45EA-BD07-FF01DDD9D62A}" dt="2024-05-24T11:33:01.437" v="34772" actId="20577"/>
          <ac:spMkLst>
            <pc:docMk/>
            <pc:sldMk cId="3805981855" sldId="300"/>
            <ac:spMk id="3" creationId="{64CE560C-4ECF-127B-2EE2-CDF1757A190E}"/>
          </ac:spMkLst>
        </pc:spChg>
      </pc:sldChg>
      <pc:sldChg chg="addSp delSp modSp add del mod ord delAnim modAnim">
        <pc:chgData name="지연화" userId="2ed1f8e8-8462-4016-98ec-4b5b47945643" providerId="ADAL" clId="{85A2F31E-7BBB-45EA-BD07-FF01DDD9D62A}" dt="2024-05-26T13:54:19.383" v="35284" actId="21"/>
        <pc:sldMkLst>
          <pc:docMk/>
          <pc:sldMk cId="2653916196" sldId="301"/>
        </pc:sldMkLst>
        <pc:spChg chg="mod">
          <ac:chgData name="지연화" userId="2ed1f8e8-8462-4016-98ec-4b5b47945643" providerId="ADAL" clId="{85A2F31E-7BBB-45EA-BD07-FF01DDD9D62A}" dt="2024-05-24T11:34:40.247" v="34802" actId="1076"/>
          <ac:spMkLst>
            <pc:docMk/>
            <pc:sldMk cId="2653916196" sldId="301"/>
            <ac:spMk id="2" creationId="{EE24F4B1-2236-2DF3-F036-0A59FC2B4250}"/>
          </ac:spMkLst>
        </pc:spChg>
        <pc:spChg chg="mod">
          <ac:chgData name="지연화" userId="2ed1f8e8-8462-4016-98ec-4b5b47945643" providerId="ADAL" clId="{85A2F31E-7BBB-45EA-BD07-FF01DDD9D62A}" dt="2024-05-26T13:42:47.746" v="35223" actId="20577"/>
          <ac:spMkLst>
            <pc:docMk/>
            <pc:sldMk cId="2653916196" sldId="301"/>
            <ac:spMk id="3" creationId="{64CE560C-4ECF-127B-2EE2-CDF1757A190E}"/>
          </ac:spMkLst>
        </pc:spChg>
        <pc:picChg chg="add mod">
          <ac:chgData name="지연화" userId="2ed1f8e8-8462-4016-98ec-4b5b47945643" providerId="ADAL" clId="{85A2F31E-7BBB-45EA-BD07-FF01DDD9D62A}" dt="2024-05-24T11:34:59.946" v="34809" actId="1076"/>
          <ac:picMkLst>
            <pc:docMk/>
            <pc:sldMk cId="2653916196" sldId="301"/>
            <ac:picMk id="4" creationId="{38DDB91C-A708-5CCF-5F1C-A5229D00AB16}"/>
          </ac:picMkLst>
        </pc:picChg>
        <pc:picChg chg="add del mod">
          <ac:chgData name="지연화" userId="2ed1f8e8-8462-4016-98ec-4b5b47945643" providerId="ADAL" clId="{85A2F31E-7BBB-45EA-BD07-FF01DDD9D62A}" dt="2024-05-26T13:54:19.383" v="35284" actId="21"/>
          <ac:picMkLst>
            <pc:docMk/>
            <pc:sldMk cId="2653916196" sldId="301"/>
            <ac:picMk id="5" creationId="{A42DCE9F-E5D6-5AA6-8FBF-25D38D8668E8}"/>
          </ac:picMkLst>
        </pc:picChg>
        <pc:picChg chg="add mod">
          <ac:chgData name="지연화" userId="2ed1f8e8-8462-4016-98ec-4b5b47945643" providerId="ADAL" clId="{85A2F31E-7BBB-45EA-BD07-FF01DDD9D62A}" dt="2024-05-18T15:03:57.945" v="32357" actId="1076"/>
          <ac:picMkLst>
            <pc:docMk/>
            <pc:sldMk cId="2653916196" sldId="301"/>
            <ac:picMk id="3074" creationId="{1E74BB1E-D3F0-41BE-A519-9CF1E4F1DAAA}"/>
          </ac:picMkLst>
        </pc:picChg>
        <pc:picChg chg="add mod">
          <ac:chgData name="지연화" userId="2ed1f8e8-8462-4016-98ec-4b5b47945643" providerId="ADAL" clId="{85A2F31E-7BBB-45EA-BD07-FF01DDD9D62A}" dt="2024-05-18T15:04:16.865" v="32362" actId="14100"/>
          <ac:picMkLst>
            <pc:docMk/>
            <pc:sldMk cId="2653916196" sldId="301"/>
            <ac:picMk id="3076" creationId="{A0A32A4E-C418-2519-0C39-A6751BDC46DC}"/>
          </ac:picMkLst>
        </pc:picChg>
      </pc:sldChg>
      <pc:sldChg chg="addSp modSp add del mod modAnim">
        <pc:chgData name="지연화" userId="2ed1f8e8-8462-4016-98ec-4b5b47945643" providerId="ADAL" clId="{85A2F31E-7BBB-45EA-BD07-FF01DDD9D62A}" dt="2024-05-26T14:29:26.946" v="35463" actId="1076"/>
        <pc:sldMkLst>
          <pc:docMk/>
          <pc:sldMk cId="1605366321" sldId="302"/>
        </pc:sldMkLst>
        <pc:spChg chg="mod">
          <ac:chgData name="지연화" userId="2ed1f8e8-8462-4016-98ec-4b5b47945643" providerId="ADAL" clId="{85A2F31E-7BBB-45EA-BD07-FF01DDD9D62A}" dt="2024-05-26T14:29:26.946" v="35463" actId="1076"/>
          <ac:spMkLst>
            <pc:docMk/>
            <pc:sldMk cId="1605366321" sldId="302"/>
            <ac:spMk id="3" creationId="{64CE560C-4ECF-127B-2EE2-CDF1757A190E}"/>
          </ac:spMkLst>
        </pc:spChg>
        <pc:picChg chg="add mod">
          <ac:chgData name="지연화" userId="2ed1f8e8-8462-4016-98ec-4b5b47945643" providerId="ADAL" clId="{85A2F31E-7BBB-45EA-BD07-FF01DDD9D62A}" dt="2024-05-18T15:02:10.685" v="32345" actId="1076"/>
          <ac:picMkLst>
            <pc:docMk/>
            <pc:sldMk cId="1605366321" sldId="302"/>
            <ac:picMk id="2050" creationId="{03B84B35-1C95-1F72-28DE-B513CEFAA44E}"/>
          </ac:picMkLst>
        </pc:picChg>
        <pc:picChg chg="add mod">
          <ac:chgData name="지연화" userId="2ed1f8e8-8462-4016-98ec-4b5b47945643" providerId="ADAL" clId="{85A2F31E-7BBB-45EA-BD07-FF01DDD9D62A}" dt="2024-05-18T15:02:57.781" v="32353" actId="1076"/>
          <ac:picMkLst>
            <pc:docMk/>
            <pc:sldMk cId="1605366321" sldId="302"/>
            <ac:picMk id="2052" creationId="{9E191318-468F-8DE2-7A09-9055A9FD9DA0}"/>
          </ac:picMkLst>
        </pc:picChg>
      </pc:sldChg>
      <pc:sldChg chg="addSp modSp add del mod modAnim">
        <pc:chgData name="지연화" userId="2ed1f8e8-8462-4016-98ec-4b5b47945643" providerId="ADAL" clId="{85A2F31E-7BBB-45EA-BD07-FF01DDD9D62A}" dt="2024-05-26T14:14:46.993" v="35396" actId="20577"/>
        <pc:sldMkLst>
          <pc:docMk/>
          <pc:sldMk cId="68902193" sldId="303"/>
        </pc:sldMkLst>
        <pc:spChg chg="mod">
          <ac:chgData name="지연화" userId="2ed1f8e8-8462-4016-98ec-4b5b47945643" providerId="ADAL" clId="{85A2F31E-7BBB-45EA-BD07-FF01DDD9D62A}" dt="2024-05-26T14:14:46.993" v="35396" actId="20577"/>
          <ac:spMkLst>
            <pc:docMk/>
            <pc:sldMk cId="68902193" sldId="303"/>
            <ac:spMk id="3" creationId="{64CE560C-4ECF-127B-2EE2-CDF1757A190E}"/>
          </ac:spMkLst>
        </pc:spChg>
        <pc:picChg chg="add mod">
          <ac:chgData name="지연화" userId="2ed1f8e8-8462-4016-98ec-4b5b47945643" providerId="ADAL" clId="{85A2F31E-7BBB-45EA-BD07-FF01DDD9D62A}" dt="2024-05-24T11:36:07.435" v="34835" actId="1076"/>
          <ac:picMkLst>
            <pc:docMk/>
            <pc:sldMk cId="68902193" sldId="303"/>
            <ac:picMk id="4" creationId="{85B84142-7E94-B589-FA43-B338059D7897}"/>
          </ac:picMkLst>
        </pc:picChg>
        <pc:picChg chg="add mod">
          <ac:chgData name="지연화" userId="2ed1f8e8-8462-4016-98ec-4b5b47945643" providerId="ADAL" clId="{85A2F31E-7BBB-45EA-BD07-FF01DDD9D62A}" dt="2024-05-24T11:36:05.711" v="34834" actId="1076"/>
          <ac:picMkLst>
            <pc:docMk/>
            <pc:sldMk cId="68902193" sldId="303"/>
            <ac:picMk id="5" creationId="{6E2E8170-7F20-BB7B-C069-9C8AFC9D8037}"/>
          </ac:picMkLst>
        </pc:picChg>
      </pc:sldChg>
      <pc:sldChg chg="addSp modSp add del mod modAnim">
        <pc:chgData name="지연화" userId="2ed1f8e8-8462-4016-98ec-4b5b47945643" providerId="ADAL" clId="{85A2F31E-7BBB-45EA-BD07-FF01DDD9D62A}" dt="2024-05-26T14:28:57.392" v="35461" actId="1076"/>
        <pc:sldMkLst>
          <pc:docMk/>
          <pc:sldMk cId="2346750817" sldId="304"/>
        </pc:sldMkLst>
        <pc:spChg chg="mod">
          <ac:chgData name="지연화" userId="2ed1f8e8-8462-4016-98ec-4b5b47945643" providerId="ADAL" clId="{85A2F31E-7BBB-45EA-BD07-FF01DDD9D62A}" dt="2024-05-26T14:28:51.169" v="35459" actId="20577"/>
          <ac:spMkLst>
            <pc:docMk/>
            <pc:sldMk cId="2346750817" sldId="304"/>
            <ac:spMk id="3" creationId="{64CE560C-4ECF-127B-2EE2-CDF1757A190E}"/>
          </ac:spMkLst>
        </pc:spChg>
        <pc:picChg chg="add mod">
          <ac:chgData name="지연화" userId="2ed1f8e8-8462-4016-98ec-4b5b47945643" providerId="ADAL" clId="{85A2F31E-7BBB-45EA-BD07-FF01DDD9D62A}" dt="2024-05-26T14:28:56.105" v="35460" actId="1076"/>
          <ac:picMkLst>
            <pc:docMk/>
            <pc:sldMk cId="2346750817" sldId="304"/>
            <ac:picMk id="4" creationId="{1F9CBC22-5DB1-8381-5BE8-CA7A3BDE190B}"/>
          </ac:picMkLst>
        </pc:picChg>
        <pc:picChg chg="add mod">
          <ac:chgData name="지연화" userId="2ed1f8e8-8462-4016-98ec-4b5b47945643" providerId="ADAL" clId="{85A2F31E-7BBB-45EA-BD07-FF01DDD9D62A}" dt="2024-05-26T14:28:57.392" v="35461" actId="1076"/>
          <ac:picMkLst>
            <pc:docMk/>
            <pc:sldMk cId="2346750817" sldId="304"/>
            <ac:picMk id="1026" creationId="{EB7CECBE-87AF-0137-0A8E-830401EF7571}"/>
          </ac:picMkLst>
        </pc:picChg>
      </pc:sldChg>
      <pc:sldChg chg="addSp delSp modSp add del mod delAnim modAnim">
        <pc:chgData name="지연화" userId="2ed1f8e8-8462-4016-98ec-4b5b47945643" providerId="ADAL" clId="{85A2F31E-7BBB-45EA-BD07-FF01DDD9D62A}" dt="2024-05-26T14:00:42.119" v="35348"/>
        <pc:sldMkLst>
          <pc:docMk/>
          <pc:sldMk cId="3869562844" sldId="305"/>
        </pc:sldMkLst>
        <pc:spChg chg="mod">
          <ac:chgData name="지연화" userId="2ed1f8e8-8462-4016-98ec-4b5b47945643" providerId="ADAL" clId="{85A2F31E-7BBB-45EA-BD07-FF01DDD9D62A}" dt="2024-05-26T13:44:01.084" v="35229" actId="20577"/>
          <ac:spMkLst>
            <pc:docMk/>
            <pc:sldMk cId="3869562844" sldId="305"/>
            <ac:spMk id="3" creationId="{64CE560C-4ECF-127B-2EE2-CDF1757A190E}"/>
          </ac:spMkLst>
        </pc:spChg>
        <pc:picChg chg="add mod">
          <ac:chgData name="지연화" userId="2ed1f8e8-8462-4016-98ec-4b5b47945643" providerId="ADAL" clId="{85A2F31E-7BBB-45EA-BD07-FF01DDD9D62A}" dt="2024-05-26T14:00:37.988" v="35347" actId="1076"/>
          <ac:picMkLst>
            <pc:docMk/>
            <pc:sldMk cId="3869562844" sldId="305"/>
            <ac:picMk id="4" creationId="{FA1FA3C9-A611-8C96-D066-5A8B83653DC2}"/>
          </ac:picMkLst>
        </pc:picChg>
        <pc:picChg chg="add mod">
          <ac:chgData name="지연화" userId="2ed1f8e8-8462-4016-98ec-4b5b47945643" providerId="ADAL" clId="{85A2F31E-7BBB-45EA-BD07-FF01DDD9D62A}" dt="2024-05-26T13:59:45.437" v="35342" actId="1076"/>
          <ac:picMkLst>
            <pc:docMk/>
            <pc:sldMk cId="3869562844" sldId="305"/>
            <ac:picMk id="5" creationId="{9EDD7507-1287-2074-EB52-08F7ABC6D1F9}"/>
          </ac:picMkLst>
        </pc:picChg>
        <pc:picChg chg="add del mod">
          <ac:chgData name="지연화" userId="2ed1f8e8-8462-4016-98ec-4b5b47945643" providerId="ADAL" clId="{85A2F31E-7BBB-45EA-BD07-FF01DDD9D62A}" dt="2024-05-26T13:54:39.589" v="35285" actId="21"/>
          <ac:picMkLst>
            <pc:docMk/>
            <pc:sldMk cId="3869562844" sldId="305"/>
            <ac:picMk id="7" creationId="{C0A948F7-8702-A7E1-6619-FB480C206F77}"/>
          </ac:picMkLst>
        </pc:picChg>
      </pc:sldChg>
      <pc:sldChg chg="addSp delSp modSp add del mod modAnim">
        <pc:chgData name="지연화" userId="2ed1f8e8-8462-4016-98ec-4b5b47945643" providerId="ADAL" clId="{85A2F31E-7BBB-45EA-BD07-FF01DDD9D62A}" dt="2024-05-26T12:56:47.729" v="34995" actId="2696"/>
        <pc:sldMkLst>
          <pc:docMk/>
          <pc:sldMk cId="1597015554" sldId="306"/>
        </pc:sldMkLst>
        <pc:spChg chg="mod">
          <ac:chgData name="지연화" userId="2ed1f8e8-8462-4016-98ec-4b5b47945643" providerId="ADAL" clId="{85A2F31E-7BBB-45EA-BD07-FF01DDD9D62A}" dt="2024-05-24T11:36:55.724" v="34848" actId="20577"/>
          <ac:spMkLst>
            <pc:docMk/>
            <pc:sldMk cId="1597015554" sldId="306"/>
            <ac:spMk id="3" creationId="{64CE560C-4ECF-127B-2EE2-CDF1757A190E}"/>
          </ac:spMkLst>
        </pc:spChg>
        <pc:picChg chg="add del mod">
          <ac:chgData name="지연화" userId="2ed1f8e8-8462-4016-98ec-4b5b47945643" providerId="ADAL" clId="{85A2F31E-7BBB-45EA-BD07-FF01DDD9D62A}" dt="2024-05-18T14:53:48.225" v="32277" actId="22"/>
          <ac:picMkLst>
            <pc:docMk/>
            <pc:sldMk cId="1597015554" sldId="306"/>
            <ac:picMk id="5" creationId="{661BAFA7-DD39-4B3A-7831-4842E8953E0F}"/>
          </ac:picMkLst>
        </pc:picChg>
        <pc:picChg chg="add mod">
          <ac:chgData name="지연화" userId="2ed1f8e8-8462-4016-98ec-4b5b47945643" providerId="ADAL" clId="{85A2F31E-7BBB-45EA-BD07-FF01DDD9D62A}" dt="2024-05-18T14:56:43.443" v="32298" actId="14100"/>
          <ac:picMkLst>
            <pc:docMk/>
            <pc:sldMk cId="1597015554" sldId="306"/>
            <ac:picMk id="7" creationId="{854BBFD0-1E55-2DAF-37F6-DDA2AE52F4B4}"/>
          </ac:picMkLst>
        </pc:picChg>
        <pc:picChg chg="add mod">
          <ac:chgData name="지연화" userId="2ed1f8e8-8462-4016-98ec-4b5b47945643" providerId="ADAL" clId="{85A2F31E-7BBB-45EA-BD07-FF01DDD9D62A}" dt="2024-05-18T14:58:18.326" v="32309" actId="1076"/>
          <ac:picMkLst>
            <pc:docMk/>
            <pc:sldMk cId="1597015554" sldId="306"/>
            <ac:picMk id="9" creationId="{6F65558C-38F0-B588-C9DF-1843ED1A81C5}"/>
          </ac:picMkLst>
        </pc:picChg>
      </pc:sldChg>
      <pc:sldChg chg="delSp modSp new add del mod">
        <pc:chgData name="지연화" userId="2ed1f8e8-8462-4016-98ec-4b5b47945643" providerId="ADAL" clId="{85A2F31E-7BBB-45EA-BD07-FF01DDD9D62A}" dt="2024-05-26T13:27:31.430" v="35032"/>
        <pc:sldMkLst>
          <pc:docMk/>
          <pc:sldMk cId="1379071774" sldId="307"/>
        </pc:sldMkLst>
        <pc:spChg chg="mod">
          <ac:chgData name="지연화" userId="2ed1f8e8-8462-4016-98ec-4b5b47945643" providerId="ADAL" clId="{85A2F31E-7BBB-45EA-BD07-FF01DDD9D62A}" dt="2024-05-18T14:49:30.818" v="32252" actId="20577"/>
          <ac:spMkLst>
            <pc:docMk/>
            <pc:sldMk cId="1379071774" sldId="307"/>
            <ac:spMk id="2" creationId="{0E59CD38-398F-D7AC-6036-C57A150B3837}"/>
          </ac:spMkLst>
        </pc:spChg>
        <pc:spChg chg="del mod">
          <ac:chgData name="지연화" userId="2ed1f8e8-8462-4016-98ec-4b5b47945643" providerId="ADAL" clId="{85A2F31E-7BBB-45EA-BD07-FF01DDD9D62A}" dt="2024-05-18T14:49:49.021" v="32255" actId="21"/>
          <ac:spMkLst>
            <pc:docMk/>
            <pc:sldMk cId="1379071774" sldId="307"/>
            <ac:spMk id="3" creationId="{B616C7FE-7364-36BE-8681-95D35B266D43}"/>
          </ac:spMkLst>
        </pc:spChg>
      </pc:sldChg>
      <pc:sldChg chg="addSp delSp modSp add del mod delAnim modAnim">
        <pc:chgData name="지연화" userId="2ed1f8e8-8462-4016-98ec-4b5b47945643" providerId="ADAL" clId="{85A2F31E-7BBB-45EA-BD07-FF01DDD9D62A}" dt="2024-05-26T14:01:50.338" v="35356"/>
        <pc:sldMkLst>
          <pc:docMk/>
          <pc:sldMk cId="1049517105" sldId="308"/>
        </pc:sldMkLst>
        <pc:spChg chg="mod">
          <ac:chgData name="지연화" userId="2ed1f8e8-8462-4016-98ec-4b5b47945643" providerId="ADAL" clId="{85A2F31E-7BBB-45EA-BD07-FF01DDD9D62A}" dt="2024-05-26T13:58:10.121" v="35341" actId="20577"/>
          <ac:spMkLst>
            <pc:docMk/>
            <pc:sldMk cId="1049517105" sldId="308"/>
            <ac:spMk id="3" creationId="{64CE560C-4ECF-127B-2EE2-CDF1757A190E}"/>
          </ac:spMkLst>
        </pc:spChg>
        <pc:picChg chg="add del">
          <ac:chgData name="지연화" userId="2ed1f8e8-8462-4016-98ec-4b5b47945643" providerId="ADAL" clId="{85A2F31E-7BBB-45EA-BD07-FF01DDD9D62A}" dt="2024-05-26T14:01:15.782" v="35351" actId="21"/>
          <ac:picMkLst>
            <pc:docMk/>
            <pc:sldMk cId="1049517105" sldId="308"/>
            <ac:picMk id="4" creationId="{894265E8-0312-F045-F503-52623248B4B8}"/>
          </ac:picMkLst>
        </pc:picChg>
        <pc:picChg chg="add mod">
          <ac:chgData name="지연화" userId="2ed1f8e8-8462-4016-98ec-4b5b47945643" providerId="ADAL" clId="{85A2F31E-7BBB-45EA-BD07-FF01DDD9D62A}" dt="2024-05-26T14:01:48.603" v="35355" actId="1076"/>
          <ac:picMkLst>
            <pc:docMk/>
            <pc:sldMk cId="1049517105" sldId="308"/>
            <ac:picMk id="5" creationId="{6E55B611-0535-1268-BA48-B54E9BBE34F8}"/>
          </ac:picMkLst>
        </pc:picChg>
        <pc:picChg chg="mod">
          <ac:chgData name="지연화" userId="2ed1f8e8-8462-4016-98ec-4b5b47945643" providerId="ADAL" clId="{85A2F31E-7BBB-45EA-BD07-FF01DDD9D62A}" dt="2024-05-26T14:00:50.842" v="35349" actId="1076"/>
          <ac:picMkLst>
            <pc:docMk/>
            <pc:sldMk cId="1049517105" sldId="308"/>
            <ac:picMk id="7" creationId="{854BBFD0-1E55-2DAF-37F6-DDA2AE52F4B4}"/>
          </ac:picMkLst>
        </pc:picChg>
        <pc:picChg chg="del">
          <ac:chgData name="지연화" userId="2ed1f8e8-8462-4016-98ec-4b5b47945643" providerId="ADAL" clId="{85A2F31E-7BBB-45EA-BD07-FF01DDD9D62A}" dt="2024-05-26T13:54:58.696" v="35287" actId="21"/>
          <ac:picMkLst>
            <pc:docMk/>
            <pc:sldMk cId="1049517105" sldId="308"/>
            <ac:picMk id="9" creationId="{6F65558C-38F0-B588-C9DF-1843ED1A81C5}"/>
          </ac:picMkLst>
        </pc:picChg>
      </pc:sldChg>
      <pc:sldChg chg="add del">
        <pc:chgData name="지연화" userId="2ed1f8e8-8462-4016-98ec-4b5b47945643" providerId="ADAL" clId="{85A2F31E-7BBB-45EA-BD07-FF01DDD9D62A}" dt="2024-05-26T12:57:15.669" v="34999" actId="2696"/>
        <pc:sldMkLst>
          <pc:docMk/>
          <pc:sldMk cId="1876788454" sldId="308"/>
        </pc:sldMkLst>
      </pc:sldChg>
      <pc:sldChg chg="add del">
        <pc:chgData name="지연화" userId="2ed1f8e8-8462-4016-98ec-4b5b47945643" providerId="ADAL" clId="{85A2F31E-7BBB-45EA-BD07-FF01DDD9D62A}" dt="2024-05-26T12:48:41.143" v="34970" actId="2696"/>
        <pc:sldMkLst>
          <pc:docMk/>
          <pc:sldMk cId="2981706923" sldId="308"/>
        </pc:sldMkLst>
      </pc:sldChg>
      <pc:sldChg chg="add del">
        <pc:chgData name="지연화" userId="2ed1f8e8-8462-4016-98ec-4b5b47945643" providerId="ADAL" clId="{85A2F31E-7BBB-45EA-BD07-FF01DDD9D62A}" dt="2024-05-26T12:55:05.363" v="34989" actId="2696"/>
        <pc:sldMkLst>
          <pc:docMk/>
          <pc:sldMk cId="4082640486" sldId="308"/>
        </pc:sldMkLst>
      </pc:sldChg>
      <pc:sldChg chg="add del">
        <pc:chgData name="지연화" userId="2ed1f8e8-8462-4016-98ec-4b5b47945643" providerId="ADAL" clId="{85A2F31E-7BBB-45EA-BD07-FF01DDD9D62A}" dt="2024-05-26T12:56:51.045" v="34996" actId="2696"/>
        <pc:sldMkLst>
          <pc:docMk/>
          <pc:sldMk cId="823923366" sldId="309"/>
        </pc:sldMkLst>
      </pc:sldChg>
      <pc:sldChg chg="add del">
        <pc:chgData name="지연화" userId="2ed1f8e8-8462-4016-98ec-4b5b47945643" providerId="ADAL" clId="{85A2F31E-7BBB-45EA-BD07-FF01DDD9D62A}" dt="2024-05-26T15:23:29.321" v="35504" actId="2696"/>
        <pc:sldMkLst>
          <pc:docMk/>
          <pc:sldMk cId="3352026022" sldId="30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34117-76C3-4FAC-86A2-289EECD3C9A4}" type="datetimeFigureOut">
              <a:rPr lang="ko-KR" altLang="en-US" smtClean="0"/>
              <a:t>2024-05-27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0DEE7-2765-4AF1-A165-4FBF8BC4DC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2019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0DEE7-2765-4AF1-A165-4FBF8BC4DCD5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4119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7ED548A-9C92-0EE2-8585-0056BC312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EEAFD56-1AEF-7CF8-9C9C-E32968274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A98429C-B15E-A5D1-066A-30DCF0124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8F54-81B7-404C-BC6E-72245405FCEC}" type="datetimeFigureOut">
              <a:rPr lang="ko-KR" altLang="en-US" smtClean="0"/>
              <a:t>2024-05-27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0EDCE24-DE05-21EC-0D7F-757BA472A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5BE051E-2E5B-FE79-E2F2-BC3FC8510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53B5-6098-4D4D-8066-E4B8273F0E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0729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EB68D53-0918-9A92-A9D8-9F31DD044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7378F5F-6717-3D11-40CF-ACDFC53631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27A1802-14A6-1C72-E2FA-0D72CB2D5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8F54-81B7-404C-BC6E-72245405FCEC}" type="datetimeFigureOut">
              <a:rPr lang="ko-KR" altLang="en-US" smtClean="0"/>
              <a:t>2024-05-27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78ACE5C-A06C-A7F0-9877-FD41C3EF2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C04846C-AE52-8DA9-D6FB-4F3090842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53B5-6098-4D4D-8066-E4B8273F0E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8133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EFBC1FF8-086E-7E75-93D9-4E2E8B7085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A19E1B9-A8BF-6ECE-7D87-EAB5C0B47C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35D6995-8098-27BD-2BA8-49138A65F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8F54-81B7-404C-BC6E-72245405FCEC}" type="datetimeFigureOut">
              <a:rPr lang="ko-KR" altLang="en-US" smtClean="0"/>
              <a:t>2024-05-27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230D496-B376-D83A-43D2-78200BE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5C6A8E8-5065-E370-BE0C-11546A1D1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53B5-6098-4D4D-8066-E4B8273F0E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635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99FDE63-1E91-AA37-20B6-D046E4897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EF6FE6D-F675-BE7A-99C1-4B52F0C13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D2C0C7D-3C54-68E1-576B-B2AB2A28F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8F54-81B7-404C-BC6E-72245405FCEC}" type="datetimeFigureOut">
              <a:rPr lang="ko-KR" altLang="en-US" smtClean="0"/>
              <a:t>2024-05-27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5814A09-CFBE-B43C-76F5-3D2C971EC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C62F3DD-27D1-EA0C-BA01-EF2D39594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53B5-6098-4D4D-8066-E4B8273F0E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946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7E64FF2-688D-0325-8695-69C22DD17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07FDD31-94DB-84A2-BD15-1BDEA9704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6743CC7-9B21-D633-81F4-CB92F8742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8F54-81B7-404C-BC6E-72245405FCEC}" type="datetimeFigureOut">
              <a:rPr lang="ko-KR" altLang="en-US" smtClean="0"/>
              <a:t>2024-05-27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71DD9AF-FE12-8442-4E51-AC9156C5D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94D9465-B6B9-D2D4-40CE-AA17E743E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53B5-6098-4D4D-8066-E4B8273F0E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5719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621BBE-E853-D477-57A9-43C532E5A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4C70E71-2B3B-3D1D-5EC1-C9FC81B7EE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3487090-98DD-2CE3-EF22-54B6679AD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7EE9FD5-00B1-9831-57EF-DA5855B25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8F54-81B7-404C-BC6E-72245405FCEC}" type="datetimeFigureOut">
              <a:rPr lang="ko-KR" altLang="en-US" smtClean="0"/>
              <a:t>2024-05-27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ABD691C-9604-9B3B-15E0-A69BC99E6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FA143D8-386D-7E14-D751-6D3B57745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53B5-6098-4D4D-8066-E4B8273F0E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4506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0157177-37E3-EE05-FE78-9E3BE6879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A92DC04-CA85-CC80-C8A7-746723FFF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2943556-B1F6-D80E-2FB4-F2E4D700BF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9DEBF107-D1C7-B4C8-A371-97492FA5D5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E009672B-42FB-3266-4187-69C245A6D9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7E1C28A-DEDA-505A-2CEE-1B05D66EE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8F54-81B7-404C-BC6E-72245405FCEC}" type="datetimeFigureOut">
              <a:rPr lang="ko-KR" altLang="en-US" smtClean="0"/>
              <a:t>2024-05-27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36AEA73-8E2C-ED8F-D145-1916C3BCF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FFA1D608-61A8-4926-2F42-F22A26B6A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53B5-6098-4D4D-8066-E4B8273F0E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0776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9548AB2-8BB7-CA9E-6CDB-4C6FD544E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003CF4D3-6F5E-26BE-6E52-3AE68F2EB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8F54-81B7-404C-BC6E-72245405FCEC}" type="datetimeFigureOut">
              <a:rPr lang="ko-KR" altLang="en-US" smtClean="0"/>
              <a:t>2024-05-27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2B8A56A-FEE3-0603-AAC3-DED9921AC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7CF3B49-7D5F-B399-702B-265EBE092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53B5-6098-4D4D-8066-E4B8273F0E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8973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048711B8-4121-27BB-9B47-E034E013A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8F54-81B7-404C-BC6E-72245405FCEC}" type="datetimeFigureOut">
              <a:rPr lang="ko-KR" altLang="en-US" smtClean="0"/>
              <a:t>2024-05-27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53C3EBE-0612-F9F2-904C-10C738202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3EE91B6-4F8B-22EC-42FB-981FBC533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53B5-6098-4D4D-8066-E4B8273F0E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9898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8139E9-2D4D-2443-3933-1D081E0DD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159B593-2917-9768-5BA0-DFEE0EBD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D36D563-11D6-F958-2464-F083050E13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0A9DC47-673C-0298-68DE-5EE51E080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8F54-81B7-404C-BC6E-72245405FCEC}" type="datetimeFigureOut">
              <a:rPr lang="ko-KR" altLang="en-US" smtClean="0"/>
              <a:t>2024-05-27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F7895A7-0102-52EB-6EC9-63F941D4F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6B80F2A-8576-C173-4086-DBA908C57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53B5-6098-4D4D-8066-E4B8273F0E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7228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F47EF7B-3A49-9E2C-6795-F52985BBA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27ACA66-9CD4-4F89-E22D-A09E66F0DE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6B4FFE2-A63B-D58A-3A7C-48EC0FE42E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A393DFC-1F2A-86B1-66E8-ACA4228B7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8F54-81B7-404C-BC6E-72245405FCEC}" type="datetimeFigureOut">
              <a:rPr lang="ko-KR" altLang="en-US" smtClean="0"/>
              <a:t>2024-05-27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5B79C4B-6AB0-1CB3-B41D-39A90EFE8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069F4D7-588E-44FA-1211-40D3B62C9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53B5-6098-4D4D-8066-E4B8273F0E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1160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571890D4-3DFE-EAB8-98B8-0746A7188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752857A-307C-B8A2-9330-3A29C63EB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04A4253-A70D-596F-380A-72B9A1EEDC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DD8F54-81B7-404C-BC6E-72245405FCEC}" type="datetimeFigureOut">
              <a:rPr lang="ko-KR" altLang="en-US" smtClean="0"/>
              <a:t>2024-05-27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5009BF5-9580-135A-B099-F3275A9D7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553BED6-5F3C-2A04-1795-6E2D5651E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B053B5-6098-4D4D-8066-E4B8273F0E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5970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4273C22-9318-CCC7-1854-4E9DF45CD6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/>
              <a:t>일본인의 생활과 전통문화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1AB057B-908A-5D4B-FAC7-3D9841D5C5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ko-KR"/>
          </a:p>
          <a:p>
            <a:r>
              <a:rPr lang="en-US" altLang="ko-KR"/>
              <a:t>                                                           22367487 </a:t>
            </a:r>
            <a:r>
              <a:rPr lang="ko-KR" altLang="en-US"/>
              <a:t>지연화</a:t>
            </a: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51211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24F4B1-2236-2DF3-F036-0A59FC2B4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5. </a:t>
            </a:r>
            <a:r>
              <a:rPr lang="ko-KR" altLang="en-US"/>
              <a:t>일본의 통과 의례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4CE560C-4ECF-127B-2EE2-CDF1757A1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장수를 축하하는 행사</a:t>
            </a:r>
            <a:r>
              <a:rPr lang="en-US" altLang="ko-KR" dirty="0"/>
              <a:t>  </a:t>
            </a:r>
          </a:p>
          <a:p>
            <a:pPr>
              <a:buFontTx/>
              <a:buChar char="-"/>
            </a:pPr>
            <a:r>
              <a:rPr lang="ko-KR" altLang="en-US" dirty="0"/>
              <a:t>환갑</a:t>
            </a:r>
            <a:r>
              <a:rPr lang="en-US" altLang="ko-KR" dirty="0"/>
              <a:t>(61</a:t>
            </a:r>
            <a:r>
              <a:rPr lang="ko-KR" altLang="en-US" dirty="0"/>
              <a:t>세</a:t>
            </a:r>
            <a:r>
              <a:rPr lang="en-US" altLang="ko-KR" dirty="0"/>
              <a:t>), </a:t>
            </a:r>
            <a:r>
              <a:rPr lang="ko-KR" altLang="en-US" dirty="0"/>
              <a:t>고희</a:t>
            </a:r>
            <a:r>
              <a:rPr lang="en-US" altLang="ko-KR" dirty="0"/>
              <a:t>(70</a:t>
            </a:r>
            <a:r>
              <a:rPr lang="ko-KR" altLang="en-US" dirty="0"/>
              <a:t>세</a:t>
            </a:r>
            <a:r>
              <a:rPr lang="en-US" altLang="ko-KR" dirty="0"/>
              <a:t>), </a:t>
            </a:r>
            <a:r>
              <a:rPr lang="ko-KR" altLang="en-US" dirty="0"/>
              <a:t>희수</a:t>
            </a:r>
            <a:r>
              <a:rPr lang="en-US" altLang="ko-KR" dirty="0"/>
              <a:t>(77</a:t>
            </a:r>
            <a:r>
              <a:rPr lang="ko-KR" altLang="en-US" dirty="0"/>
              <a:t>세</a:t>
            </a:r>
            <a:r>
              <a:rPr lang="en-US" altLang="ko-KR" dirty="0"/>
              <a:t>), </a:t>
            </a:r>
            <a:r>
              <a:rPr lang="ko-KR" altLang="en-US" dirty="0" err="1"/>
              <a:t>슬수</a:t>
            </a:r>
            <a:r>
              <a:rPr lang="en-US" altLang="ko-KR" dirty="0"/>
              <a:t>(80</a:t>
            </a:r>
            <a:r>
              <a:rPr lang="ko-KR" altLang="en-US" dirty="0"/>
              <a:t>세</a:t>
            </a:r>
            <a:r>
              <a:rPr lang="en-US" altLang="ko-KR" dirty="0"/>
              <a:t>), </a:t>
            </a:r>
            <a:r>
              <a:rPr lang="ko-KR" altLang="en-US" dirty="0"/>
              <a:t>미수</a:t>
            </a:r>
            <a:r>
              <a:rPr lang="en-US" altLang="ko-KR" dirty="0"/>
              <a:t>(88</a:t>
            </a:r>
            <a:r>
              <a:rPr lang="ko-KR" altLang="en-US" dirty="0"/>
              <a:t>세</a:t>
            </a:r>
            <a:r>
              <a:rPr lang="en-US" altLang="ko-KR" dirty="0"/>
              <a:t>), </a:t>
            </a:r>
            <a:r>
              <a:rPr lang="ko-KR" altLang="en-US" dirty="0" err="1"/>
              <a:t>졸수</a:t>
            </a:r>
            <a:r>
              <a:rPr lang="en-US" altLang="ko-KR" dirty="0"/>
              <a:t>(90</a:t>
            </a:r>
            <a:r>
              <a:rPr lang="ko-KR" altLang="en-US" dirty="0"/>
              <a:t>세</a:t>
            </a:r>
            <a:r>
              <a:rPr lang="en-US" altLang="ko-KR" dirty="0"/>
              <a:t>), </a:t>
            </a:r>
            <a:r>
              <a:rPr lang="ko-KR" altLang="en-US" dirty="0"/>
              <a:t>백수</a:t>
            </a:r>
            <a:r>
              <a:rPr lang="en-US" altLang="ko-KR" dirty="0"/>
              <a:t>(99</a:t>
            </a:r>
            <a:r>
              <a:rPr lang="ko-KR" altLang="en-US" dirty="0"/>
              <a:t>세</a:t>
            </a:r>
            <a:r>
              <a:rPr lang="en-US" altLang="ko-KR" dirty="0"/>
              <a:t>)</a:t>
            </a:r>
            <a:r>
              <a:rPr lang="ko-KR" altLang="en-US" dirty="0"/>
              <a:t>때 마다 건강을 비는 행사를 함</a:t>
            </a:r>
            <a:r>
              <a:rPr lang="en-US" altLang="ko-KR" dirty="0"/>
              <a:t>. </a:t>
            </a:r>
          </a:p>
          <a:p>
            <a:pPr>
              <a:buFontTx/>
              <a:buChar char="-"/>
            </a:pPr>
            <a:r>
              <a:rPr lang="ko-KR" altLang="en-US" dirty="0"/>
              <a:t>예로부터 환갑을 맞은 사람에게 빨간색 모자와 소매가 없는 하오리를 선물</a:t>
            </a:r>
            <a:r>
              <a:rPr lang="en-US" altLang="ko-KR" dirty="0"/>
              <a:t>. (</a:t>
            </a:r>
            <a:r>
              <a:rPr lang="ko-KR" altLang="en-US" dirty="0"/>
              <a:t>붉은 색이 액막이를 한다고 믿었기 때문</a:t>
            </a:r>
            <a:r>
              <a:rPr lang="en-US" altLang="ko-KR" dirty="0"/>
              <a:t>.)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B88D53B-CBF4-4DC5-74DB-D50FE32E8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334" y="4192433"/>
            <a:ext cx="2625060" cy="250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569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24F4B1-2236-2DF3-F036-0A59FC2B4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6. </a:t>
            </a:r>
            <a:r>
              <a:rPr lang="ko-KR" altLang="en-US"/>
              <a:t>일본의 가족 제도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4CE560C-4ECF-127B-2EE2-CDF1757A1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40646"/>
          </a:xfrm>
        </p:spPr>
        <p:txBody>
          <a:bodyPr/>
          <a:lstStyle/>
          <a:p>
            <a:r>
              <a:rPr lang="ko-KR" altLang="en-US" dirty="0"/>
              <a:t>세대의 가족 유형은 친족세대</a:t>
            </a:r>
            <a:r>
              <a:rPr lang="en-US" altLang="ko-KR" dirty="0"/>
              <a:t>, </a:t>
            </a:r>
            <a:r>
              <a:rPr lang="ko-KR" altLang="en-US" dirty="0"/>
              <a:t>비 친족 세대</a:t>
            </a:r>
            <a:r>
              <a:rPr lang="en-US" altLang="ko-KR" dirty="0"/>
              <a:t>, </a:t>
            </a:r>
            <a:r>
              <a:rPr lang="ko-KR" altLang="en-US" dirty="0"/>
              <a:t>단독 세대로 나뉨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endParaRPr lang="en-US" altLang="ko-KR" dirty="0"/>
          </a:p>
          <a:p>
            <a:r>
              <a:rPr lang="en-US" altLang="ko-KR" dirty="0"/>
              <a:t>2010</a:t>
            </a:r>
            <a:r>
              <a:rPr lang="ko-KR" altLang="en-US" dirty="0"/>
              <a:t>년의 전체 세대 수 </a:t>
            </a:r>
            <a:r>
              <a:rPr lang="en-US" altLang="ko-KR" dirty="0"/>
              <a:t>5184</a:t>
            </a:r>
            <a:r>
              <a:rPr lang="ko-KR" altLang="en-US" dirty="0"/>
              <a:t>만 세대 중</a:t>
            </a:r>
            <a:r>
              <a:rPr lang="en-US" altLang="ko-KR" dirty="0"/>
              <a:t>, </a:t>
            </a:r>
            <a:r>
              <a:rPr lang="ko-KR" altLang="en-US" dirty="0"/>
              <a:t>부부</a:t>
            </a:r>
            <a:r>
              <a:rPr lang="en-US" altLang="ko-KR" dirty="0"/>
              <a:t>, </a:t>
            </a:r>
            <a:r>
              <a:rPr lang="ko-KR" altLang="en-US" dirty="0"/>
              <a:t>부부와 아이들</a:t>
            </a:r>
            <a:r>
              <a:rPr lang="en-US" altLang="ko-KR" dirty="0"/>
              <a:t>, </a:t>
            </a:r>
            <a:r>
              <a:rPr lang="ko-KR" altLang="en-US" dirty="0"/>
              <a:t>편부와 아이들</a:t>
            </a:r>
            <a:r>
              <a:rPr lang="en-US" altLang="ko-KR" dirty="0"/>
              <a:t>, </a:t>
            </a:r>
            <a:r>
              <a:rPr lang="ko-KR" altLang="en-US" dirty="0"/>
              <a:t>편모와 아이들 등으로 구성된 친족 세대수는 전체에서 </a:t>
            </a:r>
            <a:r>
              <a:rPr lang="en-US" altLang="ko-KR" dirty="0"/>
              <a:t>66%</a:t>
            </a:r>
            <a:r>
              <a:rPr lang="ko-KR" altLang="en-US" dirty="0"/>
              <a:t>를 차지해 가장 많은 비율을 차지</a:t>
            </a:r>
            <a:r>
              <a:rPr lang="en-US" altLang="ko-KR" dirty="0"/>
              <a:t>. </a:t>
            </a:r>
          </a:p>
          <a:p>
            <a:pPr marL="0" indent="0">
              <a:buNone/>
            </a:pPr>
            <a:endParaRPr lang="en-US" altLang="ko-KR" dirty="0"/>
          </a:p>
          <a:p>
            <a:r>
              <a:rPr lang="ko-KR" altLang="en-US" dirty="0"/>
              <a:t>고령세대가 점점 증가하고 있어 일본의 새로운 문제가 됨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83863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24F4B1-2236-2DF3-F036-0A59FC2B4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7. </a:t>
            </a:r>
            <a:r>
              <a:rPr lang="ko-KR" altLang="en-US"/>
              <a:t>일본의 제례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4CE560C-4ECF-127B-2EE2-CDF1757A1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91485"/>
          </a:xfrm>
        </p:spPr>
        <p:txBody>
          <a:bodyPr>
            <a:normAutofit/>
          </a:bodyPr>
          <a:lstStyle/>
          <a:p>
            <a:r>
              <a:rPr lang="ko-KR" altLang="en-US"/>
              <a:t>일본의 제례는 도교와 불교에서 들여온 습속의 영향을 많이 받음</a:t>
            </a:r>
            <a:r>
              <a:rPr lang="en-US" altLang="ko-KR"/>
              <a:t>.</a:t>
            </a:r>
          </a:p>
          <a:p>
            <a:pPr marL="0" indent="0">
              <a:buNone/>
            </a:pPr>
            <a:endParaRPr lang="en-US" altLang="ko-KR"/>
          </a:p>
          <a:p>
            <a:r>
              <a:rPr lang="ko-KR" altLang="en-US"/>
              <a:t>일본은 고인의 기일에 맞추어 묘지에 가서 묘지를 청소하고 참배함</a:t>
            </a:r>
            <a:r>
              <a:rPr lang="en-US" altLang="ko-KR"/>
              <a:t>.</a:t>
            </a:r>
          </a:p>
          <a:p>
            <a:pPr marL="0" indent="0">
              <a:buNone/>
            </a:pPr>
            <a:endParaRPr lang="en-US" altLang="ko-KR"/>
          </a:p>
          <a:p>
            <a:r>
              <a:rPr lang="ko-KR" altLang="en-US"/>
              <a:t>대부분 화장을 하고 가족묘도 화강암 등의 돌로 만들기 때문에 벌초를 할 필요가 없고</a:t>
            </a:r>
            <a:r>
              <a:rPr lang="en-US" altLang="ko-KR"/>
              <a:t>, </a:t>
            </a:r>
            <a:r>
              <a:rPr lang="ko-KR" altLang="en-US"/>
              <a:t>묘를 물로 씻어 청소하는 것으로 제를 마침</a:t>
            </a:r>
            <a:r>
              <a:rPr lang="en-US" altLang="ko-KR"/>
              <a:t>.</a:t>
            </a:r>
          </a:p>
          <a:p>
            <a:pPr marL="0" indent="0">
              <a:buNone/>
            </a:pPr>
            <a:r>
              <a:rPr lang="en-US" altLang="ko-KR"/>
              <a:t> </a:t>
            </a:r>
          </a:p>
          <a:p>
            <a:pPr marL="0" indent="0">
              <a:buNone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7786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24F4B1-2236-2DF3-F036-0A59FC2B4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2232"/>
            <a:ext cx="10515600" cy="1325563"/>
          </a:xfrm>
        </p:spPr>
        <p:txBody>
          <a:bodyPr/>
          <a:lstStyle/>
          <a:p>
            <a:r>
              <a:rPr lang="en-US" altLang="ko-KR"/>
              <a:t>7. </a:t>
            </a:r>
            <a:r>
              <a:rPr lang="ko-KR" altLang="en-US"/>
              <a:t>일본의 제례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4CE560C-4ECF-127B-2EE2-CDF1757A1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0500"/>
            <a:ext cx="10515600" cy="5032375"/>
          </a:xfrm>
        </p:spPr>
        <p:txBody>
          <a:bodyPr>
            <a:normAutofit/>
          </a:bodyPr>
          <a:lstStyle/>
          <a:p>
            <a:r>
              <a:rPr lang="ko-KR" altLang="en-US"/>
              <a:t>일본은 옛날부터 </a:t>
            </a:r>
            <a:r>
              <a:rPr lang="en-US" altLang="ko-KR"/>
              <a:t>‘</a:t>
            </a:r>
            <a:r>
              <a:rPr lang="ko-KR" altLang="en-US" err="1"/>
              <a:t>야오요로즈노</a:t>
            </a:r>
            <a:r>
              <a:rPr lang="ko-KR" altLang="en-US"/>
              <a:t> 가미</a:t>
            </a:r>
            <a:r>
              <a:rPr lang="en-US" altLang="ko-KR"/>
              <a:t>’</a:t>
            </a:r>
            <a:r>
              <a:rPr lang="ko-KR" altLang="en-US"/>
              <a:t>라는 말이 있을 정도로 </a:t>
            </a:r>
            <a:endParaRPr lang="en-US" altLang="ko-KR"/>
          </a:p>
          <a:p>
            <a:pPr marL="0" indent="0">
              <a:buNone/>
            </a:pPr>
            <a:r>
              <a:rPr lang="ko-KR" altLang="en-US"/>
              <a:t>  삼라만상에 온갖 신들이 있다고 믿음</a:t>
            </a:r>
            <a:r>
              <a:rPr lang="en-US" altLang="ko-KR"/>
              <a:t>. </a:t>
            </a:r>
          </a:p>
          <a:p>
            <a:pPr marL="0" indent="0">
              <a:buNone/>
            </a:pPr>
            <a:endParaRPr lang="en-US" altLang="ko-KR"/>
          </a:p>
          <a:p>
            <a:r>
              <a:rPr lang="ko-KR" altLang="en-US"/>
              <a:t>일본인들의 종교는 토속 신앙에서 비롯되었음</a:t>
            </a:r>
            <a:r>
              <a:rPr lang="en-US" altLang="ko-KR"/>
              <a:t>. </a:t>
            </a:r>
            <a:r>
              <a:rPr lang="ko-KR" altLang="en-US"/>
              <a:t>신과 제사에 대한 개념이 한국과 다름</a:t>
            </a:r>
            <a:r>
              <a:rPr lang="en-US" altLang="ko-KR"/>
              <a:t>. </a:t>
            </a:r>
          </a:p>
          <a:p>
            <a:pPr marL="0" indent="0">
              <a:buNone/>
            </a:pPr>
            <a:endParaRPr lang="en-US" altLang="ko-KR"/>
          </a:p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집 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안에 불상과 신을 모시는 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‘</a:t>
            </a:r>
            <a:r>
              <a:rPr lang="ko-KR" altLang="en-US" sz="2600" err="1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가미다나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’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를 설치해 놓고 가족의 안녕을 빔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. </a:t>
            </a:r>
            <a:endParaRPr kumimoji="0" lang="en-US" altLang="ko-KR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110004020202020204"/>
              <a:ea typeface="맑은 고딕" panose="020B0503020000020004" pitchFamily="50" charset="-127"/>
              <a:cs typeface="+mn-cs"/>
            </a:endParaRPr>
          </a:p>
          <a:p>
            <a:pPr marL="0" indent="0">
              <a:buNone/>
            </a:pPr>
            <a:endParaRPr lang="en-US" altLang="ko-KR"/>
          </a:p>
          <a:p>
            <a:pPr marL="0" indent="0">
              <a:buNone/>
            </a:pPr>
            <a:r>
              <a:rPr lang="en-US" altLang="ko-KR"/>
              <a:t> </a:t>
            </a:r>
          </a:p>
          <a:p>
            <a:pPr marL="0" indent="0">
              <a:buNone/>
            </a:pPr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0B96E71-03DB-B552-2E52-BFB5CC304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4977" y="4916130"/>
            <a:ext cx="3062441" cy="17796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7996ED-5CBC-624C-BEFB-E409CF4E671B}"/>
              </a:ext>
            </a:extLst>
          </p:cNvPr>
          <p:cNvSpPr txBox="1"/>
          <p:nvPr/>
        </p:nvSpPr>
        <p:spPr>
          <a:xfrm>
            <a:off x="8357418" y="6409656"/>
            <a:ext cx="3074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신을 모시는 제단 </a:t>
            </a:r>
            <a:r>
              <a:rPr lang="en-US" altLang="ko-KR"/>
              <a:t>‘</a:t>
            </a:r>
            <a:r>
              <a:rPr lang="ko-KR" altLang="en-US" err="1"/>
              <a:t>가미다나</a:t>
            </a:r>
            <a:r>
              <a:rPr lang="en-US" altLang="ko-KR"/>
              <a:t>’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4783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24F4B1-2236-2DF3-F036-0A59FC2B4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8. </a:t>
            </a:r>
            <a:r>
              <a:rPr lang="ko-KR" altLang="en-US"/>
              <a:t>일본의 취학 제도 및 교육기관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4CE560C-4ECF-127B-2EE2-CDF1757A1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ko-KR" altLang="en-US"/>
              <a:t>취학 전 교육기관으로는 유치원이 있음</a:t>
            </a:r>
            <a:r>
              <a:rPr lang="en-US" altLang="ko-KR"/>
              <a:t>. </a:t>
            </a:r>
            <a:r>
              <a:rPr lang="ko-KR" altLang="en-US"/>
              <a:t>대개 </a:t>
            </a:r>
            <a:r>
              <a:rPr lang="en-US" altLang="ko-KR"/>
              <a:t>1</a:t>
            </a:r>
            <a:r>
              <a:rPr lang="ko-KR" altLang="en-US"/>
              <a:t>년</a:t>
            </a:r>
            <a:r>
              <a:rPr lang="en-US" altLang="ko-KR"/>
              <a:t>~3</a:t>
            </a:r>
            <a:r>
              <a:rPr lang="ko-KR" altLang="en-US"/>
              <a:t>년제</a:t>
            </a:r>
            <a:r>
              <a:rPr lang="en-US" altLang="ko-KR"/>
              <a:t>. </a:t>
            </a:r>
          </a:p>
          <a:p>
            <a:pPr marL="0" indent="0">
              <a:buNone/>
            </a:pPr>
            <a:endParaRPr lang="en-US" altLang="ko-KR"/>
          </a:p>
          <a:p>
            <a:r>
              <a:rPr lang="ko-KR" altLang="en-US"/>
              <a:t>초등학교는 </a:t>
            </a:r>
            <a:r>
              <a:rPr lang="en-US" altLang="ko-KR"/>
              <a:t>6</a:t>
            </a:r>
            <a:r>
              <a:rPr lang="ko-KR" altLang="en-US"/>
              <a:t>살에 입학</a:t>
            </a:r>
            <a:r>
              <a:rPr lang="en-US" altLang="ko-KR"/>
              <a:t>. </a:t>
            </a:r>
            <a:r>
              <a:rPr lang="ko-KR" altLang="en-US"/>
              <a:t>초등학교 </a:t>
            </a:r>
            <a:r>
              <a:rPr lang="en-US" altLang="ko-KR"/>
              <a:t>6</a:t>
            </a:r>
            <a:r>
              <a:rPr lang="ko-KR" altLang="en-US"/>
              <a:t>년과 중학교 </a:t>
            </a:r>
            <a:r>
              <a:rPr lang="en-US" altLang="ko-KR"/>
              <a:t>3</a:t>
            </a:r>
            <a:r>
              <a:rPr lang="ko-KR" altLang="en-US"/>
              <a:t>년은 의무교육</a:t>
            </a:r>
            <a:r>
              <a:rPr lang="en-US" altLang="ko-KR"/>
              <a:t>.</a:t>
            </a:r>
          </a:p>
          <a:p>
            <a:pPr marL="0" indent="0">
              <a:buNone/>
            </a:pPr>
            <a:endParaRPr lang="en-US" altLang="ko-KR"/>
          </a:p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대학교는 </a:t>
            </a:r>
            <a:r>
              <a:rPr kumimoji="0" lang="en-US" altLang="ko-KR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4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년 과정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. </a:t>
            </a: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altLang="ko-KR" sz="2600">
              <a:solidFill>
                <a:prstClr val="black"/>
              </a:solidFill>
              <a:latin typeface="맑은 고딕" panose="02110004020202020204"/>
              <a:ea typeface="맑은 고딕" panose="020B0503020000020004" pitchFamily="50" charset="-127"/>
            </a:endParaRPr>
          </a:p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직업에 필요한 기능을 중심으로 교육하는 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5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년제 고등 전문학교와 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2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년 또는 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3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년 과정의 단기 대학이 설치되어 있음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. </a:t>
            </a:r>
            <a:endParaRPr kumimoji="0" lang="en-US" altLang="ko-KR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110004020202020204"/>
              <a:ea typeface="맑은 고딕" panose="020B0503020000020004" pitchFamily="50" charset="-127"/>
              <a:cs typeface="+mn-cs"/>
            </a:endParaRPr>
          </a:p>
          <a:p>
            <a:pPr marL="0" indent="0">
              <a:buNone/>
            </a:pPr>
            <a:endParaRPr lang="en-US" altLang="ko-KR"/>
          </a:p>
          <a:p>
            <a:pPr marL="0" indent="0">
              <a:buNone/>
            </a:pPr>
            <a:r>
              <a:rPr lang="en-US" altLang="ko-KR"/>
              <a:t> </a:t>
            </a:r>
          </a:p>
          <a:p>
            <a:pPr marL="0" indent="0">
              <a:buNone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1829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24F4B1-2236-2DF3-F036-0A59FC2B4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8. </a:t>
            </a:r>
            <a:r>
              <a:rPr lang="ko-KR" altLang="en-US"/>
              <a:t>일본의 취학 제도 및 교육기관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4CE560C-4ECF-127B-2EE2-CDF1757A1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ko-KR" altLang="en-US"/>
              <a:t>명문 대학에 입학하기 위해 사설학원인 </a:t>
            </a:r>
            <a:r>
              <a:rPr lang="ko-KR" altLang="en-US" err="1"/>
              <a:t>주쿠나</a:t>
            </a:r>
            <a:r>
              <a:rPr lang="ko-KR" altLang="en-US"/>
              <a:t> </a:t>
            </a:r>
            <a:r>
              <a:rPr lang="ko-KR" altLang="en-US" err="1"/>
              <a:t>요비코에</a:t>
            </a:r>
            <a:r>
              <a:rPr lang="ko-KR" altLang="en-US"/>
              <a:t> 의지하는 학생도 많음</a:t>
            </a:r>
            <a:r>
              <a:rPr lang="en-US" altLang="ko-KR"/>
              <a:t>. </a:t>
            </a:r>
          </a:p>
          <a:p>
            <a:pPr marL="0" indent="0">
              <a:buNone/>
            </a:pPr>
            <a:endParaRPr lang="en-US" altLang="ko-KR"/>
          </a:p>
          <a:p>
            <a:r>
              <a:rPr lang="ko-KR" altLang="en-US"/>
              <a:t>일본의 초중고는 일반적으로 </a:t>
            </a:r>
            <a:r>
              <a:rPr lang="en-US" altLang="ko-KR"/>
              <a:t>3</a:t>
            </a:r>
            <a:r>
              <a:rPr lang="ko-KR" altLang="en-US"/>
              <a:t>학기제를 채택</a:t>
            </a:r>
            <a:r>
              <a:rPr lang="en-US" altLang="ko-KR"/>
              <a:t>. </a:t>
            </a:r>
            <a:r>
              <a:rPr lang="ko-KR" altLang="en-US"/>
              <a:t>신학기는 모두 </a:t>
            </a:r>
            <a:r>
              <a:rPr lang="en-US" altLang="ko-KR"/>
              <a:t>4</a:t>
            </a:r>
            <a:r>
              <a:rPr lang="ko-KR" altLang="en-US"/>
              <a:t>월에 시작</a:t>
            </a:r>
            <a:r>
              <a:rPr lang="en-US" altLang="ko-KR"/>
              <a:t>. </a:t>
            </a:r>
          </a:p>
          <a:p>
            <a:pPr marL="0" indent="0">
              <a:buNone/>
            </a:pPr>
            <a:endParaRPr lang="en-US" altLang="ko-KR"/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altLang="ko-KR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110004020202020204"/>
              <a:ea typeface="맑은 고딕" panose="020B0503020000020004" pitchFamily="50" charset="-127"/>
              <a:cs typeface="+mn-cs"/>
            </a:endParaRPr>
          </a:p>
          <a:p>
            <a:pPr marL="0" indent="0">
              <a:buNone/>
            </a:pPr>
            <a:endParaRPr lang="en-US" altLang="ko-KR"/>
          </a:p>
          <a:p>
            <a:pPr marL="0" indent="0">
              <a:buNone/>
            </a:pPr>
            <a:r>
              <a:rPr lang="en-US" altLang="ko-KR"/>
              <a:t> </a:t>
            </a:r>
          </a:p>
          <a:p>
            <a:pPr marL="0" indent="0">
              <a:buNone/>
            </a:pPr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FA4C5AC-68A0-4E95-0F81-4E1311EA4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661" y="4022439"/>
            <a:ext cx="3325300" cy="2133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DB658A-1485-EBE6-8537-58250D99C057}"/>
              </a:ext>
            </a:extLst>
          </p:cNvPr>
          <p:cNvSpPr txBox="1"/>
          <p:nvPr/>
        </p:nvSpPr>
        <p:spPr>
          <a:xfrm>
            <a:off x="2821858" y="6223507"/>
            <a:ext cx="4084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학원</a:t>
            </a:r>
            <a:r>
              <a:rPr lang="en-US" altLang="ko-KR"/>
              <a:t>(</a:t>
            </a:r>
            <a:r>
              <a:rPr lang="ko-KR" altLang="en-US" err="1"/>
              <a:t>주쿠</a:t>
            </a:r>
            <a:r>
              <a:rPr lang="en-US" altLang="ko-KR"/>
              <a:t>)</a:t>
            </a:r>
            <a:r>
              <a:rPr lang="ko-KR" altLang="en-US"/>
              <a:t>에서 공부하는 일본 학생들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3C0DE268-C6C7-583B-6C64-B6C363A94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8067" y="4022440"/>
            <a:ext cx="2833688" cy="2133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34696A-24CD-4F18-DBD1-DA20EE39D6CB}"/>
              </a:ext>
            </a:extLst>
          </p:cNvPr>
          <p:cNvSpPr txBox="1"/>
          <p:nvPr/>
        </p:nvSpPr>
        <p:spPr>
          <a:xfrm>
            <a:off x="6906631" y="6223507"/>
            <a:ext cx="3281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대학</a:t>
            </a:r>
            <a:r>
              <a:rPr lang="en-US" altLang="ko-KR"/>
              <a:t> </a:t>
            </a:r>
            <a:r>
              <a:rPr lang="ko-KR" altLang="en-US"/>
              <a:t>입시 준비 학원인 </a:t>
            </a:r>
            <a:r>
              <a:rPr lang="ko-KR" altLang="en-US" err="1"/>
              <a:t>요비코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1529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24F4B1-2236-2DF3-F036-0A59FC2B4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9. </a:t>
            </a:r>
            <a:r>
              <a:rPr lang="ko-KR" altLang="en-US"/>
              <a:t>일본인의 성</a:t>
            </a:r>
            <a:r>
              <a:rPr lang="en-US" altLang="ko-KR"/>
              <a:t>(</a:t>
            </a:r>
            <a:r>
              <a:rPr lang="ko-KR" altLang="en-US"/>
              <a:t>姓</a:t>
            </a:r>
            <a:r>
              <a:rPr lang="en-US" altLang="ko-KR"/>
              <a:t>)</a:t>
            </a:r>
            <a:r>
              <a:rPr lang="ko-KR" altLang="en-US"/>
              <a:t>과 이름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4CE560C-4ECF-127B-2EE2-CDF1757A1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8465"/>
            <a:ext cx="10515600" cy="5009534"/>
          </a:xfrm>
        </p:spPr>
        <p:txBody>
          <a:bodyPr>
            <a:normAutofit/>
          </a:bodyPr>
          <a:lstStyle/>
          <a:p>
            <a:r>
              <a:rPr lang="ko-KR" altLang="en-US"/>
              <a:t>현재 일본인의 성은 </a:t>
            </a:r>
            <a:r>
              <a:rPr lang="en-US" altLang="ko-KR"/>
              <a:t>30</a:t>
            </a:r>
            <a:r>
              <a:rPr lang="ko-KR" altLang="en-US"/>
              <a:t>만개로 세계에서 가장 많음</a:t>
            </a:r>
            <a:r>
              <a:rPr lang="en-US" altLang="ko-KR"/>
              <a:t>. </a:t>
            </a:r>
          </a:p>
          <a:p>
            <a:pPr marL="0" indent="0">
              <a:buNone/>
            </a:pPr>
            <a:endParaRPr lang="en-US" altLang="ko-KR"/>
          </a:p>
          <a:p>
            <a:r>
              <a:rPr lang="ko-KR" altLang="en-US"/>
              <a:t>옛날에는 귀족이나 무사만 성씨를 가질 수 있었으나 </a:t>
            </a:r>
            <a:r>
              <a:rPr lang="en-US" altLang="ko-KR"/>
              <a:t>1875</a:t>
            </a:r>
            <a:r>
              <a:rPr lang="ko-KR" altLang="en-US"/>
              <a:t>년에 </a:t>
            </a:r>
            <a:r>
              <a:rPr lang="en-US" altLang="ko-KR"/>
              <a:t>‘</a:t>
            </a:r>
            <a:r>
              <a:rPr lang="ko-KR" altLang="en-US" err="1"/>
              <a:t>평민성씨필칭의무령</a:t>
            </a:r>
            <a:r>
              <a:rPr lang="en-US" altLang="ko-KR"/>
              <a:t>’ </a:t>
            </a:r>
            <a:r>
              <a:rPr lang="ko-KR" altLang="en-US"/>
              <a:t>으로 인해 일반 평민도 성씨를 갖게 됨</a:t>
            </a:r>
            <a:r>
              <a:rPr lang="en-US" altLang="ko-KR"/>
              <a:t>. </a:t>
            </a:r>
          </a:p>
          <a:p>
            <a:endParaRPr lang="en-US" altLang="ko-KR"/>
          </a:p>
          <a:p>
            <a:r>
              <a:rPr lang="ko-KR" altLang="en-US"/>
              <a:t>일본의 성씨는 대부분 지명에서 유래</a:t>
            </a:r>
            <a:r>
              <a:rPr lang="en-US" altLang="ko-KR"/>
              <a:t>. </a:t>
            </a:r>
          </a:p>
          <a:p>
            <a:pPr marL="0" indent="0">
              <a:buNone/>
            </a:pPr>
            <a:endParaRPr lang="en-US" altLang="ko-KR"/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altLang="ko-KR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110004020202020204"/>
              <a:ea typeface="맑은 고딕" panose="020B0503020000020004" pitchFamily="50" charset="-127"/>
              <a:cs typeface="+mn-cs"/>
            </a:endParaRPr>
          </a:p>
          <a:p>
            <a:pPr marL="0" indent="0">
              <a:buNone/>
            </a:pPr>
            <a:endParaRPr lang="en-US" altLang="ko-KR"/>
          </a:p>
          <a:p>
            <a:pPr marL="0" indent="0">
              <a:buNone/>
            </a:pPr>
            <a:r>
              <a:rPr lang="en-US" altLang="ko-KR"/>
              <a:t> </a:t>
            </a:r>
          </a:p>
          <a:p>
            <a:pPr marL="0" indent="0">
              <a:buNone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1953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24F4B1-2236-2DF3-F036-0A59FC2B4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9. </a:t>
            </a:r>
            <a:r>
              <a:rPr lang="ko-KR" altLang="en-US"/>
              <a:t>일본인의 성</a:t>
            </a:r>
            <a:r>
              <a:rPr lang="en-US" altLang="ko-KR"/>
              <a:t>(</a:t>
            </a:r>
            <a:r>
              <a:rPr lang="ko-KR" altLang="en-US"/>
              <a:t>姓</a:t>
            </a:r>
            <a:r>
              <a:rPr lang="en-US" altLang="ko-KR"/>
              <a:t>)</a:t>
            </a:r>
            <a:r>
              <a:rPr lang="ko-KR" altLang="en-US"/>
              <a:t>과 이름</a:t>
            </a:r>
          </a:p>
        </p:txBody>
      </p:sp>
      <p:pic>
        <p:nvPicPr>
          <p:cNvPr id="7" name="내용 개체 틀 6">
            <a:extLst>
              <a:ext uri="{FF2B5EF4-FFF2-40B4-BE49-F238E27FC236}">
                <a16:creationId xmlns:a16="http://schemas.microsoft.com/office/drawing/2014/main" id="{7A569BD3-4F2D-1AED-2836-39D5A80773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41206"/>
            <a:ext cx="2949677" cy="3637935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07D77A-673E-9F0D-4EFE-71F4C4DA1D4F}"/>
              </a:ext>
            </a:extLst>
          </p:cNvPr>
          <p:cNvSpPr txBox="1"/>
          <p:nvPr/>
        </p:nvSpPr>
        <p:spPr>
          <a:xfrm>
            <a:off x="838200" y="5316794"/>
            <a:ext cx="6968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/>
              <a:t>일본 성씨 베스트 </a:t>
            </a:r>
            <a:r>
              <a:rPr lang="en-US" altLang="ko-KR"/>
              <a:t>10.</a:t>
            </a:r>
            <a:endParaRPr lang="ko-KR" alt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E6ABA849-5421-AFC3-355B-35AAB8583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8587" y="1541206"/>
            <a:ext cx="3337283" cy="40041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2241052-7467-A609-2698-972E6EF7F5E2}"/>
              </a:ext>
            </a:extLst>
          </p:cNvPr>
          <p:cNvSpPr txBox="1"/>
          <p:nvPr/>
        </p:nvSpPr>
        <p:spPr>
          <a:xfrm>
            <a:off x="4044941" y="5639113"/>
            <a:ext cx="3124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일본 여자아이 이름 순위 </a:t>
            </a:r>
            <a:r>
              <a:rPr lang="en-US" altLang="ko-KR"/>
              <a:t>10.</a:t>
            </a:r>
            <a:endParaRPr lang="ko-KR" altLang="en-US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BC17E045-F428-2FC6-982D-CB28C7FF96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5976" y="1541206"/>
            <a:ext cx="3868534" cy="400418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30F35FF-E156-8194-9ADD-0EA4981CF901}"/>
              </a:ext>
            </a:extLst>
          </p:cNvPr>
          <p:cNvSpPr txBox="1"/>
          <p:nvPr/>
        </p:nvSpPr>
        <p:spPr>
          <a:xfrm>
            <a:off x="8091948" y="5686126"/>
            <a:ext cx="3412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/>
              <a:t>일본 남자아이 이름 순위 </a:t>
            </a:r>
            <a:r>
              <a:rPr lang="en-US" altLang="ko-KR"/>
              <a:t>10.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914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24F4B1-2236-2DF3-F036-0A59FC2B4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10. </a:t>
            </a:r>
            <a:r>
              <a:rPr lang="ko-KR" altLang="en-US"/>
              <a:t>일본의 경축일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4CE560C-4ECF-127B-2EE2-CDF1757A1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48465"/>
            <a:ext cx="10714703" cy="5009534"/>
          </a:xfrm>
        </p:spPr>
        <p:txBody>
          <a:bodyPr>
            <a:normAutofit/>
          </a:bodyPr>
          <a:lstStyle/>
          <a:p>
            <a:r>
              <a:rPr lang="ko-KR" altLang="en-US"/>
              <a:t>설날 </a:t>
            </a:r>
            <a:r>
              <a:rPr lang="en-US" altLang="ko-KR"/>
              <a:t>(1</a:t>
            </a:r>
            <a:r>
              <a:rPr lang="ko-KR" altLang="en-US"/>
              <a:t>월 </a:t>
            </a:r>
            <a:r>
              <a:rPr lang="en-US" altLang="ko-KR"/>
              <a:t>1</a:t>
            </a:r>
            <a:r>
              <a:rPr lang="ko-KR" altLang="en-US"/>
              <a:t>일</a:t>
            </a:r>
            <a:r>
              <a:rPr lang="en-US" altLang="ko-KR"/>
              <a:t>)</a:t>
            </a:r>
          </a:p>
          <a:p>
            <a:pPr>
              <a:buFontTx/>
              <a:buChar char="-"/>
            </a:pPr>
            <a:r>
              <a:rPr lang="ko-KR" altLang="en-US"/>
              <a:t>일본인에게 가장 중요한 경축일</a:t>
            </a:r>
            <a:r>
              <a:rPr lang="en-US" altLang="ko-KR"/>
              <a:t>. </a:t>
            </a:r>
          </a:p>
          <a:p>
            <a:pPr>
              <a:buFontTx/>
              <a:buChar char="-"/>
            </a:pPr>
            <a:r>
              <a:rPr lang="ko-KR" altLang="en-US"/>
              <a:t>절이나 신사에 찾아가 가족의 건강과 행운을 비는 참배</a:t>
            </a:r>
            <a:r>
              <a:rPr lang="en-US" altLang="ko-KR"/>
              <a:t>(</a:t>
            </a:r>
            <a:r>
              <a:rPr lang="ko-KR" altLang="en-US" err="1"/>
              <a:t>하쓰모데</a:t>
            </a:r>
            <a:r>
              <a:rPr lang="en-US" altLang="ko-KR"/>
              <a:t>)</a:t>
            </a:r>
            <a:r>
              <a:rPr lang="ko-KR" altLang="en-US"/>
              <a:t>를</a:t>
            </a:r>
            <a:r>
              <a:rPr lang="en-US" altLang="ko-KR"/>
              <a:t> </a:t>
            </a:r>
            <a:r>
              <a:rPr lang="ko-KR" altLang="en-US"/>
              <a:t>함</a:t>
            </a:r>
            <a:r>
              <a:rPr lang="en-US" altLang="ko-KR"/>
              <a:t>.</a:t>
            </a:r>
          </a:p>
          <a:p>
            <a:pPr marL="0" indent="0">
              <a:buNone/>
            </a:pPr>
            <a:endParaRPr lang="en-US" altLang="ko-KR"/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altLang="ko-KR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110004020202020204"/>
              <a:ea typeface="맑은 고딕" panose="020B0503020000020004" pitchFamily="50" charset="-127"/>
              <a:cs typeface="+mn-cs"/>
            </a:endParaRPr>
          </a:p>
          <a:p>
            <a:pPr marL="0" indent="0">
              <a:buNone/>
            </a:pPr>
            <a:endParaRPr lang="en-US" altLang="ko-KR"/>
          </a:p>
          <a:p>
            <a:pPr marL="0" indent="0">
              <a:buNone/>
            </a:pPr>
            <a:r>
              <a:rPr lang="en-US" altLang="ko-KR"/>
              <a:t> </a:t>
            </a:r>
          </a:p>
          <a:p>
            <a:pPr marL="0" indent="0">
              <a:buNone/>
            </a:pPr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3ED6125-24B6-C02E-1788-B8C4A98FE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465" y="3637935"/>
            <a:ext cx="2997302" cy="23007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8C94D2-F4A3-A567-FD5D-F92E7DEFFBD4}"/>
              </a:ext>
            </a:extLst>
          </p:cNvPr>
          <p:cNvSpPr txBox="1"/>
          <p:nvPr/>
        </p:nvSpPr>
        <p:spPr>
          <a:xfrm>
            <a:off x="8440868" y="6029009"/>
            <a:ext cx="2656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err="1"/>
              <a:t>하쓰모데를</a:t>
            </a:r>
            <a:r>
              <a:rPr lang="ko-KR" altLang="en-US"/>
              <a:t> 하는 사람들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B9A9D42-35EB-300C-2710-7BE91701E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8374" y="3637935"/>
            <a:ext cx="3490451" cy="23007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251886-1E85-D1FC-5621-020430C8E0B7}"/>
              </a:ext>
            </a:extLst>
          </p:cNvPr>
          <p:cNvSpPr txBox="1"/>
          <p:nvPr/>
        </p:nvSpPr>
        <p:spPr>
          <a:xfrm>
            <a:off x="4176128" y="6029009"/>
            <a:ext cx="3534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/>
              <a:t>1</a:t>
            </a:r>
            <a:r>
              <a:rPr lang="ko-KR" altLang="en-US"/>
              <a:t>월 </a:t>
            </a:r>
            <a:r>
              <a:rPr lang="en-US" altLang="ko-KR"/>
              <a:t>1</a:t>
            </a:r>
            <a:r>
              <a:rPr lang="ko-KR" altLang="en-US"/>
              <a:t>일 신사로 모여드는 사람들</a:t>
            </a:r>
          </a:p>
        </p:txBody>
      </p:sp>
    </p:spTree>
    <p:extLst>
      <p:ext uri="{BB962C8B-B14F-4D97-AF65-F5344CB8AC3E}">
        <p14:creationId xmlns:p14="http://schemas.microsoft.com/office/powerpoint/2010/main" val="4002240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24F4B1-2236-2DF3-F036-0A59FC2B4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10. </a:t>
            </a:r>
            <a:r>
              <a:rPr lang="ko-KR" altLang="en-US"/>
              <a:t>일본의 경축일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4CE560C-4ECF-127B-2EE2-CDF1757A1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8465"/>
            <a:ext cx="10515600" cy="5009534"/>
          </a:xfrm>
        </p:spPr>
        <p:txBody>
          <a:bodyPr>
            <a:normAutofit/>
          </a:bodyPr>
          <a:lstStyle/>
          <a:p>
            <a:r>
              <a:rPr lang="ko-KR" altLang="en-US"/>
              <a:t>성인의 날</a:t>
            </a:r>
            <a:r>
              <a:rPr lang="en-US" altLang="ko-KR"/>
              <a:t>(1</a:t>
            </a:r>
            <a:r>
              <a:rPr lang="ko-KR" altLang="en-US"/>
              <a:t>월의 두번째 월요일</a:t>
            </a:r>
            <a:r>
              <a:rPr lang="en-US" altLang="ko-KR"/>
              <a:t>)</a:t>
            </a:r>
          </a:p>
          <a:p>
            <a:pPr>
              <a:buFontTx/>
              <a:buChar char="-"/>
            </a:pPr>
            <a:r>
              <a:rPr lang="en-US" altLang="ko-KR"/>
              <a:t>20</a:t>
            </a:r>
            <a:r>
              <a:rPr lang="ko-KR" altLang="en-US"/>
              <a:t>세가 된 사람들을 성인으로 인정하고 축하하는 날</a:t>
            </a:r>
            <a:r>
              <a:rPr lang="en-US" altLang="ko-KR"/>
              <a:t>.</a:t>
            </a:r>
          </a:p>
          <a:p>
            <a:pPr>
              <a:buFontTx/>
              <a:buChar char="-"/>
            </a:pPr>
            <a:r>
              <a:rPr lang="ko-KR" altLang="en-US"/>
              <a:t>각 지방 단체마다 새로이 성인이 된 사람들을 위한 기념식이 열림</a:t>
            </a:r>
            <a:r>
              <a:rPr lang="en-US" altLang="ko-KR"/>
              <a:t>. </a:t>
            </a:r>
          </a:p>
          <a:p>
            <a:pPr>
              <a:buFontTx/>
              <a:buChar char="-"/>
            </a:pPr>
            <a:r>
              <a:rPr lang="ko-KR" altLang="en-US"/>
              <a:t>여자는 기모노를 차려 입고</a:t>
            </a:r>
            <a:r>
              <a:rPr lang="en-US" altLang="ko-KR"/>
              <a:t>,</a:t>
            </a:r>
            <a:r>
              <a:rPr lang="ko-KR" altLang="en-US"/>
              <a:t> 남자는 양복을 입음</a:t>
            </a:r>
            <a:r>
              <a:rPr lang="en-US" altLang="ko-KR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altLang="ko-KR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110004020202020204"/>
              <a:ea typeface="맑은 고딕" panose="020B0503020000020004" pitchFamily="50" charset="-127"/>
              <a:cs typeface="+mn-cs"/>
            </a:endParaRPr>
          </a:p>
          <a:p>
            <a:pPr marL="0" indent="0">
              <a:buNone/>
            </a:pPr>
            <a:endParaRPr lang="en-US" altLang="ko-KR"/>
          </a:p>
          <a:p>
            <a:pPr marL="0" indent="0">
              <a:buNone/>
            </a:pPr>
            <a:r>
              <a:rPr lang="en-US" altLang="ko-KR"/>
              <a:t> </a:t>
            </a:r>
          </a:p>
          <a:p>
            <a:pPr marL="0" indent="0">
              <a:buNone/>
            </a:pPr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1DD8267-F87A-E5DB-075F-0AABB6578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7092" y="4431890"/>
            <a:ext cx="3777815" cy="222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97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4557FB0-CE76-F815-D4F9-A2F11BA65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38" y="89822"/>
            <a:ext cx="10515600" cy="1168707"/>
          </a:xfrm>
        </p:spPr>
        <p:txBody>
          <a:bodyPr/>
          <a:lstStyle/>
          <a:p>
            <a:r>
              <a:rPr lang="ko-KR" altLang="en-US"/>
              <a:t>                         목차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D5E8F5-E4A3-D025-6577-37E00EAC0D69}"/>
              </a:ext>
            </a:extLst>
          </p:cNvPr>
          <p:cNvSpPr txBox="1"/>
          <p:nvPr/>
        </p:nvSpPr>
        <p:spPr>
          <a:xfrm>
            <a:off x="712838" y="1183732"/>
            <a:ext cx="11717594" cy="5560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2400"/>
              <a:t>일본인의 기질</a:t>
            </a:r>
            <a:endParaRPr lang="en-US" altLang="ko-KR" sz="240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2400"/>
              <a:t>일본의 길거리 풍경                 </a:t>
            </a:r>
            <a:r>
              <a:rPr lang="en-US" altLang="ko-KR" sz="2400"/>
              <a:t>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2400"/>
              <a:t>일본의 장례문화</a:t>
            </a:r>
            <a:endParaRPr lang="en-US" altLang="ko-KR" sz="240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2400"/>
              <a:t>일본의 혼례문화</a:t>
            </a:r>
            <a:endParaRPr lang="en-US" altLang="ko-KR" sz="240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2400"/>
              <a:t>일본의 통과의례</a:t>
            </a:r>
            <a:endParaRPr lang="en-US" altLang="ko-KR" sz="240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2400"/>
              <a:t>일본의 가족제도</a:t>
            </a:r>
            <a:endParaRPr lang="en-US" altLang="ko-KR" sz="240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2400"/>
              <a:t>일본의 제례</a:t>
            </a:r>
            <a:endParaRPr lang="en-US" altLang="ko-KR" sz="240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2400"/>
              <a:t>일본의 취학제도 및 교육기관</a:t>
            </a:r>
            <a:endParaRPr lang="en-US" altLang="ko-KR" sz="240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2400"/>
              <a:t>일본인의 성과 이름</a:t>
            </a:r>
            <a:endParaRPr lang="en-US" altLang="ko-KR" sz="240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2400"/>
              <a:t> </a:t>
            </a:r>
            <a:r>
              <a:rPr lang="ko-KR" altLang="en-US" sz="2400"/>
              <a:t>일본의 경축일</a:t>
            </a:r>
            <a:endParaRPr lang="en-US" altLang="ko-KR"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8BB691-3A88-53D0-205E-0F5441F037AC}"/>
              </a:ext>
            </a:extLst>
          </p:cNvPr>
          <p:cNvSpPr txBox="1"/>
          <p:nvPr/>
        </p:nvSpPr>
        <p:spPr>
          <a:xfrm>
            <a:off x="712838" y="660512"/>
            <a:ext cx="2969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/>
              <a:t>&lt;</a:t>
            </a:r>
            <a:r>
              <a:rPr lang="ko-KR" altLang="en-US" sz="2800"/>
              <a:t>일본인의 생활</a:t>
            </a:r>
            <a:r>
              <a:rPr lang="en-US" altLang="ko-KR" sz="2800"/>
              <a:t>&gt;</a:t>
            </a:r>
            <a:endParaRPr lang="ko-KR" altLang="en-US" sz="2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B98516-8BA7-2193-C276-DA01AE080150}"/>
              </a:ext>
            </a:extLst>
          </p:cNvPr>
          <p:cNvSpPr txBox="1"/>
          <p:nvPr/>
        </p:nvSpPr>
        <p:spPr>
          <a:xfrm>
            <a:off x="7813987" y="591686"/>
            <a:ext cx="3328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kumimoji="0" lang="ko-KR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일본의 전통문화</a:t>
            </a:r>
            <a:r>
              <a:rPr kumimoji="0" lang="en-US" altLang="ko-KR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  <a:endParaRPr kumimoji="0" lang="ko-KR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3A9803-390D-B320-5BD1-2FB32F06E299}"/>
              </a:ext>
            </a:extLst>
          </p:cNvPr>
          <p:cNvSpPr txBox="1"/>
          <p:nvPr/>
        </p:nvSpPr>
        <p:spPr>
          <a:xfrm>
            <a:off x="7813987" y="1183732"/>
            <a:ext cx="4817344" cy="3344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lvl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11. </a:t>
            </a:r>
            <a:r>
              <a: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일본의 연중행사</a:t>
            </a:r>
            <a:endParaRPr kumimoji="0" lang="en-US" altLang="ko-KR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110004020202020204"/>
              <a:ea typeface="맑은 고딕" panose="020B0503020000020004" pitchFamily="50" charset="-127"/>
              <a:cs typeface="+mn-cs"/>
            </a:endParaRPr>
          </a:p>
          <a:p>
            <a:pPr marR="0" lvl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12. </a:t>
            </a:r>
            <a:r>
              <a: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일본의 음식문화                </a:t>
            </a:r>
            <a:r>
              <a:rPr kumimoji="0" lang="en-US" altLang="ko-K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 </a:t>
            </a:r>
          </a:p>
          <a:p>
            <a:pPr marR="0" lvl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13. </a:t>
            </a:r>
            <a:r>
              <a: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일본의 의복문화</a:t>
            </a:r>
            <a:endParaRPr kumimoji="0" lang="en-US" altLang="ko-KR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110004020202020204"/>
              <a:ea typeface="맑은 고딕" panose="020B0503020000020004" pitchFamily="50" charset="-127"/>
              <a:cs typeface="+mn-cs"/>
            </a:endParaRPr>
          </a:p>
          <a:p>
            <a:pPr marR="0" lvl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14. </a:t>
            </a:r>
            <a:r>
              <a: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일본의 주거문화</a:t>
            </a:r>
            <a:endParaRPr kumimoji="0" lang="en-US" altLang="ko-KR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110004020202020204"/>
              <a:ea typeface="맑은 고딕" panose="020B0503020000020004" pitchFamily="50" charset="-127"/>
              <a:cs typeface="+mn-cs"/>
            </a:endParaRPr>
          </a:p>
          <a:p>
            <a:pPr marR="0" lvl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15. </a:t>
            </a:r>
            <a:r>
              <a: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일본인의 종교</a:t>
            </a:r>
            <a:endParaRPr kumimoji="0" lang="en-US" altLang="ko-KR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110004020202020204"/>
              <a:ea typeface="맑은 고딕" panose="020B0503020000020004" pitchFamily="50" charset="-127"/>
              <a:cs typeface="+mn-cs"/>
            </a:endParaRPr>
          </a:p>
          <a:p>
            <a:pPr marR="0" lvl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16. </a:t>
            </a:r>
            <a:r>
              <a:rPr lang="ko-KR" altLang="en-US" sz="24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일본의 </a:t>
            </a:r>
            <a:r>
              <a:rPr lang="ko-KR" altLang="en-US" sz="2400" err="1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마쓰리</a:t>
            </a:r>
            <a:endParaRPr kumimoji="0" lang="en-US" altLang="ko-KR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11000402020202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66621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24F4B1-2236-2DF3-F036-0A59FC2B4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10. </a:t>
            </a:r>
            <a:r>
              <a:rPr lang="ko-KR" altLang="en-US"/>
              <a:t>일본의 경축일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4CE560C-4ECF-127B-2EE2-CDF1757A1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8465"/>
            <a:ext cx="10515600" cy="5009534"/>
          </a:xfrm>
        </p:spPr>
        <p:txBody>
          <a:bodyPr>
            <a:normAutofit/>
          </a:bodyPr>
          <a:lstStyle/>
          <a:p>
            <a:r>
              <a:rPr lang="ko-KR" altLang="en-US"/>
              <a:t>어린이날 </a:t>
            </a:r>
            <a:r>
              <a:rPr lang="en-US" altLang="ko-KR"/>
              <a:t>(5</a:t>
            </a:r>
            <a:r>
              <a:rPr lang="ko-KR" altLang="en-US"/>
              <a:t>월 </a:t>
            </a:r>
            <a:r>
              <a:rPr lang="en-US" altLang="ko-KR"/>
              <a:t>5</a:t>
            </a:r>
            <a:r>
              <a:rPr lang="ko-KR" altLang="en-US"/>
              <a:t>일</a:t>
            </a:r>
            <a:r>
              <a:rPr lang="en-US" altLang="ko-KR"/>
              <a:t>)</a:t>
            </a:r>
          </a:p>
          <a:p>
            <a:pPr>
              <a:buFontTx/>
              <a:buChar char="-"/>
            </a:pPr>
            <a:r>
              <a:rPr lang="ko-KR" altLang="en-US"/>
              <a:t>어린이들의 건강과 행복을 축하하는 날</a:t>
            </a:r>
            <a:r>
              <a:rPr lang="en-US" altLang="ko-KR"/>
              <a:t>. </a:t>
            </a:r>
          </a:p>
          <a:p>
            <a:pPr>
              <a:buFontTx/>
              <a:buChar char="-"/>
            </a:pPr>
            <a:r>
              <a:rPr lang="ko-KR" altLang="en-US"/>
              <a:t>원래는 </a:t>
            </a:r>
            <a:r>
              <a:rPr lang="en-US" altLang="ko-KR"/>
              <a:t>‘</a:t>
            </a:r>
            <a:r>
              <a:rPr lang="ko-KR" altLang="en-US" err="1"/>
              <a:t>단고노</a:t>
            </a:r>
            <a:r>
              <a:rPr lang="ko-KR" altLang="en-US"/>
              <a:t> </a:t>
            </a:r>
            <a:r>
              <a:rPr lang="ko-KR" altLang="en-US" err="1"/>
              <a:t>셋쿠</a:t>
            </a:r>
            <a:r>
              <a:rPr lang="en-US" altLang="ko-KR"/>
              <a:t>’</a:t>
            </a:r>
            <a:r>
              <a:rPr lang="ko-KR" altLang="en-US" err="1"/>
              <a:t>라하여</a:t>
            </a:r>
            <a:r>
              <a:rPr lang="ko-KR" altLang="en-US"/>
              <a:t> 남자아이의 성장을 축하하는 날이었음</a:t>
            </a:r>
            <a:r>
              <a:rPr lang="en-US" altLang="ko-KR"/>
              <a:t>. </a:t>
            </a: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altLang="ko-KR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110004020202020204"/>
              <a:ea typeface="맑은 고딕" panose="020B0503020000020004" pitchFamily="50" charset="-127"/>
              <a:cs typeface="+mn-cs"/>
            </a:endParaRPr>
          </a:p>
          <a:p>
            <a:pPr marL="0" indent="0">
              <a:buNone/>
            </a:pPr>
            <a:endParaRPr lang="en-US" altLang="ko-KR"/>
          </a:p>
          <a:p>
            <a:pPr marL="0" indent="0">
              <a:buNone/>
            </a:pPr>
            <a:r>
              <a:rPr lang="en-US" altLang="ko-KR"/>
              <a:t> </a:t>
            </a:r>
          </a:p>
          <a:p>
            <a:pPr marL="0" indent="0">
              <a:buNone/>
            </a:pPr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186F1AE-282C-7A49-C5B2-BF1E74C8C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785419"/>
            <a:ext cx="3426082" cy="23400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C2040F-94F2-8010-5467-0296620DFEBC}"/>
              </a:ext>
            </a:extLst>
          </p:cNvPr>
          <p:cNvSpPr txBox="1"/>
          <p:nvPr/>
        </p:nvSpPr>
        <p:spPr>
          <a:xfrm>
            <a:off x="838200" y="6169709"/>
            <a:ext cx="3008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/>
              <a:t>어린이날에 만들어 다는 </a:t>
            </a:r>
            <a:endParaRPr lang="en-US" altLang="ko-KR"/>
          </a:p>
          <a:p>
            <a:r>
              <a:rPr lang="ko-KR" altLang="en-US" err="1"/>
              <a:t>고이노보리</a:t>
            </a:r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D7DEB716-BD8F-1FE8-F88C-DC97C933A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5621" y="3672347"/>
            <a:ext cx="3462953" cy="25662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FB0ED2-D07E-E551-C2A5-E243A422EC70}"/>
              </a:ext>
            </a:extLst>
          </p:cNvPr>
          <p:cNvSpPr txBox="1"/>
          <p:nvPr/>
        </p:nvSpPr>
        <p:spPr>
          <a:xfrm>
            <a:off x="6787786" y="6247529"/>
            <a:ext cx="2938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무사인형을 장식하기도 함</a:t>
            </a:r>
          </a:p>
        </p:txBody>
      </p:sp>
    </p:spTree>
    <p:extLst>
      <p:ext uri="{BB962C8B-B14F-4D97-AF65-F5344CB8AC3E}">
        <p14:creationId xmlns:p14="http://schemas.microsoft.com/office/powerpoint/2010/main" val="607722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24F4B1-2236-2DF3-F036-0A59FC2B4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10. </a:t>
            </a:r>
            <a:r>
              <a:rPr lang="ko-KR" altLang="en-US"/>
              <a:t>일본의 경축일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4CE560C-4ECF-127B-2EE2-CDF1757A1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8465"/>
            <a:ext cx="10515600" cy="5009534"/>
          </a:xfrm>
        </p:spPr>
        <p:txBody>
          <a:bodyPr>
            <a:normAutofit/>
          </a:bodyPr>
          <a:lstStyle/>
          <a:p>
            <a:r>
              <a:rPr lang="ko-KR" altLang="en-US"/>
              <a:t>바다의 날 </a:t>
            </a:r>
            <a:r>
              <a:rPr lang="en-US" altLang="ko-KR"/>
              <a:t>(7</a:t>
            </a:r>
            <a:r>
              <a:rPr lang="ko-KR" altLang="en-US"/>
              <a:t>월 </a:t>
            </a:r>
            <a:r>
              <a:rPr lang="en-US" altLang="ko-KR"/>
              <a:t>3</a:t>
            </a:r>
            <a:r>
              <a:rPr lang="ko-KR" altLang="en-US"/>
              <a:t>번째 월요일</a:t>
            </a:r>
            <a:r>
              <a:rPr lang="en-US" altLang="ko-KR"/>
              <a:t>) </a:t>
            </a:r>
          </a:p>
          <a:p>
            <a:pPr>
              <a:buFontTx/>
              <a:buChar char="-"/>
            </a:pPr>
            <a:r>
              <a:rPr lang="ko-KR" altLang="en-US"/>
              <a:t>바다의 은혜에 감사하고 해양국가로서의 일본의 번영을 기원하는 날</a:t>
            </a:r>
            <a:r>
              <a:rPr lang="en-US" altLang="ko-KR"/>
              <a:t>. </a:t>
            </a:r>
          </a:p>
          <a:p>
            <a:pPr>
              <a:buFontTx/>
              <a:buChar char="-"/>
            </a:pPr>
            <a:r>
              <a:rPr lang="ko-KR" altLang="en-US"/>
              <a:t>매년 주요 항구도시에서는 바다와 친근해지고 바다의 중요성을 환기시키기 위해</a:t>
            </a:r>
            <a:r>
              <a:rPr lang="en-US" altLang="ko-KR"/>
              <a:t>, </a:t>
            </a:r>
            <a:r>
              <a:rPr lang="ko-KR" altLang="en-US"/>
              <a:t>승선체험 등 다양한 행사가 개최</a:t>
            </a:r>
            <a:r>
              <a:rPr lang="en-US" altLang="ko-KR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altLang="ko-KR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110004020202020204"/>
              <a:ea typeface="맑은 고딕" panose="020B0503020000020004" pitchFamily="50" charset="-127"/>
              <a:cs typeface="+mn-cs"/>
            </a:endParaRPr>
          </a:p>
          <a:p>
            <a:pPr marL="0" indent="0">
              <a:buNone/>
            </a:pPr>
            <a:endParaRPr lang="en-US" altLang="ko-KR"/>
          </a:p>
          <a:p>
            <a:pPr marL="0" indent="0">
              <a:buNone/>
            </a:pPr>
            <a:r>
              <a:rPr lang="en-US" altLang="ko-KR"/>
              <a:t> </a:t>
            </a:r>
          </a:p>
          <a:p>
            <a:pPr marL="0" indent="0">
              <a:buNone/>
            </a:pPr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348AD7B-7F45-2037-C39F-08D98C816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553" y="4235473"/>
            <a:ext cx="2207247" cy="25371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530C386-8DEC-D31C-801F-BF00ACDD9D62}"/>
              </a:ext>
            </a:extLst>
          </p:cNvPr>
          <p:cNvSpPr txBox="1"/>
          <p:nvPr/>
        </p:nvSpPr>
        <p:spPr>
          <a:xfrm>
            <a:off x="5638800" y="6403323"/>
            <a:ext cx="5069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/>
              <a:t>바다의 날 이벤트를 소개하는 포스터</a:t>
            </a:r>
          </a:p>
        </p:txBody>
      </p:sp>
    </p:spTree>
    <p:extLst>
      <p:ext uri="{BB962C8B-B14F-4D97-AF65-F5344CB8AC3E}">
        <p14:creationId xmlns:p14="http://schemas.microsoft.com/office/powerpoint/2010/main" val="1661808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24F4B1-2236-2DF3-F036-0A59FC2B4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10. </a:t>
            </a:r>
            <a:r>
              <a:rPr lang="ko-KR" altLang="en-US"/>
              <a:t>일본의 경축일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4CE560C-4ECF-127B-2EE2-CDF1757A1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8465"/>
            <a:ext cx="10515600" cy="5009534"/>
          </a:xfrm>
        </p:spPr>
        <p:txBody>
          <a:bodyPr>
            <a:normAutofit/>
          </a:bodyPr>
          <a:lstStyle/>
          <a:p>
            <a:r>
              <a:rPr lang="ko-KR" altLang="en-US"/>
              <a:t>경로의 날 </a:t>
            </a:r>
            <a:r>
              <a:rPr lang="en-US" altLang="ko-KR"/>
              <a:t>(9</a:t>
            </a:r>
            <a:r>
              <a:rPr lang="ko-KR" altLang="en-US"/>
              <a:t>월 세번째 월요일</a:t>
            </a:r>
            <a:r>
              <a:rPr lang="en-US" altLang="ko-KR"/>
              <a:t>) </a:t>
            </a:r>
          </a:p>
          <a:p>
            <a:pPr>
              <a:buFontTx/>
              <a:buChar char="-"/>
            </a:pPr>
            <a:r>
              <a:rPr lang="ko-KR" altLang="en-US"/>
              <a:t>연장자에게 경의를 표하고 장수를 기원하는 날</a:t>
            </a:r>
            <a:r>
              <a:rPr lang="en-US" altLang="ko-KR"/>
              <a:t>. </a:t>
            </a:r>
          </a:p>
          <a:p>
            <a:pPr>
              <a:buFontTx/>
              <a:buChar char="-"/>
            </a:pPr>
            <a:r>
              <a:rPr lang="ko-KR" altLang="en-US"/>
              <a:t>고령자 복지법 시행을 기념하여 </a:t>
            </a:r>
            <a:r>
              <a:rPr lang="en-US" altLang="ko-KR"/>
              <a:t>1966</a:t>
            </a:r>
            <a:r>
              <a:rPr lang="ko-KR" altLang="en-US"/>
              <a:t>년에 제정</a:t>
            </a:r>
            <a:r>
              <a:rPr lang="en-US" altLang="ko-KR"/>
              <a:t>.</a:t>
            </a:r>
          </a:p>
          <a:p>
            <a:pPr>
              <a:buFontTx/>
              <a:buChar char="-"/>
            </a:pPr>
            <a:r>
              <a:rPr lang="ko-KR" altLang="en-US"/>
              <a:t>전국에서 경로의 날 행사가 진행되며</a:t>
            </a:r>
            <a:r>
              <a:rPr lang="en-US" altLang="ko-KR"/>
              <a:t>, </a:t>
            </a:r>
            <a:r>
              <a:rPr lang="ko-KR" altLang="en-US"/>
              <a:t>각 가정에서는 가족들이 모여 식사를 하거나 조부모님께 선물을 드리기도 함</a:t>
            </a:r>
            <a:r>
              <a:rPr lang="en-US" altLang="ko-KR"/>
              <a:t>. </a:t>
            </a: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altLang="ko-KR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110004020202020204"/>
              <a:ea typeface="맑은 고딕" panose="020B0503020000020004" pitchFamily="50" charset="-127"/>
              <a:cs typeface="+mn-cs"/>
            </a:endParaRPr>
          </a:p>
          <a:p>
            <a:pPr marL="0" indent="0">
              <a:buNone/>
            </a:pPr>
            <a:endParaRPr lang="en-US" altLang="ko-KR"/>
          </a:p>
          <a:p>
            <a:pPr marL="0" indent="0">
              <a:buNone/>
            </a:pPr>
            <a:r>
              <a:rPr lang="en-US" altLang="ko-KR"/>
              <a:t> </a:t>
            </a:r>
          </a:p>
          <a:p>
            <a:pPr marL="0" indent="0">
              <a:buNone/>
            </a:pPr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54E2BD1-2E7E-3829-BA26-0B742104F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5678" y="4625360"/>
            <a:ext cx="2593258" cy="223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8445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24F4B1-2236-2DF3-F036-0A59FC2B4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10. </a:t>
            </a:r>
            <a:r>
              <a:rPr lang="ko-KR" altLang="en-US"/>
              <a:t>일본의 경축일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4CE560C-4ECF-127B-2EE2-CDF1757A1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8465"/>
            <a:ext cx="10515600" cy="5009534"/>
          </a:xfrm>
        </p:spPr>
        <p:txBody>
          <a:bodyPr>
            <a:normAutofit/>
          </a:bodyPr>
          <a:lstStyle/>
          <a:p>
            <a:r>
              <a:rPr lang="ko-KR" altLang="en-US"/>
              <a:t>문화의 날 </a:t>
            </a:r>
            <a:r>
              <a:rPr lang="en-US" altLang="ko-KR"/>
              <a:t>(11</a:t>
            </a:r>
            <a:r>
              <a:rPr lang="ko-KR" altLang="en-US"/>
              <a:t>월 </a:t>
            </a:r>
            <a:r>
              <a:rPr lang="en-US" altLang="ko-KR"/>
              <a:t>3</a:t>
            </a:r>
            <a:r>
              <a:rPr lang="ko-KR" altLang="en-US"/>
              <a:t>일</a:t>
            </a:r>
            <a:r>
              <a:rPr lang="en-US" altLang="ko-KR"/>
              <a:t>) </a:t>
            </a:r>
          </a:p>
          <a:p>
            <a:pPr>
              <a:buFontTx/>
              <a:buChar char="-"/>
            </a:pPr>
            <a:r>
              <a:rPr lang="ko-KR" altLang="en-US"/>
              <a:t>문화활동을 진흥하는 날</a:t>
            </a:r>
            <a:r>
              <a:rPr lang="en-US" altLang="ko-KR"/>
              <a:t>. </a:t>
            </a:r>
          </a:p>
          <a:p>
            <a:pPr>
              <a:buFontTx/>
              <a:buChar char="-"/>
            </a:pPr>
            <a:r>
              <a:rPr lang="ko-KR" altLang="en-US"/>
              <a:t>문화 발전에 공헌한 사람에게 천황이 직접 문화훈장을 수여</a:t>
            </a:r>
            <a:r>
              <a:rPr lang="en-US" altLang="ko-KR"/>
              <a:t>.</a:t>
            </a:r>
          </a:p>
          <a:p>
            <a:pPr>
              <a:buFontTx/>
              <a:buChar char="-"/>
            </a:pPr>
            <a:r>
              <a:rPr lang="ko-KR" altLang="en-US"/>
              <a:t>지역에 따라 박물관 무료 입장을 실시하거나 다양한 행사를 개최하기도 함</a:t>
            </a:r>
            <a:r>
              <a:rPr lang="en-US" altLang="ko-KR"/>
              <a:t>. </a:t>
            </a: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altLang="ko-KR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110004020202020204"/>
              <a:ea typeface="맑은 고딕" panose="020B0503020000020004" pitchFamily="50" charset="-127"/>
              <a:cs typeface="+mn-cs"/>
            </a:endParaRPr>
          </a:p>
          <a:p>
            <a:pPr marL="0" indent="0">
              <a:buNone/>
            </a:pPr>
            <a:endParaRPr lang="en-US" altLang="ko-KR"/>
          </a:p>
          <a:p>
            <a:pPr marL="0" indent="0">
              <a:buNone/>
            </a:pPr>
            <a:r>
              <a:rPr lang="en-US" altLang="ko-KR"/>
              <a:t> </a:t>
            </a:r>
          </a:p>
          <a:p>
            <a:pPr marL="0" indent="0">
              <a:buNone/>
            </a:pPr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C3D7D32-F173-992E-2945-D5BE8DB71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7509" y="4036141"/>
            <a:ext cx="3466178" cy="21483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726BB5-7BCB-4A99-F924-DD48F1942041}"/>
              </a:ext>
            </a:extLst>
          </p:cNvPr>
          <p:cNvSpPr txBox="1"/>
          <p:nvPr/>
        </p:nvSpPr>
        <p:spPr>
          <a:xfrm>
            <a:off x="5882454" y="6211668"/>
            <a:ext cx="3466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/>
              <a:t>매년 문화의 날 다양한 행사가 열리는 일본 무도관</a:t>
            </a:r>
          </a:p>
        </p:txBody>
      </p:sp>
    </p:spTree>
    <p:extLst>
      <p:ext uri="{BB962C8B-B14F-4D97-AF65-F5344CB8AC3E}">
        <p14:creationId xmlns:p14="http://schemas.microsoft.com/office/powerpoint/2010/main" val="40272443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24F4B1-2236-2DF3-F036-0A59FC2B4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10. </a:t>
            </a:r>
            <a:r>
              <a:rPr lang="ko-KR" altLang="en-US"/>
              <a:t>일본의 경축일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4CE560C-4ECF-127B-2EE2-CDF1757A1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8465"/>
            <a:ext cx="10515600" cy="5009534"/>
          </a:xfrm>
        </p:spPr>
        <p:txBody>
          <a:bodyPr>
            <a:normAutofit/>
          </a:bodyPr>
          <a:lstStyle/>
          <a:p>
            <a:r>
              <a:rPr lang="ko-KR" altLang="en-US"/>
              <a:t>천황 탄생일 </a:t>
            </a:r>
            <a:r>
              <a:rPr lang="en-US" altLang="ko-KR"/>
              <a:t>(12</a:t>
            </a:r>
            <a:r>
              <a:rPr lang="ko-KR" altLang="en-US"/>
              <a:t>월 </a:t>
            </a:r>
            <a:r>
              <a:rPr lang="en-US" altLang="ko-KR"/>
              <a:t>23</a:t>
            </a:r>
            <a:r>
              <a:rPr lang="ko-KR" altLang="en-US"/>
              <a:t>일</a:t>
            </a:r>
            <a:r>
              <a:rPr lang="en-US" altLang="ko-KR"/>
              <a:t>) </a:t>
            </a:r>
          </a:p>
          <a:p>
            <a:pPr>
              <a:buFontTx/>
              <a:buChar char="-"/>
            </a:pPr>
            <a:r>
              <a:rPr lang="ko-KR" altLang="en-US"/>
              <a:t>아키히토 천황의 탄생을 축하하기 위한 날</a:t>
            </a:r>
            <a:r>
              <a:rPr lang="en-US" altLang="ko-KR"/>
              <a:t>. </a:t>
            </a:r>
          </a:p>
          <a:p>
            <a:pPr>
              <a:buFontTx/>
              <a:buChar char="-"/>
            </a:pPr>
            <a:r>
              <a:rPr lang="ko-KR" altLang="en-US"/>
              <a:t>궁 내에서는 축하의례와 일반인들의 축하를 받는 행사 진행</a:t>
            </a:r>
            <a:r>
              <a:rPr lang="en-US" altLang="ko-KR"/>
              <a:t>.</a:t>
            </a:r>
          </a:p>
          <a:p>
            <a:pPr>
              <a:buFontTx/>
              <a:buChar char="-"/>
            </a:pPr>
            <a:r>
              <a:rPr lang="ko-KR" altLang="en-US"/>
              <a:t>이세 신궁에서는 천황의 생일을 축하하고 장수를 기원하는 천장제를 지냄</a:t>
            </a:r>
            <a:r>
              <a:rPr lang="en-US" altLang="ko-KR"/>
              <a:t>. </a:t>
            </a: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altLang="ko-KR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110004020202020204"/>
              <a:ea typeface="맑은 고딕" panose="020B0503020000020004" pitchFamily="50" charset="-127"/>
              <a:cs typeface="+mn-cs"/>
            </a:endParaRPr>
          </a:p>
          <a:p>
            <a:pPr marL="0" indent="0">
              <a:buNone/>
            </a:pPr>
            <a:endParaRPr lang="en-US" altLang="ko-KR"/>
          </a:p>
          <a:p>
            <a:pPr marL="0" indent="0">
              <a:buNone/>
            </a:pPr>
            <a:r>
              <a:rPr lang="en-US" altLang="ko-KR"/>
              <a:t> </a:t>
            </a:r>
          </a:p>
          <a:p>
            <a:pPr marL="0" indent="0">
              <a:buNone/>
            </a:pPr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65172B7-AB5C-C0F0-4EC6-60AB69976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299739"/>
            <a:ext cx="3301181" cy="19295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628C88-A78F-13C2-B669-4B143CD3C4B1}"/>
              </a:ext>
            </a:extLst>
          </p:cNvPr>
          <p:cNvSpPr txBox="1"/>
          <p:nvPr/>
        </p:nvSpPr>
        <p:spPr>
          <a:xfrm>
            <a:off x="5289755" y="6308209"/>
            <a:ext cx="5291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황궁 앞에서 천황의 생일을 축하하고 있는 시민들</a:t>
            </a:r>
          </a:p>
        </p:txBody>
      </p:sp>
    </p:spTree>
    <p:extLst>
      <p:ext uri="{BB962C8B-B14F-4D97-AF65-F5344CB8AC3E}">
        <p14:creationId xmlns:p14="http://schemas.microsoft.com/office/powerpoint/2010/main" val="39734034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24F4B1-2236-2DF3-F036-0A59FC2B4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11. </a:t>
            </a:r>
            <a:r>
              <a:rPr lang="ko-KR" altLang="en-US"/>
              <a:t>일본의 연중행사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4CE560C-4ECF-127B-2EE2-CDF1757A1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8465"/>
            <a:ext cx="10515600" cy="5009534"/>
          </a:xfrm>
        </p:spPr>
        <p:txBody>
          <a:bodyPr>
            <a:normAutofit/>
          </a:bodyPr>
          <a:lstStyle/>
          <a:p>
            <a:r>
              <a:rPr lang="en-US" altLang="ko-KR"/>
              <a:t>1</a:t>
            </a:r>
            <a:r>
              <a:rPr lang="ko-KR" altLang="en-US"/>
              <a:t>월의 행사 </a:t>
            </a:r>
            <a:r>
              <a:rPr lang="ko-KR" altLang="en-US" err="1"/>
              <a:t>오쇼가쓰</a:t>
            </a:r>
            <a:endParaRPr lang="en-US" altLang="ko-KR"/>
          </a:p>
          <a:p>
            <a:pPr>
              <a:buFontTx/>
              <a:buChar char="-"/>
            </a:pPr>
            <a:r>
              <a:rPr lang="ko-KR" altLang="en-US"/>
              <a:t>새로운 한해를 맞이하는 날</a:t>
            </a:r>
            <a:r>
              <a:rPr lang="en-US" altLang="ko-KR"/>
              <a:t>. </a:t>
            </a:r>
          </a:p>
          <a:p>
            <a:pPr>
              <a:buFontTx/>
              <a:buChar char="-"/>
            </a:pPr>
            <a:r>
              <a:rPr lang="ko-KR" altLang="en-US"/>
              <a:t>새해에 </a:t>
            </a:r>
            <a:r>
              <a:rPr lang="en-US" altLang="ko-KR"/>
              <a:t>‘</a:t>
            </a:r>
            <a:r>
              <a:rPr lang="ko-KR" altLang="en-US" err="1"/>
              <a:t>오조니</a:t>
            </a:r>
            <a:r>
              <a:rPr lang="en-US" altLang="ko-KR"/>
              <a:t>’</a:t>
            </a:r>
            <a:r>
              <a:rPr lang="ko-KR" altLang="en-US"/>
              <a:t>와 </a:t>
            </a:r>
            <a:r>
              <a:rPr lang="en-US" altLang="ko-KR"/>
              <a:t>‘</a:t>
            </a:r>
            <a:r>
              <a:rPr lang="ko-KR" altLang="en-US" err="1"/>
              <a:t>오세치</a:t>
            </a:r>
            <a:r>
              <a:rPr lang="en-US" altLang="ko-KR"/>
              <a:t>’</a:t>
            </a:r>
            <a:r>
              <a:rPr lang="ko-KR" altLang="en-US"/>
              <a:t> 요리를 먹음</a:t>
            </a:r>
            <a:r>
              <a:rPr lang="en-US" altLang="ko-KR"/>
              <a:t>.</a:t>
            </a:r>
          </a:p>
          <a:p>
            <a:pPr>
              <a:buFontTx/>
              <a:buChar char="-"/>
            </a:pPr>
            <a:r>
              <a:rPr lang="en-US" altLang="ko-KR"/>
              <a:t>1</a:t>
            </a:r>
            <a:r>
              <a:rPr lang="ko-KR" altLang="en-US"/>
              <a:t>월 </a:t>
            </a:r>
            <a:r>
              <a:rPr lang="en-US" altLang="ko-KR"/>
              <a:t>1</a:t>
            </a:r>
            <a:r>
              <a:rPr lang="ko-KR" altLang="en-US"/>
              <a:t>일에는 신사에 찾아가 참배를 하고 어른들은 어린이들에게 세뱃돈인 </a:t>
            </a:r>
            <a:r>
              <a:rPr lang="en-US" altLang="ko-KR"/>
              <a:t>‘</a:t>
            </a:r>
            <a:r>
              <a:rPr lang="ko-KR" altLang="en-US" err="1"/>
              <a:t>오토시다마</a:t>
            </a:r>
            <a:r>
              <a:rPr lang="en-US" altLang="ko-KR"/>
              <a:t>’</a:t>
            </a:r>
            <a:r>
              <a:rPr lang="ko-KR" altLang="en-US"/>
              <a:t>를 줌</a:t>
            </a:r>
            <a:r>
              <a:rPr lang="en-US" altLang="ko-KR"/>
              <a:t>. </a:t>
            </a: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altLang="ko-KR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110004020202020204"/>
              <a:ea typeface="맑은 고딕" panose="020B0503020000020004" pitchFamily="50" charset="-127"/>
              <a:cs typeface="+mn-cs"/>
            </a:endParaRPr>
          </a:p>
          <a:p>
            <a:pPr marL="0" indent="0">
              <a:buNone/>
            </a:pPr>
            <a:endParaRPr lang="en-US" altLang="ko-KR"/>
          </a:p>
          <a:p>
            <a:pPr marL="0" indent="0">
              <a:buNone/>
            </a:pPr>
            <a:r>
              <a:rPr lang="en-US" altLang="ko-KR"/>
              <a:t> </a:t>
            </a:r>
          </a:p>
          <a:p>
            <a:pPr marL="0" indent="0">
              <a:buNone/>
            </a:pPr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D70B40B-18AC-B132-F4C2-E5B71E99F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725" y="4353232"/>
            <a:ext cx="2619375" cy="17430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200619-1527-3BEF-28B5-B9AB2B4E8B52}"/>
              </a:ext>
            </a:extLst>
          </p:cNvPr>
          <p:cNvSpPr txBox="1"/>
          <p:nvPr/>
        </p:nvSpPr>
        <p:spPr>
          <a:xfrm>
            <a:off x="1779638" y="610782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오조니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45DBEEA-D769-18BD-5BF2-4076DE58A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0673" y="4353231"/>
            <a:ext cx="2619375" cy="17430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BEC5BF-57AF-ABEB-E88B-0A1D90A8C899}"/>
              </a:ext>
            </a:extLst>
          </p:cNvPr>
          <p:cNvSpPr txBox="1"/>
          <p:nvPr/>
        </p:nvSpPr>
        <p:spPr>
          <a:xfrm>
            <a:off x="5130069" y="6123543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오세치 요리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F35809EC-2D61-1AA9-95B1-BCE489C63F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5496" y="4505631"/>
            <a:ext cx="2867025" cy="15906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D491FC-D92E-8AA1-2797-8F84113547AB}"/>
              </a:ext>
            </a:extLst>
          </p:cNvPr>
          <p:cNvSpPr txBox="1"/>
          <p:nvPr/>
        </p:nvSpPr>
        <p:spPr>
          <a:xfrm>
            <a:off x="8698717" y="6127128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err="1"/>
              <a:t>오토시</a:t>
            </a:r>
            <a:r>
              <a:rPr lang="ko-KR" altLang="en-US"/>
              <a:t> 다마</a:t>
            </a:r>
          </a:p>
        </p:txBody>
      </p:sp>
    </p:spTree>
    <p:extLst>
      <p:ext uri="{BB962C8B-B14F-4D97-AF65-F5344CB8AC3E}">
        <p14:creationId xmlns:p14="http://schemas.microsoft.com/office/powerpoint/2010/main" val="230940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24F4B1-2236-2DF3-F036-0A59FC2B4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11. </a:t>
            </a:r>
            <a:r>
              <a:rPr lang="ko-KR" altLang="en-US"/>
              <a:t>일본의 연중행사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4CE560C-4ECF-127B-2EE2-CDF1757A1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8465"/>
            <a:ext cx="10515600" cy="5009534"/>
          </a:xfrm>
        </p:spPr>
        <p:txBody>
          <a:bodyPr>
            <a:normAutofit/>
          </a:bodyPr>
          <a:lstStyle/>
          <a:p>
            <a:r>
              <a:rPr lang="en-US" altLang="ko-KR"/>
              <a:t>2</a:t>
            </a:r>
            <a:r>
              <a:rPr lang="ko-KR" altLang="en-US"/>
              <a:t>월의 행사 </a:t>
            </a:r>
            <a:r>
              <a:rPr lang="ko-KR" altLang="en-US" err="1"/>
              <a:t>세쓰분</a:t>
            </a:r>
            <a:r>
              <a:rPr lang="ko-KR" altLang="en-US"/>
              <a:t> </a:t>
            </a:r>
            <a:r>
              <a:rPr lang="en-US" altLang="ko-KR"/>
              <a:t>(</a:t>
            </a:r>
            <a:r>
              <a:rPr lang="ko-KR" altLang="en-US"/>
              <a:t>입춘 전날인 </a:t>
            </a:r>
            <a:r>
              <a:rPr lang="en-US" altLang="ko-KR"/>
              <a:t>2</a:t>
            </a:r>
            <a:r>
              <a:rPr lang="ko-KR" altLang="en-US"/>
              <a:t>월 </a:t>
            </a:r>
            <a:r>
              <a:rPr lang="en-US" altLang="ko-KR"/>
              <a:t>3</a:t>
            </a:r>
            <a:r>
              <a:rPr lang="ko-KR" altLang="en-US"/>
              <a:t>일 경</a:t>
            </a:r>
            <a:r>
              <a:rPr lang="en-US" altLang="ko-KR"/>
              <a:t>) </a:t>
            </a:r>
          </a:p>
          <a:p>
            <a:pPr>
              <a:buFontTx/>
              <a:buChar char="-"/>
            </a:pPr>
            <a:r>
              <a:rPr lang="ko-KR" altLang="en-US"/>
              <a:t>도깨비 역할을 하는 사람에게 콩을 던지면서 </a:t>
            </a:r>
            <a:r>
              <a:rPr lang="en-US" altLang="ko-KR"/>
              <a:t>‘</a:t>
            </a:r>
            <a:r>
              <a:rPr lang="ko-KR" altLang="en-US"/>
              <a:t>도깨비는 나가고 복은 들어와라</a:t>
            </a:r>
            <a:r>
              <a:rPr lang="en-US" altLang="ko-KR"/>
              <a:t>!’</a:t>
            </a:r>
            <a:r>
              <a:rPr lang="ko-KR" altLang="en-US"/>
              <a:t>라고 외침</a:t>
            </a:r>
            <a:r>
              <a:rPr lang="en-US" altLang="ko-KR"/>
              <a:t>. </a:t>
            </a:r>
          </a:p>
          <a:p>
            <a:pPr>
              <a:buFontTx/>
              <a:buChar char="-"/>
            </a:pPr>
            <a:r>
              <a:rPr lang="ko-KR" altLang="en-US"/>
              <a:t>그 해의 건강과 복을 비는 행사로 자기의 나이만큼 뿌린 콩을 먹음</a:t>
            </a:r>
            <a:r>
              <a:rPr lang="en-US" altLang="ko-KR"/>
              <a:t>. </a:t>
            </a: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altLang="ko-KR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110004020202020204"/>
              <a:ea typeface="맑은 고딕" panose="020B0503020000020004" pitchFamily="50" charset="-127"/>
              <a:cs typeface="+mn-cs"/>
            </a:endParaRPr>
          </a:p>
          <a:p>
            <a:pPr marL="0" indent="0">
              <a:buNone/>
            </a:pPr>
            <a:endParaRPr lang="en-US" altLang="ko-KR"/>
          </a:p>
          <a:p>
            <a:pPr marL="0" indent="0">
              <a:buNone/>
            </a:pPr>
            <a:r>
              <a:rPr lang="en-US" altLang="ko-KR"/>
              <a:t> </a:t>
            </a:r>
          </a:p>
          <a:p>
            <a:pPr marL="0" indent="0">
              <a:buNone/>
            </a:pPr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E95459E-66BB-FA83-B89F-AA9655D5B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254" y="4109884"/>
            <a:ext cx="3659598" cy="2300748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EF915296-B09A-B3DF-6406-B2DC73059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5832" y="3844413"/>
            <a:ext cx="2095500" cy="256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2744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24F4B1-2236-2DF3-F036-0A59FC2B4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11. </a:t>
            </a:r>
            <a:r>
              <a:rPr lang="ko-KR" altLang="en-US"/>
              <a:t>일본의 연중행사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4CE560C-4ECF-127B-2EE2-CDF1757A1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8465"/>
            <a:ext cx="10515600" cy="5009534"/>
          </a:xfrm>
        </p:spPr>
        <p:txBody>
          <a:bodyPr>
            <a:normAutofit/>
          </a:bodyPr>
          <a:lstStyle/>
          <a:p>
            <a:r>
              <a:rPr lang="en-US" altLang="ko-KR"/>
              <a:t>3</a:t>
            </a:r>
            <a:r>
              <a:rPr lang="ko-KR" altLang="en-US"/>
              <a:t>월의 행사 </a:t>
            </a:r>
            <a:r>
              <a:rPr lang="ko-KR" altLang="en-US" err="1"/>
              <a:t>하나마쓰리</a:t>
            </a:r>
            <a:r>
              <a:rPr lang="ko-KR" altLang="en-US"/>
              <a:t> </a:t>
            </a:r>
            <a:r>
              <a:rPr lang="en-US" altLang="ko-KR"/>
              <a:t>(3</a:t>
            </a:r>
            <a:r>
              <a:rPr lang="ko-KR" altLang="en-US"/>
              <a:t>월 </a:t>
            </a:r>
            <a:r>
              <a:rPr lang="en-US" altLang="ko-KR"/>
              <a:t>3</a:t>
            </a:r>
            <a:r>
              <a:rPr lang="ko-KR" altLang="en-US"/>
              <a:t>일</a:t>
            </a:r>
            <a:r>
              <a:rPr lang="en-US" altLang="ko-KR"/>
              <a:t>) </a:t>
            </a:r>
          </a:p>
          <a:p>
            <a:pPr>
              <a:buFontTx/>
              <a:buChar char="-"/>
            </a:pPr>
            <a:r>
              <a:rPr lang="ko-KR" altLang="en-US"/>
              <a:t>여자아이의 건강을 기원하는 행사</a:t>
            </a:r>
            <a:r>
              <a:rPr lang="en-US" altLang="ko-KR"/>
              <a:t>. </a:t>
            </a:r>
          </a:p>
          <a:p>
            <a:pPr>
              <a:buFontTx/>
              <a:buChar char="-"/>
            </a:pPr>
            <a:r>
              <a:rPr lang="ko-KR" altLang="en-US"/>
              <a:t>각 가정에서는 하나 인형을 장식함</a:t>
            </a:r>
            <a:r>
              <a:rPr lang="en-US" altLang="ko-KR"/>
              <a:t>. (</a:t>
            </a:r>
            <a:r>
              <a:rPr lang="ko-KR" altLang="en-US"/>
              <a:t>하나 인형에 액운을 옮겨서 강에 떠내려 보내면 액운이 사라진다는 의미에서 장식</a:t>
            </a:r>
            <a:r>
              <a:rPr lang="en-US" altLang="ko-KR"/>
              <a:t>.)</a:t>
            </a: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altLang="ko-KR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110004020202020204"/>
              <a:ea typeface="맑은 고딕" panose="020B0503020000020004" pitchFamily="50" charset="-127"/>
              <a:cs typeface="+mn-cs"/>
            </a:endParaRPr>
          </a:p>
          <a:p>
            <a:pPr marL="0" indent="0">
              <a:buNone/>
            </a:pPr>
            <a:endParaRPr lang="en-US" altLang="ko-KR"/>
          </a:p>
          <a:p>
            <a:pPr marL="0" indent="0">
              <a:buNone/>
            </a:pPr>
            <a:r>
              <a:rPr lang="en-US" altLang="ko-KR"/>
              <a:t> </a:t>
            </a:r>
          </a:p>
          <a:p>
            <a:pPr marL="0" indent="0">
              <a:buNone/>
            </a:pPr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AC20C46-FD5F-1FEB-82CE-A1EF8DEEF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589" y="3861002"/>
            <a:ext cx="2663312" cy="281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2734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24F4B1-2236-2DF3-F036-0A59FC2B4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11. </a:t>
            </a:r>
            <a:r>
              <a:rPr lang="ko-KR" altLang="en-US"/>
              <a:t>일본의 연중행사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4CE560C-4ECF-127B-2EE2-CDF1757A1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8465"/>
            <a:ext cx="10515600" cy="5009534"/>
          </a:xfrm>
        </p:spPr>
        <p:txBody>
          <a:bodyPr>
            <a:normAutofit/>
          </a:bodyPr>
          <a:lstStyle/>
          <a:p>
            <a:r>
              <a:rPr lang="en-US" altLang="ko-KR"/>
              <a:t>4</a:t>
            </a:r>
            <a:r>
              <a:rPr lang="ko-KR" altLang="en-US"/>
              <a:t>월의 행사 하나미</a:t>
            </a:r>
            <a:endParaRPr lang="en-US" altLang="ko-KR"/>
          </a:p>
          <a:p>
            <a:pPr>
              <a:buFontTx/>
              <a:buChar char="-"/>
            </a:pPr>
            <a:r>
              <a:rPr lang="ko-KR" altLang="en-US"/>
              <a:t>하나미는 꽃구경을 말하는데 특히 벚꽃놀이를 가리킴</a:t>
            </a:r>
            <a:r>
              <a:rPr lang="en-US" altLang="ko-KR"/>
              <a:t>.</a:t>
            </a:r>
          </a:p>
          <a:p>
            <a:pPr>
              <a:buFontTx/>
              <a:buChar char="-"/>
            </a:pPr>
            <a:r>
              <a:rPr lang="ko-KR" altLang="en-US"/>
              <a:t>도쿄 </a:t>
            </a:r>
            <a:r>
              <a:rPr lang="ko-KR" altLang="en-US" err="1"/>
              <a:t>우에노</a:t>
            </a:r>
            <a:r>
              <a:rPr lang="ko-KR" altLang="en-US"/>
              <a:t> 공원</a:t>
            </a:r>
            <a:r>
              <a:rPr lang="en-US" altLang="ko-KR"/>
              <a:t>, </a:t>
            </a:r>
            <a:r>
              <a:rPr lang="ko-KR" altLang="en-US" err="1"/>
              <a:t>아오모리의</a:t>
            </a:r>
            <a:r>
              <a:rPr lang="ko-KR" altLang="en-US"/>
              <a:t> </a:t>
            </a:r>
            <a:r>
              <a:rPr lang="ko-KR" altLang="en-US" err="1"/>
              <a:t>히로사키</a:t>
            </a:r>
            <a:r>
              <a:rPr lang="ko-KR" altLang="en-US"/>
              <a:t> 공원</a:t>
            </a:r>
            <a:r>
              <a:rPr lang="en-US" altLang="ko-KR"/>
              <a:t>, </a:t>
            </a:r>
            <a:r>
              <a:rPr lang="ko-KR" altLang="en-US"/>
              <a:t>나가노의 </a:t>
            </a:r>
            <a:r>
              <a:rPr lang="ko-KR" altLang="en-US" err="1"/>
              <a:t>타카토</a:t>
            </a:r>
            <a:r>
              <a:rPr lang="ko-KR" altLang="en-US"/>
              <a:t> 성지 공원</a:t>
            </a:r>
            <a:r>
              <a:rPr lang="en-US" altLang="ko-KR"/>
              <a:t>, </a:t>
            </a:r>
            <a:r>
              <a:rPr lang="ko-KR" altLang="en-US"/>
              <a:t>나라의 </a:t>
            </a:r>
            <a:r>
              <a:rPr lang="ko-KR" altLang="en-US" err="1"/>
              <a:t>요시노</a:t>
            </a:r>
            <a:r>
              <a:rPr lang="ko-KR" altLang="en-US"/>
              <a:t> </a:t>
            </a:r>
            <a:r>
              <a:rPr lang="ko-KR" altLang="en-US" err="1"/>
              <a:t>야마가</a:t>
            </a:r>
            <a:r>
              <a:rPr lang="ko-KR" altLang="en-US"/>
              <a:t> 일본의 </a:t>
            </a:r>
            <a:r>
              <a:rPr lang="en-US" altLang="ko-KR"/>
              <a:t>3</a:t>
            </a:r>
            <a:r>
              <a:rPr lang="ko-KR" altLang="en-US"/>
              <a:t>대 벚꽃 명소로 유명</a:t>
            </a:r>
            <a:r>
              <a:rPr lang="en-US" altLang="ko-KR"/>
              <a:t>. </a:t>
            </a: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altLang="ko-KR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110004020202020204"/>
              <a:ea typeface="맑은 고딕" panose="020B0503020000020004" pitchFamily="50" charset="-127"/>
              <a:cs typeface="+mn-cs"/>
            </a:endParaRPr>
          </a:p>
          <a:p>
            <a:pPr marL="0" indent="0">
              <a:buNone/>
            </a:pPr>
            <a:endParaRPr lang="en-US" altLang="ko-KR"/>
          </a:p>
          <a:p>
            <a:pPr marL="0" indent="0">
              <a:buNone/>
            </a:pPr>
            <a:r>
              <a:rPr lang="en-US" altLang="ko-KR"/>
              <a:t> </a:t>
            </a:r>
          </a:p>
          <a:p>
            <a:pPr marL="0" indent="0">
              <a:buNone/>
            </a:pPr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48D8D1C-05C8-709D-755A-92BF5AFFD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155" y="3950930"/>
            <a:ext cx="3583552" cy="254194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FE2D6BF6-4E39-EDBC-0772-F1EF8FB08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199" y="3950930"/>
            <a:ext cx="4115108" cy="254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0535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24F4B1-2236-2DF3-F036-0A59FC2B4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11. </a:t>
            </a:r>
            <a:r>
              <a:rPr lang="ko-KR" altLang="en-US"/>
              <a:t>일본의 연중행사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4CE560C-4ECF-127B-2EE2-CDF1757A1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8465"/>
            <a:ext cx="10515600" cy="5009534"/>
          </a:xfrm>
        </p:spPr>
        <p:txBody>
          <a:bodyPr>
            <a:normAutofit/>
          </a:bodyPr>
          <a:lstStyle/>
          <a:p>
            <a:r>
              <a:rPr lang="en-US" altLang="ko-KR" dirty="0"/>
              <a:t>5</a:t>
            </a:r>
            <a:r>
              <a:rPr lang="ko-KR" altLang="en-US" dirty="0"/>
              <a:t>월의 행사 </a:t>
            </a:r>
            <a:r>
              <a:rPr lang="ko-KR" altLang="en-US" dirty="0" err="1"/>
              <a:t>단고노</a:t>
            </a:r>
            <a:r>
              <a:rPr lang="ko-KR" altLang="en-US" dirty="0"/>
              <a:t> </a:t>
            </a:r>
            <a:r>
              <a:rPr lang="ko-KR" altLang="en-US" dirty="0" err="1"/>
              <a:t>셋쿠</a:t>
            </a:r>
            <a:endParaRPr lang="en-US" altLang="ko-KR" dirty="0"/>
          </a:p>
          <a:p>
            <a:pPr>
              <a:buFontTx/>
              <a:buChar char="-"/>
            </a:pPr>
            <a:r>
              <a:rPr lang="ko-KR" altLang="en-US" dirty="0"/>
              <a:t>단오</a:t>
            </a:r>
            <a:r>
              <a:rPr lang="en-US" altLang="ko-KR" dirty="0"/>
              <a:t>, </a:t>
            </a:r>
            <a:r>
              <a:rPr lang="ko-KR" altLang="en-US" dirty="0" err="1"/>
              <a:t>창포절이라고도</a:t>
            </a:r>
            <a:r>
              <a:rPr lang="ko-KR" altLang="en-US" dirty="0"/>
              <a:t> 하는 날</a:t>
            </a:r>
            <a:r>
              <a:rPr lang="en-US" altLang="ko-KR" dirty="0"/>
              <a:t>. </a:t>
            </a:r>
          </a:p>
          <a:p>
            <a:pPr>
              <a:buFontTx/>
              <a:buChar char="-"/>
            </a:pPr>
            <a:r>
              <a:rPr kumimoji="0" lang="ko-KR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남자아이의 성장을 축하하는 날로</a:t>
            </a:r>
            <a:r>
              <a:rPr kumimoji="0" lang="en-US" altLang="ko-K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, </a:t>
            </a:r>
            <a:r>
              <a:rPr lang="ko-KR" altLang="en-US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남자아이가 있는 가정에서는 </a:t>
            </a:r>
            <a:r>
              <a:rPr lang="en-US" altLang="ko-KR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‘</a:t>
            </a:r>
            <a:r>
              <a:rPr lang="ko-KR" altLang="en-US" sz="2600" dirty="0" err="1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고이노보리</a:t>
            </a:r>
            <a:r>
              <a:rPr lang="en-US" altLang="ko-KR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’</a:t>
            </a:r>
            <a:r>
              <a:rPr lang="ko-KR" altLang="en-US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를 세우거나 무사 인형을 장식</a:t>
            </a:r>
            <a:r>
              <a:rPr lang="en-US" altLang="ko-KR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. </a:t>
            </a:r>
            <a:endParaRPr kumimoji="0" lang="en-US" altLang="ko-KR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110004020202020204"/>
              <a:ea typeface="맑은 고딕" panose="020B0503020000020004" pitchFamily="50" charset="-127"/>
              <a:cs typeface="+mn-cs"/>
            </a:endParaRP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</a:t>
            </a:r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E0CFDFF-D969-FA79-F50B-22ADAE3CA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34733"/>
            <a:ext cx="2386781" cy="27430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2E625F-EC35-B437-5084-706F232FC5FE}"/>
              </a:ext>
            </a:extLst>
          </p:cNvPr>
          <p:cNvSpPr txBox="1"/>
          <p:nvPr/>
        </p:nvSpPr>
        <p:spPr>
          <a:xfrm>
            <a:off x="3224981" y="6208449"/>
            <a:ext cx="1553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고이노보리</a:t>
            </a: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11000402020202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717BD57-7B6D-97EE-EED2-5EE3AF6E0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478" y="4026308"/>
            <a:ext cx="2765014" cy="28316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1B1D00-542D-7389-2B77-C2C8C6F668E8}"/>
              </a:ext>
            </a:extLst>
          </p:cNvPr>
          <p:cNvSpPr txBox="1"/>
          <p:nvPr/>
        </p:nvSpPr>
        <p:spPr>
          <a:xfrm>
            <a:off x="7543492" y="6208449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무사 인형</a:t>
            </a:r>
          </a:p>
        </p:txBody>
      </p:sp>
    </p:spTree>
    <p:extLst>
      <p:ext uri="{BB962C8B-B14F-4D97-AF65-F5344CB8AC3E}">
        <p14:creationId xmlns:p14="http://schemas.microsoft.com/office/powerpoint/2010/main" val="3032619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24F4B1-2236-2DF3-F036-0A59FC2B4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1. </a:t>
            </a:r>
            <a:r>
              <a:rPr lang="ko-KR" altLang="en-US"/>
              <a:t>일본인의 기질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4CE560C-4ECF-127B-2EE2-CDF1757A1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 </a:t>
            </a:r>
            <a:r>
              <a:rPr lang="ko-KR" altLang="en-US" dirty="0" err="1"/>
              <a:t>혼네와</a:t>
            </a:r>
            <a:r>
              <a:rPr lang="ko-KR" altLang="en-US" dirty="0"/>
              <a:t> 다테마에 </a:t>
            </a:r>
            <a:endParaRPr lang="en-US" altLang="ko-KR" dirty="0"/>
          </a:p>
          <a:p>
            <a:r>
              <a:rPr lang="ko-KR" altLang="en-US" dirty="0" err="1"/>
              <a:t>혼네</a:t>
            </a:r>
            <a:r>
              <a:rPr lang="en-US" altLang="ko-KR" dirty="0"/>
              <a:t>: </a:t>
            </a:r>
            <a:r>
              <a:rPr lang="ko-KR" altLang="en-US" dirty="0"/>
              <a:t>진심</a:t>
            </a:r>
            <a:endParaRPr lang="en-US" altLang="ko-KR" dirty="0"/>
          </a:p>
          <a:p>
            <a:r>
              <a:rPr lang="ko-KR" altLang="en-US" dirty="0"/>
              <a:t>다테마에</a:t>
            </a:r>
            <a:r>
              <a:rPr lang="en-US" altLang="ko-KR" dirty="0"/>
              <a:t>: </a:t>
            </a:r>
            <a:r>
              <a:rPr lang="ko-KR" altLang="en-US" dirty="0"/>
              <a:t>체면치레로 하는 </a:t>
            </a:r>
            <a:r>
              <a:rPr lang="ko-KR" altLang="en-US" dirty="0" err="1"/>
              <a:t>겉마음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r>
              <a:rPr lang="ko-KR" altLang="en-US" dirty="0"/>
              <a:t> 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‘</a:t>
            </a:r>
            <a:r>
              <a:rPr lang="ko-KR" altLang="en-US" dirty="0"/>
              <a:t>화</a:t>
            </a:r>
            <a:r>
              <a:rPr lang="en-US" altLang="ko-KR" dirty="0"/>
              <a:t>(</a:t>
            </a:r>
            <a:r>
              <a:rPr lang="ko-KR" altLang="en-US" dirty="0"/>
              <a:t>和</a:t>
            </a:r>
            <a:r>
              <a:rPr lang="en-US" altLang="ko-KR" dirty="0"/>
              <a:t>)’</a:t>
            </a:r>
            <a:r>
              <a:rPr lang="ko-KR" altLang="en-US" dirty="0"/>
              <a:t>의 정신</a:t>
            </a:r>
            <a:endParaRPr lang="en-US" altLang="ko-KR" dirty="0"/>
          </a:p>
          <a:p>
            <a:r>
              <a:rPr lang="ko-KR" altLang="en-US" dirty="0"/>
              <a:t>개인의 자유와 개성보다 </a:t>
            </a:r>
            <a:r>
              <a:rPr lang="en-US" altLang="ko-KR" dirty="0"/>
              <a:t>‘</a:t>
            </a:r>
            <a:r>
              <a:rPr lang="ko-KR" altLang="en-US" dirty="0"/>
              <a:t>단체</a:t>
            </a:r>
            <a:r>
              <a:rPr lang="en-US" altLang="ko-KR" dirty="0"/>
              <a:t>’</a:t>
            </a:r>
            <a:r>
              <a:rPr lang="ko-KR" altLang="en-US" dirty="0"/>
              <a:t>가 우선시 됨</a:t>
            </a:r>
            <a:r>
              <a:rPr lang="en-US" altLang="ko-KR" dirty="0"/>
              <a:t>. 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폐를 끼치지 않도록 노력</a:t>
            </a:r>
            <a:r>
              <a:rPr lang="en-US" altLang="ko-KR" dirty="0"/>
              <a:t>.(</a:t>
            </a:r>
            <a:r>
              <a:rPr lang="ko-KR" altLang="en-US" dirty="0"/>
              <a:t>예절 중시</a:t>
            </a:r>
            <a:r>
              <a:rPr lang="en-US" altLang="ko-KR" dirty="0"/>
              <a:t>)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85852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24F4B1-2236-2DF3-F036-0A59FC2B4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12. </a:t>
            </a:r>
            <a:r>
              <a:rPr lang="ko-KR" altLang="en-US"/>
              <a:t>일본의 음식 문화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4CE560C-4ECF-127B-2EE2-CDF1757A1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8465"/>
            <a:ext cx="10515600" cy="5009534"/>
          </a:xfrm>
        </p:spPr>
        <p:txBody>
          <a:bodyPr>
            <a:normAutofit/>
          </a:bodyPr>
          <a:lstStyle/>
          <a:p>
            <a:r>
              <a:rPr kumimoji="0" lang="ko-KR" alt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일본은 지역에 따라 음식 맛이 다름</a:t>
            </a:r>
            <a:r>
              <a:rPr kumimoji="0" lang="en-US" altLang="ko-KR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.</a:t>
            </a:r>
          </a:p>
          <a:p>
            <a:pPr marL="0" indent="0">
              <a:buNone/>
            </a:pPr>
            <a:r>
              <a:rPr kumimoji="0" lang="en-US" altLang="ko-KR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-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간토지방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: 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간장과 설탕으로 조미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. 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신선한 해산물 요리가 발달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.</a:t>
            </a:r>
          </a:p>
          <a:p>
            <a:pPr>
              <a:buFontTx/>
              <a:buChar char="-"/>
            </a:pPr>
            <a:r>
              <a:rPr kumimoji="0" lang="ko-KR" alt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간사이 지방</a:t>
            </a:r>
            <a:r>
              <a:rPr kumimoji="0" lang="en-US" altLang="ko-KR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: </a:t>
            </a:r>
            <a:r>
              <a:rPr kumimoji="0" lang="ko-KR" alt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연하고 담백한 맛이 특징</a:t>
            </a:r>
            <a:r>
              <a:rPr kumimoji="0" lang="en-US" altLang="ko-KR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. </a:t>
            </a:r>
            <a:r>
              <a:rPr kumimoji="0" lang="ko-KR" alt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소금을 사용</a:t>
            </a:r>
            <a:r>
              <a:rPr kumimoji="0" lang="en-US" altLang="ko-KR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. </a:t>
            </a:r>
          </a:p>
          <a:p>
            <a:pPr marL="0" indent="0">
              <a:buNone/>
            </a:pPr>
            <a:endParaRPr lang="en-US" altLang="ko-KR" sz="2600">
              <a:solidFill>
                <a:prstClr val="black"/>
              </a:solidFill>
              <a:latin typeface="맑은 고딕" panose="02110004020202020204"/>
              <a:ea typeface="맑은 고딕" panose="020B0503020000020004" pitchFamily="50" charset="-127"/>
            </a:endParaRPr>
          </a:p>
          <a:p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일본식 가정 식사는 밥과 미소 시루가 중심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. </a:t>
            </a:r>
          </a:p>
          <a:p>
            <a:pPr marL="0" indent="0">
              <a:buNone/>
            </a:pPr>
            <a:r>
              <a:rPr kumimoji="0" lang="en-US" altLang="ko-KR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-</a:t>
            </a:r>
            <a:r>
              <a:rPr kumimoji="0" lang="ko-KR" alt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주로 먹는 반찬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: 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두부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, 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생선구이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, 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샐러드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, </a:t>
            </a:r>
            <a:r>
              <a:rPr lang="ko-KR" altLang="en-US" sz="2600" err="1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돈가스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, </a:t>
            </a:r>
            <a:r>
              <a:rPr lang="ko-KR" altLang="en-US" sz="2600" err="1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우메보시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(</a:t>
            </a:r>
            <a:r>
              <a:rPr lang="ko-KR" altLang="en-US" sz="2600" err="1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메실절임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),</a:t>
            </a:r>
          </a:p>
          <a:p>
            <a:pPr marL="0" indent="0">
              <a:buNone/>
            </a:pPr>
            <a:r>
              <a:rPr kumimoji="0" lang="ko-KR" altLang="en-US" sz="2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멘타이코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(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명란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)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등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.</a:t>
            </a:r>
            <a:endParaRPr kumimoji="0" lang="en-US" altLang="ko-KR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110004020202020204"/>
              <a:ea typeface="맑은 고딕" panose="020B0503020000020004" pitchFamily="50" charset="-127"/>
              <a:cs typeface="+mn-cs"/>
            </a:endParaRPr>
          </a:p>
          <a:p>
            <a:pPr marL="0" indent="0">
              <a:buNone/>
            </a:pPr>
            <a:endParaRPr lang="en-US" altLang="ko-KR"/>
          </a:p>
          <a:p>
            <a:pPr marL="0" indent="0">
              <a:buNone/>
            </a:pPr>
            <a:r>
              <a:rPr lang="en-US" altLang="ko-KR"/>
              <a:t> </a:t>
            </a:r>
          </a:p>
          <a:p>
            <a:pPr marL="0" indent="0">
              <a:buNone/>
            </a:pPr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A9431EB-0356-DD27-CF49-5D080C1BB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329" y="4795374"/>
            <a:ext cx="2831690" cy="1979049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C42A9B92-C2FC-E3C7-FDFD-49900BA312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1989" y="4795374"/>
            <a:ext cx="2831689" cy="197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7094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24F4B1-2236-2DF3-F036-0A59FC2B4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12. </a:t>
            </a:r>
            <a:r>
              <a:rPr lang="ko-KR" altLang="en-US"/>
              <a:t>일본의 음식 문화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4CE560C-4ECF-127B-2EE2-CDF1757A1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773" y="1944330"/>
            <a:ext cx="10618839" cy="5304503"/>
          </a:xfrm>
        </p:spPr>
        <p:txBody>
          <a:bodyPr>
            <a:normAutofit/>
          </a:bodyPr>
          <a:lstStyle/>
          <a:p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많은 일본인들이 즐기는 음식 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‘</a:t>
            </a:r>
            <a:r>
              <a:rPr lang="ko-KR" altLang="en-US" sz="2600" err="1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나베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’</a:t>
            </a:r>
            <a:endParaRPr kumimoji="0" lang="en-US" altLang="ko-KR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110004020202020204"/>
              <a:ea typeface="맑은 고딕" panose="020B0503020000020004" pitchFamily="50" charset="-127"/>
              <a:cs typeface="+mn-cs"/>
            </a:endParaRPr>
          </a:p>
          <a:p>
            <a:pPr marL="0" indent="0">
              <a:buNone/>
            </a:pPr>
            <a:r>
              <a:rPr kumimoji="0" lang="en-US" altLang="ko-KR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-</a:t>
            </a:r>
            <a:r>
              <a:rPr kumimoji="0" lang="ko-KR" alt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대표적인 겨울요리로</a:t>
            </a:r>
            <a:r>
              <a:rPr kumimoji="0" lang="en-US" altLang="ko-KR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냄비에 야채와 여러 재료를 넣어 끓인 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것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.</a:t>
            </a:r>
          </a:p>
          <a:p>
            <a:pPr>
              <a:buFontTx/>
              <a:buChar char="-"/>
            </a:pPr>
            <a:r>
              <a:rPr kumimoji="0" lang="ko-KR" alt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넣는 주재료에 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따라 </a:t>
            </a:r>
            <a:r>
              <a:rPr lang="ko-KR" altLang="en-US" sz="2600" err="1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어묵나베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, </a:t>
            </a:r>
            <a:r>
              <a:rPr lang="ko-KR" altLang="en-US" sz="2600" err="1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김치나베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, </a:t>
            </a:r>
            <a:r>
              <a:rPr lang="ko-KR" altLang="en-US" sz="2600" err="1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굴나베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 등 다양한 이름으로 불림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.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 </a:t>
            </a:r>
            <a:endParaRPr kumimoji="0" lang="en-US" altLang="ko-KR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110004020202020204"/>
              <a:ea typeface="맑은 고딕" panose="020B0503020000020004" pitchFamily="50" charset="-127"/>
              <a:cs typeface="+mn-cs"/>
            </a:endParaRPr>
          </a:p>
          <a:p>
            <a:pPr marL="0" indent="0">
              <a:buNone/>
            </a:pPr>
            <a:endParaRPr lang="en-US" altLang="ko-KR" sz="2600">
              <a:solidFill>
                <a:prstClr val="black"/>
              </a:solidFill>
              <a:latin typeface="맑은 고딕" panose="02110004020202020204"/>
              <a:ea typeface="맑은 고딕" panose="020B0503020000020004" pitchFamily="50" charset="-127"/>
            </a:endParaRPr>
          </a:p>
          <a:p>
            <a:pPr marL="0" indent="0">
              <a:buNone/>
            </a:pPr>
            <a:endParaRPr lang="en-US" altLang="ko-KR" sz="2600">
              <a:solidFill>
                <a:prstClr val="black"/>
              </a:solidFill>
              <a:latin typeface="맑은 고딕" panose="02110004020202020204"/>
              <a:ea typeface="맑은 고딕" panose="020B0503020000020004" pitchFamily="50" charset="-127"/>
            </a:endParaRPr>
          </a:p>
          <a:p>
            <a:r>
              <a:rPr lang="ko-KR" altLang="en-US" sz="2600" err="1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가이세키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 요리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(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일본의 정통 고급 코스 요리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) </a:t>
            </a:r>
          </a:p>
          <a:p>
            <a:pPr marL="0" indent="0">
              <a:buNone/>
            </a:pPr>
            <a:r>
              <a:rPr kumimoji="0" lang="en-US" altLang="ko-KR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-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맛보기 전에 눈으로 먼저 즐기는 음식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. </a:t>
            </a:r>
          </a:p>
          <a:p>
            <a:pPr marL="0" indent="0">
              <a:buNone/>
            </a:pP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-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요리의 색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, 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맛 등을 세심하게 고려하여 조화를 맞춤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. 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 </a:t>
            </a:r>
            <a:endParaRPr kumimoji="0" lang="en-US" altLang="ko-KR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110004020202020204"/>
              <a:ea typeface="맑은 고딕" panose="020B0503020000020004" pitchFamily="50" charset="-127"/>
              <a:cs typeface="+mn-cs"/>
            </a:endParaRPr>
          </a:p>
          <a:p>
            <a:pPr marL="0" indent="0">
              <a:buNone/>
            </a:pPr>
            <a:endParaRPr lang="en-US" altLang="ko-KR"/>
          </a:p>
          <a:p>
            <a:pPr marL="0" indent="0">
              <a:buNone/>
            </a:pPr>
            <a:r>
              <a:rPr lang="en-US" altLang="ko-KR"/>
              <a:t> </a:t>
            </a:r>
          </a:p>
          <a:p>
            <a:pPr marL="0" indent="0">
              <a:buNone/>
            </a:pPr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2FD2F16-EB54-4B21-48CB-066229BA0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6632" y="266802"/>
            <a:ext cx="2702335" cy="189629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5794A65A-73D2-3AF2-6C24-5D483BFDF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4724" y="3691706"/>
            <a:ext cx="253365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7075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24F4B1-2236-2DF3-F036-0A59FC2B4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13. </a:t>
            </a:r>
            <a:r>
              <a:rPr lang="ko-KR" altLang="en-US"/>
              <a:t>일본의 의복문화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4CE560C-4ECF-127B-2EE2-CDF1757A1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4168"/>
            <a:ext cx="10515600" cy="5343830"/>
          </a:xfrm>
        </p:spPr>
        <p:txBody>
          <a:bodyPr>
            <a:normAutofit fontScale="92500" lnSpcReduction="20000"/>
          </a:bodyPr>
          <a:lstStyle/>
          <a:p>
            <a:endParaRPr kumimoji="0" lang="en-US" altLang="ko-KR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110004020202020204"/>
              <a:ea typeface="맑은 고딕" panose="020B0503020000020004" pitchFamily="50" charset="-127"/>
              <a:cs typeface="+mn-cs"/>
            </a:endParaRPr>
          </a:p>
          <a:p>
            <a:endParaRPr kumimoji="0" lang="en-US" altLang="ko-KR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110004020202020204"/>
              <a:ea typeface="맑은 고딕" panose="020B0503020000020004" pitchFamily="50" charset="-127"/>
              <a:cs typeface="+mn-cs"/>
            </a:endParaRPr>
          </a:p>
          <a:p>
            <a:r>
              <a:rPr kumimoji="0" lang="ko-KR" altLang="en-US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후리소데</a:t>
            </a:r>
            <a:endParaRPr kumimoji="0" lang="en-US" altLang="ko-KR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110004020202020204"/>
              <a:ea typeface="맑은 고딕" panose="020B0503020000020004" pitchFamily="50" charset="-127"/>
              <a:cs typeface="+mn-cs"/>
            </a:endParaRPr>
          </a:p>
          <a:p>
            <a:pPr marL="0" indent="0">
              <a:buNone/>
            </a:pPr>
            <a:r>
              <a:rPr kumimoji="0" lang="en-US" altLang="ko-KR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-</a:t>
            </a:r>
            <a:r>
              <a:rPr kumimoji="0" lang="ko-KR" alt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소맷자락이 긴 기모노를 이르는 말</a:t>
            </a:r>
            <a:r>
              <a:rPr lang="en-US" altLang="ko-KR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. (</a:t>
            </a:r>
            <a:r>
              <a:rPr lang="ko-KR" altLang="en-US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미혼 여성이 입는 격식 있는 옷</a:t>
            </a:r>
            <a:r>
              <a:rPr lang="en-US" altLang="ko-KR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.)</a:t>
            </a:r>
          </a:p>
          <a:p>
            <a:pPr>
              <a:buFontTx/>
              <a:buChar char="-"/>
            </a:pPr>
            <a:r>
              <a:rPr lang="ko-KR" altLang="en-US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결혼한 여성이 입는 기모노는 </a:t>
            </a:r>
            <a:r>
              <a:rPr lang="en-US" altLang="ko-KR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‘</a:t>
            </a:r>
            <a:r>
              <a:rPr lang="ko-KR" altLang="en-US" err="1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도메소데</a:t>
            </a:r>
            <a:r>
              <a:rPr lang="en-US" altLang="ko-KR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’</a:t>
            </a:r>
            <a:r>
              <a:rPr lang="ko-KR" altLang="en-US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라고 함</a:t>
            </a:r>
            <a:r>
              <a:rPr lang="en-US" altLang="ko-KR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.</a:t>
            </a:r>
            <a:endParaRPr kumimoji="0" lang="en-US" altLang="ko-KR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110004020202020204"/>
              <a:ea typeface="맑은 고딕" panose="020B0503020000020004" pitchFamily="50" charset="-127"/>
              <a:cs typeface="+mn-cs"/>
            </a:endParaRPr>
          </a:p>
          <a:p>
            <a:pPr marL="0" indent="0">
              <a:buNone/>
            </a:pPr>
            <a:endParaRPr lang="en-US" altLang="ko-KR">
              <a:solidFill>
                <a:prstClr val="black"/>
              </a:solidFill>
              <a:latin typeface="맑은 고딕" panose="02110004020202020204"/>
              <a:ea typeface="맑은 고딕" panose="020B0503020000020004" pitchFamily="50" charset="-127"/>
            </a:endParaRPr>
          </a:p>
          <a:p>
            <a:pPr marL="0" indent="0">
              <a:buNone/>
            </a:pPr>
            <a:endParaRPr lang="en-US" altLang="ko-KR">
              <a:solidFill>
                <a:prstClr val="black"/>
              </a:solidFill>
              <a:latin typeface="맑은 고딕" panose="02110004020202020204"/>
              <a:ea typeface="맑은 고딕" panose="020B0503020000020004" pitchFamily="50" charset="-127"/>
            </a:endParaRPr>
          </a:p>
          <a:p>
            <a:pPr marL="0" indent="0">
              <a:buNone/>
            </a:pPr>
            <a:endParaRPr lang="en-US" altLang="ko-KR">
              <a:solidFill>
                <a:prstClr val="black"/>
              </a:solidFill>
              <a:latin typeface="맑은 고딕" panose="02110004020202020204"/>
              <a:ea typeface="맑은 고딕" panose="020B0503020000020004" pitchFamily="50" charset="-127"/>
            </a:endParaRPr>
          </a:p>
          <a:p>
            <a:r>
              <a:rPr lang="ko-KR" altLang="en-US" err="1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하오리</a:t>
            </a:r>
            <a:endParaRPr lang="en-US" altLang="ko-KR">
              <a:solidFill>
                <a:prstClr val="black"/>
              </a:solidFill>
              <a:latin typeface="맑은 고딕" panose="02110004020202020204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kumimoji="0" lang="en-US" altLang="ko-KR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-</a:t>
            </a:r>
            <a:r>
              <a:rPr kumimoji="0" lang="ko-KR" alt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기모노 위에 입는 짧은 겉옷</a:t>
            </a:r>
            <a:r>
              <a:rPr kumimoji="0" lang="en-US" altLang="ko-KR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.</a:t>
            </a:r>
            <a:r>
              <a:rPr lang="en-US" altLang="ko-KR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 </a:t>
            </a:r>
          </a:p>
          <a:p>
            <a:pPr marL="0" indent="0">
              <a:buNone/>
            </a:pPr>
            <a:r>
              <a:rPr lang="en-US" altLang="ko-KR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-</a:t>
            </a:r>
            <a:r>
              <a:rPr lang="ko-KR" altLang="en-US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코트와 달리 실내에서 벗을 필요가 없음</a:t>
            </a:r>
            <a:r>
              <a:rPr lang="en-US" altLang="ko-KR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.  </a:t>
            </a:r>
            <a:r>
              <a:rPr lang="ko-KR" altLang="en-US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 </a:t>
            </a:r>
            <a:endParaRPr kumimoji="0" lang="en-US" altLang="ko-KR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110004020202020204"/>
              <a:ea typeface="맑은 고딕" panose="020B0503020000020004" pitchFamily="50" charset="-127"/>
              <a:cs typeface="+mn-cs"/>
            </a:endParaRPr>
          </a:p>
          <a:p>
            <a:pPr marL="0" indent="0">
              <a:buNone/>
            </a:pPr>
            <a:endParaRPr lang="en-US" altLang="ko-KR"/>
          </a:p>
          <a:p>
            <a:pPr marL="0" indent="0">
              <a:buNone/>
            </a:pPr>
            <a:r>
              <a:rPr lang="en-US" altLang="ko-KR"/>
              <a:t> </a:t>
            </a:r>
          </a:p>
          <a:p>
            <a:pPr marL="0" indent="0">
              <a:buNone/>
            </a:pPr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CFBE709-B109-7087-FD43-48D821C2B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4402" y="3876829"/>
            <a:ext cx="2061242" cy="29246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E95CB5-40F7-230A-13DF-37102D0EF05B}"/>
              </a:ext>
            </a:extLst>
          </p:cNvPr>
          <p:cNvSpPr txBox="1"/>
          <p:nvPr/>
        </p:nvSpPr>
        <p:spPr>
          <a:xfrm>
            <a:off x="9366117" y="620844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후리소데</a:t>
            </a: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11000402020202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65F97DA-9096-8B2B-64CC-B553705BA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3937" y="283804"/>
            <a:ext cx="2143125" cy="21431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F9C608-E40C-FF43-9272-570EA3A6FB94}"/>
              </a:ext>
            </a:extLst>
          </p:cNvPr>
          <p:cNvSpPr txBox="1"/>
          <p:nvPr/>
        </p:nvSpPr>
        <p:spPr>
          <a:xfrm>
            <a:off x="8897062" y="189905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하오리</a:t>
            </a: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11000402020202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64069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24F4B1-2236-2DF3-F036-0A59FC2B4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13. </a:t>
            </a:r>
            <a:r>
              <a:rPr lang="ko-KR" altLang="en-US"/>
              <a:t>일본의 의복문화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4CE560C-4ECF-127B-2EE2-CDF1757A1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5510"/>
            <a:ext cx="10515600" cy="5348747"/>
          </a:xfrm>
        </p:spPr>
        <p:txBody>
          <a:bodyPr>
            <a:normAutofit fontScale="85000" lnSpcReduction="20000"/>
          </a:bodyPr>
          <a:lstStyle/>
          <a:p>
            <a:endParaRPr lang="en-US" altLang="ko-KR" sz="2600">
              <a:solidFill>
                <a:prstClr val="black"/>
              </a:solidFill>
              <a:latin typeface="맑은 고딕" panose="02110004020202020204"/>
              <a:ea typeface="맑은 고딕" panose="020B0503020000020004" pitchFamily="50" charset="-127"/>
            </a:endParaRPr>
          </a:p>
          <a:p>
            <a:r>
              <a:rPr lang="ko-KR" altLang="en-US" err="1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하카마</a:t>
            </a:r>
            <a:endParaRPr kumimoji="0" lang="en-US" altLang="ko-KR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110004020202020204"/>
              <a:ea typeface="맑은 고딕" panose="020B0503020000020004" pitchFamily="50" charset="-127"/>
              <a:cs typeface="+mn-cs"/>
            </a:endParaRPr>
          </a:p>
          <a:p>
            <a:pPr marL="0" indent="0">
              <a:buNone/>
            </a:pPr>
            <a:r>
              <a:rPr kumimoji="0" lang="en-US" altLang="ko-KR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-</a:t>
            </a:r>
            <a:r>
              <a:rPr lang="ko-KR" altLang="en-US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기모노 위에 입는 하의로</a:t>
            </a:r>
            <a:r>
              <a:rPr lang="en-US" altLang="ko-KR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, </a:t>
            </a:r>
            <a:r>
              <a:rPr lang="ko-KR" altLang="en-US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신사의 무녀가 입는 옷</a:t>
            </a:r>
            <a:r>
              <a:rPr lang="en-US" altLang="ko-KR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.</a:t>
            </a:r>
          </a:p>
          <a:p>
            <a:pPr marL="0" indent="0">
              <a:buNone/>
            </a:pPr>
            <a:r>
              <a:rPr lang="en-US" altLang="ko-KR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-</a:t>
            </a:r>
            <a:r>
              <a:rPr lang="ko-KR" altLang="en-US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예로부터 남자의 예복으로 간주되어 왔으나</a:t>
            </a:r>
            <a:r>
              <a:rPr lang="en-US" altLang="ko-KR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, </a:t>
            </a:r>
            <a:r>
              <a:rPr lang="ko-KR" altLang="en-US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현대에는 여성이 졸업식이나</a:t>
            </a:r>
            <a:endParaRPr lang="en-US" altLang="ko-KR">
              <a:solidFill>
                <a:prstClr val="black"/>
              </a:solidFill>
              <a:latin typeface="맑은 고딕" panose="02110004020202020204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ko-KR" altLang="en-US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 성인식때 입는 기본 예복이 됨</a:t>
            </a:r>
            <a:r>
              <a:rPr lang="en-US" altLang="ko-KR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.</a:t>
            </a:r>
            <a:endParaRPr kumimoji="0" lang="en-US" altLang="ko-KR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110004020202020204"/>
              <a:ea typeface="맑은 고딕" panose="020B0503020000020004" pitchFamily="50" charset="-127"/>
              <a:cs typeface="+mn-cs"/>
            </a:endParaRPr>
          </a:p>
          <a:p>
            <a:pPr marL="0" indent="0">
              <a:buNone/>
            </a:pPr>
            <a:endParaRPr lang="en-US" altLang="ko-KR">
              <a:solidFill>
                <a:prstClr val="black"/>
              </a:solidFill>
              <a:latin typeface="맑은 고딕" panose="02110004020202020204"/>
              <a:ea typeface="맑은 고딕" panose="020B0503020000020004" pitchFamily="50" charset="-127"/>
            </a:endParaRPr>
          </a:p>
          <a:p>
            <a:pPr marL="0" indent="0">
              <a:buNone/>
            </a:pPr>
            <a:endParaRPr lang="en-US" altLang="ko-KR">
              <a:solidFill>
                <a:prstClr val="black"/>
              </a:solidFill>
              <a:latin typeface="맑은 고딕" panose="02110004020202020204"/>
              <a:ea typeface="맑은 고딕" panose="020B0503020000020004" pitchFamily="50" charset="-127"/>
            </a:endParaRPr>
          </a:p>
          <a:p>
            <a:r>
              <a:rPr lang="ko-KR" altLang="en-US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유카타</a:t>
            </a:r>
            <a:endParaRPr lang="en-US" altLang="ko-KR">
              <a:solidFill>
                <a:prstClr val="black"/>
              </a:solidFill>
              <a:latin typeface="맑은 고딕" panose="02110004020202020204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kumimoji="0" lang="en-US" altLang="ko-KR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-</a:t>
            </a:r>
            <a:r>
              <a:rPr lang="ko-KR" altLang="en-US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여름에 입는 옷</a:t>
            </a:r>
            <a:r>
              <a:rPr kumimoji="0" lang="en-US" altLang="ko-KR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.</a:t>
            </a:r>
            <a:r>
              <a:rPr lang="en-US" altLang="ko-KR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 </a:t>
            </a:r>
          </a:p>
          <a:p>
            <a:pPr marL="0" indent="0">
              <a:buNone/>
            </a:pPr>
            <a:r>
              <a:rPr lang="en-US" altLang="ko-KR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-</a:t>
            </a:r>
            <a:r>
              <a:rPr lang="ko-KR" altLang="en-US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색이나 무늬가 세련되어 축제 때 많이 착용함</a:t>
            </a:r>
            <a:r>
              <a:rPr lang="en-US" altLang="ko-KR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.  </a:t>
            </a:r>
          </a:p>
          <a:p>
            <a:pPr marL="0" indent="0">
              <a:buNone/>
            </a:pPr>
            <a:r>
              <a:rPr lang="en-US" altLang="ko-KR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-</a:t>
            </a:r>
            <a:r>
              <a:rPr lang="ko-KR" altLang="en-US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기모노보다 가격이 저렴하고 입는 방법도 쉽기 때문에 외국인이나 젊은 </a:t>
            </a:r>
            <a:endParaRPr lang="en-US" altLang="ko-KR">
              <a:solidFill>
                <a:prstClr val="black"/>
              </a:solidFill>
              <a:latin typeface="맑은 고딕" panose="02110004020202020204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ko-KR" altLang="en-US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층에게 인기가 높음</a:t>
            </a:r>
            <a:r>
              <a:rPr lang="en-US" altLang="ko-KR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.</a:t>
            </a:r>
            <a:r>
              <a:rPr lang="ko-KR" altLang="en-US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 </a:t>
            </a:r>
            <a:endParaRPr kumimoji="0" lang="en-US" altLang="ko-KR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110004020202020204"/>
              <a:ea typeface="맑은 고딕" panose="020B0503020000020004" pitchFamily="50" charset="-127"/>
              <a:cs typeface="+mn-cs"/>
            </a:endParaRPr>
          </a:p>
          <a:p>
            <a:pPr marL="0" indent="0">
              <a:buNone/>
            </a:pPr>
            <a:endParaRPr lang="en-US" altLang="ko-KR"/>
          </a:p>
          <a:p>
            <a:pPr marL="0" indent="0">
              <a:buNone/>
            </a:pPr>
            <a:r>
              <a:rPr lang="en-US" altLang="ko-KR"/>
              <a:t> </a:t>
            </a:r>
          </a:p>
          <a:p>
            <a:pPr marL="0" indent="0">
              <a:buNone/>
            </a:pPr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10FAC1B-32E4-80F6-66B6-790FD21B0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96" t="2663" r="4475" b="6211"/>
          <a:stretch/>
        </p:blipFill>
        <p:spPr>
          <a:xfrm>
            <a:off x="7964128" y="73743"/>
            <a:ext cx="1799303" cy="23990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5D5216-4BDC-3CD4-3700-668BEA922579}"/>
              </a:ext>
            </a:extLst>
          </p:cNvPr>
          <p:cNvSpPr txBox="1"/>
          <p:nvPr/>
        </p:nvSpPr>
        <p:spPr>
          <a:xfrm>
            <a:off x="9763431" y="210348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하카마</a:t>
            </a: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11000402020202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C27BE69-1120-6926-322F-9472544AA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6360" y="3038320"/>
            <a:ext cx="2143125" cy="21431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F9259E-BEBB-521F-4A6C-035465185490}"/>
              </a:ext>
            </a:extLst>
          </p:cNvPr>
          <p:cNvSpPr txBox="1"/>
          <p:nvPr/>
        </p:nvSpPr>
        <p:spPr>
          <a:xfrm>
            <a:off x="8863779" y="481211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유카타</a:t>
            </a:r>
          </a:p>
        </p:txBody>
      </p:sp>
    </p:spTree>
    <p:extLst>
      <p:ext uri="{BB962C8B-B14F-4D97-AF65-F5344CB8AC3E}">
        <p14:creationId xmlns:p14="http://schemas.microsoft.com/office/powerpoint/2010/main" val="12500018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24F4B1-2236-2DF3-F036-0A59FC2B4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14. </a:t>
            </a:r>
            <a:r>
              <a:rPr lang="ko-KR" altLang="en-US"/>
              <a:t>일본의 주거 문화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4CE560C-4ECF-127B-2EE2-CDF1757A1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5510"/>
            <a:ext cx="10515600" cy="5348747"/>
          </a:xfrm>
        </p:spPr>
        <p:txBody>
          <a:bodyPr>
            <a:normAutofit/>
          </a:bodyPr>
          <a:lstStyle/>
          <a:p>
            <a:endParaRPr lang="en-US" altLang="ko-KR" sz="2600">
              <a:solidFill>
                <a:prstClr val="black"/>
              </a:solidFill>
              <a:latin typeface="맑은 고딕" panose="02110004020202020204"/>
              <a:ea typeface="맑은 고딕" panose="020B0503020000020004" pitchFamily="50" charset="-127"/>
            </a:endParaRPr>
          </a:p>
          <a:p>
            <a:r>
              <a:rPr kumimoji="0" lang="ko-KR" alt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일본의 전통주택은 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목조 건물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. </a:t>
            </a:r>
          </a:p>
          <a:p>
            <a:pPr marL="0" indent="0">
              <a:buNone/>
            </a:pPr>
            <a:r>
              <a:rPr kumimoji="0" lang="en-US" altLang="ko-KR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-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예로부터 고온 다습한 기후로 인해 통풍에 중점을 두고 지음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.</a:t>
            </a:r>
            <a:endParaRPr kumimoji="0" lang="en-US" altLang="ko-KR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110004020202020204"/>
              <a:ea typeface="맑은 고딕" panose="020B0503020000020004" pitchFamily="50" charset="-127"/>
              <a:cs typeface="+mn-cs"/>
            </a:endParaRPr>
          </a:p>
          <a:p>
            <a:pPr marL="0" indent="0">
              <a:buNone/>
            </a:pP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-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천정이 높고 창문이 많은 구조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.</a:t>
            </a:r>
          </a:p>
          <a:p>
            <a:pPr marL="0" indent="0">
              <a:buNone/>
            </a:pPr>
            <a:endParaRPr kumimoji="0" lang="en-US" altLang="ko-KR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110004020202020204"/>
              <a:ea typeface="맑은 고딕" panose="020B0503020000020004" pitchFamily="50" charset="-127"/>
              <a:cs typeface="+mn-cs"/>
            </a:endParaRPr>
          </a:p>
          <a:p>
            <a:r>
              <a:rPr kumimoji="0" lang="ko-KR" alt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일본의 주택</a:t>
            </a:r>
            <a:endParaRPr kumimoji="0" lang="en-US" altLang="ko-KR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110004020202020204"/>
              <a:ea typeface="맑은 고딕" panose="020B0503020000020004" pitchFamily="50" charset="-127"/>
              <a:cs typeface="+mn-cs"/>
            </a:endParaRPr>
          </a:p>
          <a:p>
            <a:pPr marL="0" indent="0">
              <a:buNone/>
            </a:pP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-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단독주택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: 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일본인들이 주로 선호하는 집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. 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지진에 강하고 튼튼함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.</a:t>
            </a:r>
          </a:p>
          <a:p>
            <a:pPr marL="0" indent="0">
              <a:buNone/>
            </a:pPr>
            <a:r>
              <a:rPr kumimoji="0" lang="en-US" altLang="ko-KR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-</a:t>
            </a:r>
            <a:r>
              <a:rPr kumimoji="0" lang="ko-KR" alt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공동주택</a:t>
            </a:r>
            <a:r>
              <a:rPr kumimoji="0" lang="en-US" altLang="ko-KR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: </a:t>
            </a:r>
            <a:r>
              <a:rPr kumimoji="0" lang="ko-KR" alt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아파트와 맨션으로 나뉨</a:t>
            </a:r>
            <a:r>
              <a:rPr kumimoji="0" lang="en-US" altLang="ko-KR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. </a:t>
            </a:r>
            <a:r>
              <a:rPr kumimoji="0" lang="ko-KR" alt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방음이 취약하고 목욕탕 등이 잘</a:t>
            </a:r>
            <a:endParaRPr kumimoji="0" lang="en-US" altLang="ko-KR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110004020202020204"/>
              <a:ea typeface="맑은 고딕" panose="020B0503020000020004" pitchFamily="50" charset="-127"/>
              <a:cs typeface="+mn-cs"/>
            </a:endParaRPr>
          </a:p>
          <a:p>
            <a:pPr marL="0" indent="0">
              <a:buNone/>
            </a:pPr>
            <a:r>
              <a:rPr kumimoji="0" lang="ko-KR" alt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 구비되어 있지 않은 대신 집세가 저렴</a:t>
            </a:r>
            <a:r>
              <a:rPr kumimoji="0" lang="en-US" altLang="ko-KR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. </a:t>
            </a:r>
            <a:r>
              <a:rPr kumimoji="0" lang="ko-KR" alt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 </a:t>
            </a:r>
            <a:endParaRPr kumimoji="0" lang="en-US" altLang="ko-KR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110004020202020204"/>
              <a:ea typeface="맑은 고딕" panose="020B0503020000020004" pitchFamily="50" charset="-127"/>
              <a:cs typeface="+mn-cs"/>
            </a:endParaRPr>
          </a:p>
          <a:p>
            <a:pPr marL="0" indent="0">
              <a:buNone/>
            </a:pPr>
            <a:endParaRPr lang="en-US" altLang="ko-KR"/>
          </a:p>
          <a:p>
            <a:pPr marL="0" indent="0">
              <a:buNone/>
            </a:pPr>
            <a:r>
              <a:rPr lang="en-US" altLang="ko-KR"/>
              <a:t> </a:t>
            </a:r>
          </a:p>
          <a:p>
            <a:pPr marL="0" indent="0">
              <a:buNone/>
            </a:pPr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BB26019-F0AA-53FA-F7C6-C13685ECD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0297" y="60094"/>
            <a:ext cx="2865643" cy="19356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9BC74B-AA3A-8B45-E3E5-574CE6573C10}"/>
              </a:ext>
            </a:extLst>
          </p:cNvPr>
          <p:cNvSpPr txBox="1"/>
          <p:nvPr/>
        </p:nvSpPr>
        <p:spPr>
          <a:xfrm>
            <a:off x="7010400" y="1995717"/>
            <a:ext cx="18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일본의 단독주택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D259E3A-CC5D-3FAF-2BA4-D77287A6E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7626" y="73743"/>
            <a:ext cx="2766219" cy="19219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41A86E-C8B9-B8C2-BD03-54E1A7977769}"/>
              </a:ext>
            </a:extLst>
          </p:cNvPr>
          <p:cNvSpPr txBox="1"/>
          <p:nvPr/>
        </p:nvSpPr>
        <p:spPr>
          <a:xfrm>
            <a:off x="9754823" y="2003171"/>
            <a:ext cx="1963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일본의 공동 주택</a:t>
            </a:r>
          </a:p>
        </p:txBody>
      </p:sp>
    </p:spTree>
    <p:extLst>
      <p:ext uri="{BB962C8B-B14F-4D97-AF65-F5344CB8AC3E}">
        <p14:creationId xmlns:p14="http://schemas.microsoft.com/office/powerpoint/2010/main" val="19116740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24F4B1-2236-2DF3-F036-0A59FC2B4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14. </a:t>
            </a:r>
            <a:r>
              <a:rPr lang="ko-KR" altLang="en-US"/>
              <a:t>일본의 주거 문화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4CE560C-4ECF-127B-2EE2-CDF1757A1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5510"/>
            <a:ext cx="10515600" cy="5348747"/>
          </a:xfrm>
        </p:spPr>
        <p:txBody>
          <a:bodyPr>
            <a:normAutofit/>
          </a:bodyPr>
          <a:lstStyle/>
          <a:p>
            <a:endParaRPr lang="en-US" altLang="ko-KR" sz="2600">
              <a:solidFill>
                <a:prstClr val="black"/>
              </a:solidFill>
              <a:latin typeface="맑은 고딕" panose="02110004020202020204"/>
              <a:ea typeface="맑은 고딕" panose="020B0503020000020004" pitchFamily="50" charset="-127"/>
            </a:endParaRPr>
          </a:p>
          <a:p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일본의 주택과 관련된 주요 용어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.</a:t>
            </a:r>
            <a:endParaRPr kumimoji="0" lang="en-US" altLang="ko-KR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110004020202020204"/>
              <a:ea typeface="맑은 고딕" panose="020B0503020000020004" pitchFamily="50" charset="-127"/>
              <a:cs typeface="+mn-cs"/>
            </a:endParaRPr>
          </a:p>
          <a:p>
            <a:pPr marL="0" indent="0">
              <a:buNone/>
            </a:pP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-</a:t>
            </a:r>
            <a:r>
              <a:rPr lang="ko-KR" altLang="en-US" sz="2600" err="1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쇼지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: 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창호지 문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. 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빛이 들어오는 방의 출입구나 창문 등에 사용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.</a:t>
            </a:r>
          </a:p>
          <a:p>
            <a:pPr marL="0" indent="0">
              <a:buNone/>
            </a:pPr>
            <a:r>
              <a:rPr kumimoji="0" lang="en-US" altLang="ko-KR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-</a:t>
            </a:r>
            <a:r>
              <a:rPr kumimoji="0" lang="ko-KR" alt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후린</a:t>
            </a:r>
            <a:r>
              <a:rPr kumimoji="0" lang="en-US" altLang="ko-KR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: </a:t>
            </a:r>
            <a:r>
              <a:rPr kumimoji="0" lang="ko-KR" alt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유리나 도자기 등으로 만든 작은 종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. 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주로 여름에 집 처마 밑에</a:t>
            </a:r>
            <a:endParaRPr lang="en-US" altLang="ko-KR" sz="2600">
              <a:solidFill>
                <a:prstClr val="black"/>
              </a:solidFill>
              <a:latin typeface="맑은 고딕" panose="02110004020202020204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 매달아 놓음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.  </a:t>
            </a:r>
            <a:r>
              <a:rPr kumimoji="0" lang="en-US" altLang="ko-KR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 </a:t>
            </a:r>
            <a:endParaRPr kumimoji="0" lang="en-US" altLang="ko-KR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110004020202020204"/>
              <a:ea typeface="맑은 고딕" panose="020B0503020000020004" pitchFamily="50" charset="-127"/>
              <a:cs typeface="+mn-cs"/>
            </a:endParaRPr>
          </a:p>
          <a:p>
            <a:pPr marL="0" indent="0">
              <a:buNone/>
            </a:pPr>
            <a:endParaRPr lang="en-US" altLang="ko-KR"/>
          </a:p>
          <a:p>
            <a:pPr marL="0" indent="0">
              <a:buNone/>
            </a:pPr>
            <a:r>
              <a:rPr lang="en-US" altLang="ko-KR"/>
              <a:t> </a:t>
            </a:r>
          </a:p>
          <a:p>
            <a:pPr marL="0" indent="0">
              <a:buNone/>
            </a:pPr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230D854-340D-152C-BE82-E491BBAC3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731" y="3973307"/>
            <a:ext cx="3138488" cy="20931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D1CCB3-431F-DFCC-50A7-61D0B2D5F0F8}"/>
              </a:ext>
            </a:extLst>
          </p:cNvPr>
          <p:cNvSpPr txBox="1"/>
          <p:nvPr/>
        </p:nvSpPr>
        <p:spPr>
          <a:xfrm>
            <a:off x="951731" y="612354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쇼지</a:t>
            </a: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11000402020202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4226828-9680-B2F3-82D2-414708D5C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3108" y="3973307"/>
            <a:ext cx="3283975" cy="20429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6FFADA-E0E6-28A6-3C7F-4B7DBC3484F7}"/>
              </a:ext>
            </a:extLst>
          </p:cNvPr>
          <p:cNvSpPr txBox="1"/>
          <p:nvPr/>
        </p:nvSpPr>
        <p:spPr>
          <a:xfrm>
            <a:off x="5056146" y="606650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후린</a:t>
            </a:r>
          </a:p>
        </p:txBody>
      </p:sp>
    </p:spTree>
    <p:extLst>
      <p:ext uri="{BB962C8B-B14F-4D97-AF65-F5344CB8AC3E}">
        <p14:creationId xmlns:p14="http://schemas.microsoft.com/office/powerpoint/2010/main" val="27677777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24F4B1-2236-2DF3-F036-0A59FC2B4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14. </a:t>
            </a:r>
            <a:r>
              <a:rPr lang="ko-KR" altLang="en-US"/>
              <a:t>일본의 주거 문화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4CE560C-4ECF-127B-2EE2-CDF1757A1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5510"/>
            <a:ext cx="10515600" cy="5348747"/>
          </a:xfrm>
        </p:spPr>
        <p:txBody>
          <a:bodyPr>
            <a:normAutofit/>
          </a:bodyPr>
          <a:lstStyle/>
          <a:p>
            <a:endParaRPr lang="en-US" altLang="ko-KR" sz="2600">
              <a:solidFill>
                <a:prstClr val="black"/>
              </a:solidFill>
              <a:latin typeface="맑은 고딕" panose="02110004020202020204"/>
              <a:ea typeface="맑은 고딕" panose="020B0503020000020004" pitchFamily="50" charset="-127"/>
            </a:endParaRPr>
          </a:p>
          <a:p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일본의 주택과 관련된 주요 용어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.</a:t>
            </a:r>
            <a:endParaRPr kumimoji="0" lang="en-US" altLang="ko-KR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110004020202020204"/>
              <a:ea typeface="맑은 고딕" panose="020B0503020000020004" pitchFamily="50" charset="-127"/>
              <a:cs typeface="+mn-cs"/>
            </a:endParaRPr>
          </a:p>
          <a:p>
            <a:pPr marL="0" indent="0">
              <a:buNone/>
            </a:pP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-</a:t>
            </a:r>
            <a:r>
              <a:rPr lang="ko-KR" altLang="en-US" sz="2600" err="1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도코노마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: 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다다미 방 한쪽에 바닥을 한층 높인 공간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. 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꽃이나 액자 등</a:t>
            </a:r>
            <a:endParaRPr lang="en-US" altLang="ko-KR" sz="2600">
              <a:solidFill>
                <a:prstClr val="black"/>
              </a:solidFill>
              <a:latin typeface="맑은 고딕" panose="02110004020202020204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을 걸어 장식함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. </a:t>
            </a:r>
          </a:p>
          <a:p>
            <a:pPr marL="0" indent="0">
              <a:buNone/>
            </a:pPr>
            <a:r>
              <a:rPr kumimoji="0" lang="en-US" altLang="ko-KR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-</a:t>
            </a:r>
            <a:r>
              <a:rPr kumimoji="0" lang="ko-KR" alt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다다미</a:t>
            </a:r>
            <a:r>
              <a:rPr kumimoji="0" lang="en-US" altLang="ko-KR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: </a:t>
            </a:r>
            <a:r>
              <a:rPr kumimoji="0" lang="ko-KR" alt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헤이안 시대부터 사용 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됨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. 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무로마치 시대에 들어와서 </a:t>
            </a:r>
            <a:endParaRPr lang="en-US" altLang="ko-KR" sz="2600">
              <a:solidFill>
                <a:prstClr val="black"/>
              </a:solidFill>
              <a:latin typeface="맑은 고딕" panose="02110004020202020204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방에 깔기 시작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. </a:t>
            </a:r>
            <a:r>
              <a:rPr kumimoji="0" lang="en-US" altLang="ko-KR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 </a:t>
            </a:r>
            <a:endParaRPr kumimoji="0" lang="en-US" altLang="ko-KR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110004020202020204"/>
              <a:ea typeface="맑은 고딕" panose="020B0503020000020004" pitchFamily="50" charset="-127"/>
              <a:cs typeface="+mn-cs"/>
            </a:endParaRPr>
          </a:p>
          <a:p>
            <a:pPr marL="0" indent="0">
              <a:buNone/>
            </a:pPr>
            <a:endParaRPr lang="en-US" altLang="ko-KR"/>
          </a:p>
          <a:p>
            <a:pPr marL="0" indent="0">
              <a:buNone/>
            </a:pPr>
            <a:r>
              <a:rPr lang="en-US" altLang="ko-KR"/>
              <a:t> </a:t>
            </a:r>
          </a:p>
          <a:p>
            <a:pPr marL="0" indent="0">
              <a:buNone/>
            </a:pPr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E485D50-DCCA-CA33-6EE7-995CC06DC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498564"/>
            <a:ext cx="2652252" cy="22070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628794-E4CA-62A4-A1A7-3C77F7F46B25}"/>
              </a:ext>
            </a:extLst>
          </p:cNvPr>
          <p:cNvSpPr txBox="1"/>
          <p:nvPr/>
        </p:nvSpPr>
        <p:spPr>
          <a:xfrm>
            <a:off x="3490452" y="637559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도코노마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8E71F66-67F7-E6E5-DEA1-4F48946E7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6579" y="4395019"/>
            <a:ext cx="2955537" cy="23105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50D515-C0FA-2B36-0E45-59ACCD9B7C8E}"/>
              </a:ext>
            </a:extLst>
          </p:cNvPr>
          <p:cNvSpPr txBox="1"/>
          <p:nvPr/>
        </p:nvSpPr>
        <p:spPr>
          <a:xfrm>
            <a:off x="8171665" y="637559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다다미</a:t>
            </a:r>
          </a:p>
        </p:txBody>
      </p:sp>
    </p:spTree>
    <p:extLst>
      <p:ext uri="{BB962C8B-B14F-4D97-AF65-F5344CB8AC3E}">
        <p14:creationId xmlns:p14="http://schemas.microsoft.com/office/powerpoint/2010/main" val="14564744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24F4B1-2236-2DF3-F036-0A59FC2B4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14. </a:t>
            </a:r>
            <a:r>
              <a:rPr lang="ko-KR" altLang="en-US"/>
              <a:t>일본의 주거 문화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4CE560C-4ECF-127B-2EE2-CDF1757A1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5510"/>
            <a:ext cx="10515600" cy="5348747"/>
          </a:xfrm>
        </p:spPr>
        <p:txBody>
          <a:bodyPr>
            <a:normAutofit/>
          </a:bodyPr>
          <a:lstStyle/>
          <a:p>
            <a:endParaRPr lang="en-US" altLang="ko-KR" sz="2600">
              <a:solidFill>
                <a:prstClr val="black"/>
              </a:solidFill>
              <a:latin typeface="맑은 고딕" panose="02110004020202020204"/>
              <a:ea typeface="맑은 고딕" panose="020B0503020000020004" pitchFamily="50" charset="-127"/>
            </a:endParaRPr>
          </a:p>
          <a:p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일본의 주택과 관련된 주요 용어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.</a:t>
            </a:r>
            <a:endParaRPr kumimoji="0" lang="en-US" altLang="ko-KR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110004020202020204"/>
              <a:ea typeface="맑은 고딕" panose="020B0503020000020004" pitchFamily="50" charset="-127"/>
              <a:cs typeface="+mn-cs"/>
            </a:endParaRPr>
          </a:p>
          <a:p>
            <a:pPr marL="0" indent="0">
              <a:buNone/>
            </a:pP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-</a:t>
            </a:r>
            <a:r>
              <a:rPr lang="ko-KR" altLang="en-US" sz="2600" err="1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고타쓰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: 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일본의 난방 기구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. 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테이블 밑에 전기 히터가 설치되어 있어</a:t>
            </a:r>
            <a:endParaRPr lang="en-US" altLang="ko-KR" sz="2600">
              <a:solidFill>
                <a:prstClr val="black"/>
              </a:solidFill>
              <a:latin typeface="맑은 고딕" panose="02110004020202020204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 발을 넣으면 몸이 따뜻해 짐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.  </a:t>
            </a:r>
          </a:p>
          <a:p>
            <a:pPr marL="0" indent="0">
              <a:buNone/>
            </a:pPr>
            <a:r>
              <a:rPr kumimoji="0" lang="en-US" altLang="ko-KR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-</a:t>
            </a:r>
            <a:r>
              <a:rPr lang="ko-KR" altLang="en-US" sz="2600" err="1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이로리</a:t>
            </a:r>
            <a:r>
              <a:rPr kumimoji="0" lang="en-US" altLang="ko-KR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: 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방 중앙을 사각형으로 파서 불을 피울 수 있게 한 공간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. 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일본</a:t>
            </a:r>
            <a:endParaRPr lang="en-US" altLang="ko-KR" sz="2600">
              <a:solidFill>
                <a:prstClr val="black"/>
              </a:solidFill>
              <a:latin typeface="맑은 고딕" panose="02110004020202020204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 전통 주택에서 난방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, 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요리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, 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조명등의 기능을 담당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. 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시골 농촌의 오래된</a:t>
            </a:r>
            <a:endParaRPr lang="en-US" altLang="ko-KR" sz="2600">
              <a:solidFill>
                <a:prstClr val="black"/>
              </a:solidFill>
              <a:latin typeface="맑은 고딕" panose="02110004020202020204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 집에서 볼 수 있음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.  </a:t>
            </a:r>
            <a:r>
              <a:rPr kumimoji="0" lang="en-US" altLang="ko-KR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 </a:t>
            </a:r>
            <a:endParaRPr kumimoji="0" lang="en-US" altLang="ko-KR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110004020202020204"/>
              <a:ea typeface="맑은 고딕" panose="020B0503020000020004" pitchFamily="50" charset="-127"/>
              <a:cs typeface="+mn-cs"/>
            </a:endParaRPr>
          </a:p>
          <a:p>
            <a:pPr marL="0" indent="0">
              <a:buNone/>
            </a:pPr>
            <a:endParaRPr lang="en-US" altLang="ko-KR"/>
          </a:p>
          <a:p>
            <a:pPr marL="0" indent="0">
              <a:buNone/>
            </a:pPr>
            <a:r>
              <a:rPr lang="en-US" altLang="ko-KR"/>
              <a:t> </a:t>
            </a:r>
          </a:p>
          <a:p>
            <a:pPr marL="0" indent="0">
              <a:buNone/>
            </a:pPr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7585D11-4022-0885-1EDF-31551001D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7519" y="155450"/>
            <a:ext cx="3091784" cy="21406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04C9DF-308F-04E8-1D20-ABD3558385B5}"/>
              </a:ext>
            </a:extLst>
          </p:cNvPr>
          <p:cNvSpPr txBox="1"/>
          <p:nvPr/>
        </p:nvSpPr>
        <p:spPr>
          <a:xfrm>
            <a:off x="9419303" y="192678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고타쓰</a:t>
            </a: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11000402020202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6D19A51-0EA6-E6BD-0AC0-03AC6B80A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9934" y="4565240"/>
            <a:ext cx="2964763" cy="20330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674475-6C95-4A07-A726-1E18C6E3DA62}"/>
              </a:ext>
            </a:extLst>
          </p:cNvPr>
          <p:cNvSpPr txBox="1"/>
          <p:nvPr/>
        </p:nvSpPr>
        <p:spPr>
          <a:xfrm>
            <a:off x="7344697" y="632325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이로리</a:t>
            </a: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11000402020202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3274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24F4B1-2236-2DF3-F036-0A59FC2B4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15. </a:t>
            </a:r>
            <a:r>
              <a:rPr lang="ko-KR" altLang="en-US"/>
              <a:t>일본인의 종교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4CE560C-4ECF-127B-2EE2-CDF1757A1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5510"/>
            <a:ext cx="10515600" cy="5348747"/>
          </a:xfrm>
        </p:spPr>
        <p:txBody>
          <a:bodyPr>
            <a:normAutofit/>
          </a:bodyPr>
          <a:lstStyle/>
          <a:p>
            <a:endParaRPr lang="en-US" altLang="ko-KR" sz="2600" dirty="0">
              <a:solidFill>
                <a:prstClr val="black"/>
              </a:solidFill>
              <a:latin typeface="맑은 고딕" panose="02110004020202020204"/>
              <a:ea typeface="맑은 고딕" panose="020B0503020000020004" pitchFamily="50" charset="-127"/>
            </a:endParaRPr>
          </a:p>
          <a:p>
            <a:r>
              <a:rPr kumimoji="0" lang="ko-KR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일본인의 종교관은 다신교적</a:t>
            </a:r>
            <a:r>
              <a:rPr kumimoji="0" lang="en-US" altLang="ko-K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. </a:t>
            </a:r>
          </a:p>
          <a:p>
            <a:pPr>
              <a:buFontTx/>
              <a:buChar char="-"/>
            </a:pPr>
            <a:r>
              <a:rPr lang="ko-KR" altLang="en-US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일본인은 아이가 태어나면 신사에 가서 아이의 무운장수를 기원함</a:t>
            </a:r>
            <a:r>
              <a:rPr lang="en-US" altLang="ko-KR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.</a:t>
            </a:r>
          </a:p>
          <a:p>
            <a:pPr>
              <a:buFontTx/>
              <a:buChar char="-"/>
            </a:pPr>
            <a:r>
              <a:rPr lang="ko-KR" altLang="en-US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결혼은 교회에서 하고</a:t>
            </a:r>
            <a:r>
              <a:rPr lang="en-US" altLang="ko-KR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, </a:t>
            </a:r>
            <a:r>
              <a:rPr lang="ko-KR" altLang="en-US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장례식은 절에서 불교식으로 치르는 사람들</a:t>
            </a:r>
            <a:endParaRPr lang="en-US" altLang="ko-KR" sz="2600" dirty="0">
              <a:solidFill>
                <a:prstClr val="black"/>
              </a:solidFill>
              <a:latin typeface="맑은 고딕" panose="02110004020202020204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ko-KR" altLang="en-US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  이 많음</a:t>
            </a:r>
            <a:r>
              <a:rPr lang="en-US" altLang="ko-KR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. </a:t>
            </a:r>
          </a:p>
          <a:p>
            <a:pPr>
              <a:buFontTx/>
              <a:buChar char="-"/>
            </a:pPr>
            <a:r>
              <a:rPr lang="ko-KR" altLang="en-US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신도를 중심으로 불교</a:t>
            </a:r>
            <a:r>
              <a:rPr lang="en-US" altLang="ko-KR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, </a:t>
            </a:r>
            <a:r>
              <a:rPr lang="ko-KR" altLang="en-US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크리스트교</a:t>
            </a:r>
            <a:r>
              <a:rPr lang="en-US" altLang="ko-KR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, </a:t>
            </a:r>
            <a:r>
              <a:rPr lang="ko-KR" altLang="en-US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신흥종교가 공존</a:t>
            </a:r>
            <a:r>
              <a:rPr lang="en-US" altLang="ko-KR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.</a:t>
            </a:r>
          </a:p>
          <a:p>
            <a:pPr>
              <a:buFontTx/>
              <a:buChar char="-"/>
            </a:pPr>
            <a:r>
              <a:rPr lang="ko-KR" altLang="en-US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일본인들은 유연한 종교관을 갖고 있으며</a:t>
            </a:r>
            <a:r>
              <a:rPr lang="en-US" altLang="ko-KR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,</a:t>
            </a:r>
            <a:r>
              <a:rPr lang="ko-KR" altLang="en-US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현재 일본에는 </a:t>
            </a:r>
            <a:r>
              <a:rPr lang="en-US" altLang="ko-KR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18</a:t>
            </a:r>
            <a:r>
              <a:rPr lang="ko-KR" altLang="en-US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만개가</a:t>
            </a:r>
            <a:endParaRPr lang="en-US" altLang="ko-KR" sz="2600" dirty="0">
              <a:solidFill>
                <a:prstClr val="black"/>
              </a:solidFill>
              <a:latin typeface="맑은 고딕" panose="02110004020202020204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ko-KR" altLang="en-US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 넘는 종교 법인이 존재함</a:t>
            </a:r>
            <a:r>
              <a:rPr lang="en-US" altLang="ko-KR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. 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</a:t>
            </a:r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117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24F4B1-2236-2DF3-F036-0A59FC2B4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15. </a:t>
            </a:r>
            <a:r>
              <a:rPr lang="ko-KR" altLang="en-US"/>
              <a:t>일본인의 종교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4CE560C-4ECF-127B-2EE2-CDF1757A1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5510"/>
            <a:ext cx="10515600" cy="5348747"/>
          </a:xfrm>
        </p:spPr>
        <p:txBody>
          <a:bodyPr>
            <a:normAutofit/>
          </a:bodyPr>
          <a:lstStyle/>
          <a:p>
            <a:endParaRPr lang="en-US" altLang="ko-KR" sz="2600">
              <a:solidFill>
                <a:prstClr val="black"/>
              </a:solidFill>
              <a:latin typeface="맑은 고딕" panose="02110004020202020204"/>
              <a:ea typeface="맑은 고딕" panose="020B0503020000020004" pitchFamily="50" charset="-127"/>
            </a:endParaRPr>
          </a:p>
          <a:p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신도</a:t>
            </a:r>
            <a:endParaRPr lang="en-US" altLang="ko-KR" sz="2600">
              <a:solidFill>
                <a:prstClr val="black"/>
              </a:solidFill>
              <a:latin typeface="맑은 고딕" panose="02110004020202020204"/>
              <a:ea typeface="맑은 고딕" panose="020B0503020000020004" pitchFamily="50" charset="-127"/>
            </a:endParaRPr>
          </a:p>
          <a:p>
            <a:pPr>
              <a:buFontTx/>
              <a:buChar char="-"/>
            </a:pP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일본의 토속신앙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. 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일본 종교의 근간이 되며 신도수가 가장 많음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.</a:t>
            </a:r>
          </a:p>
          <a:p>
            <a:pPr>
              <a:buFontTx/>
              <a:buChar char="-"/>
            </a:pP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세상에는 수 많은 신이 있다고 믿으며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, 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각 신사마다 모시는 신이 </a:t>
            </a:r>
            <a:endParaRPr lang="en-US" altLang="ko-KR" sz="2600">
              <a:solidFill>
                <a:prstClr val="black"/>
              </a:solidFill>
              <a:latin typeface="맑은 고딕" panose="02110004020202020204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  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다름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.</a:t>
            </a:r>
          </a:p>
          <a:p>
            <a:pPr marL="0" indent="0">
              <a:buNone/>
            </a:pP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- 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신사 입구에는 인간과 신이 사는 곳은 경계 짓는 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‘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도리이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’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가 있음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. </a:t>
            </a:r>
            <a:endParaRPr lang="en-US" altLang="ko-KR"/>
          </a:p>
          <a:p>
            <a:pPr marL="0" indent="0">
              <a:buNone/>
            </a:pPr>
            <a:r>
              <a:rPr lang="en-US" altLang="ko-KR"/>
              <a:t> </a:t>
            </a:r>
          </a:p>
          <a:p>
            <a:pPr marL="0" indent="0">
              <a:buNone/>
            </a:pPr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2C97ECC-D755-E161-DA85-5D0D2CDE3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893" y="4541120"/>
            <a:ext cx="2902514" cy="21251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17D80F-D12B-8AAD-41A1-A04D81657A8D}"/>
              </a:ext>
            </a:extLst>
          </p:cNvPr>
          <p:cNvSpPr txBox="1"/>
          <p:nvPr/>
        </p:nvSpPr>
        <p:spPr>
          <a:xfrm>
            <a:off x="3903407" y="6308209"/>
            <a:ext cx="2507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신사 앞에 있는 도리이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E5D23CB-AFAF-17E1-50D8-A41E54E97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028" y="4541120"/>
            <a:ext cx="2964004" cy="21251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D8CD83-D246-EE50-6EC6-77A1DD763064}"/>
              </a:ext>
            </a:extLst>
          </p:cNvPr>
          <p:cNvSpPr txBox="1"/>
          <p:nvPr/>
        </p:nvSpPr>
        <p:spPr>
          <a:xfrm>
            <a:off x="9476032" y="6355932"/>
            <a:ext cx="2194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여우를 모시는 신사</a:t>
            </a:r>
          </a:p>
        </p:txBody>
      </p:sp>
    </p:spTree>
    <p:extLst>
      <p:ext uri="{BB962C8B-B14F-4D97-AF65-F5344CB8AC3E}">
        <p14:creationId xmlns:p14="http://schemas.microsoft.com/office/powerpoint/2010/main" val="2474440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24F4B1-2236-2DF3-F036-0A59FC2B4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2. </a:t>
            </a:r>
            <a:r>
              <a:rPr lang="ko-KR" altLang="en-US"/>
              <a:t>일본의 길거리 풍경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4CE560C-4ECF-127B-2EE2-CDF1757A1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/>
              <a:t>다양한 자동 판매기가 있음</a:t>
            </a:r>
            <a:r>
              <a:rPr lang="en-US" altLang="ko-KR"/>
              <a:t>(</a:t>
            </a:r>
            <a:r>
              <a:rPr lang="ko-KR" altLang="en-US"/>
              <a:t>잡지</a:t>
            </a:r>
            <a:r>
              <a:rPr lang="en-US" altLang="ko-KR"/>
              <a:t>, </a:t>
            </a:r>
            <a:r>
              <a:rPr lang="ko-KR" altLang="en-US"/>
              <a:t>담배</a:t>
            </a:r>
            <a:r>
              <a:rPr lang="en-US" altLang="ko-KR"/>
              <a:t>, </a:t>
            </a:r>
            <a:r>
              <a:rPr lang="ko-KR" altLang="en-US"/>
              <a:t>술 등</a:t>
            </a:r>
            <a:r>
              <a:rPr lang="en-US" altLang="ko-KR"/>
              <a:t>.)</a:t>
            </a:r>
          </a:p>
          <a:p>
            <a:pPr marL="0" indent="0">
              <a:buNone/>
            </a:pPr>
            <a:endParaRPr lang="en-US" altLang="ko-KR"/>
          </a:p>
          <a:p>
            <a:pPr marL="0" indent="0">
              <a:buNone/>
            </a:pPr>
            <a:r>
              <a:rPr lang="ko-KR" altLang="en-US"/>
              <a:t>코인 파킹</a:t>
            </a:r>
            <a:r>
              <a:rPr lang="en-US" altLang="ko-KR"/>
              <a:t>(</a:t>
            </a:r>
            <a:r>
              <a:rPr lang="ko-KR" altLang="en-US"/>
              <a:t>동전을 넣고 차를 주차할 수 있는 </a:t>
            </a:r>
            <a:r>
              <a:rPr lang="en-US" altLang="ko-KR"/>
              <a:t>24</a:t>
            </a:r>
            <a:r>
              <a:rPr lang="ko-KR" altLang="en-US"/>
              <a:t>시간 무인 시설</a:t>
            </a:r>
            <a:r>
              <a:rPr lang="en-US" altLang="ko-KR"/>
              <a:t>.)</a:t>
            </a:r>
          </a:p>
          <a:p>
            <a:pPr marL="0" indent="0">
              <a:buNone/>
            </a:pPr>
            <a:endParaRPr lang="en-US" altLang="ko-KR"/>
          </a:p>
          <a:p>
            <a:pPr marL="0" indent="0">
              <a:buNone/>
            </a:pPr>
            <a:r>
              <a:rPr lang="ko-KR" altLang="en-US"/>
              <a:t>자전거 이용자가 많음</a:t>
            </a:r>
            <a:r>
              <a:rPr lang="en-US" altLang="ko-KR"/>
              <a:t>.</a:t>
            </a:r>
          </a:p>
          <a:p>
            <a:pPr marL="0" indent="0">
              <a:buNone/>
            </a:pPr>
            <a:r>
              <a:rPr lang="en-US" altLang="ko-KR"/>
              <a:t> </a:t>
            </a:r>
          </a:p>
          <a:p>
            <a:pPr marL="0" indent="0">
              <a:buNone/>
            </a:pPr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2C8934E-BABE-C047-AD3B-DB62CB456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9542" y="413893"/>
            <a:ext cx="3690170" cy="206984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074B96AD-DED1-C0A1-D70B-9B375561F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8082" y="3520947"/>
            <a:ext cx="2485718" cy="26560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AAFA3F-D248-B88F-308D-522E91FECF16}"/>
              </a:ext>
            </a:extLst>
          </p:cNvPr>
          <p:cNvSpPr txBox="1"/>
          <p:nvPr/>
        </p:nvSpPr>
        <p:spPr>
          <a:xfrm>
            <a:off x="9556943" y="618154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코인파킹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EFF951D-88CC-B1A2-4243-65AEE7EEDC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1504" y="4098409"/>
            <a:ext cx="3081954" cy="221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3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24F4B1-2236-2DF3-F036-0A59FC2B4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15. </a:t>
            </a:r>
            <a:r>
              <a:rPr lang="ko-KR" altLang="en-US"/>
              <a:t>일본인의 종교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4CE560C-4ECF-127B-2EE2-CDF1757A1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3166"/>
            <a:ext cx="10515600" cy="53487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ko-KR" sz="2600">
              <a:solidFill>
                <a:prstClr val="black"/>
              </a:solidFill>
              <a:latin typeface="맑은 고딕" panose="02110004020202020204"/>
              <a:ea typeface="맑은 고딕" panose="020B0503020000020004" pitchFamily="50" charset="-127"/>
            </a:endParaRPr>
          </a:p>
          <a:p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불교</a:t>
            </a:r>
            <a:endParaRPr lang="en-US" altLang="ko-KR" sz="2600">
              <a:solidFill>
                <a:prstClr val="black"/>
              </a:solidFill>
              <a:latin typeface="맑은 고딕" panose="02110004020202020204"/>
              <a:ea typeface="맑은 고딕" panose="020B0503020000020004" pitchFamily="50" charset="-127"/>
            </a:endParaRPr>
          </a:p>
          <a:p>
            <a:pPr>
              <a:buFontTx/>
              <a:buChar char="-"/>
            </a:pP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백제의 성왕이 불교 경전과 불상을 일본에 전한 것을 계기로 전파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.</a:t>
            </a:r>
          </a:p>
          <a:p>
            <a:pPr>
              <a:buFontTx/>
              <a:buChar char="-"/>
            </a:pP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신도와 함께 일본인의 정신적 문화 형성에 크게 작용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.</a:t>
            </a:r>
          </a:p>
          <a:p>
            <a:pPr>
              <a:buFontTx/>
              <a:buChar char="-"/>
            </a:pPr>
            <a:r>
              <a:rPr lang="ko-KR" altLang="en-US" sz="2600" err="1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문부과학성에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 따르면 현재 일본에는 약 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200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여개의 종파에 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77,000</a:t>
            </a:r>
          </a:p>
          <a:p>
            <a:pPr marL="0" indent="0">
              <a:buNone/>
            </a:pP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  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여개의 사찰이 존재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. </a:t>
            </a:r>
            <a:endParaRPr lang="en-US" altLang="ko-KR"/>
          </a:p>
          <a:p>
            <a:pPr marL="0" indent="0">
              <a:buNone/>
            </a:pPr>
            <a:r>
              <a:rPr lang="en-US" altLang="ko-KR"/>
              <a:t> </a:t>
            </a:r>
          </a:p>
          <a:p>
            <a:pPr marL="0" indent="0">
              <a:buNone/>
            </a:pPr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4A86F76-D584-170D-00B5-ED2CF0C1C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8389" y="3997272"/>
            <a:ext cx="3775586" cy="23437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CAA76D-4784-7C87-6059-4C9B4F83B973}"/>
              </a:ext>
            </a:extLst>
          </p:cNvPr>
          <p:cNvSpPr txBox="1"/>
          <p:nvPr/>
        </p:nvSpPr>
        <p:spPr>
          <a:xfrm>
            <a:off x="8276394" y="6371913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일본의 절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BE54F88-7456-6102-8D07-705209653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970" y="3997272"/>
            <a:ext cx="1771650" cy="25812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20A33E-F7EB-3FEE-F837-1D1BADDD7446}"/>
              </a:ext>
            </a:extLst>
          </p:cNvPr>
          <p:cNvSpPr txBox="1"/>
          <p:nvPr/>
        </p:nvSpPr>
        <p:spPr>
          <a:xfrm>
            <a:off x="4265620" y="6290564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일본의 승려들</a:t>
            </a:r>
          </a:p>
        </p:txBody>
      </p:sp>
    </p:spTree>
    <p:extLst>
      <p:ext uri="{BB962C8B-B14F-4D97-AF65-F5344CB8AC3E}">
        <p14:creationId xmlns:p14="http://schemas.microsoft.com/office/powerpoint/2010/main" val="31742272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24F4B1-2236-2DF3-F036-0A59FC2B4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15. </a:t>
            </a:r>
            <a:r>
              <a:rPr lang="ko-KR" altLang="en-US"/>
              <a:t>일본인의 종교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4CE560C-4ECF-127B-2EE2-CDF1757A1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5510"/>
            <a:ext cx="10515600" cy="5348747"/>
          </a:xfrm>
        </p:spPr>
        <p:txBody>
          <a:bodyPr>
            <a:normAutofit/>
          </a:bodyPr>
          <a:lstStyle/>
          <a:p>
            <a:endParaRPr lang="en-US" altLang="ko-KR" sz="2600">
              <a:solidFill>
                <a:prstClr val="black"/>
              </a:solidFill>
              <a:latin typeface="맑은 고딕" panose="02110004020202020204"/>
              <a:ea typeface="맑은 고딕" panose="020B0503020000020004" pitchFamily="50" charset="-127"/>
            </a:endParaRPr>
          </a:p>
          <a:p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크리스트교</a:t>
            </a:r>
            <a:endParaRPr lang="en-US" altLang="ko-KR" sz="2600">
              <a:solidFill>
                <a:prstClr val="black"/>
              </a:solidFill>
              <a:latin typeface="맑은 고딕" panose="02110004020202020204"/>
              <a:ea typeface="맑은 고딕" panose="020B0503020000020004" pitchFamily="50" charset="-127"/>
            </a:endParaRPr>
          </a:p>
          <a:p>
            <a:pPr>
              <a:buFontTx/>
              <a:buChar char="-"/>
            </a:pP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1549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년에 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‘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프란시스코 </a:t>
            </a:r>
            <a:r>
              <a:rPr lang="ko-KR" altLang="en-US" sz="2600" err="1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자비엘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’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이라는 선교사에 의해 처음 일본에 </a:t>
            </a:r>
            <a:endParaRPr lang="en-US" altLang="ko-KR" sz="2600">
              <a:solidFill>
                <a:prstClr val="black"/>
              </a:solidFill>
              <a:latin typeface="맑은 고딕" panose="02110004020202020204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  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소개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.</a:t>
            </a:r>
          </a:p>
          <a:p>
            <a:pPr>
              <a:buFontTx/>
              <a:buChar char="-"/>
            </a:pPr>
            <a:r>
              <a:rPr lang="ko-KR" altLang="en-US" sz="2600" err="1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도요토미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 히데요시가 선교사들을 처형하면서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, 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크리스트교인들이 박</a:t>
            </a:r>
            <a:endParaRPr lang="en-US" altLang="ko-KR" sz="2600">
              <a:solidFill>
                <a:prstClr val="black"/>
              </a:solidFill>
              <a:latin typeface="맑은 고딕" panose="02110004020202020204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  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해 받기 시작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.</a:t>
            </a:r>
          </a:p>
          <a:p>
            <a:pPr>
              <a:buFontTx/>
              <a:buChar char="-"/>
            </a:pP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일본에서 크리스트교가 법적으로 자유롭게 포교를 개시한 것은 </a:t>
            </a:r>
            <a:endParaRPr lang="en-US" altLang="ko-KR" sz="2600">
              <a:solidFill>
                <a:prstClr val="black"/>
              </a:solidFill>
              <a:latin typeface="맑은 고딕" panose="02110004020202020204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  세계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2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차대전 후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.</a:t>
            </a:r>
          </a:p>
          <a:p>
            <a:pPr>
              <a:buFontTx/>
              <a:buChar char="-"/>
            </a:pP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일본은 교회자체도 크지 않고 신도수도 적어 담임목사가 다른 직업</a:t>
            </a:r>
            <a:endParaRPr lang="en-US" altLang="ko-KR" sz="2600">
              <a:solidFill>
                <a:prstClr val="black"/>
              </a:solidFill>
              <a:latin typeface="맑은 고딕" panose="02110004020202020204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  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을 갖고 있는 경우가 많음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. </a:t>
            </a:r>
            <a:endParaRPr lang="en-US" altLang="ko-KR"/>
          </a:p>
          <a:p>
            <a:pPr marL="0" indent="0">
              <a:buNone/>
            </a:pPr>
            <a:r>
              <a:rPr lang="en-US" altLang="ko-KR"/>
              <a:t> </a:t>
            </a:r>
          </a:p>
          <a:p>
            <a:pPr marL="0" indent="0">
              <a:buNone/>
            </a:pPr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212C357-6FD1-3FD1-91D8-89F6FAF56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7174" y="196646"/>
            <a:ext cx="3375537" cy="20487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423483-74A4-9E0B-CCE1-C4FB4B70C74C}"/>
              </a:ext>
            </a:extLst>
          </p:cNvPr>
          <p:cNvSpPr txBox="1"/>
          <p:nvPr/>
        </p:nvSpPr>
        <p:spPr>
          <a:xfrm>
            <a:off x="9402711" y="1968822"/>
            <a:ext cx="1963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일본 </a:t>
            </a:r>
            <a:r>
              <a:rPr kumimoji="0" lang="ko-KR" alt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오우라</a:t>
            </a:r>
            <a:r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rPr>
              <a:t> 성당</a:t>
            </a:r>
          </a:p>
        </p:txBody>
      </p:sp>
    </p:spTree>
    <p:extLst>
      <p:ext uri="{BB962C8B-B14F-4D97-AF65-F5344CB8AC3E}">
        <p14:creationId xmlns:p14="http://schemas.microsoft.com/office/powerpoint/2010/main" val="12659487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24F4B1-2236-2DF3-F036-0A59FC2B4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15. </a:t>
            </a:r>
            <a:r>
              <a:rPr lang="ko-KR" altLang="en-US"/>
              <a:t>일본인의 종교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4CE560C-4ECF-127B-2EE2-CDF1757A1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5510"/>
            <a:ext cx="10515600" cy="5348747"/>
          </a:xfrm>
        </p:spPr>
        <p:txBody>
          <a:bodyPr>
            <a:normAutofit/>
          </a:bodyPr>
          <a:lstStyle/>
          <a:p>
            <a:endParaRPr lang="en-US" altLang="ko-KR" sz="2600">
              <a:solidFill>
                <a:prstClr val="black"/>
              </a:solidFill>
              <a:latin typeface="맑은 고딕" panose="02110004020202020204"/>
              <a:ea typeface="맑은 고딕" panose="020B0503020000020004" pitchFamily="50" charset="-127"/>
            </a:endParaRPr>
          </a:p>
          <a:p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신흥종교</a:t>
            </a:r>
            <a:endParaRPr lang="en-US" altLang="ko-KR" sz="2600">
              <a:solidFill>
                <a:prstClr val="black"/>
              </a:solidFill>
              <a:latin typeface="맑은 고딕" panose="02110004020202020204"/>
              <a:ea typeface="맑은 고딕" panose="020B0503020000020004" pitchFamily="50" charset="-127"/>
            </a:endParaRPr>
          </a:p>
          <a:p>
            <a:pPr>
              <a:buFontTx/>
              <a:buChar char="-"/>
            </a:pP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전쟁 후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, 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일본에는 신흥종교가 많이 생겨남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.</a:t>
            </a:r>
          </a:p>
          <a:p>
            <a:pPr marL="0" indent="0">
              <a:buNone/>
            </a:pPr>
            <a:endParaRPr lang="en-US" altLang="ko-KR" sz="2600">
              <a:solidFill>
                <a:prstClr val="black"/>
              </a:solidFill>
              <a:latin typeface="맑은 고딕" panose="02110004020202020204"/>
              <a:ea typeface="맑은 고딕" panose="020B0503020000020004" pitchFamily="50" charset="-127"/>
            </a:endParaRPr>
          </a:p>
          <a:p>
            <a:pPr>
              <a:buFontTx/>
              <a:buChar char="-"/>
            </a:pP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1984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년에는 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‘</a:t>
            </a:r>
            <a:r>
              <a:rPr lang="ko-KR" altLang="en-US" sz="2600" err="1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옴진리교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’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라는 신흥종교가 지하철역에 사린 가스를 살</a:t>
            </a:r>
            <a:endParaRPr lang="en-US" altLang="ko-KR" sz="2600">
              <a:solidFill>
                <a:prstClr val="black"/>
              </a:solidFill>
              <a:latin typeface="맑은 고딕" panose="02110004020202020204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  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포해 사회적으로 문제를 야기함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. </a:t>
            </a:r>
          </a:p>
          <a:p>
            <a:pPr marL="0" indent="0">
              <a:buNone/>
            </a:pPr>
            <a:endParaRPr lang="en-US" altLang="ko-KR" sz="2600">
              <a:solidFill>
                <a:prstClr val="black"/>
              </a:solidFill>
              <a:latin typeface="맑은 고딕" panose="02110004020202020204"/>
              <a:ea typeface="맑은 고딕" panose="020B0503020000020004" pitchFamily="50" charset="-127"/>
            </a:endParaRPr>
          </a:p>
          <a:p>
            <a:pPr>
              <a:buFontTx/>
              <a:buChar char="-"/>
            </a:pP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많은 신흥종교들이 일본에서 포교활동을 하고 있으나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, 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일본인들은</a:t>
            </a:r>
            <a:endParaRPr lang="en-US" altLang="ko-KR" sz="2600">
              <a:solidFill>
                <a:prstClr val="black"/>
              </a:solidFill>
              <a:latin typeface="맑은 고딕" panose="02110004020202020204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 신흥종교보다는 오래전에 일본에 정착한 불교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, 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신도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, 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기독교에 대한</a:t>
            </a:r>
            <a:endParaRPr lang="en-US" altLang="ko-KR" sz="2600">
              <a:solidFill>
                <a:prstClr val="black"/>
              </a:solidFill>
              <a:latin typeface="맑은 고딕" panose="02110004020202020204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 관심도가 더 높음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. </a:t>
            </a: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622423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24F4B1-2236-2DF3-F036-0A59FC2B4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16. </a:t>
            </a:r>
            <a:r>
              <a:rPr lang="ko-KR" altLang="en-US"/>
              <a:t>일본의 </a:t>
            </a:r>
            <a:r>
              <a:rPr lang="ko-KR" altLang="en-US" err="1"/>
              <a:t>마쓰리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4CE560C-4ECF-127B-2EE2-CDF1757A1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5510"/>
            <a:ext cx="10515600" cy="53487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ko-KR" sz="2600">
              <a:solidFill>
                <a:prstClr val="black"/>
              </a:solidFill>
              <a:latin typeface="맑은 고딕" panose="02110004020202020204"/>
              <a:ea typeface="맑은 고딕" panose="020B0503020000020004" pitchFamily="50" charset="-127"/>
            </a:endParaRPr>
          </a:p>
          <a:p>
            <a:pPr>
              <a:buFontTx/>
              <a:buChar char="-"/>
            </a:pPr>
            <a:r>
              <a:rPr lang="ko-KR" altLang="en-US" sz="2600" err="1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마쓰리는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 원래 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‘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제사 지내다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, 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신으로 받들어 모시다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’.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라는 </a:t>
            </a:r>
            <a:r>
              <a:rPr lang="ko-KR" altLang="en-US" sz="2600" err="1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마쓰루에서</a:t>
            </a:r>
            <a:endParaRPr lang="en-US" altLang="ko-KR" sz="2600">
              <a:solidFill>
                <a:prstClr val="black"/>
              </a:solidFill>
              <a:latin typeface="맑은 고딕" panose="02110004020202020204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 온 말로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, 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신에 대한 감사와 기원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, 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신을 숭배하고 신과 교류하는 의</a:t>
            </a:r>
            <a:endParaRPr lang="en-US" altLang="ko-KR" sz="2600">
              <a:solidFill>
                <a:prstClr val="black"/>
              </a:solidFill>
              <a:latin typeface="맑은 고딕" panose="02110004020202020204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 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식을 가리키는 것이었음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. </a:t>
            </a:r>
          </a:p>
          <a:p>
            <a:pPr marL="0" indent="0">
              <a:buNone/>
            </a:pPr>
            <a:endParaRPr lang="en-US" altLang="ko-KR" sz="2600">
              <a:solidFill>
                <a:prstClr val="black"/>
              </a:solidFill>
              <a:latin typeface="맑은 고딕" panose="02110004020202020204"/>
              <a:ea typeface="맑은 고딕" panose="020B0503020000020004" pitchFamily="50" charset="-127"/>
            </a:endParaRPr>
          </a:p>
          <a:p>
            <a:pPr>
              <a:buFontTx/>
              <a:buChar char="-"/>
            </a:pP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일본은 전국적으로 수백 년의 전통을 이어 내려오고 있는 </a:t>
            </a:r>
            <a:r>
              <a:rPr lang="ko-KR" altLang="en-US" sz="2600" err="1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마쓰리가</a:t>
            </a:r>
            <a:endParaRPr lang="en-US" altLang="ko-KR" sz="2600">
              <a:solidFill>
                <a:prstClr val="black"/>
              </a:solidFill>
              <a:latin typeface="맑은 고딕" panose="02110004020202020204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 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 많음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. 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현대에는 제사의 기능보다 오락의 기능이 강화 됨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.</a:t>
            </a:r>
          </a:p>
          <a:p>
            <a:pPr marL="0" indent="0">
              <a:buNone/>
            </a:pPr>
            <a:endParaRPr lang="en-US" altLang="ko-KR" sz="2600">
              <a:solidFill>
                <a:prstClr val="black"/>
              </a:solidFill>
              <a:latin typeface="맑은 고딕" panose="02110004020202020204"/>
              <a:ea typeface="맑은 고딕" panose="020B0503020000020004" pitchFamily="50" charset="-127"/>
            </a:endParaRPr>
          </a:p>
          <a:p>
            <a:pPr>
              <a:buFontTx/>
              <a:buChar char="-"/>
            </a:pP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일본에서는 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1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년 내내 전국 각지에서 셀 수 없을 만큼 많은 </a:t>
            </a:r>
            <a:r>
              <a:rPr lang="ko-KR" altLang="en-US" sz="2600" err="1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마쓰리가</a:t>
            </a:r>
            <a:endParaRPr lang="en-US" altLang="ko-KR" sz="2600">
              <a:solidFill>
                <a:prstClr val="black"/>
              </a:solidFill>
              <a:latin typeface="맑은 고딕" panose="02110004020202020204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 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 열림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. </a:t>
            </a: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059818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24F4B1-2236-2DF3-F036-0A59FC2B4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16. </a:t>
            </a:r>
            <a:r>
              <a:rPr lang="ko-KR" altLang="en-US"/>
              <a:t>일본의 </a:t>
            </a:r>
            <a:r>
              <a:rPr lang="ko-KR" altLang="en-US" err="1"/>
              <a:t>마쓰리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4CE560C-4ECF-127B-2EE2-CDF1757A1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6498"/>
            <a:ext cx="10515600" cy="5348747"/>
          </a:xfrm>
        </p:spPr>
        <p:txBody>
          <a:bodyPr>
            <a:normAutofit/>
          </a:bodyPr>
          <a:lstStyle/>
          <a:p>
            <a:endParaRPr lang="en-US" altLang="ko-KR" sz="2600">
              <a:solidFill>
                <a:prstClr val="black"/>
              </a:solidFill>
              <a:latin typeface="맑은 고딕" panose="02110004020202020204"/>
              <a:ea typeface="맑은 고딕" panose="020B0503020000020004" pitchFamily="50" charset="-127"/>
            </a:endParaRPr>
          </a:p>
          <a:p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도쿄의 간다 </a:t>
            </a:r>
            <a:r>
              <a:rPr lang="ko-KR" altLang="en-US" sz="2600" err="1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마쓰리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 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(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매년 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5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월 중순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)</a:t>
            </a:r>
          </a:p>
          <a:p>
            <a:pPr marL="0" indent="0">
              <a:buNone/>
            </a:pP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- 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도쿄의 </a:t>
            </a:r>
            <a:r>
              <a:rPr lang="ko-KR" altLang="en-US" sz="2600" err="1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간다묘진에서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 주관하는 </a:t>
            </a:r>
            <a:r>
              <a:rPr lang="ko-KR" altLang="en-US" sz="2600" err="1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마쓰리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.</a:t>
            </a:r>
          </a:p>
          <a:p>
            <a:pPr>
              <a:buFontTx/>
              <a:buChar char="-"/>
            </a:pP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일본 천하를 통일한 </a:t>
            </a:r>
            <a:r>
              <a:rPr lang="ko-KR" altLang="en-US" sz="2600" err="1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도쿠가와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 </a:t>
            </a:r>
            <a:r>
              <a:rPr lang="ko-KR" altLang="en-US" sz="2600" err="1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이에야스가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 전쟁에 나갈 때 </a:t>
            </a:r>
            <a:r>
              <a:rPr lang="ko-KR" altLang="en-US" sz="2600" err="1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간다묘</a:t>
            </a:r>
            <a:endParaRPr lang="en-US" altLang="ko-KR" sz="2600">
              <a:solidFill>
                <a:prstClr val="black"/>
              </a:solidFill>
              <a:latin typeface="맑은 고딕" panose="02110004020202020204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  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진에서 승리를 기원하는 기도를 올리게 한 것에서 유래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. </a:t>
            </a:r>
          </a:p>
          <a:p>
            <a:pPr>
              <a:buFontTx/>
              <a:buChar char="-"/>
            </a:pP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신을 모신 가마가 신사를 출발할 때 거리에 늘어선 현대적인 건물들</a:t>
            </a:r>
            <a:endParaRPr lang="en-US" altLang="ko-KR" sz="2600">
              <a:solidFill>
                <a:prstClr val="black"/>
              </a:solidFill>
              <a:latin typeface="맑은 고딕" panose="02110004020202020204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  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과 고풍스러운 행렬의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 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모습이 대비되어 장관을 이룸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. 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8DDB91C-A708-5CCF-5F1C-A5229D00A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6086" y="365125"/>
            <a:ext cx="3536847" cy="212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91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24F4B1-2236-2DF3-F036-0A59FC2B4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16. </a:t>
            </a:r>
            <a:r>
              <a:rPr lang="ko-KR" altLang="en-US"/>
              <a:t>일본의 </a:t>
            </a:r>
            <a:r>
              <a:rPr lang="ko-KR" altLang="en-US" err="1"/>
              <a:t>마쓰리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4CE560C-4ECF-127B-2EE2-CDF1757A1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858" y="1027906"/>
            <a:ext cx="10515600" cy="53487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ko-KR" sz="2600" dirty="0">
              <a:solidFill>
                <a:prstClr val="black"/>
              </a:solidFill>
              <a:latin typeface="맑은 고딕" panose="02110004020202020204"/>
              <a:ea typeface="맑은 고딕" panose="020B0503020000020004" pitchFamily="50" charset="-127"/>
            </a:endParaRPr>
          </a:p>
          <a:p>
            <a:r>
              <a:rPr lang="ko-KR" altLang="en-US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교토의 기온 </a:t>
            </a:r>
            <a:r>
              <a:rPr lang="ko-KR" altLang="en-US" sz="2600" dirty="0" err="1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마쓰리</a:t>
            </a:r>
            <a:r>
              <a:rPr lang="ko-KR" altLang="en-US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 </a:t>
            </a:r>
            <a:r>
              <a:rPr lang="en-US" altLang="ko-KR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(</a:t>
            </a:r>
            <a:r>
              <a:rPr lang="ko-KR" altLang="en-US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매년 </a:t>
            </a:r>
            <a:r>
              <a:rPr lang="en-US" altLang="ko-KR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7</a:t>
            </a:r>
            <a:r>
              <a:rPr lang="ko-KR" altLang="en-US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월 </a:t>
            </a:r>
            <a:r>
              <a:rPr lang="en-US" altLang="ko-KR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1</a:t>
            </a:r>
            <a:r>
              <a:rPr lang="ko-KR" altLang="en-US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일부터 </a:t>
            </a:r>
            <a:r>
              <a:rPr lang="en-US" altLang="ko-KR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31</a:t>
            </a:r>
            <a:r>
              <a:rPr lang="ko-KR" altLang="en-US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일까지</a:t>
            </a:r>
            <a:r>
              <a:rPr lang="en-US" altLang="ko-KR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)</a:t>
            </a:r>
          </a:p>
          <a:p>
            <a:pPr>
              <a:buFontTx/>
              <a:buChar char="-"/>
            </a:pPr>
            <a:r>
              <a:rPr lang="ko-KR" altLang="en-US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교토의 </a:t>
            </a:r>
            <a:r>
              <a:rPr lang="ko-KR" altLang="en-US" sz="2600" dirty="0" err="1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야사카</a:t>
            </a:r>
            <a:r>
              <a:rPr lang="ko-KR" altLang="en-US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 신사에서 열리는 제례로 천년이 넘는 역사를 자랑</a:t>
            </a:r>
            <a:r>
              <a:rPr lang="en-US" altLang="ko-KR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.</a:t>
            </a:r>
          </a:p>
          <a:p>
            <a:pPr>
              <a:buFontTx/>
              <a:buChar char="-"/>
            </a:pPr>
            <a:r>
              <a:rPr lang="ko-KR" altLang="en-US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천여명이 넘는 사람이 신을 모신 가마를 지고 옮기는 행사를 함</a:t>
            </a:r>
            <a:r>
              <a:rPr lang="en-US" altLang="ko-KR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.</a:t>
            </a:r>
            <a:r>
              <a:rPr lang="ko-KR" altLang="en-US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 </a:t>
            </a:r>
            <a:endParaRPr lang="en-US" altLang="ko-KR" sz="2600" dirty="0">
              <a:solidFill>
                <a:prstClr val="black"/>
              </a:solidFill>
              <a:latin typeface="맑은 고딕" panose="02110004020202020204"/>
              <a:ea typeface="맑은 고딕" panose="020B0503020000020004" pitchFamily="50" charset="-127"/>
            </a:endParaRPr>
          </a:p>
          <a:p>
            <a:pPr>
              <a:buFontTx/>
              <a:buChar char="-"/>
            </a:pPr>
            <a:r>
              <a:rPr lang="ko-KR" altLang="en-US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전야제 때는 유서 깊은 가문과 전통 있는 가게에서 대대로 전해 내려</a:t>
            </a:r>
            <a:endParaRPr lang="en-US" altLang="ko-KR" sz="2600" dirty="0">
              <a:solidFill>
                <a:prstClr val="black"/>
              </a:solidFill>
              <a:latin typeface="맑은 고딕" panose="02110004020202020204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  </a:t>
            </a:r>
            <a:r>
              <a:rPr lang="ko-KR" altLang="en-US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오는 병풍을 공개</a:t>
            </a:r>
            <a:r>
              <a:rPr lang="en-US" altLang="ko-KR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. </a:t>
            </a:r>
          </a:p>
          <a:p>
            <a:pPr marL="0" indent="0">
              <a:buNone/>
            </a:pPr>
            <a:endParaRPr lang="en-US" altLang="ko-KR" sz="2600" dirty="0">
              <a:solidFill>
                <a:prstClr val="black"/>
              </a:solidFill>
              <a:latin typeface="맑은 고딕" panose="02110004020202020204"/>
              <a:ea typeface="맑은 고딕" panose="020B0503020000020004" pitchFamily="50" charset="-127"/>
            </a:endParaRPr>
          </a:p>
        </p:txBody>
      </p:sp>
      <p:pic>
        <p:nvPicPr>
          <p:cNvPr id="2050" name="Picture 2" descr="일본의 새소식┃Embassy of Japan in Korea">
            <a:extLst>
              <a:ext uri="{FF2B5EF4-FFF2-40B4-BE49-F238E27FC236}">
                <a16:creationId xmlns:a16="http://schemas.microsoft.com/office/drawing/2014/main" id="{03B84B35-1C95-1F72-28DE-B513CEFAA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14684"/>
            <a:ext cx="3608439" cy="225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1000년 이상 이어져온 일본의 3대 축제, 교토 '기온 마츠리'">
            <a:extLst>
              <a:ext uri="{FF2B5EF4-FFF2-40B4-BE49-F238E27FC236}">
                <a16:creationId xmlns:a16="http://schemas.microsoft.com/office/drawing/2014/main" id="{9E191318-468F-8DE2-7A09-9055A9FD9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607" y="4414684"/>
            <a:ext cx="4198374" cy="225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36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24F4B1-2236-2DF3-F036-0A59FC2B4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16. </a:t>
            </a:r>
            <a:r>
              <a:rPr lang="ko-KR" altLang="en-US"/>
              <a:t>일본의 </a:t>
            </a:r>
            <a:r>
              <a:rPr lang="ko-KR" altLang="en-US" err="1"/>
              <a:t>마쓰리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4CE560C-4ECF-127B-2EE2-CDF1757A1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5348747"/>
          </a:xfrm>
        </p:spPr>
        <p:txBody>
          <a:bodyPr>
            <a:normAutofit/>
          </a:bodyPr>
          <a:lstStyle/>
          <a:p>
            <a:endParaRPr lang="en-US" altLang="ko-KR" sz="2600" dirty="0">
              <a:solidFill>
                <a:prstClr val="black"/>
              </a:solidFill>
              <a:latin typeface="맑은 고딕" panose="02110004020202020204"/>
              <a:ea typeface="맑은 고딕" panose="020B0503020000020004" pitchFamily="50" charset="-127"/>
            </a:endParaRPr>
          </a:p>
          <a:p>
            <a:r>
              <a:rPr lang="ko-KR" altLang="en-US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오사카의 덴진 </a:t>
            </a:r>
            <a:r>
              <a:rPr lang="ko-KR" altLang="en-US" sz="2600" dirty="0" err="1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마쓰리</a:t>
            </a:r>
            <a:r>
              <a:rPr lang="ko-KR" altLang="en-US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 </a:t>
            </a:r>
            <a:r>
              <a:rPr lang="en-US" altLang="ko-KR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(6</a:t>
            </a:r>
            <a:r>
              <a:rPr lang="ko-KR" altLang="en-US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월 하순 부터 </a:t>
            </a:r>
            <a:r>
              <a:rPr lang="en-US" altLang="ko-KR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7</a:t>
            </a:r>
            <a:r>
              <a:rPr lang="ko-KR" altLang="en-US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월 </a:t>
            </a:r>
            <a:r>
              <a:rPr lang="en-US" altLang="ko-KR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25</a:t>
            </a:r>
            <a:r>
              <a:rPr lang="ko-KR" altLang="en-US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일까지</a:t>
            </a:r>
            <a:r>
              <a:rPr lang="en-US" altLang="ko-KR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)</a:t>
            </a:r>
          </a:p>
          <a:p>
            <a:pPr>
              <a:buFontTx/>
              <a:buChar char="-"/>
            </a:pPr>
            <a:r>
              <a:rPr lang="ko-KR" altLang="en-US" sz="2600" dirty="0" err="1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오사카텐만구</a:t>
            </a:r>
            <a:r>
              <a:rPr lang="ko-KR" altLang="en-US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 신사를 중심으로 열리는 </a:t>
            </a:r>
            <a:r>
              <a:rPr lang="ko-KR" altLang="en-US" sz="2600" dirty="0" err="1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마쓰리로</a:t>
            </a:r>
            <a:r>
              <a:rPr lang="ko-KR" altLang="en-US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 천년이 넘는 역사를</a:t>
            </a:r>
            <a:endParaRPr lang="en-US" altLang="ko-KR" sz="2600" dirty="0">
              <a:solidFill>
                <a:prstClr val="black"/>
              </a:solidFill>
              <a:latin typeface="맑은 고딕" panose="02110004020202020204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  </a:t>
            </a:r>
            <a:r>
              <a:rPr lang="ko-KR" altLang="en-US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자랑</a:t>
            </a:r>
            <a:r>
              <a:rPr lang="en-US" altLang="ko-KR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.</a:t>
            </a:r>
          </a:p>
          <a:p>
            <a:pPr>
              <a:buFontTx/>
              <a:buChar char="-"/>
            </a:pPr>
            <a:r>
              <a:rPr lang="ko-KR" altLang="en-US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신을 배에 태워 오사카시 도심부를 흐르는 강을 거슬러 올라왔다 </a:t>
            </a:r>
            <a:endParaRPr lang="en-US" altLang="ko-KR" sz="2600" dirty="0">
              <a:solidFill>
                <a:prstClr val="black"/>
              </a:solidFill>
              <a:latin typeface="맑은 고딕" panose="02110004020202020204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  </a:t>
            </a:r>
            <a:r>
              <a:rPr lang="ko-KR" altLang="en-US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내려오는 </a:t>
            </a:r>
            <a:r>
              <a:rPr lang="en-US" altLang="ko-KR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‘</a:t>
            </a:r>
            <a:r>
              <a:rPr lang="ko-KR" altLang="en-US" sz="2600" dirty="0" err="1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후나토교</a:t>
            </a:r>
            <a:r>
              <a:rPr lang="en-US" altLang="ko-KR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’</a:t>
            </a:r>
            <a:r>
              <a:rPr lang="ko-KR" altLang="en-US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는 매우 아름다운 광경으로 유명</a:t>
            </a:r>
            <a:r>
              <a:rPr lang="en-US" altLang="ko-KR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.</a:t>
            </a:r>
            <a:r>
              <a:rPr lang="ko-KR" altLang="en-US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 </a:t>
            </a:r>
            <a:endParaRPr lang="en-US" altLang="ko-KR" sz="2600" dirty="0">
              <a:solidFill>
                <a:prstClr val="black"/>
              </a:solidFill>
              <a:latin typeface="맑은 고딕" panose="02110004020202020204"/>
              <a:ea typeface="맑은 고딕" panose="020B0503020000020004" pitchFamily="50" charset="-127"/>
            </a:endParaRPr>
          </a:p>
          <a:p>
            <a:pPr marL="0" indent="0">
              <a:buNone/>
            </a:pPr>
            <a:endParaRPr lang="en-US" altLang="ko-KR" sz="2600" dirty="0">
              <a:solidFill>
                <a:prstClr val="black"/>
              </a:solidFill>
              <a:latin typeface="맑은 고딕" panose="02110004020202020204"/>
              <a:ea typeface="맑은 고딕" panose="020B0503020000020004" pitchFamily="50" charset="-127"/>
            </a:endParaRPr>
          </a:p>
          <a:p>
            <a:pPr marL="0" indent="0">
              <a:buNone/>
            </a:pPr>
            <a:endParaRPr lang="en-US" altLang="ko-KR" sz="2600" dirty="0">
              <a:solidFill>
                <a:prstClr val="black"/>
              </a:solidFill>
              <a:latin typeface="맑은 고딕" panose="02110004020202020204"/>
              <a:ea typeface="맑은 고딕" panose="020B0503020000020004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5B84142-7E94-B589-FA43-B338059D7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251" y="4356764"/>
            <a:ext cx="3787417" cy="2319337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6E2E8170-7F20-BB7B-C069-9C8AFC9D8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136" y="4356765"/>
            <a:ext cx="3787417" cy="231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0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24F4B1-2236-2DF3-F036-0A59FC2B4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16. </a:t>
            </a:r>
            <a:r>
              <a:rPr lang="ko-KR" altLang="en-US"/>
              <a:t>일본의 </a:t>
            </a:r>
            <a:r>
              <a:rPr lang="ko-KR" altLang="en-US" err="1"/>
              <a:t>마쓰리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4CE560C-4ECF-127B-2EE2-CDF1757A1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4128"/>
            <a:ext cx="10515600" cy="5348747"/>
          </a:xfrm>
        </p:spPr>
        <p:txBody>
          <a:bodyPr>
            <a:normAutofit/>
          </a:bodyPr>
          <a:lstStyle/>
          <a:p>
            <a:endParaRPr lang="en-US" altLang="ko-KR" sz="2600" dirty="0">
              <a:solidFill>
                <a:prstClr val="black"/>
              </a:solidFill>
              <a:latin typeface="맑은 고딕" panose="02110004020202020204"/>
              <a:ea typeface="맑은 고딕" panose="020B0503020000020004" pitchFamily="50" charset="-127"/>
            </a:endParaRPr>
          </a:p>
          <a:p>
            <a:r>
              <a:rPr lang="ko-KR" altLang="en-US" sz="2600" dirty="0" err="1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아오모리의</a:t>
            </a:r>
            <a:r>
              <a:rPr lang="ko-KR" altLang="en-US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 </a:t>
            </a:r>
            <a:r>
              <a:rPr lang="ko-KR" altLang="en-US" sz="2600" dirty="0" err="1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네부타마쓰리</a:t>
            </a:r>
            <a:r>
              <a:rPr lang="ko-KR" altLang="en-US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 </a:t>
            </a:r>
            <a:r>
              <a:rPr lang="en-US" altLang="ko-KR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(</a:t>
            </a:r>
            <a:r>
              <a:rPr lang="ko-KR" altLang="en-US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매년 </a:t>
            </a:r>
            <a:r>
              <a:rPr lang="en-US" altLang="ko-KR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8</a:t>
            </a:r>
            <a:r>
              <a:rPr lang="ko-KR" altLang="en-US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월 </a:t>
            </a:r>
            <a:r>
              <a:rPr lang="en-US" altLang="ko-KR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2</a:t>
            </a:r>
            <a:r>
              <a:rPr lang="ko-KR" altLang="en-US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일부터 </a:t>
            </a:r>
            <a:r>
              <a:rPr lang="en-US" altLang="ko-KR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7</a:t>
            </a:r>
            <a:r>
              <a:rPr lang="ko-KR" altLang="en-US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일까지</a:t>
            </a:r>
            <a:r>
              <a:rPr lang="en-US" altLang="ko-KR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)</a:t>
            </a:r>
          </a:p>
          <a:p>
            <a:pPr>
              <a:buFontTx/>
              <a:buChar char="-"/>
            </a:pPr>
            <a:r>
              <a:rPr lang="en-US" altLang="ko-KR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‘</a:t>
            </a:r>
            <a:r>
              <a:rPr lang="ko-KR" altLang="en-US" sz="2600" dirty="0" err="1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사카노우에노</a:t>
            </a:r>
            <a:r>
              <a:rPr lang="ko-KR" altLang="en-US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 </a:t>
            </a:r>
            <a:r>
              <a:rPr lang="ko-KR" altLang="en-US" sz="2600" dirty="0" err="1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다무라마로</a:t>
            </a:r>
            <a:r>
              <a:rPr lang="en-US" altLang="ko-KR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’</a:t>
            </a:r>
            <a:r>
              <a:rPr lang="ko-KR" altLang="en-US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가 </a:t>
            </a:r>
            <a:r>
              <a:rPr lang="ko-KR" altLang="en-US" sz="2600" dirty="0" err="1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전쟁때</a:t>
            </a:r>
            <a:r>
              <a:rPr lang="ko-KR" altLang="en-US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 등</a:t>
            </a:r>
            <a:r>
              <a:rPr lang="en-US" altLang="ko-KR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, </a:t>
            </a:r>
            <a:r>
              <a:rPr lang="ko-KR" altLang="en-US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피리</a:t>
            </a:r>
            <a:r>
              <a:rPr lang="en-US" altLang="ko-KR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, </a:t>
            </a:r>
            <a:r>
              <a:rPr lang="ko-KR" altLang="en-US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북을 이용해 적을 혼란 시켰던 것에서 유래</a:t>
            </a:r>
            <a:r>
              <a:rPr lang="en-US" altLang="ko-KR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.</a:t>
            </a:r>
          </a:p>
          <a:p>
            <a:pPr>
              <a:buFontTx/>
              <a:buChar char="-"/>
            </a:pPr>
            <a:r>
              <a:rPr lang="en-US" altLang="ko-KR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‘</a:t>
            </a:r>
            <a:r>
              <a:rPr lang="ko-KR" altLang="en-US" sz="2600" dirty="0" err="1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네부타</a:t>
            </a:r>
            <a:r>
              <a:rPr lang="en-US" altLang="ko-KR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’</a:t>
            </a:r>
            <a:r>
              <a:rPr lang="ko-KR" altLang="en-US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라는 색채가 화려한 무사 그림이 그려진 등을 끌고 춤을 추</a:t>
            </a:r>
            <a:endParaRPr lang="en-US" altLang="ko-KR" sz="2600" dirty="0">
              <a:solidFill>
                <a:prstClr val="black"/>
              </a:solidFill>
              <a:latin typeface="맑은 고딕" panose="02110004020202020204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  </a:t>
            </a:r>
            <a:r>
              <a:rPr lang="ko-KR" altLang="en-US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면서 행진</a:t>
            </a:r>
            <a:r>
              <a:rPr lang="en-US" altLang="ko-KR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.</a:t>
            </a:r>
            <a:r>
              <a:rPr lang="ko-KR" altLang="en-US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 </a:t>
            </a:r>
            <a:endParaRPr lang="en-US" altLang="ko-KR" sz="2600" dirty="0">
              <a:solidFill>
                <a:prstClr val="black"/>
              </a:solidFill>
              <a:latin typeface="맑은 고딕" panose="02110004020202020204"/>
              <a:ea typeface="맑은 고딕" panose="020B0503020000020004" pitchFamily="50" charset="-127"/>
            </a:endParaRPr>
          </a:p>
          <a:p>
            <a:pPr marL="0" indent="0">
              <a:buNone/>
            </a:pPr>
            <a:endParaRPr lang="en-US" altLang="ko-KR" sz="2600" dirty="0">
              <a:solidFill>
                <a:prstClr val="black"/>
              </a:solidFill>
              <a:latin typeface="맑은 고딕" panose="02110004020202020204"/>
              <a:ea typeface="맑은 고딕" panose="020B0503020000020004" pitchFamily="50" charset="-127"/>
            </a:endParaRPr>
          </a:p>
          <a:p>
            <a:pPr marL="0" indent="0">
              <a:buNone/>
            </a:pPr>
            <a:endParaRPr lang="en-US" altLang="ko-KR" sz="2600" dirty="0">
              <a:solidFill>
                <a:prstClr val="black"/>
              </a:solidFill>
              <a:latin typeface="맑은 고딕" panose="02110004020202020204"/>
              <a:ea typeface="맑은 고딕" panose="020B0503020000020004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F9CBC22-5DB1-8381-5BE8-CA7A3BDE1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337" y="3818501"/>
            <a:ext cx="3514571" cy="2418734"/>
          </a:xfrm>
          <a:prstGeom prst="rect">
            <a:avLst/>
          </a:prstGeom>
        </p:spPr>
      </p:pic>
      <p:pic>
        <p:nvPicPr>
          <p:cNvPr id="1026" name="Picture 2" descr="8월에 일본여행을 떠난다면? 아오모리 네부타 마츠리(ねぶた祭)를 꼭 보자! | JAPANKURU | - JAPANKURU (일본  현지에서 전하는 여행 정보)">
            <a:extLst>
              <a:ext uri="{FF2B5EF4-FFF2-40B4-BE49-F238E27FC236}">
                <a16:creationId xmlns:a16="http://schemas.microsoft.com/office/drawing/2014/main" id="{EB7CECBE-87AF-0137-0A8E-830401EF7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503" y="3818501"/>
            <a:ext cx="3805084" cy="241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75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24F4B1-2236-2DF3-F036-0A59FC2B4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16. </a:t>
            </a:r>
            <a:r>
              <a:rPr lang="ko-KR" altLang="en-US"/>
              <a:t>일본의 </a:t>
            </a:r>
            <a:r>
              <a:rPr lang="ko-KR" altLang="en-US" err="1"/>
              <a:t>마쓰리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4CE560C-4ECF-127B-2EE2-CDF1757A1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201"/>
            <a:ext cx="10515600" cy="5348747"/>
          </a:xfrm>
        </p:spPr>
        <p:txBody>
          <a:bodyPr>
            <a:normAutofit/>
          </a:bodyPr>
          <a:lstStyle/>
          <a:p>
            <a:endParaRPr lang="en-US" altLang="ko-KR" sz="2600">
              <a:solidFill>
                <a:prstClr val="black"/>
              </a:solidFill>
              <a:latin typeface="맑은 고딕" panose="02110004020202020204"/>
              <a:ea typeface="맑은 고딕" panose="020B0503020000020004" pitchFamily="50" charset="-127"/>
            </a:endParaRPr>
          </a:p>
          <a:p>
            <a:r>
              <a:rPr lang="ko-KR" altLang="en-US" sz="2600" err="1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이와오도리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 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(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매년 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8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월 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12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일에서 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15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일까지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)</a:t>
            </a:r>
          </a:p>
          <a:p>
            <a:pPr marL="0" indent="0">
              <a:buNone/>
            </a:pP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- 4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일간 </a:t>
            </a:r>
            <a:r>
              <a:rPr lang="ko-KR" altLang="en-US" sz="2600" err="1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도쿠시마시를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 중심으로 </a:t>
            </a:r>
            <a:r>
              <a:rPr lang="ko-KR" altLang="en-US" sz="2600" err="1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도쿠시마현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 각지에서 열림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.</a:t>
            </a:r>
          </a:p>
          <a:p>
            <a:pPr>
              <a:buFontTx/>
              <a:buChar char="-"/>
            </a:pP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일본 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3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대 본 </a:t>
            </a:r>
            <a:r>
              <a:rPr lang="ko-KR" altLang="en-US" sz="2600" err="1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오도리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 중 하나로 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400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년간의 역사를 자랑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.</a:t>
            </a:r>
          </a:p>
          <a:p>
            <a:pPr>
              <a:buFontTx/>
              <a:buChar char="-"/>
            </a:pP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피리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, 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샤미센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, 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북 등의 반주에 맞춰 노래와 춤을 추며 행진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.</a:t>
            </a:r>
          </a:p>
          <a:p>
            <a:pPr>
              <a:buFontTx/>
              <a:buChar char="-"/>
            </a:pP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천 여 개 단체가 참가하며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, 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매년 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130</a:t>
            </a:r>
            <a:r>
              <a:rPr lang="ko-KR" altLang="en-US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만명이 넘는 관광객이 방문</a:t>
            </a:r>
            <a:r>
              <a:rPr lang="en-US" altLang="ko-KR" sz="260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. </a:t>
            </a:r>
          </a:p>
          <a:p>
            <a:pPr marL="0" indent="0">
              <a:buNone/>
            </a:pPr>
            <a:endParaRPr lang="en-US" altLang="ko-KR" sz="2600">
              <a:solidFill>
                <a:prstClr val="black"/>
              </a:solidFill>
              <a:latin typeface="맑은 고딕" panose="02110004020202020204"/>
              <a:ea typeface="맑은 고딕" panose="020B0503020000020004" pitchFamily="50" charset="-127"/>
            </a:endParaRPr>
          </a:p>
          <a:p>
            <a:pPr marL="0" indent="0">
              <a:buNone/>
            </a:pPr>
            <a:endParaRPr lang="en-US" altLang="ko-KR" sz="2600">
              <a:solidFill>
                <a:prstClr val="black"/>
              </a:solidFill>
              <a:latin typeface="맑은 고딕" panose="02110004020202020204"/>
              <a:ea typeface="맑은 고딕" panose="020B0503020000020004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EDD7507-1287-2074-EB52-08F7ABC6D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879" y="4243183"/>
            <a:ext cx="3985137" cy="2131705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FA1FA3C9-A611-8C96-D066-5A8B83653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6228" y="4241972"/>
            <a:ext cx="3779888" cy="249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56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24F4B1-2236-2DF3-F036-0A59FC2B4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16. </a:t>
            </a:r>
            <a:r>
              <a:rPr lang="ko-KR" altLang="en-US"/>
              <a:t>일본의 </a:t>
            </a:r>
            <a:r>
              <a:rPr lang="ko-KR" altLang="en-US" err="1"/>
              <a:t>마쓰리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4CE560C-4ECF-127B-2EE2-CDF1757A1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863"/>
            <a:ext cx="10515600" cy="5348747"/>
          </a:xfrm>
        </p:spPr>
        <p:txBody>
          <a:bodyPr>
            <a:normAutofit/>
          </a:bodyPr>
          <a:lstStyle/>
          <a:p>
            <a:endParaRPr lang="en-US" altLang="ko-KR" sz="2600" dirty="0">
              <a:solidFill>
                <a:prstClr val="black"/>
              </a:solidFill>
              <a:latin typeface="맑은 고딕" panose="02110004020202020204"/>
              <a:ea typeface="맑은 고딕" panose="020B0503020000020004" pitchFamily="50" charset="-127"/>
            </a:endParaRPr>
          </a:p>
          <a:p>
            <a:r>
              <a:rPr lang="ko-KR" altLang="en-US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하카타 </a:t>
            </a:r>
            <a:r>
              <a:rPr lang="ko-KR" altLang="en-US" sz="2600" dirty="0" err="1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돈타쿠</a:t>
            </a:r>
            <a:r>
              <a:rPr lang="ko-KR" altLang="en-US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 </a:t>
            </a:r>
            <a:r>
              <a:rPr lang="en-US" altLang="ko-KR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(</a:t>
            </a:r>
            <a:r>
              <a:rPr lang="ko-KR" altLang="en-US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매년 </a:t>
            </a:r>
            <a:r>
              <a:rPr lang="en-US" altLang="ko-KR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5</a:t>
            </a:r>
            <a:r>
              <a:rPr lang="ko-KR" altLang="en-US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월 </a:t>
            </a:r>
            <a:r>
              <a:rPr lang="en-US" altLang="ko-KR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3</a:t>
            </a:r>
            <a:r>
              <a:rPr lang="ko-KR" altLang="en-US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일에서 </a:t>
            </a:r>
            <a:r>
              <a:rPr lang="en-US" altLang="ko-KR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4</a:t>
            </a:r>
            <a:r>
              <a:rPr lang="ko-KR" altLang="en-US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일까지</a:t>
            </a:r>
            <a:r>
              <a:rPr lang="en-US" altLang="ko-KR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)</a:t>
            </a:r>
          </a:p>
          <a:p>
            <a:pPr>
              <a:buFontTx/>
              <a:buChar char="-"/>
            </a:pPr>
            <a:r>
              <a:rPr lang="ko-KR" altLang="en-US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꽃으로 만든 자동차 대열</a:t>
            </a:r>
            <a:r>
              <a:rPr lang="en-US" altLang="ko-KR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, </a:t>
            </a:r>
            <a:r>
              <a:rPr lang="ko-KR" altLang="en-US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다양한 위상을 입은</a:t>
            </a:r>
            <a:r>
              <a:rPr lang="en-US" altLang="ko-KR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 </a:t>
            </a:r>
            <a:r>
              <a:rPr lang="ko-KR" altLang="en-US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남녀노소 대열 등 약 </a:t>
            </a:r>
            <a:r>
              <a:rPr lang="en-US" altLang="ko-KR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200</a:t>
            </a:r>
            <a:r>
              <a:rPr lang="ko-KR" altLang="en-US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개 단체가 행진을 벌임</a:t>
            </a:r>
            <a:r>
              <a:rPr lang="en-US" altLang="ko-KR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.</a:t>
            </a:r>
          </a:p>
          <a:p>
            <a:pPr>
              <a:buFontTx/>
              <a:buChar char="-"/>
            </a:pPr>
            <a:r>
              <a:rPr lang="ko-KR" altLang="en-US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매년 행사를 보러 오는 관광객은 약 </a:t>
            </a:r>
            <a:r>
              <a:rPr lang="en-US" altLang="ko-KR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220</a:t>
            </a:r>
            <a:r>
              <a:rPr lang="ko-KR" altLang="en-US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만명으로</a:t>
            </a:r>
            <a:r>
              <a:rPr lang="en-US" altLang="ko-KR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, </a:t>
            </a:r>
            <a:r>
              <a:rPr lang="ko-KR" altLang="en-US" sz="2600" dirty="0" err="1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골든위크</a:t>
            </a:r>
            <a:r>
              <a:rPr lang="ko-KR" altLang="en-US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 기간 중</a:t>
            </a:r>
            <a:endParaRPr lang="en-US" altLang="ko-KR" sz="2600" dirty="0">
              <a:solidFill>
                <a:prstClr val="black"/>
              </a:solidFill>
              <a:latin typeface="맑은 고딕" panose="02110004020202020204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ko-KR" altLang="en-US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 일본에서 가장 인기있는 </a:t>
            </a:r>
            <a:r>
              <a:rPr lang="ko-KR" altLang="en-US" sz="2600" dirty="0" err="1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마쓰리</a:t>
            </a:r>
            <a:r>
              <a:rPr lang="ko-KR" altLang="en-US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 중 하나</a:t>
            </a:r>
            <a:r>
              <a:rPr lang="en-US" altLang="ko-KR" sz="2600" dirty="0">
                <a:solidFill>
                  <a:prstClr val="black"/>
                </a:solidFill>
                <a:latin typeface="맑은 고딕" panose="02110004020202020204"/>
                <a:ea typeface="맑은 고딕" panose="020B0503020000020004" pitchFamily="50" charset="-127"/>
              </a:rPr>
              <a:t>. </a:t>
            </a:r>
          </a:p>
          <a:p>
            <a:pPr marL="0" indent="0">
              <a:buNone/>
            </a:pPr>
            <a:endParaRPr lang="en-US" altLang="ko-KR" sz="2600" dirty="0">
              <a:solidFill>
                <a:prstClr val="black"/>
              </a:solidFill>
              <a:latin typeface="맑은 고딕" panose="02110004020202020204"/>
              <a:ea typeface="맑은 고딕" panose="020B0503020000020004" pitchFamily="50" charset="-127"/>
            </a:endParaRPr>
          </a:p>
          <a:p>
            <a:pPr marL="0" indent="0">
              <a:buNone/>
            </a:pPr>
            <a:endParaRPr lang="en-US" altLang="ko-KR" sz="2600" dirty="0">
              <a:solidFill>
                <a:prstClr val="black"/>
              </a:solidFill>
              <a:latin typeface="맑은 고딕" panose="02110004020202020204"/>
              <a:ea typeface="맑은 고딕" panose="020B0503020000020004" pitchFamily="50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54BBFD0-1E55-2DAF-37F6-DDA2AE52F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833" y="4224876"/>
            <a:ext cx="4109883" cy="241873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6E55B611-0535-1268-BA48-B54E9BBE3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9299" y="4224876"/>
            <a:ext cx="4286250" cy="241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51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24F4B1-2236-2DF3-F036-0A59FC2B4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3. </a:t>
            </a:r>
            <a:r>
              <a:rPr lang="ko-KR" altLang="en-US"/>
              <a:t>일본의 장례문화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4CE560C-4ECF-127B-2EE2-CDF1757A1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대부분 화장을 하여 가족묘에 안치함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입관 할 때는 흰색 기모노나 고인이 평소 즐겨 입던 옷을 입힘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상복은 일반적으로 남자는 검은 정장</a:t>
            </a:r>
            <a:r>
              <a:rPr lang="en-US" altLang="ko-KR" dirty="0"/>
              <a:t>, </a:t>
            </a:r>
            <a:r>
              <a:rPr lang="ko-KR" altLang="en-US" dirty="0"/>
              <a:t>여자는 검정색 원피스를 입음</a:t>
            </a:r>
            <a:r>
              <a:rPr lang="en-US" altLang="ko-KR" dirty="0"/>
              <a:t>. 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 err="1"/>
              <a:t>오쓰야</a:t>
            </a:r>
            <a:r>
              <a:rPr lang="en-US" altLang="ko-KR" dirty="0"/>
              <a:t>: </a:t>
            </a:r>
            <a:r>
              <a:rPr lang="ko-KR" altLang="en-US" dirty="0"/>
              <a:t>고인이 사망한 다음날 유족이나 친척 등이 제단에 향을 계속 피우며 밤을 지새우는 것</a:t>
            </a:r>
            <a:r>
              <a:rPr lang="en-US" altLang="ko-KR" dirty="0"/>
              <a:t>.  </a:t>
            </a:r>
          </a:p>
          <a:p>
            <a:pPr marL="0" indent="0">
              <a:buNone/>
            </a:pPr>
            <a:r>
              <a:rPr lang="ko-KR" altLang="en-US" dirty="0"/>
              <a:t>고덴</a:t>
            </a:r>
            <a:r>
              <a:rPr lang="en-US" altLang="ko-KR" dirty="0"/>
              <a:t>: </a:t>
            </a:r>
            <a:r>
              <a:rPr lang="ko-KR" altLang="en-US" dirty="0"/>
              <a:t>장례식때 유족에게 건네는 돈</a:t>
            </a:r>
            <a:r>
              <a:rPr lang="en-US" altLang="ko-KR" dirty="0"/>
              <a:t>.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917701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E59CD38-398F-D7AC-6036-C57A150B38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/>
              <a:t>감사합니다</a:t>
            </a:r>
            <a:r>
              <a:rPr lang="en-US" altLang="ko-KR"/>
              <a:t>.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9071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24F4B1-2236-2DF3-F036-0A59FC2B4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4. </a:t>
            </a:r>
            <a:r>
              <a:rPr lang="ko-KR" altLang="en-US"/>
              <a:t>일본의 혼례문화 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4CE560C-4ECF-127B-2EE2-CDF1757A1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일본의 전통 신앙인 신도에 따라 신식으로 올리거나 교회에서 결혼하는 것이 일반적이었으나</a:t>
            </a:r>
            <a:r>
              <a:rPr lang="en-US" altLang="ko-KR" dirty="0"/>
              <a:t> </a:t>
            </a:r>
            <a:r>
              <a:rPr lang="ko-KR" altLang="en-US" dirty="0"/>
              <a:t>현재는 호텔에서 결혼을 많이 함</a:t>
            </a:r>
            <a:r>
              <a:rPr lang="en-US" altLang="ko-KR" dirty="0"/>
              <a:t>. </a:t>
            </a:r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결혼식과 피로연이 구분되어 있음</a:t>
            </a:r>
            <a:r>
              <a:rPr lang="en-US" altLang="ko-KR" dirty="0"/>
              <a:t>. </a:t>
            </a:r>
          </a:p>
          <a:p>
            <a:pPr marL="0" indent="0">
              <a:buNone/>
            </a:pPr>
            <a:r>
              <a:rPr lang="ko-KR" altLang="en-US" dirty="0"/>
              <a:t>결혼식</a:t>
            </a:r>
            <a:r>
              <a:rPr lang="en-US" altLang="ko-KR" dirty="0"/>
              <a:t>: </a:t>
            </a:r>
            <a:r>
              <a:rPr lang="ko-KR" altLang="en-US" dirty="0"/>
              <a:t>친지들만 참석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r>
              <a:rPr lang="ko-KR" altLang="en-US" dirty="0"/>
              <a:t>피로연</a:t>
            </a:r>
            <a:r>
              <a:rPr lang="en-US" altLang="ko-KR" dirty="0"/>
              <a:t>:</a:t>
            </a:r>
            <a:r>
              <a:rPr lang="ko-KR" altLang="en-US" dirty="0"/>
              <a:t> 친구와 직장 동료들이 참석</a:t>
            </a:r>
            <a:r>
              <a:rPr lang="en-US" altLang="ko-KR" dirty="0"/>
              <a:t>. 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일본은 결혼하면 대개 남편의 성을 따름</a:t>
            </a:r>
            <a:r>
              <a:rPr lang="en-US" altLang="ko-KR" dirty="0"/>
              <a:t>. </a:t>
            </a:r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A7371BC-2146-E2BF-3368-5D73609C3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2693" y="2734443"/>
            <a:ext cx="3571107" cy="19063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FA8D94-4985-6451-8AD7-B63CDFA18AF1}"/>
              </a:ext>
            </a:extLst>
          </p:cNvPr>
          <p:cNvSpPr txBox="1"/>
          <p:nvPr/>
        </p:nvSpPr>
        <p:spPr>
          <a:xfrm>
            <a:off x="7678994" y="4775763"/>
            <a:ext cx="3974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신사에서 올리는 일본의 전통 결혼식</a:t>
            </a:r>
          </a:p>
        </p:txBody>
      </p:sp>
    </p:spTree>
    <p:extLst>
      <p:ext uri="{BB962C8B-B14F-4D97-AF65-F5344CB8AC3E}">
        <p14:creationId xmlns:p14="http://schemas.microsoft.com/office/powerpoint/2010/main" val="3502004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24F4B1-2236-2DF3-F036-0A59FC2B4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5. </a:t>
            </a:r>
            <a:r>
              <a:rPr lang="ko-KR" altLang="en-US"/>
              <a:t>일본의 통과 의례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4CE560C-4ECF-127B-2EE2-CDF1757A1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52156"/>
          </a:xfrm>
        </p:spPr>
        <p:txBody>
          <a:bodyPr>
            <a:normAutofit/>
          </a:bodyPr>
          <a:lstStyle/>
          <a:p>
            <a:r>
              <a:rPr lang="ko-KR" altLang="en-US" err="1"/>
              <a:t>야쿠도시</a:t>
            </a:r>
            <a:endParaRPr lang="en-US" altLang="ko-KR"/>
          </a:p>
          <a:p>
            <a:pPr marL="0" indent="0">
              <a:buNone/>
            </a:pPr>
            <a:r>
              <a:rPr lang="en-US" altLang="ko-KR"/>
              <a:t>-</a:t>
            </a:r>
            <a:r>
              <a:rPr lang="ko-KR" altLang="en-US"/>
              <a:t> 삼재와 비슷한 것으로 일생 중 재난을 맞기 쉬운 나이를 뜻함</a:t>
            </a:r>
            <a:r>
              <a:rPr lang="en-US" altLang="ko-KR"/>
              <a:t>.                 </a:t>
            </a:r>
            <a:r>
              <a:rPr lang="ko-KR" altLang="en-US"/>
              <a:t>일본인들은 이때를 잘 넘겨야 장수할 수 있다고 믿음</a:t>
            </a:r>
            <a:r>
              <a:rPr lang="en-US" altLang="ko-KR"/>
              <a:t>. </a:t>
            </a:r>
          </a:p>
          <a:p>
            <a:pPr marL="0" indent="0">
              <a:buNone/>
            </a:pPr>
            <a:r>
              <a:rPr lang="en-US" altLang="ko-KR"/>
              <a:t>-</a:t>
            </a:r>
            <a:r>
              <a:rPr lang="ko-KR" altLang="en-US"/>
              <a:t>남자의 경우 </a:t>
            </a:r>
            <a:r>
              <a:rPr lang="en-US" altLang="ko-KR"/>
              <a:t>25</a:t>
            </a:r>
            <a:r>
              <a:rPr lang="ko-KR" altLang="en-US"/>
              <a:t>세</a:t>
            </a:r>
            <a:r>
              <a:rPr lang="en-US" altLang="ko-KR"/>
              <a:t>, 42</a:t>
            </a:r>
            <a:r>
              <a:rPr lang="ko-KR" altLang="en-US"/>
              <a:t>세</a:t>
            </a:r>
            <a:r>
              <a:rPr lang="en-US" altLang="ko-KR"/>
              <a:t>, 60</a:t>
            </a:r>
            <a:r>
              <a:rPr lang="ko-KR" altLang="en-US"/>
              <a:t>세</a:t>
            </a:r>
            <a:r>
              <a:rPr lang="en-US" altLang="ko-KR"/>
              <a:t>.</a:t>
            </a:r>
          </a:p>
          <a:p>
            <a:pPr marL="0" indent="0">
              <a:buNone/>
            </a:pPr>
            <a:r>
              <a:rPr lang="en-US" altLang="ko-KR"/>
              <a:t>-</a:t>
            </a:r>
            <a:r>
              <a:rPr lang="ko-KR" altLang="en-US"/>
              <a:t>여자의 경우 </a:t>
            </a:r>
            <a:r>
              <a:rPr lang="en-US" altLang="ko-KR"/>
              <a:t>19</a:t>
            </a:r>
            <a:r>
              <a:rPr lang="ko-KR" altLang="en-US"/>
              <a:t>세</a:t>
            </a:r>
            <a:r>
              <a:rPr lang="en-US" altLang="ko-KR"/>
              <a:t>, 33</a:t>
            </a:r>
            <a:r>
              <a:rPr lang="ko-KR" altLang="en-US"/>
              <a:t>세</a:t>
            </a:r>
            <a:r>
              <a:rPr lang="en-US" altLang="ko-KR"/>
              <a:t>, 49</a:t>
            </a:r>
            <a:r>
              <a:rPr lang="ko-KR" altLang="en-US"/>
              <a:t>세</a:t>
            </a:r>
            <a:r>
              <a:rPr lang="en-US" altLang="ko-KR"/>
              <a:t>.</a:t>
            </a:r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8DB3A7A-25D4-5F38-B7DB-D03C248DD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330" y="3839970"/>
            <a:ext cx="2676218" cy="19621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FC9048-DE41-D719-8A0F-C830BE94D595}"/>
              </a:ext>
            </a:extLst>
          </p:cNvPr>
          <p:cNvSpPr txBox="1"/>
          <p:nvPr/>
        </p:nvSpPr>
        <p:spPr>
          <a:xfrm>
            <a:off x="6784940" y="5937057"/>
            <a:ext cx="4204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신사에서 판매하고 있는 액막이용 부적</a:t>
            </a:r>
          </a:p>
        </p:txBody>
      </p:sp>
    </p:spTree>
    <p:extLst>
      <p:ext uri="{BB962C8B-B14F-4D97-AF65-F5344CB8AC3E}">
        <p14:creationId xmlns:p14="http://schemas.microsoft.com/office/powerpoint/2010/main" val="2762282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24F4B1-2236-2DF3-F036-0A59FC2B4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5. </a:t>
            </a:r>
            <a:r>
              <a:rPr lang="ko-KR" altLang="en-US"/>
              <a:t>일본의 통과 의례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4CE560C-4ECF-127B-2EE2-CDF1757A1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52156"/>
          </a:xfrm>
        </p:spPr>
        <p:txBody>
          <a:bodyPr>
            <a:normAutofit/>
          </a:bodyPr>
          <a:lstStyle/>
          <a:p>
            <a:r>
              <a:rPr lang="ko-KR" altLang="en-US" err="1"/>
              <a:t>오비이와이</a:t>
            </a:r>
            <a:endParaRPr lang="en-US" altLang="ko-KR"/>
          </a:p>
          <a:p>
            <a:pPr marL="0" indent="0">
              <a:buNone/>
            </a:pPr>
            <a:r>
              <a:rPr lang="en-US" altLang="ko-KR"/>
              <a:t>-</a:t>
            </a:r>
            <a:r>
              <a:rPr lang="ko-KR" altLang="en-US"/>
              <a:t>오비는 띠</a:t>
            </a:r>
            <a:r>
              <a:rPr lang="en-US" altLang="ko-KR"/>
              <a:t>, </a:t>
            </a:r>
            <a:r>
              <a:rPr lang="ko-KR" altLang="en-US" err="1"/>
              <a:t>이와이는</a:t>
            </a:r>
            <a:r>
              <a:rPr lang="ko-KR" altLang="en-US"/>
              <a:t> 축하를 뜻함</a:t>
            </a:r>
            <a:r>
              <a:rPr lang="en-US" altLang="ko-KR"/>
              <a:t>.</a:t>
            </a:r>
          </a:p>
          <a:p>
            <a:pPr marL="0" indent="0">
              <a:buNone/>
            </a:pPr>
            <a:r>
              <a:rPr lang="en-US" altLang="ko-KR"/>
              <a:t>-</a:t>
            </a:r>
            <a:r>
              <a:rPr lang="ko-KR" altLang="en-US"/>
              <a:t>임신 </a:t>
            </a:r>
            <a:r>
              <a:rPr lang="en-US" altLang="ko-KR"/>
              <a:t>5</a:t>
            </a:r>
            <a:r>
              <a:rPr lang="ko-KR" altLang="en-US"/>
              <a:t>개월 경에 태아의 무사함과 안전을 빌며 임산부의 배에 띠를 묶는 의식</a:t>
            </a:r>
            <a:r>
              <a:rPr lang="en-US" altLang="ko-KR"/>
              <a:t>. </a:t>
            </a:r>
          </a:p>
          <a:p>
            <a:pPr marL="0" indent="0">
              <a:buNone/>
            </a:pPr>
            <a:endParaRPr lang="en-US" altLang="ko-KR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75FD130-A50A-DF53-410C-99D2C3C69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9111" y="3687097"/>
            <a:ext cx="3330699" cy="23694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61C48F-BD1B-9641-1C82-6F0EDA6A286A}"/>
              </a:ext>
            </a:extLst>
          </p:cNvPr>
          <p:cNvSpPr txBox="1"/>
          <p:nvPr/>
        </p:nvSpPr>
        <p:spPr>
          <a:xfrm>
            <a:off x="7330410" y="6123543"/>
            <a:ext cx="2507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띠를 묶고 있는 임산부</a:t>
            </a:r>
          </a:p>
        </p:txBody>
      </p:sp>
    </p:spTree>
    <p:extLst>
      <p:ext uri="{BB962C8B-B14F-4D97-AF65-F5344CB8AC3E}">
        <p14:creationId xmlns:p14="http://schemas.microsoft.com/office/powerpoint/2010/main" val="653228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24F4B1-2236-2DF3-F036-0A59FC2B4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5. </a:t>
            </a:r>
            <a:r>
              <a:rPr lang="ko-KR" altLang="en-US"/>
              <a:t>일본의 통과 의례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4CE560C-4ECF-127B-2EE2-CDF1757A1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err="1"/>
              <a:t>시치고산</a:t>
            </a:r>
            <a:r>
              <a:rPr lang="ko-KR" altLang="en-US"/>
              <a:t> </a:t>
            </a:r>
            <a:endParaRPr lang="en-US" altLang="ko-KR"/>
          </a:p>
          <a:p>
            <a:pPr marL="0" indent="0">
              <a:buNone/>
            </a:pPr>
            <a:r>
              <a:rPr lang="en-US" altLang="ko-KR"/>
              <a:t>- </a:t>
            </a:r>
            <a:r>
              <a:rPr lang="ko-KR" altLang="en-US"/>
              <a:t>남자아이는 </a:t>
            </a:r>
            <a:r>
              <a:rPr lang="en-US" altLang="ko-KR"/>
              <a:t>3</a:t>
            </a:r>
            <a:r>
              <a:rPr lang="ko-KR" altLang="en-US"/>
              <a:t>세와 </a:t>
            </a:r>
            <a:r>
              <a:rPr lang="en-US" altLang="ko-KR"/>
              <a:t>5</a:t>
            </a:r>
            <a:r>
              <a:rPr lang="ko-KR" altLang="en-US"/>
              <a:t>세 때</a:t>
            </a:r>
            <a:r>
              <a:rPr lang="en-US" altLang="ko-KR"/>
              <a:t>, </a:t>
            </a:r>
            <a:r>
              <a:rPr lang="ko-KR" altLang="en-US"/>
              <a:t>여자아이는 </a:t>
            </a:r>
            <a:r>
              <a:rPr lang="en-US" altLang="ko-KR"/>
              <a:t>3</a:t>
            </a:r>
            <a:r>
              <a:rPr lang="ko-KR" altLang="en-US"/>
              <a:t>세와 </a:t>
            </a:r>
            <a:r>
              <a:rPr lang="en-US" altLang="ko-KR"/>
              <a:t>7</a:t>
            </a:r>
            <a:r>
              <a:rPr lang="ko-KR" altLang="en-US"/>
              <a:t>세 때 </a:t>
            </a:r>
            <a:r>
              <a:rPr lang="en-US" altLang="ko-KR"/>
              <a:t>11</a:t>
            </a:r>
            <a:r>
              <a:rPr lang="ko-KR" altLang="en-US"/>
              <a:t>월 </a:t>
            </a:r>
            <a:r>
              <a:rPr lang="en-US" altLang="ko-KR"/>
              <a:t>15</a:t>
            </a:r>
            <a:r>
              <a:rPr lang="ko-KR" altLang="en-US"/>
              <a:t>일   에 신사에 가서 참배하는 것</a:t>
            </a:r>
            <a:r>
              <a:rPr lang="en-US" altLang="ko-KR"/>
              <a:t>.</a:t>
            </a:r>
          </a:p>
          <a:p>
            <a:pPr marL="0" indent="0">
              <a:buNone/>
            </a:pPr>
            <a:r>
              <a:rPr lang="en-US" altLang="ko-KR"/>
              <a:t>- </a:t>
            </a:r>
            <a:r>
              <a:rPr lang="ko-KR" altLang="en-US"/>
              <a:t>어린아이가 잘 성장하고 건강하도록 신에게 비는 행사</a:t>
            </a:r>
            <a:r>
              <a:rPr lang="en-US" altLang="ko-KR"/>
              <a:t>.  </a:t>
            </a:r>
          </a:p>
          <a:p>
            <a:pPr marL="0" indent="0">
              <a:buNone/>
            </a:pPr>
            <a:endParaRPr lang="en-US" altLang="ko-KR"/>
          </a:p>
          <a:p>
            <a:pPr marL="0" indent="0">
              <a:buNone/>
            </a:pPr>
            <a:endParaRPr lang="en-US" altLang="ko-KR"/>
          </a:p>
          <a:p>
            <a:pPr marL="0" indent="0">
              <a:buNone/>
            </a:pPr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E9692A8-6A22-CD66-4DEA-F1EA5C2D2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583" y="3881280"/>
            <a:ext cx="3081953" cy="21110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A22DBC-C292-77DA-C76E-EB046103CED3}"/>
              </a:ext>
            </a:extLst>
          </p:cNvPr>
          <p:cNvSpPr txBox="1"/>
          <p:nvPr/>
        </p:nvSpPr>
        <p:spPr>
          <a:xfrm>
            <a:off x="4039185" y="6073972"/>
            <a:ext cx="3430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/>
              <a:t>시치고산</a:t>
            </a:r>
            <a:r>
              <a:rPr lang="ko-KR" altLang="en-US" dirty="0"/>
              <a:t> 행사에 참가한 아이들</a:t>
            </a:r>
          </a:p>
        </p:txBody>
      </p:sp>
    </p:spTree>
    <p:extLst>
      <p:ext uri="{BB962C8B-B14F-4D97-AF65-F5344CB8AC3E}">
        <p14:creationId xmlns:p14="http://schemas.microsoft.com/office/powerpoint/2010/main" val="587995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72dc5d7-4a70-4cf5-b0b9-b33c6ce5f14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A07968577458F244875841666BC314AB" ma:contentTypeVersion="5" ma:contentTypeDescription="새 문서를 만듭니다." ma:contentTypeScope="" ma:versionID="a4f7bf4a42579a9651c1b301dffb2950">
  <xsd:schema xmlns:xsd="http://www.w3.org/2001/XMLSchema" xmlns:xs="http://www.w3.org/2001/XMLSchema" xmlns:p="http://schemas.microsoft.com/office/2006/metadata/properties" xmlns:ns3="c72dc5d7-4a70-4cf5-b0b9-b33c6ce5f14e" targetNamespace="http://schemas.microsoft.com/office/2006/metadata/properties" ma:root="true" ma:fieldsID="83d955ed550c4e07bd2abc9bc1bf45f2" ns3:_="">
    <xsd:import namespace="c72dc5d7-4a70-4cf5-b0b9-b33c6ce5f14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2dc5d7-4a70-4cf5-b0b9-b33c6ce5f1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60D394-17AC-4924-BBBF-DB2A2E95A41B}">
  <ds:schemaRefs>
    <ds:schemaRef ds:uri="http://purl.org/dc/elements/1.1/"/>
    <ds:schemaRef ds:uri="http://www.w3.org/XML/1998/namespace"/>
    <ds:schemaRef ds:uri="http://purl.org/dc/dcmitype/"/>
    <ds:schemaRef ds:uri="http://schemas.microsoft.com/office/2006/metadata/properties"/>
    <ds:schemaRef ds:uri="c72dc5d7-4a70-4cf5-b0b9-b33c6ce5f14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F0D388D-F5E3-429F-A329-CB5B44C04A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765F3F-7A31-4533-99AA-AE39FC71F7E4}">
  <ds:schemaRefs>
    <ds:schemaRef ds:uri="c72dc5d7-4a70-4cf5-b0b9-b33c6ce5f14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2441</Words>
  <Application>Microsoft Office PowerPoint</Application>
  <PresentationFormat>와이드스크린</PresentationFormat>
  <Paragraphs>445</Paragraphs>
  <Slides>50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50</vt:i4>
      </vt:variant>
    </vt:vector>
  </HeadingPairs>
  <TitlesOfParts>
    <vt:vector size="53" baseType="lpstr">
      <vt:lpstr>맑은 고딕</vt:lpstr>
      <vt:lpstr>Arial</vt:lpstr>
      <vt:lpstr>Office 테마</vt:lpstr>
      <vt:lpstr>일본인의 생활과 전통문화</vt:lpstr>
      <vt:lpstr>                         목차</vt:lpstr>
      <vt:lpstr>1. 일본인의 기질</vt:lpstr>
      <vt:lpstr>2. 일본의 길거리 풍경</vt:lpstr>
      <vt:lpstr>3. 일본의 장례문화</vt:lpstr>
      <vt:lpstr>4. 일본의 혼례문화 </vt:lpstr>
      <vt:lpstr>5. 일본의 통과 의례</vt:lpstr>
      <vt:lpstr>5. 일본의 통과 의례</vt:lpstr>
      <vt:lpstr>5. 일본의 통과 의례</vt:lpstr>
      <vt:lpstr>5. 일본의 통과 의례</vt:lpstr>
      <vt:lpstr>6. 일본의 가족 제도</vt:lpstr>
      <vt:lpstr>7. 일본의 제례</vt:lpstr>
      <vt:lpstr>7. 일본의 제례</vt:lpstr>
      <vt:lpstr>8. 일본의 취학 제도 및 교육기관</vt:lpstr>
      <vt:lpstr>8. 일본의 취학 제도 및 교육기관</vt:lpstr>
      <vt:lpstr>9. 일본인의 성(姓)과 이름</vt:lpstr>
      <vt:lpstr>9. 일본인의 성(姓)과 이름</vt:lpstr>
      <vt:lpstr>10. 일본의 경축일</vt:lpstr>
      <vt:lpstr>10. 일본의 경축일</vt:lpstr>
      <vt:lpstr>10. 일본의 경축일</vt:lpstr>
      <vt:lpstr>10. 일본의 경축일</vt:lpstr>
      <vt:lpstr>10. 일본의 경축일</vt:lpstr>
      <vt:lpstr>10. 일본의 경축일</vt:lpstr>
      <vt:lpstr>10. 일본의 경축일</vt:lpstr>
      <vt:lpstr>11. 일본의 연중행사</vt:lpstr>
      <vt:lpstr>11. 일본의 연중행사</vt:lpstr>
      <vt:lpstr>11. 일본의 연중행사</vt:lpstr>
      <vt:lpstr>11. 일본의 연중행사</vt:lpstr>
      <vt:lpstr>11. 일본의 연중행사</vt:lpstr>
      <vt:lpstr>12. 일본의 음식 문화</vt:lpstr>
      <vt:lpstr>12. 일본의 음식 문화</vt:lpstr>
      <vt:lpstr>13. 일본의 의복문화</vt:lpstr>
      <vt:lpstr>13. 일본의 의복문화</vt:lpstr>
      <vt:lpstr>14. 일본의 주거 문화</vt:lpstr>
      <vt:lpstr>14. 일본의 주거 문화</vt:lpstr>
      <vt:lpstr>14. 일본의 주거 문화</vt:lpstr>
      <vt:lpstr>14. 일본의 주거 문화</vt:lpstr>
      <vt:lpstr>15. 일본인의 종교</vt:lpstr>
      <vt:lpstr>15. 일본인의 종교</vt:lpstr>
      <vt:lpstr>15. 일본인의 종교</vt:lpstr>
      <vt:lpstr>15. 일본인의 종교</vt:lpstr>
      <vt:lpstr>15. 일본인의 종교</vt:lpstr>
      <vt:lpstr>16. 일본의 마쓰리</vt:lpstr>
      <vt:lpstr>16. 일본의 마쓰리</vt:lpstr>
      <vt:lpstr>16. 일본의 마쓰리</vt:lpstr>
      <vt:lpstr>16. 일본의 마쓰리</vt:lpstr>
      <vt:lpstr>16. 일본의 마쓰리</vt:lpstr>
      <vt:lpstr>16. 일본의 마쓰리</vt:lpstr>
      <vt:lpstr>16. 일본의 마쓰리</vt:lpstr>
      <vt:lpstr>감사합니다.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일본인의 생활</dc:title>
  <dc:creator>지연화</dc:creator>
  <cp:lastModifiedBy>지연화</cp:lastModifiedBy>
  <cp:revision>1</cp:revision>
  <dcterms:created xsi:type="dcterms:W3CDTF">2024-05-12T11:22:00Z</dcterms:created>
  <dcterms:modified xsi:type="dcterms:W3CDTF">2024-05-26T16:15:48Z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0x010100A07968577458F244875841666BC314AB</vt:lpwstr>
  </property>
</Properties>
</file>