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470" y="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3.png"/><Relationship Id="rId7" Type="http://schemas.openxmlformats.org/officeDocument/2006/relationships/image" Target="../media/image60.png"/><Relationship Id="rId12" Type="http://schemas.openxmlformats.org/officeDocument/2006/relationships/image" Target="../media/image6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11" Type="http://schemas.openxmlformats.org/officeDocument/2006/relationships/image" Target="../media/image63.png"/><Relationship Id="rId5" Type="http://schemas.openxmlformats.org/officeDocument/2006/relationships/image" Target="../media/image28.png"/><Relationship Id="rId10" Type="http://schemas.openxmlformats.org/officeDocument/2006/relationships/image" Target="../media/image58.png"/><Relationship Id="rId4" Type="http://schemas.openxmlformats.org/officeDocument/2006/relationships/image" Target="../media/image27.png"/><Relationship Id="rId9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3.png"/><Relationship Id="rId7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11" Type="http://schemas.openxmlformats.org/officeDocument/2006/relationships/image" Target="../media/image71.png"/><Relationship Id="rId5" Type="http://schemas.openxmlformats.org/officeDocument/2006/relationships/image" Target="../media/image66.png"/><Relationship Id="rId10" Type="http://schemas.openxmlformats.org/officeDocument/2006/relationships/image" Target="../media/image70.png"/><Relationship Id="rId4" Type="http://schemas.openxmlformats.org/officeDocument/2006/relationships/image" Target="../media/image65.png"/><Relationship Id="rId9" Type="http://schemas.openxmlformats.org/officeDocument/2006/relationships/image" Target="../media/image6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18" Type="http://schemas.openxmlformats.org/officeDocument/2006/relationships/image" Target="../media/image84.png"/><Relationship Id="rId3" Type="http://schemas.openxmlformats.org/officeDocument/2006/relationships/image" Target="../media/image3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17" Type="http://schemas.openxmlformats.org/officeDocument/2006/relationships/image" Target="../media/image83.png"/><Relationship Id="rId2" Type="http://schemas.openxmlformats.org/officeDocument/2006/relationships/image" Target="../media/image2.png"/><Relationship Id="rId16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77.png"/><Relationship Id="rId5" Type="http://schemas.openxmlformats.org/officeDocument/2006/relationships/image" Target="../media/image67.png"/><Relationship Id="rId15" Type="http://schemas.openxmlformats.org/officeDocument/2006/relationships/image" Target="../media/image81.png"/><Relationship Id="rId10" Type="http://schemas.openxmlformats.org/officeDocument/2006/relationships/image" Target="../media/image76.png"/><Relationship Id="rId19" Type="http://schemas.openxmlformats.org/officeDocument/2006/relationships/image" Target="../media/image85.png"/><Relationship Id="rId4" Type="http://schemas.openxmlformats.org/officeDocument/2006/relationships/image" Target="../media/image72.png"/><Relationship Id="rId9" Type="http://schemas.openxmlformats.org/officeDocument/2006/relationships/image" Target="../media/image75.png"/><Relationship Id="rId14" Type="http://schemas.openxmlformats.org/officeDocument/2006/relationships/image" Target="../media/image8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91.png"/><Relationship Id="rId18" Type="http://schemas.openxmlformats.org/officeDocument/2006/relationships/image" Target="../media/image96.png"/><Relationship Id="rId3" Type="http://schemas.openxmlformats.org/officeDocument/2006/relationships/image" Target="../media/image3.png"/><Relationship Id="rId7" Type="http://schemas.openxmlformats.org/officeDocument/2006/relationships/image" Target="../media/image87.png"/><Relationship Id="rId12" Type="http://schemas.openxmlformats.org/officeDocument/2006/relationships/image" Target="../media/image90.png"/><Relationship Id="rId17" Type="http://schemas.openxmlformats.org/officeDocument/2006/relationships/image" Target="../media/image95.png"/><Relationship Id="rId2" Type="http://schemas.openxmlformats.org/officeDocument/2006/relationships/image" Target="../media/image2.png"/><Relationship Id="rId16" Type="http://schemas.openxmlformats.org/officeDocument/2006/relationships/image" Target="../media/image9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png"/><Relationship Id="rId11" Type="http://schemas.openxmlformats.org/officeDocument/2006/relationships/image" Target="../media/image89.png"/><Relationship Id="rId5" Type="http://schemas.openxmlformats.org/officeDocument/2006/relationships/image" Target="../media/image28.png"/><Relationship Id="rId15" Type="http://schemas.openxmlformats.org/officeDocument/2006/relationships/image" Target="../media/image93.png"/><Relationship Id="rId10" Type="http://schemas.openxmlformats.org/officeDocument/2006/relationships/image" Target="../media/image88.png"/><Relationship Id="rId4" Type="http://schemas.openxmlformats.org/officeDocument/2006/relationships/image" Target="../media/image67.png"/><Relationship Id="rId9" Type="http://schemas.openxmlformats.org/officeDocument/2006/relationships/image" Target="../media/image75.png"/><Relationship Id="rId14" Type="http://schemas.openxmlformats.org/officeDocument/2006/relationships/image" Target="../media/image9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18" Type="http://schemas.openxmlformats.org/officeDocument/2006/relationships/image" Target="../media/image113.png"/><Relationship Id="rId26" Type="http://schemas.openxmlformats.org/officeDocument/2006/relationships/image" Target="../media/image121.png"/><Relationship Id="rId3" Type="http://schemas.openxmlformats.org/officeDocument/2006/relationships/image" Target="../media/image98.png"/><Relationship Id="rId21" Type="http://schemas.openxmlformats.org/officeDocument/2006/relationships/image" Target="../media/image116.pn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17" Type="http://schemas.openxmlformats.org/officeDocument/2006/relationships/image" Target="../media/image112.png"/><Relationship Id="rId25" Type="http://schemas.openxmlformats.org/officeDocument/2006/relationships/image" Target="../media/image120.png"/><Relationship Id="rId2" Type="http://schemas.openxmlformats.org/officeDocument/2006/relationships/image" Target="../media/image19.png"/><Relationship Id="rId16" Type="http://schemas.openxmlformats.org/officeDocument/2006/relationships/image" Target="../media/image111.png"/><Relationship Id="rId20" Type="http://schemas.openxmlformats.org/officeDocument/2006/relationships/image" Target="../media/image1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24" Type="http://schemas.openxmlformats.org/officeDocument/2006/relationships/image" Target="../media/image119.png"/><Relationship Id="rId5" Type="http://schemas.openxmlformats.org/officeDocument/2006/relationships/image" Target="../media/image100.png"/><Relationship Id="rId15" Type="http://schemas.openxmlformats.org/officeDocument/2006/relationships/image" Target="../media/image110.png"/><Relationship Id="rId23" Type="http://schemas.openxmlformats.org/officeDocument/2006/relationships/image" Target="../media/image118.png"/><Relationship Id="rId10" Type="http://schemas.openxmlformats.org/officeDocument/2006/relationships/image" Target="../media/image105.png"/><Relationship Id="rId19" Type="http://schemas.openxmlformats.org/officeDocument/2006/relationships/image" Target="../media/image114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Relationship Id="rId14" Type="http://schemas.openxmlformats.org/officeDocument/2006/relationships/image" Target="../media/image109.png"/><Relationship Id="rId22" Type="http://schemas.openxmlformats.org/officeDocument/2006/relationships/image" Target="../media/image117.png"/><Relationship Id="rId27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22.png"/><Relationship Id="rId7" Type="http://schemas.openxmlformats.org/officeDocument/2006/relationships/image" Target="../media/image125.png"/><Relationship Id="rId12" Type="http://schemas.openxmlformats.org/officeDocument/2006/relationships/image" Target="../media/image2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4.png"/><Relationship Id="rId11" Type="http://schemas.openxmlformats.org/officeDocument/2006/relationships/image" Target="../media/image129.png"/><Relationship Id="rId5" Type="http://schemas.openxmlformats.org/officeDocument/2006/relationships/image" Target="../media/image108.png"/><Relationship Id="rId10" Type="http://schemas.openxmlformats.org/officeDocument/2006/relationships/image" Target="../media/image128.png"/><Relationship Id="rId4" Type="http://schemas.openxmlformats.org/officeDocument/2006/relationships/image" Target="../media/image123.png"/><Relationship Id="rId9" Type="http://schemas.openxmlformats.org/officeDocument/2006/relationships/image" Target="../media/image1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13" Type="http://schemas.openxmlformats.org/officeDocument/2006/relationships/image" Target="../media/image137.png"/><Relationship Id="rId3" Type="http://schemas.openxmlformats.org/officeDocument/2006/relationships/image" Target="../media/image3.png"/><Relationship Id="rId7" Type="http://schemas.openxmlformats.org/officeDocument/2006/relationships/image" Target="../media/image132.png"/><Relationship Id="rId12" Type="http://schemas.openxmlformats.org/officeDocument/2006/relationships/image" Target="../media/image136.png"/><Relationship Id="rId2" Type="http://schemas.openxmlformats.org/officeDocument/2006/relationships/image" Target="../media/image2.png"/><Relationship Id="rId16" Type="http://schemas.openxmlformats.org/officeDocument/2006/relationships/image" Target="../media/image1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1.png"/><Relationship Id="rId11" Type="http://schemas.openxmlformats.org/officeDocument/2006/relationships/image" Target="../media/image108.png"/><Relationship Id="rId5" Type="http://schemas.openxmlformats.org/officeDocument/2006/relationships/image" Target="../media/image130.png"/><Relationship Id="rId15" Type="http://schemas.openxmlformats.org/officeDocument/2006/relationships/image" Target="../media/image139.png"/><Relationship Id="rId10" Type="http://schemas.openxmlformats.org/officeDocument/2006/relationships/image" Target="../media/image135.png"/><Relationship Id="rId4" Type="http://schemas.openxmlformats.org/officeDocument/2006/relationships/image" Target="../media/image28.png"/><Relationship Id="rId9" Type="http://schemas.openxmlformats.org/officeDocument/2006/relationships/image" Target="../media/image134.png"/><Relationship Id="rId14" Type="http://schemas.openxmlformats.org/officeDocument/2006/relationships/image" Target="../media/image1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143.png"/><Relationship Id="rId4" Type="http://schemas.openxmlformats.org/officeDocument/2006/relationships/image" Target="../media/image1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13" Type="http://schemas.openxmlformats.org/officeDocument/2006/relationships/image" Target="../media/image152.png"/><Relationship Id="rId3" Type="http://schemas.openxmlformats.org/officeDocument/2006/relationships/image" Target="../media/image3.png"/><Relationship Id="rId7" Type="http://schemas.openxmlformats.org/officeDocument/2006/relationships/image" Target="../media/image146.png"/><Relationship Id="rId12" Type="http://schemas.openxmlformats.org/officeDocument/2006/relationships/image" Target="../media/image151.png"/><Relationship Id="rId17" Type="http://schemas.openxmlformats.org/officeDocument/2006/relationships/image" Target="../media/image156.png"/><Relationship Id="rId2" Type="http://schemas.openxmlformats.org/officeDocument/2006/relationships/image" Target="../media/image2.png"/><Relationship Id="rId16" Type="http://schemas.openxmlformats.org/officeDocument/2006/relationships/image" Target="../media/image1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150.png"/><Relationship Id="rId5" Type="http://schemas.openxmlformats.org/officeDocument/2006/relationships/image" Target="../media/image145.png"/><Relationship Id="rId15" Type="http://schemas.openxmlformats.org/officeDocument/2006/relationships/image" Target="../media/image154.png"/><Relationship Id="rId10" Type="http://schemas.openxmlformats.org/officeDocument/2006/relationships/image" Target="../media/image149.png"/><Relationship Id="rId4" Type="http://schemas.openxmlformats.org/officeDocument/2006/relationships/image" Target="../media/image144.png"/><Relationship Id="rId9" Type="http://schemas.openxmlformats.org/officeDocument/2006/relationships/image" Target="../media/image148.png"/><Relationship Id="rId14" Type="http://schemas.openxmlformats.org/officeDocument/2006/relationships/image" Target="../media/image15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3" Type="http://schemas.openxmlformats.org/officeDocument/2006/relationships/image" Target="../media/image2.png"/><Relationship Id="rId7" Type="http://schemas.openxmlformats.org/officeDocument/2006/relationships/image" Target="../media/image160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9.png"/><Relationship Id="rId5" Type="http://schemas.openxmlformats.org/officeDocument/2006/relationships/image" Target="../media/image158.png"/><Relationship Id="rId4" Type="http://schemas.openxmlformats.org/officeDocument/2006/relationships/image" Target="../media/image3.png"/><Relationship Id="rId9" Type="http://schemas.openxmlformats.org/officeDocument/2006/relationships/image" Target="../media/image16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.png"/><Relationship Id="rId7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2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28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27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3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28.png"/><Relationship Id="rId10" Type="http://schemas.openxmlformats.org/officeDocument/2006/relationships/image" Target="../media/image49.png"/><Relationship Id="rId4" Type="http://schemas.openxmlformats.org/officeDocument/2006/relationships/image" Target="../media/image27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3.png"/><Relationship Id="rId7" Type="http://schemas.openxmlformats.org/officeDocument/2006/relationships/image" Target="../media/image5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28.png"/><Relationship Id="rId10" Type="http://schemas.openxmlformats.org/officeDocument/2006/relationships/image" Target="../media/image58.png"/><Relationship Id="rId4" Type="http://schemas.openxmlformats.org/officeDocument/2006/relationships/image" Target="../media/image27.png"/><Relationship Id="rId9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88378" y="4493661"/>
            <a:ext cx="22119967" cy="3888263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-881633" y="9447619"/>
            <a:ext cx="20048980" cy="979592"/>
            <a:chOff x="-881633" y="9447619"/>
            <a:chExt cx="20048980" cy="979592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881633" y="9447619"/>
              <a:ext cx="20048980" cy="97959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09524" y="742857"/>
            <a:ext cx="16666667" cy="14286"/>
            <a:chOff x="809524" y="742857"/>
            <a:chExt cx="16666667" cy="14286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>
              <a:off x="809524" y="742857"/>
              <a:ext cx="16666667" cy="1428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809524" y="8317335"/>
            <a:ext cx="16666667" cy="510396"/>
            <a:chOff x="809524" y="8317335"/>
            <a:chExt cx="16666667" cy="510396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9524" y="8317335"/>
              <a:ext cx="16666667" cy="51039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8187228" y="2223682"/>
            <a:ext cx="1911258" cy="1911258"/>
            <a:chOff x="8187228" y="2223682"/>
            <a:chExt cx="1911258" cy="1911258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87228" y="2223682"/>
              <a:ext cx="1911258" cy="1911258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55795" y="8290509"/>
            <a:ext cx="10913107" cy="682288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41267" y="831634"/>
            <a:ext cx="1846157" cy="613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881633" y="9447619"/>
            <a:ext cx="20048980" cy="979592"/>
            <a:chOff x="-881633" y="9447619"/>
            <a:chExt cx="20048980" cy="97959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881633" y="9447619"/>
              <a:ext cx="20048980" cy="97959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09524" y="742857"/>
            <a:ext cx="16666667" cy="14286"/>
            <a:chOff x="809524" y="742857"/>
            <a:chExt cx="16666667" cy="1428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>
              <a:off x="809524" y="742857"/>
              <a:ext cx="16666667" cy="14286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8888" y="754150"/>
            <a:ext cx="5115074" cy="1011227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4817675" y="9578059"/>
            <a:ext cx="21570309" cy="682575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878407" y="1643827"/>
            <a:ext cx="16169491" cy="7320964"/>
            <a:chOff x="878407" y="1643827"/>
            <a:chExt cx="16169491" cy="7320964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8407" y="1643827"/>
              <a:ext cx="16169491" cy="7320964"/>
            </a:xfrm>
            <a:prstGeom prst="rect">
              <a:avLst/>
            </a:prstGeom>
          </p:spPr>
        </p:pic>
      </p:grpSp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53681" y="2980362"/>
            <a:ext cx="10611300" cy="1192081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999698" y="3964254"/>
            <a:ext cx="18119832" cy="1944956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914159" y="5748987"/>
            <a:ext cx="14070232" cy="1145441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753226" y="1445857"/>
            <a:ext cx="4227713" cy="1485275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408171" y="6647730"/>
            <a:ext cx="12239624" cy="1192081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71673" y="7619826"/>
            <a:ext cx="14733081" cy="11920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881633" y="9447619"/>
            <a:ext cx="20048980" cy="979592"/>
            <a:chOff x="-881633" y="9447619"/>
            <a:chExt cx="20048980" cy="97959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881633" y="9447619"/>
              <a:ext cx="20048980" cy="97959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09524" y="742857"/>
            <a:ext cx="16666667" cy="14286"/>
            <a:chOff x="809524" y="742857"/>
            <a:chExt cx="16666667" cy="1428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>
              <a:off x="809524" y="742857"/>
              <a:ext cx="16666667" cy="1428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9480888" y="923810"/>
            <a:ext cx="8233397" cy="5488932"/>
            <a:chOff x="9480888" y="923810"/>
            <a:chExt cx="8233397" cy="5488932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68835" y="-1515734"/>
              <a:ext cx="16466795" cy="10977863"/>
            </a:xfrm>
            <a:prstGeom prst="rect">
              <a:avLst/>
            </a:prstGeom>
          </p:spPr>
        </p:pic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80888" y="923810"/>
              <a:ext cx="8233397" cy="5488932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8888" y="754150"/>
            <a:ext cx="5965436" cy="1011227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4817675" y="9578059"/>
            <a:ext cx="21570309" cy="682575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7340" y="4373287"/>
            <a:ext cx="11829222" cy="1145441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1069" y="2232680"/>
            <a:ext cx="3986256" cy="1514741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1854" y="6549001"/>
            <a:ext cx="8154652" cy="1192071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29397" y="5325668"/>
            <a:ext cx="11869918" cy="11454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881633" y="9447619"/>
            <a:ext cx="20048980" cy="979592"/>
            <a:chOff x="-881633" y="9447619"/>
            <a:chExt cx="20048980" cy="97959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881633" y="9447619"/>
              <a:ext cx="20048980" cy="97959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09524" y="742857"/>
            <a:ext cx="16666667" cy="14286"/>
            <a:chOff x="809524" y="742857"/>
            <a:chExt cx="16666667" cy="1428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>
              <a:off x="809524" y="742857"/>
              <a:ext cx="16666667" cy="1428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678161" y="2524277"/>
            <a:ext cx="9488991" cy="5940895"/>
            <a:chOff x="678161" y="2524277"/>
            <a:chExt cx="9488991" cy="5940895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8161" y="2524277"/>
              <a:ext cx="9488991" cy="5940895"/>
            </a:xfrm>
            <a:prstGeom prst="rect">
              <a:avLst/>
            </a:prstGeom>
          </p:spPr>
        </p:pic>
      </p:grpSp>
      <p:pic>
        <p:nvPicPr>
          <p:cNvPr id="41" name="Object 4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8888" y="754150"/>
            <a:ext cx="5965436" cy="1011227"/>
          </a:xfrm>
          <a:prstGeom prst="rect">
            <a:avLst/>
          </a:prstGeom>
        </p:spPr>
      </p:pic>
      <p:pic>
        <p:nvPicPr>
          <p:cNvPr id="42" name="Object 4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4817675" y="9578059"/>
            <a:ext cx="21570309" cy="682575"/>
          </a:xfrm>
          <a:prstGeom prst="rect">
            <a:avLst/>
          </a:prstGeom>
        </p:spPr>
      </p:pic>
      <p:pic>
        <p:nvPicPr>
          <p:cNvPr id="43" name="Object 4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485812" y="1621612"/>
            <a:ext cx="6044741" cy="1338313"/>
          </a:xfrm>
          <a:prstGeom prst="rect">
            <a:avLst/>
          </a:prstGeom>
        </p:spPr>
      </p:pic>
      <p:grpSp>
        <p:nvGrpSpPr>
          <p:cNvPr id="5" name="그룹 4">
            <a:extLst>
              <a:ext uri="{FF2B5EF4-FFF2-40B4-BE49-F238E27FC236}">
                <a16:creationId xmlns:a16="http://schemas.microsoft.com/office/drawing/2014/main" id="{46570AC4-1FEE-EDD3-C1AB-C05DA2EE938C}"/>
              </a:ext>
            </a:extLst>
          </p:cNvPr>
          <p:cNvGrpSpPr/>
          <p:nvPr/>
        </p:nvGrpSpPr>
        <p:grpSpPr>
          <a:xfrm>
            <a:off x="6430314" y="2021866"/>
            <a:ext cx="12343622" cy="1145441"/>
            <a:chOff x="6430314" y="2021866"/>
            <a:chExt cx="12343622" cy="1145441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99125F59-A81A-BFDF-AA00-21FB539F4500}"/>
                </a:ext>
              </a:extLst>
            </p:cNvPr>
            <p:cNvGrpSpPr/>
            <p:nvPr/>
          </p:nvGrpSpPr>
          <p:grpSpPr>
            <a:xfrm>
              <a:off x="11498036" y="2481767"/>
              <a:ext cx="5555823" cy="206789"/>
              <a:chOff x="11498036" y="2481767"/>
              <a:chExt cx="5555823" cy="206789"/>
            </a:xfrm>
          </p:grpSpPr>
          <p:grpSp>
            <p:nvGrpSpPr>
              <p:cNvPr id="1004" name="그룹 1004"/>
              <p:cNvGrpSpPr/>
              <p:nvPr/>
            </p:nvGrpSpPr>
            <p:grpSpPr>
              <a:xfrm>
                <a:off x="11498036" y="2524277"/>
                <a:ext cx="3111398" cy="164279"/>
                <a:chOff x="11498036" y="2524277"/>
                <a:chExt cx="3111398" cy="164279"/>
              </a:xfrm>
            </p:grpSpPr>
            <p:pic>
              <p:nvPicPr>
                <p:cNvPr id="12" name="Object 11"/>
                <p:cNvPicPr>
                  <a:picLocks noChangeAspect="1"/>
                </p:cNvPicPr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>
                  <a:off x="11498036" y="2524277"/>
                  <a:ext cx="3111398" cy="164279"/>
                </a:xfrm>
                <a:prstGeom prst="rect">
                  <a:avLst/>
                </a:prstGeom>
              </p:spPr>
            </p:pic>
          </p:grpSp>
          <p:grpSp>
            <p:nvGrpSpPr>
              <p:cNvPr id="1007" name="그룹 1007"/>
              <p:cNvGrpSpPr/>
              <p:nvPr/>
            </p:nvGrpSpPr>
            <p:grpSpPr>
              <a:xfrm>
                <a:off x="14878121" y="2481767"/>
                <a:ext cx="2175738" cy="206788"/>
                <a:chOff x="14878121" y="2481767"/>
                <a:chExt cx="2175738" cy="206788"/>
              </a:xfrm>
            </p:grpSpPr>
            <p:pic>
              <p:nvPicPr>
                <p:cNvPr id="21" name="Object 20"/>
                <p:cNvPicPr>
                  <a:picLocks noChangeAspect="1"/>
                </p:cNvPicPr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>
                  <a:off x="14878121" y="2481767"/>
                  <a:ext cx="2175738" cy="206788"/>
                </a:xfrm>
                <a:prstGeom prst="rect">
                  <a:avLst/>
                </a:prstGeom>
              </p:spPr>
            </p:pic>
          </p:grpSp>
        </p:grpSp>
        <p:pic>
          <p:nvPicPr>
            <p:cNvPr id="44" name="Object 43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30314" y="2021866"/>
              <a:ext cx="12343622" cy="1145441"/>
            </a:xfrm>
            <a:prstGeom prst="rect">
              <a:avLst/>
            </a:prstGeom>
          </p:spPr>
        </p:pic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827E82D4-2E8A-7B62-F4D3-294A3E7B74BB}"/>
              </a:ext>
            </a:extLst>
          </p:cNvPr>
          <p:cNvGrpSpPr/>
          <p:nvPr/>
        </p:nvGrpSpPr>
        <p:grpSpPr>
          <a:xfrm>
            <a:off x="9009606" y="2921597"/>
            <a:ext cx="8395965" cy="6828784"/>
            <a:chOff x="9009606" y="2921597"/>
            <a:chExt cx="8395965" cy="6828784"/>
          </a:xfrm>
        </p:grpSpPr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0750317A-524F-D927-189D-8F55BE2065B0}"/>
                </a:ext>
              </a:extLst>
            </p:cNvPr>
            <p:cNvGrpSpPr/>
            <p:nvPr/>
          </p:nvGrpSpPr>
          <p:grpSpPr>
            <a:xfrm>
              <a:off x="11498036" y="3477508"/>
              <a:ext cx="5555823" cy="5142419"/>
              <a:chOff x="11498036" y="3477508"/>
              <a:chExt cx="5555823" cy="5142419"/>
            </a:xfrm>
          </p:grpSpPr>
          <p:grpSp>
            <p:nvGrpSpPr>
              <p:cNvPr id="1005" name="그룹 1005"/>
              <p:cNvGrpSpPr/>
              <p:nvPr/>
            </p:nvGrpSpPr>
            <p:grpSpPr>
              <a:xfrm>
                <a:off x="11555698" y="4873488"/>
                <a:ext cx="4907635" cy="135379"/>
                <a:chOff x="11555698" y="4873488"/>
                <a:chExt cx="4907635" cy="135379"/>
              </a:xfrm>
            </p:grpSpPr>
            <p:pic>
              <p:nvPicPr>
                <p:cNvPr id="15" name="Object 14"/>
                <p:cNvPicPr>
                  <a:picLocks noChangeAspect="1"/>
                </p:cNvPicPr>
                <p:nvPr/>
              </p:nvPicPr>
              <p:blipFill>
                <a:blip r:embed="rId11" cstate="print"/>
                <a:stretch>
                  <a:fillRect/>
                </a:stretch>
              </p:blipFill>
              <p:spPr>
                <a:xfrm>
                  <a:off x="11555698" y="4873488"/>
                  <a:ext cx="4907635" cy="135379"/>
                </a:xfrm>
                <a:prstGeom prst="rect">
                  <a:avLst/>
                </a:prstGeom>
              </p:spPr>
            </p:pic>
          </p:grpSp>
          <p:grpSp>
            <p:nvGrpSpPr>
              <p:cNvPr id="1006" name="그룹 1006"/>
              <p:cNvGrpSpPr/>
              <p:nvPr/>
            </p:nvGrpSpPr>
            <p:grpSpPr>
              <a:xfrm>
                <a:off x="11498036" y="3477508"/>
                <a:ext cx="5555823" cy="136763"/>
                <a:chOff x="11498036" y="3477508"/>
                <a:chExt cx="5555823" cy="136763"/>
              </a:xfrm>
            </p:grpSpPr>
            <p:pic>
              <p:nvPicPr>
                <p:cNvPr id="18" name="Object 17"/>
                <p:cNvPicPr>
                  <a:picLocks noChangeAspect="1"/>
                </p:cNvPicPr>
                <p:nvPr/>
              </p:nvPicPr>
              <p:blipFill>
                <a:blip r:embed="rId12" cstate="print"/>
                <a:stretch>
                  <a:fillRect/>
                </a:stretch>
              </p:blipFill>
              <p:spPr>
                <a:xfrm>
                  <a:off x="11498036" y="3477508"/>
                  <a:ext cx="5555823" cy="136763"/>
                </a:xfrm>
                <a:prstGeom prst="rect">
                  <a:avLst/>
                </a:prstGeom>
              </p:spPr>
            </p:pic>
          </p:grpSp>
          <p:grpSp>
            <p:nvGrpSpPr>
              <p:cNvPr id="1008" name="그룹 1008"/>
              <p:cNvGrpSpPr/>
              <p:nvPr/>
            </p:nvGrpSpPr>
            <p:grpSpPr>
              <a:xfrm>
                <a:off x="11555698" y="4117902"/>
                <a:ext cx="3111398" cy="163036"/>
                <a:chOff x="11555698" y="4117902"/>
                <a:chExt cx="3111398" cy="163036"/>
              </a:xfrm>
            </p:grpSpPr>
            <p:pic>
              <p:nvPicPr>
                <p:cNvPr id="24" name="Object 23"/>
                <p:cNvPicPr>
                  <a:picLocks noChangeAspect="1"/>
                </p:cNvPicPr>
                <p:nvPr/>
              </p:nvPicPr>
              <p:blipFill>
                <a:blip r:embed="rId13" cstate="print"/>
                <a:stretch>
                  <a:fillRect/>
                </a:stretch>
              </p:blipFill>
              <p:spPr>
                <a:xfrm>
                  <a:off x="11555698" y="4117902"/>
                  <a:ext cx="3111398" cy="163036"/>
                </a:xfrm>
                <a:prstGeom prst="rect">
                  <a:avLst/>
                </a:prstGeom>
              </p:spPr>
            </p:pic>
          </p:grpSp>
          <p:grpSp>
            <p:nvGrpSpPr>
              <p:cNvPr id="1009" name="그룹 1009"/>
              <p:cNvGrpSpPr/>
              <p:nvPr/>
            </p:nvGrpSpPr>
            <p:grpSpPr>
              <a:xfrm>
                <a:off x="11541433" y="7746176"/>
                <a:ext cx="2496572" cy="164279"/>
                <a:chOff x="11541433" y="7746176"/>
                <a:chExt cx="2496572" cy="164279"/>
              </a:xfrm>
            </p:grpSpPr>
            <p:pic>
              <p:nvPicPr>
                <p:cNvPr id="27" name="Object 26"/>
                <p:cNvPicPr>
                  <a:picLocks noChangeAspect="1"/>
                </p:cNvPicPr>
                <p:nvPr/>
              </p:nvPicPr>
              <p:blipFill>
                <a:blip r:embed="rId14" cstate="print"/>
                <a:stretch>
                  <a:fillRect/>
                </a:stretch>
              </p:blipFill>
              <p:spPr>
                <a:xfrm>
                  <a:off x="11541433" y="7746176"/>
                  <a:ext cx="2496572" cy="164279"/>
                </a:xfrm>
                <a:prstGeom prst="rect">
                  <a:avLst/>
                </a:prstGeom>
              </p:spPr>
            </p:pic>
          </p:grpSp>
          <p:grpSp>
            <p:nvGrpSpPr>
              <p:cNvPr id="1010" name="그룹 1010"/>
              <p:cNvGrpSpPr/>
              <p:nvPr/>
            </p:nvGrpSpPr>
            <p:grpSpPr>
              <a:xfrm>
                <a:off x="11555698" y="6905454"/>
                <a:ext cx="3769483" cy="164279"/>
                <a:chOff x="11555698" y="6905454"/>
                <a:chExt cx="3769483" cy="164279"/>
              </a:xfrm>
            </p:grpSpPr>
            <p:pic>
              <p:nvPicPr>
                <p:cNvPr id="30" name="Object 29"/>
                <p:cNvPicPr>
                  <a:picLocks noChangeAspect="1"/>
                </p:cNvPicPr>
                <p:nvPr/>
              </p:nvPicPr>
              <p:blipFill>
                <a:blip r:embed="rId15" cstate="print"/>
                <a:stretch>
                  <a:fillRect/>
                </a:stretch>
              </p:blipFill>
              <p:spPr>
                <a:xfrm>
                  <a:off x="11555698" y="6905454"/>
                  <a:ext cx="3769483" cy="164279"/>
                </a:xfrm>
                <a:prstGeom prst="rect">
                  <a:avLst/>
                </a:prstGeom>
              </p:spPr>
            </p:pic>
          </p:grpSp>
          <p:grpSp>
            <p:nvGrpSpPr>
              <p:cNvPr id="1011" name="그룹 1011"/>
              <p:cNvGrpSpPr/>
              <p:nvPr/>
            </p:nvGrpSpPr>
            <p:grpSpPr>
              <a:xfrm>
                <a:off x="11555698" y="6302573"/>
                <a:ext cx="3787565" cy="164279"/>
                <a:chOff x="11555698" y="6302573"/>
                <a:chExt cx="3787565" cy="164279"/>
              </a:xfrm>
            </p:grpSpPr>
            <p:pic>
              <p:nvPicPr>
                <p:cNvPr id="33" name="Object 32"/>
                <p:cNvPicPr>
                  <a:picLocks noChangeAspect="1"/>
                </p:cNvPicPr>
                <p:nvPr/>
              </p:nvPicPr>
              <p:blipFill>
                <a:blip r:embed="rId16" cstate="print"/>
                <a:stretch>
                  <a:fillRect/>
                </a:stretch>
              </p:blipFill>
              <p:spPr>
                <a:xfrm>
                  <a:off x="11555698" y="6302573"/>
                  <a:ext cx="3787565" cy="164279"/>
                </a:xfrm>
                <a:prstGeom prst="rect">
                  <a:avLst/>
                </a:prstGeom>
              </p:spPr>
            </p:pic>
          </p:grpSp>
          <p:grpSp>
            <p:nvGrpSpPr>
              <p:cNvPr id="1012" name="그룹 1012"/>
              <p:cNvGrpSpPr/>
              <p:nvPr/>
            </p:nvGrpSpPr>
            <p:grpSpPr>
              <a:xfrm>
                <a:off x="11555698" y="5637581"/>
                <a:ext cx="3111398" cy="164279"/>
                <a:chOff x="11555698" y="5637581"/>
                <a:chExt cx="3111398" cy="164279"/>
              </a:xfrm>
            </p:grpSpPr>
            <p:pic>
              <p:nvPicPr>
                <p:cNvPr id="36" name="Object 35"/>
                <p:cNvPicPr>
                  <a:picLocks noChangeAspect="1"/>
                </p:cNvPicPr>
                <p:nvPr/>
              </p:nvPicPr>
              <p:blipFill>
                <a:blip r:embed="rId17" cstate="print"/>
                <a:stretch>
                  <a:fillRect/>
                </a:stretch>
              </p:blipFill>
              <p:spPr>
                <a:xfrm>
                  <a:off x="11555698" y="5637581"/>
                  <a:ext cx="3111398" cy="164279"/>
                </a:xfrm>
                <a:prstGeom prst="rect">
                  <a:avLst/>
                </a:prstGeom>
              </p:spPr>
            </p:pic>
          </p:grpSp>
          <p:grpSp>
            <p:nvGrpSpPr>
              <p:cNvPr id="1013" name="그룹 1013"/>
              <p:cNvGrpSpPr/>
              <p:nvPr/>
            </p:nvGrpSpPr>
            <p:grpSpPr>
              <a:xfrm>
                <a:off x="11558294" y="8455648"/>
                <a:ext cx="1955749" cy="164279"/>
                <a:chOff x="11558294" y="8455648"/>
                <a:chExt cx="1955749" cy="164279"/>
              </a:xfrm>
            </p:grpSpPr>
            <p:pic>
              <p:nvPicPr>
                <p:cNvPr id="39" name="Object 38"/>
                <p:cNvPicPr>
                  <a:picLocks noChangeAspect="1"/>
                </p:cNvPicPr>
                <p:nvPr/>
              </p:nvPicPr>
              <p:blipFill>
                <a:blip r:embed="rId18" cstate="print"/>
                <a:stretch>
                  <a:fillRect/>
                </a:stretch>
              </p:blipFill>
              <p:spPr>
                <a:xfrm>
                  <a:off x="11558294" y="8455648"/>
                  <a:ext cx="1955749" cy="164279"/>
                </a:xfrm>
                <a:prstGeom prst="rect">
                  <a:avLst/>
                </a:prstGeom>
              </p:spPr>
            </p:pic>
          </p:grpSp>
        </p:grpSp>
        <p:pic>
          <p:nvPicPr>
            <p:cNvPr id="45" name="Object 44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009606" y="2921597"/>
              <a:ext cx="8395965" cy="682878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881633" y="9447619"/>
            <a:ext cx="20048980" cy="979592"/>
            <a:chOff x="-881633" y="9447619"/>
            <a:chExt cx="20048980" cy="97959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881633" y="9447619"/>
              <a:ext cx="20048980" cy="97959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09524" y="742857"/>
            <a:ext cx="16666667" cy="14286"/>
            <a:chOff x="809524" y="742857"/>
            <a:chExt cx="16666667" cy="1428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>
              <a:off x="809524" y="742857"/>
              <a:ext cx="16666667" cy="14286"/>
            </a:xfrm>
            <a:prstGeom prst="rect">
              <a:avLst/>
            </a:prstGeom>
          </p:spPr>
        </p:pic>
      </p:grpSp>
      <p:pic>
        <p:nvPicPr>
          <p:cNvPr id="38" name="Object 3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8888" y="754150"/>
            <a:ext cx="5965436" cy="1011227"/>
          </a:xfrm>
          <a:prstGeom prst="rect">
            <a:avLst/>
          </a:prstGeom>
        </p:spPr>
      </p:pic>
      <p:pic>
        <p:nvPicPr>
          <p:cNvPr id="39" name="Object 3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4817675" y="9578059"/>
            <a:ext cx="21570309" cy="682575"/>
          </a:xfrm>
          <a:prstGeom prst="rect">
            <a:avLst/>
          </a:prstGeom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id="{228D1B4B-E686-0505-9C30-95C5348E1512}"/>
              </a:ext>
            </a:extLst>
          </p:cNvPr>
          <p:cNvGrpSpPr/>
          <p:nvPr/>
        </p:nvGrpSpPr>
        <p:grpSpPr>
          <a:xfrm>
            <a:off x="-497165" y="1621612"/>
            <a:ext cx="10638044" cy="6889504"/>
            <a:chOff x="-497165" y="1621612"/>
            <a:chExt cx="10638044" cy="6889504"/>
          </a:xfrm>
        </p:grpSpPr>
        <p:grpSp>
          <p:nvGrpSpPr>
            <p:cNvPr id="1012" name="그룹 1012"/>
            <p:cNvGrpSpPr/>
            <p:nvPr/>
          </p:nvGrpSpPr>
          <p:grpSpPr>
            <a:xfrm>
              <a:off x="651888" y="2570221"/>
              <a:ext cx="9488991" cy="5940895"/>
              <a:chOff x="651888" y="2570221"/>
              <a:chExt cx="9488991" cy="5940895"/>
            </a:xfrm>
          </p:grpSpPr>
          <p:pic>
            <p:nvPicPr>
              <p:cNvPr id="36" name="Object 35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651888" y="2570221"/>
                <a:ext cx="9488991" cy="5940895"/>
              </a:xfrm>
              <a:prstGeom prst="rect">
                <a:avLst/>
              </a:prstGeom>
            </p:spPr>
          </p:pic>
        </p:grpSp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-497165" y="1621612"/>
              <a:ext cx="6055808" cy="1338313"/>
            </a:xfrm>
            <a:prstGeom prst="rect">
              <a:avLst/>
            </a:prstGeom>
          </p:spPr>
        </p:pic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16B1BCC1-CEAA-CB7E-B3D4-FA9580725208}"/>
              </a:ext>
            </a:extLst>
          </p:cNvPr>
          <p:cNvGrpSpPr/>
          <p:nvPr/>
        </p:nvGrpSpPr>
        <p:grpSpPr>
          <a:xfrm>
            <a:off x="6547044" y="2021863"/>
            <a:ext cx="12227108" cy="1145432"/>
            <a:chOff x="6547044" y="2021863"/>
            <a:chExt cx="12227108" cy="1145432"/>
          </a:xfrm>
        </p:grpSpPr>
        <p:grpSp>
          <p:nvGrpSpPr>
            <p:cNvPr id="2" name="그룹 1">
              <a:extLst>
                <a:ext uri="{FF2B5EF4-FFF2-40B4-BE49-F238E27FC236}">
                  <a16:creationId xmlns:a16="http://schemas.microsoft.com/office/drawing/2014/main" id="{7A0652DF-0307-4141-B5DD-B6700AEE250A}"/>
                </a:ext>
              </a:extLst>
            </p:cNvPr>
            <p:cNvGrpSpPr/>
            <p:nvPr/>
          </p:nvGrpSpPr>
          <p:grpSpPr>
            <a:xfrm>
              <a:off x="11498036" y="2481767"/>
              <a:ext cx="5555823" cy="206789"/>
              <a:chOff x="11498036" y="2481767"/>
              <a:chExt cx="5555823" cy="206789"/>
            </a:xfrm>
          </p:grpSpPr>
          <p:grpSp>
            <p:nvGrpSpPr>
              <p:cNvPr id="1003" name="그룹 1003"/>
              <p:cNvGrpSpPr/>
              <p:nvPr/>
            </p:nvGrpSpPr>
            <p:grpSpPr>
              <a:xfrm>
                <a:off x="11498036" y="2524277"/>
                <a:ext cx="3111398" cy="164279"/>
                <a:chOff x="11498036" y="2524277"/>
                <a:chExt cx="3111398" cy="164279"/>
              </a:xfrm>
            </p:grpSpPr>
            <p:pic>
              <p:nvPicPr>
                <p:cNvPr id="9" name="Object 8"/>
                <p:cNvPicPr>
                  <a:picLocks noChangeAspect="1"/>
                </p:cNvPicPr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>
                  <a:off x="11498036" y="2524277"/>
                  <a:ext cx="3111398" cy="164279"/>
                </a:xfrm>
                <a:prstGeom prst="rect">
                  <a:avLst/>
                </a:prstGeom>
              </p:spPr>
            </p:pic>
          </p:grpSp>
          <p:grpSp>
            <p:nvGrpSpPr>
              <p:cNvPr id="1006" name="그룹 1006"/>
              <p:cNvGrpSpPr/>
              <p:nvPr/>
            </p:nvGrpSpPr>
            <p:grpSpPr>
              <a:xfrm>
                <a:off x="14878121" y="2481767"/>
                <a:ext cx="2175738" cy="206788"/>
                <a:chOff x="14878121" y="2481767"/>
                <a:chExt cx="2175738" cy="206788"/>
              </a:xfrm>
            </p:grpSpPr>
            <p:pic>
              <p:nvPicPr>
                <p:cNvPr id="18" name="Object 17"/>
                <p:cNvPicPr>
                  <a:picLocks noChangeAspect="1"/>
                </p:cNvPicPr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>
                  <a:off x="14878121" y="2481767"/>
                  <a:ext cx="2175738" cy="206788"/>
                </a:xfrm>
                <a:prstGeom prst="rect">
                  <a:avLst/>
                </a:prstGeom>
              </p:spPr>
            </p:pic>
          </p:grpSp>
        </p:grpSp>
        <p:pic>
          <p:nvPicPr>
            <p:cNvPr id="41" name="Object 4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47044" y="2021863"/>
              <a:ext cx="12227108" cy="1145432"/>
            </a:xfrm>
            <a:prstGeom prst="rect">
              <a:avLst/>
            </a:prstGeom>
          </p:spPr>
        </p:pic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74311FD7-6CB8-32A5-F523-6B09FCC85D4A}"/>
              </a:ext>
            </a:extLst>
          </p:cNvPr>
          <p:cNvGrpSpPr/>
          <p:nvPr/>
        </p:nvGrpSpPr>
        <p:grpSpPr>
          <a:xfrm>
            <a:off x="8904521" y="2921597"/>
            <a:ext cx="7864841" cy="5935518"/>
            <a:chOff x="8904521" y="2921597"/>
            <a:chExt cx="7864841" cy="5935518"/>
          </a:xfrm>
        </p:grpSpPr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5379DB0E-851F-164F-12E7-3D900E8F1057}"/>
                </a:ext>
              </a:extLst>
            </p:cNvPr>
            <p:cNvGrpSpPr/>
            <p:nvPr/>
          </p:nvGrpSpPr>
          <p:grpSpPr>
            <a:xfrm>
              <a:off x="11386049" y="3477508"/>
              <a:ext cx="4919649" cy="4268452"/>
              <a:chOff x="11386049" y="3477508"/>
              <a:chExt cx="4919649" cy="4268452"/>
            </a:xfrm>
          </p:grpSpPr>
          <p:grpSp>
            <p:nvGrpSpPr>
              <p:cNvPr id="1004" name="그룹 1004"/>
              <p:cNvGrpSpPr/>
              <p:nvPr/>
            </p:nvGrpSpPr>
            <p:grpSpPr>
              <a:xfrm>
                <a:off x="11402798" y="4873488"/>
                <a:ext cx="4902900" cy="138006"/>
                <a:chOff x="11402798" y="4873488"/>
                <a:chExt cx="4902900" cy="138006"/>
              </a:xfrm>
            </p:grpSpPr>
            <p:pic>
              <p:nvPicPr>
                <p:cNvPr id="12" name="Object 11"/>
                <p:cNvPicPr>
                  <a:picLocks noChangeAspect="1"/>
                </p:cNvPicPr>
                <p:nvPr/>
              </p:nvPicPr>
              <p:blipFill>
                <a:blip r:embed="rId11" cstate="print"/>
                <a:stretch>
                  <a:fillRect/>
                </a:stretch>
              </p:blipFill>
              <p:spPr>
                <a:xfrm>
                  <a:off x="11402798" y="4873488"/>
                  <a:ext cx="4902900" cy="138006"/>
                </a:xfrm>
                <a:prstGeom prst="rect">
                  <a:avLst/>
                </a:prstGeom>
              </p:spPr>
            </p:pic>
          </p:grpSp>
          <p:grpSp>
            <p:nvGrpSpPr>
              <p:cNvPr id="1005" name="그룹 1005"/>
              <p:cNvGrpSpPr/>
              <p:nvPr/>
            </p:nvGrpSpPr>
            <p:grpSpPr>
              <a:xfrm>
                <a:off x="11402798" y="3477508"/>
                <a:ext cx="3049000" cy="136763"/>
                <a:chOff x="11402798" y="3477508"/>
                <a:chExt cx="3049000" cy="136763"/>
              </a:xfrm>
            </p:grpSpPr>
            <p:pic>
              <p:nvPicPr>
                <p:cNvPr id="15" name="Object 14"/>
                <p:cNvPicPr>
                  <a:picLocks noChangeAspect="1"/>
                </p:cNvPicPr>
                <p:nvPr/>
              </p:nvPicPr>
              <p:blipFill>
                <a:blip r:embed="rId12" cstate="print"/>
                <a:stretch>
                  <a:fillRect/>
                </a:stretch>
              </p:blipFill>
              <p:spPr>
                <a:xfrm>
                  <a:off x="11402798" y="3477508"/>
                  <a:ext cx="3049000" cy="136763"/>
                </a:xfrm>
                <a:prstGeom prst="rect">
                  <a:avLst/>
                </a:prstGeom>
              </p:spPr>
            </p:pic>
          </p:grpSp>
          <p:grpSp>
            <p:nvGrpSpPr>
              <p:cNvPr id="1007" name="그룹 1007"/>
              <p:cNvGrpSpPr/>
              <p:nvPr/>
            </p:nvGrpSpPr>
            <p:grpSpPr>
              <a:xfrm>
                <a:off x="11402798" y="4117902"/>
                <a:ext cx="3049000" cy="163036"/>
                <a:chOff x="11402798" y="4117902"/>
                <a:chExt cx="3049000" cy="163036"/>
              </a:xfrm>
            </p:grpSpPr>
            <p:pic>
              <p:nvPicPr>
                <p:cNvPr id="21" name="Object 20"/>
                <p:cNvPicPr>
                  <a:picLocks noChangeAspect="1"/>
                </p:cNvPicPr>
                <p:nvPr/>
              </p:nvPicPr>
              <p:blipFill>
                <a:blip r:embed="rId13" cstate="print"/>
                <a:stretch>
                  <a:fillRect/>
                </a:stretch>
              </p:blipFill>
              <p:spPr>
                <a:xfrm>
                  <a:off x="11402798" y="4117902"/>
                  <a:ext cx="3049000" cy="163036"/>
                </a:xfrm>
                <a:prstGeom prst="rect">
                  <a:avLst/>
                </a:prstGeom>
              </p:spPr>
            </p:pic>
          </p:grpSp>
          <p:grpSp>
            <p:nvGrpSpPr>
              <p:cNvPr id="1008" name="그룹 1008"/>
              <p:cNvGrpSpPr/>
              <p:nvPr/>
            </p:nvGrpSpPr>
            <p:grpSpPr>
              <a:xfrm>
                <a:off x="11402798" y="6164567"/>
                <a:ext cx="2039213" cy="164279"/>
                <a:chOff x="11402798" y="6164567"/>
                <a:chExt cx="2039213" cy="164279"/>
              </a:xfrm>
            </p:grpSpPr>
            <p:pic>
              <p:nvPicPr>
                <p:cNvPr id="24" name="Object 23"/>
                <p:cNvPicPr>
                  <a:picLocks noChangeAspect="1"/>
                </p:cNvPicPr>
                <p:nvPr/>
              </p:nvPicPr>
              <p:blipFill>
                <a:blip r:embed="rId14" cstate="print"/>
                <a:stretch>
                  <a:fillRect/>
                </a:stretch>
              </p:blipFill>
              <p:spPr>
                <a:xfrm>
                  <a:off x="11402798" y="6164567"/>
                  <a:ext cx="2039213" cy="164279"/>
                </a:xfrm>
                <a:prstGeom prst="rect">
                  <a:avLst/>
                </a:prstGeom>
              </p:spPr>
            </p:pic>
          </p:grpSp>
          <p:grpSp>
            <p:nvGrpSpPr>
              <p:cNvPr id="1009" name="그룹 1009"/>
              <p:cNvGrpSpPr/>
              <p:nvPr/>
            </p:nvGrpSpPr>
            <p:grpSpPr>
              <a:xfrm>
                <a:off x="11431369" y="6897319"/>
                <a:ext cx="3634621" cy="164279"/>
                <a:chOff x="11431369" y="6897319"/>
                <a:chExt cx="3634621" cy="164279"/>
              </a:xfrm>
            </p:grpSpPr>
            <p:pic>
              <p:nvPicPr>
                <p:cNvPr id="27" name="Object 26"/>
                <p:cNvPicPr>
                  <a:picLocks noChangeAspect="1"/>
                </p:cNvPicPr>
                <p:nvPr/>
              </p:nvPicPr>
              <p:blipFill>
                <a:blip r:embed="rId15" cstate="print"/>
                <a:stretch>
                  <a:fillRect/>
                </a:stretch>
              </p:blipFill>
              <p:spPr>
                <a:xfrm>
                  <a:off x="11431369" y="6897319"/>
                  <a:ext cx="3634621" cy="164279"/>
                </a:xfrm>
                <a:prstGeom prst="rect">
                  <a:avLst/>
                </a:prstGeom>
              </p:spPr>
            </p:pic>
          </p:grpSp>
          <p:grpSp>
            <p:nvGrpSpPr>
              <p:cNvPr id="1010" name="그룹 1010"/>
              <p:cNvGrpSpPr/>
              <p:nvPr/>
            </p:nvGrpSpPr>
            <p:grpSpPr>
              <a:xfrm>
                <a:off x="11386049" y="5542343"/>
                <a:ext cx="3039477" cy="164279"/>
                <a:chOff x="11386049" y="5542343"/>
                <a:chExt cx="3039477" cy="164279"/>
              </a:xfrm>
            </p:grpSpPr>
            <p:pic>
              <p:nvPicPr>
                <p:cNvPr id="30" name="Object 29"/>
                <p:cNvPicPr>
                  <a:picLocks noChangeAspect="1"/>
                </p:cNvPicPr>
                <p:nvPr/>
              </p:nvPicPr>
              <p:blipFill>
                <a:blip r:embed="rId16" cstate="print"/>
                <a:stretch>
                  <a:fillRect/>
                </a:stretch>
              </p:blipFill>
              <p:spPr>
                <a:xfrm>
                  <a:off x="11386049" y="5542343"/>
                  <a:ext cx="3039477" cy="164279"/>
                </a:xfrm>
                <a:prstGeom prst="rect">
                  <a:avLst/>
                </a:prstGeom>
              </p:spPr>
            </p:pic>
          </p:grpSp>
          <p:grpSp>
            <p:nvGrpSpPr>
              <p:cNvPr id="1011" name="그룹 1011"/>
              <p:cNvGrpSpPr/>
              <p:nvPr/>
            </p:nvGrpSpPr>
            <p:grpSpPr>
              <a:xfrm>
                <a:off x="11402798" y="7581681"/>
                <a:ext cx="1960395" cy="164279"/>
                <a:chOff x="11402798" y="7581681"/>
                <a:chExt cx="1960395" cy="164279"/>
              </a:xfrm>
            </p:grpSpPr>
            <p:pic>
              <p:nvPicPr>
                <p:cNvPr id="33" name="Object 32"/>
                <p:cNvPicPr>
                  <a:picLocks noChangeAspect="1"/>
                </p:cNvPicPr>
                <p:nvPr/>
              </p:nvPicPr>
              <p:blipFill>
                <a:blip r:embed="rId17" cstate="print"/>
                <a:stretch>
                  <a:fillRect/>
                </a:stretch>
              </p:blipFill>
              <p:spPr>
                <a:xfrm>
                  <a:off x="11402798" y="7581681"/>
                  <a:ext cx="1960395" cy="164279"/>
                </a:xfrm>
                <a:prstGeom prst="rect">
                  <a:avLst/>
                </a:prstGeom>
              </p:spPr>
            </p:pic>
          </p:grpSp>
        </p:grpSp>
        <p:pic>
          <p:nvPicPr>
            <p:cNvPr id="42" name="Object 41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904521" y="2921597"/>
              <a:ext cx="7864841" cy="593551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312273" y="2636613"/>
            <a:ext cx="21489215" cy="4690777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-881633" y="9447619"/>
            <a:ext cx="20048980" cy="979592"/>
            <a:chOff x="-881633" y="9447619"/>
            <a:chExt cx="20048980" cy="979592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881633" y="9447619"/>
              <a:ext cx="20048980" cy="97959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09524" y="742857"/>
            <a:ext cx="16666667" cy="14286"/>
            <a:chOff x="809524" y="742857"/>
            <a:chExt cx="16666667" cy="14286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>
              <a:off x="809524" y="742857"/>
              <a:ext cx="16666667" cy="1428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881633" y="9523810"/>
            <a:ext cx="20048980" cy="761905"/>
            <a:chOff x="-881633" y="9523810"/>
            <a:chExt cx="20048980" cy="76190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881633" y="9523810"/>
              <a:ext cx="20048980" cy="76190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09524" y="739286"/>
            <a:ext cx="16666667" cy="21429"/>
            <a:chOff x="809524" y="739286"/>
            <a:chExt cx="16666667" cy="21429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>
              <a:off x="809524" y="739286"/>
              <a:ext cx="16666667" cy="21429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8099" y="1575329"/>
            <a:ext cx="2111556" cy="1354204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773362" y="3082373"/>
            <a:ext cx="7991407" cy="5476445"/>
            <a:chOff x="773362" y="3082373"/>
            <a:chExt cx="7991407" cy="5476445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3362" y="3082373"/>
              <a:ext cx="7991407" cy="5476445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9488" y="2835517"/>
            <a:ext cx="1263925" cy="920830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48646" y="5382063"/>
            <a:ext cx="4808882" cy="1143720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2316787" y="3683236"/>
            <a:ext cx="5140346" cy="905827"/>
            <a:chOff x="2316787" y="3683236"/>
            <a:chExt cx="5140346" cy="905827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-10800000">
              <a:off x="2316787" y="3683236"/>
              <a:ext cx="5140346" cy="905827"/>
            </a:xfrm>
            <a:prstGeom prst="rect">
              <a:avLst/>
            </a:prstGeom>
          </p:spPr>
        </p:pic>
      </p:grpSp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404289" y="3558496"/>
            <a:ext cx="2936623" cy="1345051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9525528" y="3082373"/>
            <a:ext cx="7991407" cy="5476445"/>
            <a:chOff x="9525528" y="3082373"/>
            <a:chExt cx="7991407" cy="5476445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25528" y="3082373"/>
              <a:ext cx="7991407" cy="5476445"/>
            </a:xfrm>
            <a:prstGeom prst="rect">
              <a:avLst/>
            </a:prstGeom>
          </p:spPr>
        </p:pic>
      </p:grpSp>
      <p:pic>
        <p:nvPicPr>
          <p:cNvPr id="21" name="Object 20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230957" y="2838596"/>
            <a:ext cx="1277145" cy="914678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11068997" y="3666816"/>
            <a:ext cx="5140346" cy="922247"/>
            <a:chOff x="11068997" y="3666816"/>
            <a:chExt cx="5140346" cy="922247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 rot="-10800000">
              <a:off x="11068997" y="3666816"/>
              <a:ext cx="5140346" cy="922247"/>
            </a:xfrm>
            <a:prstGeom prst="rect">
              <a:avLst/>
            </a:prstGeom>
          </p:spPr>
        </p:pic>
      </p:grpSp>
      <p:pic>
        <p:nvPicPr>
          <p:cNvPr id="25" name="Object 24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2326077" y="3554794"/>
            <a:ext cx="2706032" cy="1354575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12573" y="1026526"/>
            <a:ext cx="2869412" cy="836202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3C253EDD-5938-2F12-C693-971511C85925}"/>
              </a:ext>
            </a:extLst>
          </p:cNvPr>
          <p:cNvGrpSpPr/>
          <p:nvPr/>
        </p:nvGrpSpPr>
        <p:grpSpPr>
          <a:xfrm>
            <a:off x="6209524" y="1947537"/>
            <a:ext cx="6171429" cy="1088033"/>
            <a:chOff x="6209524" y="1947537"/>
            <a:chExt cx="6171429" cy="1088033"/>
          </a:xfrm>
        </p:grpSpPr>
        <p:grpSp>
          <p:nvGrpSpPr>
            <p:cNvPr id="1007" name="그룹 1007"/>
            <p:cNvGrpSpPr/>
            <p:nvPr/>
          </p:nvGrpSpPr>
          <p:grpSpPr>
            <a:xfrm>
              <a:off x="6209524" y="1947537"/>
              <a:ext cx="6171429" cy="1088033"/>
              <a:chOff x="6209524" y="1947537"/>
              <a:chExt cx="6171429" cy="1088033"/>
            </a:xfrm>
          </p:grpSpPr>
          <p:pic>
            <p:nvPicPr>
              <p:cNvPr id="28" name="Object 27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6209524" y="1947537"/>
                <a:ext cx="6171429" cy="1088033"/>
              </a:xfrm>
              <a:prstGeom prst="rect">
                <a:avLst/>
              </a:prstGeom>
            </p:spPr>
          </p:pic>
        </p:grpSp>
        <p:grpSp>
          <p:nvGrpSpPr>
            <p:cNvPr id="1008" name="그룹 1008"/>
            <p:cNvGrpSpPr/>
            <p:nvPr/>
          </p:nvGrpSpPr>
          <p:grpSpPr>
            <a:xfrm>
              <a:off x="8301680" y="2159271"/>
              <a:ext cx="1987116" cy="864980"/>
              <a:chOff x="8301680" y="2159271"/>
              <a:chExt cx="1987116" cy="864980"/>
            </a:xfrm>
          </p:grpSpPr>
          <p:grpSp>
            <p:nvGrpSpPr>
              <p:cNvPr id="1009" name="그룹 1009"/>
              <p:cNvGrpSpPr/>
              <p:nvPr/>
            </p:nvGrpSpPr>
            <p:grpSpPr>
              <a:xfrm>
                <a:off x="8364857" y="2322048"/>
                <a:ext cx="1910803" cy="401853"/>
                <a:chOff x="8364857" y="2322048"/>
                <a:chExt cx="1910803" cy="401853"/>
              </a:xfrm>
            </p:grpSpPr>
            <p:pic>
              <p:nvPicPr>
                <p:cNvPr id="32" name="Object 31"/>
                <p:cNvPicPr>
                  <a:picLocks noChangeAspect="1"/>
                </p:cNvPicPr>
                <p:nvPr/>
              </p:nvPicPr>
              <p:blipFill>
                <a:blip r:embed="rId15" cstate="print"/>
                <a:stretch>
                  <a:fillRect/>
                </a:stretch>
              </p:blipFill>
              <p:spPr>
                <a:xfrm>
                  <a:off x="8364857" y="2322048"/>
                  <a:ext cx="1910803" cy="401853"/>
                </a:xfrm>
                <a:prstGeom prst="rect">
                  <a:avLst/>
                </a:prstGeom>
              </p:spPr>
            </p:pic>
          </p:grpSp>
          <p:grpSp>
            <p:nvGrpSpPr>
              <p:cNvPr id="1010" name="그룹 1010"/>
              <p:cNvGrpSpPr/>
              <p:nvPr/>
            </p:nvGrpSpPr>
            <p:grpSpPr>
              <a:xfrm>
                <a:off x="8364857" y="2646564"/>
                <a:ext cx="1241803" cy="149135"/>
                <a:chOff x="8364857" y="2646564"/>
                <a:chExt cx="1241803" cy="149135"/>
              </a:xfrm>
            </p:grpSpPr>
            <p:pic>
              <p:nvPicPr>
                <p:cNvPr id="35" name="Object 34"/>
                <p:cNvPicPr>
                  <a:picLocks noChangeAspect="1"/>
                </p:cNvPicPr>
                <p:nvPr/>
              </p:nvPicPr>
              <p:blipFill>
                <a:blip r:embed="rId16" cstate="print"/>
                <a:stretch>
                  <a:fillRect/>
                </a:stretch>
              </p:blipFill>
              <p:spPr>
                <a:xfrm>
                  <a:off x="8364857" y="2646564"/>
                  <a:ext cx="1241803" cy="149135"/>
                </a:xfrm>
                <a:prstGeom prst="rect">
                  <a:avLst/>
                </a:prstGeom>
              </p:spPr>
            </p:pic>
          </p:grpSp>
          <p:grpSp>
            <p:nvGrpSpPr>
              <p:cNvPr id="1011" name="그룹 1011"/>
              <p:cNvGrpSpPr/>
              <p:nvPr/>
            </p:nvGrpSpPr>
            <p:grpSpPr>
              <a:xfrm>
                <a:off x="9858393" y="2403929"/>
                <a:ext cx="198801" cy="461338"/>
                <a:chOff x="9858393" y="2403929"/>
                <a:chExt cx="198801" cy="461338"/>
              </a:xfrm>
            </p:grpSpPr>
            <p:pic>
              <p:nvPicPr>
                <p:cNvPr id="38" name="Object 37"/>
                <p:cNvPicPr>
                  <a:picLocks noChangeAspect="1"/>
                </p:cNvPicPr>
                <p:nvPr/>
              </p:nvPicPr>
              <p:blipFill>
                <a:blip r:embed="rId17" cstate="print"/>
                <a:stretch>
                  <a:fillRect/>
                </a:stretch>
              </p:blipFill>
              <p:spPr>
                <a:xfrm>
                  <a:off x="9858393" y="2403929"/>
                  <a:ext cx="198801" cy="461338"/>
                </a:xfrm>
                <a:prstGeom prst="rect">
                  <a:avLst/>
                </a:prstGeom>
              </p:spPr>
            </p:pic>
          </p:grpSp>
          <p:grpSp>
            <p:nvGrpSpPr>
              <p:cNvPr id="1012" name="그룹 1012"/>
              <p:cNvGrpSpPr/>
              <p:nvPr/>
            </p:nvGrpSpPr>
            <p:grpSpPr>
              <a:xfrm>
                <a:off x="8745939" y="2240409"/>
                <a:ext cx="1112454" cy="351352"/>
                <a:chOff x="8745939" y="2240409"/>
                <a:chExt cx="1112454" cy="351352"/>
              </a:xfrm>
            </p:grpSpPr>
            <p:pic>
              <p:nvPicPr>
                <p:cNvPr id="41" name="Object 40"/>
                <p:cNvPicPr>
                  <a:picLocks noChangeAspect="1"/>
                </p:cNvPicPr>
                <p:nvPr/>
              </p:nvPicPr>
              <p:blipFill>
                <a:blip r:embed="rId18" cstate="print"/>
                <a:stretch>
                  <a:fillRect/>
                </a:stretch>
              </p:blipFill>
              <p:spPr>
                <a:xfrm>
                  <a:off x="8745939" y="2240409"/>
                  <a:ext cx="1112454" cy="351352"/>
                </a:xfrm>
                <a:prstGeom prst="rect">
                  <a:avLst/>
                </a:prstGeom>
              </p:spPr>
            </p:pic>
          </p:grpSp>
          <p:grpSp>
            <p:nvGrpSpPr>
              <p:cNvPr id="1013" name="그룹 1013"/>
              <p:cNvGrpSpPr/>
              <p:nvPr/>
            </p:nvGrpSpPr>
            <p:grpSpPr>
              <a:xfrm>
                <a:off x="9606660" y="2279818"/>
                <a:ext cx="669000" cy="179803"/>
                <a:chOff x="9606660" y="2279818"/>
                <a:chExt cx="669000" cy="179803"/>
              </a:xfrm>
            </p:grpSpPr>
            <p:pic>
              <p:nvPicPr>
                <p:cNvPr id="44" name="Object 43"/>
                <p:cNvPicPr>
                  <a:picLocks noChangeAspect="1"/>
                </p:cNvPicPr>
                <p:nvPr/>
              </p:nvPicPr>
              <p:blipFill>
                <a:blip r:embed="rId19" cstate="print"/>
                <a:stretch>
                  <a:fillRect/>
                </a:stretch>
              </p:blipFill>
              <p:spPr>
                <a:xfrm>
                  <a:off x="9606660" y="2279818"/>
                  <a:ext cx="669000" cy="179803"/>
                </a:xfrm>
                <a:prstGeom prst="rect">
                  <a:avLst/>
                </a:prstGeom>
              </p:spPr>
            </p:pic>
          </p:grpSp>
          <p:grpSp>
            <p:nvGrpSpPr>
              <p:cNvPr id="1014" name="그룹 1014"/>
              <p:cNvGrpSpPr/>
              <p:nvPr/>
            </p:nvGrpSpPr>
            <p:grpSpPr>
              <a:xfrm>
                <a:off x="9408884" y="2212172"/>
                <a:ext cx="449508" cy="379589"/>
                <a:chOff x="9408884" y="2212172"/>
                <a:chExt cx="449508" cy="379589"/>
              </a:xfrm>
            </p:grpSpPr>
            <p:pic>
              <p:nvPicPr>
                <p:cNvPr id="47" name="Object 46"/>
                <p:cNvPicPr>
                  <a:picLocks noChangeAspect="1"/>
                </p:cNvPicPr>
                <p:nvPr/>
              </p:nvPicPr>
              <p:blipFill>
                <a:blip r:embed="rId20" cstate="print"/>
                <a:stretch>
                  <a:fillRect/>
                </a:stretch>
              </p:blipFill>
              <p:spPr>
                <a:xfrm>
                  <a:off x="9408884" y="2212172"/>
                  <a:ext cx="449508" cy="379589"/>
                </a:xfrm>
                <a:prstGeom prst="rect">
                  <a:avLst/>
                </a:prstGeom>
              </p:spPr>
            </p:pic>
          </p:grpSp>
          <p:grpSp>
            <p:nvGrpSpPr>
              <p:cNvPr id="1015" name="그룹 1015"/>
              <p:cNvGrpSpPr/>
              <p:nvPr/>
            </p:nvGrpSpPr>
            <p:grpSpPr>
              <a:xfrm>
                <a:off x="10057194" y="2248973"/>
                <a:ext cx="218466" cy="474928"/>
                <a:chOff x="10057194" y="2248973"/>
                <a:chExt cx="218466" cy="474928"/>
              </a:xfrm>
            </p:grpSpPr>
            <p:pic>
              <p:nvPicPr>
                <p:cNvPr id="50" name="Object 49"/>
                <p:cNvPicPr>
                  <a:picLocks noChangeAspect="1"/>
                </p:cNvPicPr>
                <p:nvPr/>
              </p:nvPicPr>
              <p:blipFill>
                <a:blip r:embed="rId21" cstate="print"/>
                <a:stretch>
                  <a:fillRect/>
                </a:stretch>
              </p:blipFill>
              <p:spPr>
                <a:xfrm>
                  <a:off x="10057194" y="2248973"/>
                  <a:ext cx="218466" cy="474928"/>
                </a:xfrm>
                <a:prstGeom prst="rect">
                  <a:avLst/>
                </a:prstGeom>
              </p:spPr>
            </p:pic>
          </p:grpSp>
          <p:grpSp>
            <p:nvGrpSpPr>
              <p:cNvPr id="1016" name="그룹 1016"/>
              <p:cNvGrpSpPr/>
              <p:nvPr/>
            </p:nvGrpSpPr>
            <p:grpSpPr>
              <a:xfrm>
                <a:off x="8312312" y="2198154"/>
                <a:ext cx="433627" cy="332459"/>
                <a:chOff x="8312312" y="2198154"/>
                <a:chExt cx="433627" cy="332459"/>
              </a:xfrm>
            </p:grpSpPr>
            <p:pic>
              <p:nvPicPr>
                <p:cNvPr id="53" name="Object 52"/>
                <p:cNvPicPr>
                  <a:picLocks noChangeAspect="1"/>
                </p:cNvPicPr>
                <p:nvPr/>
              </p:nvPicPr>
              <p:blipFill>
                <a:blip r:embed="rId22" cstate="print"/>
                <a:stretch>
                  <a:fillRect/>
                </a:stretch>
              </p:blipFill>
              <p:spPr>
                <a:xfrm>
                  <a:off x="8312312" y="2198154"/>
                  <a:ext cx="433627" cy="332459"/>
                </a:xfrm>
                <a:prstGeom prst="rect">
                  <a:avLst/>
                </a:prstGeom>
              </p:spPr>
            </p:pic>
          </p:grpSp>
          <p:pic>
            <p:nvPicPr>
              <p:cNvPr id="55" name="Object 54"/>
              <p:cNvPicPr>
                <a:picLocks noChangeAspect="1"/>
              </p:cNvPicPr>
              <p:nvPr/>
            </p:nvPicPr>
            <p:blipFill>
              <a:blip r:embed="rId23" cstate="print"/>
              <a:stretch>
                <a:fillRect/>
              </a:stretch>
            </p:blipFill>
            <p:spPr>
              <a:xfrm>
                <a:off x="8113191" y="1961144"/>
                <a:ext cx="2746767" cy="1476643"/>
              </a:xfrm>
              <a:prstGeom prst="rect">
                <a:avLst/>
              </a:prstGeom>
            </p:spPr>
          </p:pic>
        </p:grpSp>
      </p:grpSp>
      <p:pic>
        <p:nvPicPr>
          <p:cNvPr id="57" name="Object 56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1871829" y="6772339"/>
            <a:ext cx="6455395" cy="1143719"/>
          </a:xfrm>
          <a:prstGeom prst="rect">
            <a:avLst/>
          </a:prstGeom>
        </p:spPr>
      </p:pic>
      <p:pic>
        <p:nvPicPr>
          <p:cNvPr id="58" name="Object 57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11669597" y="5356311"/>
            <a:ext cx="4028747" cy="1145585"/>
          </a:xfrm>
          <a:prstGeom prst="rect">
            <a:avLst/>
          </a:prstGeom>
        </p:spPr>
      </p:pic>
      <p:pic>
        <p:nvPicPr>
          <p:cNvPr id="59" name="Object 58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10935956" y="6772339"/>
            <a:ext cx="5320604" cy="1143719"/>
          </a:xfrm>
          <a:prstGeom prst="rect">
            <a:avLst/>
          </a:prstGeom>
        </p:spPr>
      </p:pic>
      <p:pic>
        <p:nvPicPr>
          <p:cNvPr id="60" name="Object 59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-4817675" y="9578059"/>
            <a:ext cx="21570309" cy="682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881633" y="9523810"/>
            <a:ext cx="20048980" cy="761905"/>
            <a:chOff x="-881633" y="9523810"/>
            <a:chExt cx="20048980" cy="76190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881633" y="9523810"/>
              <a:ext cx="20048980" cy="76190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09524" y="739286"/>
            <a:ext cx="16666667" cy="21429"/>
            <a:chOff x="809524" y="739286"/>
            <a:chExt cx="16666667" cy="21429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>
              <a:off x="809524" y="739286"/>
              <a:ext cx="16666667" cy="21429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623" y="1539204"/>
            <a:ext cx="3678650" cy="1354202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2573" y="1026526"/>
            <a:ext cx="2869412" cy="836202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95956" y="3011481"/>
            <a:ext cx="5596834" cy="1145587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9761905" y="1185360"/>
            <a:ext cx="7707281" cy="7914994"/>
            <a:chOff x="9761905" y="1185360"/>
            <a:chExt cx="7707281" cy="7914994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761905" y="1185360"/>
              <a:ext cx="7707281" cy="7914994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97705" y="4145694"/>
            <a:ext cx="7394938" cy="1143719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71432" y="5225585"/>
            <a:ext cx="6514614" cy="1145585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61908" y="6332547"/>
            <a:ext cx="5823747" cy="1145585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171432" y="7461385"/>
            <a:ext cx="6504404" cy="1145604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-4817675" y="9578059"/>
            <a:ext cx="21570309" cy="682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881633" y="9447619"/>
            <a:ext cx="20048980" cy="979592"/>
            <a:chOff x="-881633" y="9447619"/>
            <a:chExt cx="20048980" cy="97959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881633" y="9447619"/>
              <a:ext cx="20048980" cy="97959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09524" y="742857"/>
            <a:ext cx="16666667" cy="14286"/>
            <a:chOff x="809524" y="742857"/>
            <a:chExt cx="16666667" cy="1428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>
              <a:off x="809524" y="742857"/>
              <a:ext cx="16666667" cy="14286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4817675" y="9578059"/>
            <a:ext cx="21570309" cy="682575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141727" y="3421232"/>
            <a:ext cx="7523066" cy="5638798"/>
            <a:chOff x="1141727" y="3421232"/>
            <a:chExt cx="7523066" cy="5638798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1727" y="3421232"/>
              <a:ext cx="7523066" cy="563879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9730299" y="3428851"/>
            <a:ext cx="7523066" cy="5638798"/>
            <a:chOff x="9730299" y="3428851"/>
            <a:chExt cx="7523066" cy="5638798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30299" y="3428851"/>
              <a:ext cx="7523066" cy="5638798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33487" y="3351318"/>
            <a:ext cx="4388452" cy="1131928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45841" y="4534536"/>
            <a:ext cx="6096082" cy="1182958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52426" y="5711452"/>
            <a:ext cx="6941844" cy="2009196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614240" y="7686255"/>
            <a:ext cx="6807958" cy="1145577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122058" y="3361941"/>
            <a:ext cx="4388452" cy="1131928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12573" y="1026526"/>
            <a:ext cx="2869412" cy="836202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47623" y="1539204"/>
            <a:ext cx="3715974" cy="1354202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7068628" y="2095298"/>
            <a:ext cx="4148458" cy="1139067"/>
            <a:chOff x="7068628" y="2095298"/>
            <a:chExt cx="4148458" cy="1139067"/>
          </a:xfrm>
        </p:grpSpPr>
        <p:grpSp>
          <p:nvGrpSpPr>
            <p:cNvPr id="1006" name="그룹 1006"/>
            <p:cNvGrpSpPr/>
            <p:nvPr/>
          </p:nvGrpSpPr>
          <p:grpSpPr>
            <a:xfrm>
              <a:off x="7068628" y="2095298"/>
              <a:ext cx="4148458" cy="1139067"/>
              <a:chOff x="7068628" y="2095298"/>
              <a:chExt cx="4148458" cy="1139067"/>
            </a:xfrm>
          </p:grpSpPr>
          <p:pic>
            <p:nvPicPr>
              <p:cNvPr id="24" name="Object 23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7068628" y="2095298"/>
                <a:ext cx="4148458" cy="1139067"/>
              </a:xfrm>
              <a:prstGeom prst="rect">
                <a:avLst/>
              </a:prstGeom>
            </p:spPr>
          </p:pic>
        </p:grpSp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835908" y="2160130"/>
              <a:ext cx="4334834" cy="1240624"/>
            </a:xfrm>
            <a:prstGeom prst="rect">
              <a:avLst/>
            </a:prstGeom>
          </p:spPr>
        </p:pic>
      </p:grpSp>
      <p:pic>
        <p:nvPicPr>
          <p:cNvPr id="28" name="Object 27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0038358" y="4862936"/>
            <a:ext cx="6822519" cy="1805138"/>
          </a:xfrm>
          <a:prstGeom prst="rect">
            <a:avLst/>
          </a:prstGeom>
        </p:spPr>
      </p:pic>
      <p:pic>
        <p:nvPicPr>
          <p:cNvPr id="29" name="Object 28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9941258" y="6568421"/>
            <a:ext cx="7341642" cy="1805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797339" y="2636613"/>
            <a:ext cx="22993043" cy="4690777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-881633" y="9447619"/>
            <a:ext cx="20048980" cy="979592"/>
            <a:chOff x="-881633" y="9447619"/>
            <a:chExt cx="20048980" cy="979592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881633" y="9447619"/>
              <a:ext cx="20048980" cy="97959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09524" y="742857"/>
            <a:ext cx="16666667" cy="14286"/>
            <a:chOff x="809524" y="742857"/>
            <a:chExt cx="16666667" cy="14286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>
              <a:off x="809524" y="742857"/>
              <a:ext cx="16666667" cy="1428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881633" y="9447619"/>
            <a:ext cx="20048980" cy="979592"/>
            <a:chOff x="-881633" y="9447619"/>
            <a:chExt cx="20048980" cy="97959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881633" y="9447619"/>
              <a:ext cx="20048980" cy="97959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09524" y="742857"/>
            <a:ext cx="16666667" cy="14286"/>
            <a:chOff x="809524" y="742857"/>
            <a:chExt cx="16666667" cy="1428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>
              <a:off x="809524" y="742857"/>
              <a:ext cx="16666667" cy="14286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7675023" y="-1866900"/>
            <a:ext cx="33635759" cy="14555008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8411" y="788778"/>
            <a:ext cx="3815008" cy="980931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4817675" y="9578059"/>
            <a:ext cx="21570309" cy="682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881633" y="9447619"/>
            <a:ext cx="20048980" cy="979592"/>
            <a:chOff x="-881633" y="9447619"/>
            <a:chExt cx="20048980" cy="97959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881633" y="9447619"/>
              <a:ext cx="20048980" cy="97959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09524" y="742857"/>
            <a:ext cx="16666667" cy="14286"/>
            <a:chOff x="809524" y="742857"/>
            <a:chExt cx="16666667" cy="1428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>
              <a:off x="809524" y="742857"/>
              <a:ext cx="16666667" cy="14286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8817" y="944065"/>
            <a:ext cx="12339132" cy="1857580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433422" y="3372362"/>
            <a:ext cx="7002743" cy="2188312"/>
            <a:chOff x="1433422" y="3372362"/>
            <a:chExt cx="7002743" cy="2188312"/>
          </a:xfrm>
        </p:grpSpPr>
        <p:grpSp>
          <p:nvGrpSpPr>
            <p:cNvPr id="1004" name="그룹 1004"/>
            <p:cNvGrpSpPr/>
            <p:nvPr/>
          </p:nvGrpSpPr>
          <p:grpSpPr>
            <a:xfrm>
              <a:off x="1433422" y="3628979"/>
              <a:ext cx="6558467" cy="854598"/>
              <a:chOff x="1433422" y="3628979"/>
              <a:chExt cx="6558467" cy="854598"/>
            </a:xfrm>
          </p:grpSpPr>
          <p:pic>
            <p:nvPicPr>
              <p:cNvPr id="11" name="Object 10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433422" y="3628979"/>
                <a:ext cx="6558467" cy="854598"/>
              </a:xfrm>
              <a:prstGeom prst="rect">
                <a:avLst/>
              </a:prstGeom>
            </p:spPr>
          </p:pic>
        </p:grpSp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39308" y="4217850"/>
              <a:ext cx="3479246" cy="1685674"/>
            </a:xfrm>
            <a:prstGeom prst="rect">
              <a:avLst/>
            </a:prstGeom>
          </p:spPr>
        </p:pic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95452" y="3629785"/>
              <a:ext cx="1434622" cy="973822"/>
            </a:xfrm>
            <a:prstGeom prst="rect">
              <a:avLst/>
            </a:prstGeom>
          </p:spPr>
        </p:pic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56450" y="3172546"/>
              <a:ext cx="4319208" cy="1365170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0145768" y="3354219"/>
            <a:ext cx="6925518" cy="2760210"/>
            <a:chOff x="10145768" y="3354219"/>
            <a:chExt cx="6925518" cy="2760210"/>
          </a:xfrm>
        </p:grpSpPr>
        <p:grpSp>
          <p:nvGrpSpPr>
            <p:cNvPr id="1006" name="그룹 1006"/>
            <p:cNvGrpSpPr/>
            <p:nvPr/>
          </p:nvGrpSpPr>
          <p:grpSpPr>
            <a:xfrm>
              <a:off x="10172041" y="3607669"/>
              <a:ext cx="6558467" cy="854598"/>
              <a:chOff x="10172041" y="3607669"/>
              <a:chExt cx="6558467" cy="854598"/>
            </a:xfrm>
          </p:grpSpPr>
          <p:pic>
            <p:nvPicPr>
              <p:cNvPr id="19" name="Object 18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0172041" y="3607669"/>
                <a:ext cx="6558467" cy="854598"/>
              </a:xfrm>
              <a:prstGeom prst="rect">
                <a:avLst/>
              </a:prstGeom>
            </p:spPr>
          </p:pic>
        </p:grpSp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220698" y="4156260"/>
              <a:ext cx="2705360" cy="2289246"/>
            </a:xfrm>
            <a:prstGeom prst="rect">
              <a:avLst/>
            </a:prstGeom>
          </p:spPr>
        </p:pic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832541" y="3616174"/>
              <a:ext cx="1427060" cy="973822"/>
            </a:xfrm>
            <a:prstGeom prst="rect">
              <a:avLst/>
            </a:prstGeom>
          </p:spPr>
        </p:pic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083813" y="3154403"/>
              <a:ext cx="4610425" cy="1365168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5696505" y="6282990"/>
            <a:ext cx="6900467" cy="2283557"/>
            <a:chOff x="5696505" y="6282990"/>
            <a:chExt cx="6900467" cy="2283557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5696505" y="6568004"/>
              <a:ext cx="6558467" cy="854598"/>
              <a:chOff x="5696505" y="6568004"/>
              <a:chExt cx="6558467" cy="854598"/>
            </a:xfrm>
          </p:grpSpPr>
          <p:pic>
            <p:nvPicPr>
              <p:cNvPr id="27" name="Object 26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696505" y="6568004"/>
                <a:ext cx="6558467" cy="854598"/>
              </a:xfrm>
              <a:prstGeom prst="rect">
                <a:avLst/>
              </a:prstGeom>
            </p:spPr>
          </p:pic>
        </p:grpSp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28431" y="7029793"/>
              <a:ext cx="2032246" cy="1843131"/>
            </a:xfrm>
            <a:prstGeom prst="rect">
              <a:avLst/>
            </a:prstGeom>
          </p:spPr>
        </p:pic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390610" y="6573517"/>
              <a:ext cx="1427765" cy="973822"/>
            </a:xfrm>
            <a:prstGeom prst="rect">
              <a:avLst/>
            </a:prstGeom>
          </p:spPr>
        </p:pic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628546" y="6128708"/>
              <a:ext cx="3046149" cy="134829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881633" y="9447619"/>
            <a:ext cx="20048980" cy="979592"/>
            <a:chOff x="-881633" y="9447619"/>
            <a:chExt cx="20048980" cy="97959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881633" y="9447619"/>
              <a:ext cx="20048980" cy="97959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09524" y="742857"/>
            <a:ext cx="16666667" cy="14286"/>
            <a:chOff x="809524" y="742857"/>
            <a:chExt cx="16666667" cy="1428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>
              <a:off x="809524" y="742857"/>
              <a:ext cx="16666667" cy="14286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7675023" y="-734229"/>
            <a:ext cx="33635759" cy="12086724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8411" y="788778"/>
            <a:ext cx="3841512" cy="980931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4817675" y="9578059"/>
            <a:ext cx="21570309" cy="682575"/>
          </a:xfrm>
          <a:prstGeom prst="rect">
            <a:avLst/>
          </a:prstGeom>
        </p:spPr>
      </p:pic>
      <p:grpSp>
        <p:nvGrpSpPr>
          <p:cNvPr id="5" name="그룹 4">
            <a:extLst>
              <a:ext uri="{FF2B5EF4-FFF2-40B4-BE49-F238E27FC236}">
                <a16:creationId xmlns:a16="http://schemas.microsoft.com/office/drawing/2014/main" id="{94BC2194-1442-B019-8FE1-82F09A724FF9}"/>
              </a:ext>
            </a:extLst>
          </p:cNvPr>
          <p:cNvGrpSpPr/>
          <p:nvPr/>
        </p:nvGrpSpPr>
        <p:grpSpPr>
          <a:xfrm>
            <a:off x="3391454" y="4112223"/>
            <a:ext cx="12658085" cy="3554713"/>
            <a:chOff x="3391454" y="4112223"/>
            <a:chExt cx="12658085" cy="3554713"/>
          </a:xfrm>
        </p:grpSpPr>
        <p:grpSp>
          <p:nvGrpSpPr>
            <p:cNvPr id="2" name="그룹 1">
              <a:extLst>
                <a:ext uri="{FF2B5EF4-FFF2-40B4-BE49-F238E27FC236}">
                  <a16:creationId xmlns:a16="http://schemas.microsoft.com/office/drawing/2014/main" id="{8F47A850-EB3F-C8FE-741E-BCB21363FF1D}"/>
                </a:ext>
              </a:extLst>
            </p:cNvPr>
            <p:cNvGrpSpPr/>
            <p:nvPr/>
          </p:nvGrpSpPr>
          <p:grpSpPr>
            <a:xfrm>
              <a:off x="3391454" y="4435410"/>
              <a:ext cx="5863658" cy="3016850"/>
              <a:chOff x="3391454" y="4435410"/>
              <a:chExt cx="5863658" cy="3016850"/>
            </a:xfrm>
          </p:grpSpPr>
          <p:grpSp>
            <p:nvGrpSpPr>
              <p:cNvPr id="1003" name="그룹 1003"/>
              <p:cNvGrpSpPr/>
              <p:nvPr/>
            </p:nvGrpSpPr>
            <p:grpSpPr>
              <a:xfrm>
                <a:off x="3391454" y="5619048"/>
                <a:ext cx="5863658" cy="619828"/>
                <a:chOff x="3391454" y="5619048"/>
                <a:chExt cx="5863658" cy="619828"/>
              </a:xfrm>
            </p:grpSpPr>
            <p:pic>
              <p:nvPicPr>
                <p:cNvPr id="12" name="Object 11"/>
                <p:cNvPicPr>
                  <a:picLocks noChangeAspect="1"/>
                </p:cNvPicPr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3391454" y="5619048"/>
                  <a:ext cx="5863658" cy="619828"/>
                </a:xfrm>
                <a:prstGeom prst="rect">
                  <a:avLst/>
                </a:prstGeom>
              </p:spPr>
            </p:pic>
          </p:grpSp>
          <p:grpSp>
            <p:nvGrpSpPr>
              <p:cNvPr id="1005" name="그룹 1005"/>
              <p:cNvGrpSpPr/>
              <p:nvPr/>
            </p:nvGrpSpPr>
            <p:grpSpPr>
              <a:xfrm>
                <a:off x="4244196" y="6212603"/>
                <a:ext cx="4210719" cy="619828"/>
                <a:chOff x="4244196" y="6212603"/>
                <a:chExt cx="4210719" cy="619828"/>
              </a:xfrm>
            </p:grpSpPr>
            <p:pic>
              <p:nvPicPr>
                <p:cNvPr id="18" name="Object 17"/>
                <p:cNvPicPr>
                  <a:picLocks noChangeAspect="1"/>
                </p:cNvPicPr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>
                  <a:off x="4244196" y="6212603"/>
                  <a:ext cx="4210719" cy="619828"/>
                </a:xfrm>
                <a:prstGeom prst="rect">
                  <a:avLst/>
                </a:prstGeom>
              </p:spPr>
            </p:pic>
          </p:grpSp>
          <p:grpSp>
            <p:nvGrpSpPr>
              <p:cNvPr id="1007" name="그룹 1007"/>
              <p:cNvGrpSpPr/>
              <p:nvPr/>
            </p:nvGrpSpPr>
            <p:grpSpPr>
              <a:xfrm>
                <a:off x="4711093" y="6832432"/>
                <a:ext cx="3224381" cy="619828"/>
                <a:chOff x="4711093" y="6832432"/>
                <a:chExt cx="3224381" cy="619828"/>
              </a:xfrm>
            </p:grpSpPr>
            <p:pic>
              <p:nvPicPr>
                <p:cNvPr id="24" name="Object 23"/>
                <p:cNvPicPr>
                  <a:picLocks noChangeAspect="1"/>
                </p:cNvPicPr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>
                  <a:off x="4711093" y="6832432"/>
                  <a:ext cx="3224381" cy="619828"/>
                </a:xfrm>
                <a:prstGeom prst="rect">
                  <a:avLst/>
                </a:prstGeom>
              </p:spPr>
            </p:pic>
          </p:grpSp>
          <p:grpSp>
            <p:nvGrpSpPr>
              <p:cNvPr id="1009" name="그룹 1009"/>
              <p:cNvGrpSpPr/>
              <p:nvPr/>
            </p:nvGrpSpPr>
            <p:grpSpPr>
              <a:xfrm>
                <a:off x="4451372" y="4999219"/>
                <a:ext cx="3796368" cy="619828"/>
                <a:chOff x="4451372" y="4999219"/>
                <a:chExt cx="3796368" cy="619828"/>
              </a:xfrm>
            </p:grpSpPr>
            <p:pic>
              <p:nvPicPr>
                <p:cNvPr id="30" name="Object 29"/>
                <p:cNvPicPr>
                  <a:picLocks noChangeAspect="1"/>
                </p:cNvPicPr>
                <p:nvPr/>
              </p:nvPicPr>
              <p:blipFill>
                <a:blip r:embed="rId10" cstate="print"/>
                <a:stretch>
                  <a:fillRect/>
                </a:stretch>
              </p:blipFill>
              <p:spPr>
                <a:xfrm>
                  <a:off x="4451372" y="4999219"/>
                  <a:ext cx="3796368" cy="619828"/>
                </a:xfrm>
                <a:prstGeom prst="rect">
                  <a:avLst/>
                </a:prstGeom>
              </p:spPr>
            </p:pic>
          </p:grpSp>
          <p:grpSp>
            <p:nvGrpSpPr>
              <p:cNvPr id="1012" name="그룹 1012"/>
              <p:cNvGrpSpPr/>
              <p:nvPr/>
            </p:nvGrpSpPr>
            <p:grpSpPr>
              <a:xfrm>
                <a:off x="4458991" y="4435410"/>
                <a:ext cx="3796368" cy="619828"/>
                <a:chOff x="4458991" y="4435410"/>
                <a:chExt cx="3796368" cy="619828"/>
              </a:xfrm>
            </p:grpSpPr>
            <p:pic>
              <p:nvPicPr>
                <p:cNvPr id="39" name="Object 38"/>
                <p:cNvPicPr>
                  <a:picLocks noChangeAspect="1"/>
                </p:cNvPicPr>
                <p:nvPr/>
              </p:nvPicPr>
              <p:blipFill>
                <a:blip r:embed="rId11" cstate="print"/>
                <a:stretch>
                  <a:fillRect/>
                </a:stretch>
              </p:blipFill>
              <p:spPr>
                <a:xfrm>
                  <a:off x="4458991" y="4435410"/>
                  <a:ext cx="3796368" cy="61982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90B1E9FA-3731-B9B8-DB4E-AB4F18FF7290}"/>
                </a:ext>
              </a:extLst>
            </p:cNvPr>
            <p:cNvGrpSpPr/>
            <p:nvPr/>
          </p:nvGrpSpPr>
          <p:grpSpPr>
            <a:xfrm>
              <a:off x="11743506" y="4112223"/>
              <a:ext cx="4306033" cy="3554713"/>
              <a:chOff x="11743506" y="4112223"/>
              <a:chExt cx="4306033" cy="3554713"/>
            </a:xfrm>
          </p:grpSpPr>
          <p:grpSp>
            <p:nvGrpSpPr>
              <p:cNvPr id="1004" name="그룹 1004"/>
              <p:cNvGrpSpPr/>
              <p:nvPr/>
            </p:nvGrpSpPr>
            <p:grpSpPr>
              <a:xfrm>
                <a:off x="12486639" y="4732051"/>
                <a:ext cx="2758621" cy="619828"/>
                <a:chOff x="12486639" y="4732051"/>
                <a:chExt cx="2758621" cy="619828"/>
              </a:xfrm>
            </p:grpSpPr>
            <p:pic>
              <p:nvPicPr>
                <p:cNvPr id="15" name="Object 14"/>
                <p:cNvPicPr>
                  <a:picLocks noChangeAspect="1"/>
                </p:cNvPicPr>
                <p:nvPr/>
              </p:nvPicPr>
              <p:blipFill>
                <a:blip r:embed="rId12" cstate="print"/>
                <a:stretch>
                  <a:fillRect/>
                </a:stretch>
              </p:blipFill>
              <p:spPr>
                <a:xfrm>
                  <a:off x="12486639" y="4732051"/>
                  <a:ext cx="2758621" cy="619828"/>
                </a:xfrm>
                <a:prstGeom prst="rect">
                  <a:avLst/>
                </a:prstGeom>
              </p:spPr>
            </p:pic>
          </p:grpSp>
          <p:grpSp>
            <p:nvGrpSpPr>
              <p:cNvPr id="1006" name="그룹 1006"/>
              <p:cNvGrpSpPr/>
              <p:nvPr/>
            </p:nvGrpSpPr>
            <p:grpSpPr>
              <a:xfrm>
                <a:off x="12486639" y="6429352"/>
                <a:ext cx="2758621" cy="619828"/>
                <a:chOff x="12486639" y="6429352"/>
                <a:chExt cx="2758621" cy="619828"/>
              </a:xfrm>
            </p:grpSpPr>
            <p:pic>
              <p:nvPicPr>
                <p:cNvPr id="21" name="Object 20"/>
                <p:cNvPicPr>
                  <a:picLocks noChangeAspect="1"/>
                </p:cNvPicPr>
                <p:nvPr/>
              </p:nvPicPr>
              <p:blipFill>
                <a:blip r:embed="rId13" cstate="print"/>
                <a:stretch>
                  <a:fillRect/>
                </a:stretch>
              </p:blipFill>
              <p:spPr>
                <a:xfrm>
                  <a:off x="12486639" y="6429352"/>
                  <a:ext cx="2758621" cy="619828"/>
                </a:xfrm>
                <a:prstGeom prst="rect">
                  <a:avLst/>
                </a:prstGeom>
              </p:spPr>
            </p:pic>
          </p:grpSp>
          <p:grpSp>
            <p:nvGrpSpPr>
              <p:cNvPr id="1008" name="그룹 1008"/>
              <p:cNvGrpSpPr/>
              <p:nvPr/>
            </p:nvGrpSpPr>
            <p:grpSpPr>
              <a:xfrm>
                <a:off x="12058777" y="5904762"/>
                <a:ext cx="3633116" cy="619828"/>
                <a:chOff x="12058777" y="5904762"/>
                <a:chExt cx="3633116" cy="619828"/>
              </a:xfrm>
            </p:grpSpPr>
            <p:pic>
              <p:nvPicPr>
                <p:cNvPr id="27" name="Object 26"/>
                <p:cNvPicPr>
                  <a:picLocks noChangeAspect="1"/>
                </p:cNvPicPr>
                <p:nvPr/>
              </p:nvPicPr>
              <p:blipFill>
                <a:blip r:embed="rId14" cstate="print"/>
                <a:stretch>
                  <a:fillRect/>
                </a:stretch>
              </p:blipFill>
              <p:spPr>
                <a:xfrm>
                  <a:off x="12058777" y="5904762"/>
                  <a:ext cx="3633116" cy="619828"/>
                </a:xfrm>
                <a:prstGeom prst="rect">
                  <a:avLst/>
                </a:prstGeom>
              </p:spPr>
            </p:pic>
          </p:grpSp>
          <p:grpSp>
            <p:nvGrpSpPr>
              <p:cNvPr id="1010" name="그룹 1010"/>
              <p:cNvGrpSpPr/>
              <p:nvPr/>
            </p:nvGrpSpPr>
            <p:grpSpPr>
              <a:xfrm>
                <a:off x="12197641" y="7047108"/>
                <a:ext cx="3494253" cy="619828"/>
                <a:chOff x="12197641" y="7047108"/>
                <a:chExt cx="3494253" cy="619828"/>
              </a:xfrm>
            </p:grpSpPr>
            <p:pic>
              <p:nvPicPr>
                <p:cNvPr id="33" name="Object 32"/>
                <p:cNvPicPr>
                  <a:picLocks noChangeAspect="1"/>
                </p:cNvPicPr>
                <p:nvPr/>
              </p:nvPicPr>
              <p:blipFill>
                <a:blip r:embed="rId15" cstate="print"/>
                <a:stretch>
                  <a:fillRect/>
                </a:stretch>
              </p:blipFill>
              <p:spPr>
                <a:xfrm>
                  <a:off x="12197641" y="7047108"/>
                  <a:ext cx="3494253" cy="619828"/>
                </a:xfrm>
                <a:prstGeom prst="rect">
                  <a:avLst/>
                </a:prstGeom>
              </p:spPr>
            </p:pic>
          </p:grpSp>
          <p:grpSp>
            <p:nvGrpSpPr>
              <p:cNvPr id="1011" name="그룹 1011"/>
              <p:cNvGrpSpPr/>
              <p:nvPr/>
            </p:nvGrpSpPr>
            <p:grpSpPr>
              <a:xfrm>
                <a:off x="11743506" y="5330415"/>
                <a:ext cx="4306033" cy="574347"/>
                <a:chOff x="11743506" y="5330415"/>
                <a:chExt cx="4306033" cy="574347"/>
              </a:xfrm>
            </p:grpSpPr>
            <p:pic>
              <p:nvPicPr>
                <p:cNvPr id="36" name="Object 35"/>
                <p:cNvPicPr>
                  <a:picLocks noChangeAspect="1"/>
                </p:cNvPicPr>
                <p:nvPr/>
              </p:nvPicPr>
              <p:blipFill>
                <a:blip r:embed="rId16" cstate="print"/>
                <a:stretch>
                  <a:fillRect/>
                </a:stretch>
              </p:blipFill>
              <p:spPr>
                <a:xfrm>
                  <a:off x="11743506" y="5330415"/>
                  <a:ext cx="4306033" cy="574347"/>
                </a:xfrm>
                <a:prstGeom prst="rect">
                  <a:avLst/>
                </a:prstGeom>
              </p:spPr>
            </p:pic>
          </p:grpSp>
          <p:grpSp>
            <p:nvGrpSpPr>
              <p:cNvPr id="1013" name="그룹 1013"/>
              <p:cNvGrpSpPr/>
              <p:nvPr/>
            </p:nvGrpSpPr>
            <p:grpSpPr>
              <a:xfrm>
                <a:off x="12857441" y="4112223"/>
                <a:ext cx="1914912" cy="619828"/>
                <a:chOff x="12857441" y="4112223"/>
                <a:chExt cx="1914912" cy="619828"/>
              </a:xfrm>
            </p:grpSpPr>
            <p:pic>
              <p:nvPicPr>
                <p:cNvPr id="42" name="Object 41"/>
                <p:cNvPicPr>
                  <a:picLocks noChangeAspect="1"/>
                </p:cNvPicPr>
                <p:nvPr/>
              </p:nvPicPr>
              <p:blipFill>
                <a:blip r:embed="rId17" cstate="print"/>
                <a:stretch>
                  <a:fillRect/>
                </a:stretch>
              </p:blipFill>
              <p:spPr>
                <a:xfrm>
                  <a:off x="12857441" y="4112223"/>
                  <a:ext cx="1914912" cy="619828"/>
                </a:xfrm>
                <a:prstGeom prst="rect">
                  <a:avLst/>
                </a:prstGeom>
              </p:spPr>
            </p:pic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54404" y="2537296"/>
            <a:ext cx="18446129" cy="3882653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-881633" y="9447619"/>
            <a:ext cx="20048980" cy="979592"/>
            <a:chOff x="-881633" y="9447619"/>
            <a:chExt cx="20048980" cy="979592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881633" y="9447619"/>
              <a:ext cx="20048980" cy="97959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09524" y="742857"/>
            <a:ext cx="16666667" cy="14286"/>
            <a:chOff x="809524" y="742857"/>
            <a:chExt cx="16666667" cy="14286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>
              <a:off x="809524" y="742857"/>
              <a:ext cx="16666667" cy="1428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809524" y="8317335"/>
            <a:ext cx="16666667" cy="510396"/>
            <a:chOff x="809524" y="8317335"/>
            <a:chExt cx="16666667" cy="510396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9524" y="8317335"/>
              <a:ext cx="16666667" cy="51039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4384651" y="92489"/>
            <a:ext cx="3629465" cy="3629465"/>
            <a:chOff x="14384651" y="92489"/>
            <a:chExt cx="3629465" cy="3629465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-180000">
              <a:off x="14384651" y="92489"/>
              <a:ext cx="3629465" cy="3629465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334430" y="4887659"/>
            <a:ext cx="3684874" cy="3684874"/>
            <a:chOff x="334430" y="4887659"/>
            <a:chExt cx="3684874" cy="3684874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4430" y="4887659"/>
              <a:ext cx="3684874" cy="3684874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4807963" y="6683825"/>
            <a:ext cx="2782842" cy="2782842"/>
            <a:chOff x="14807963" y="6683825"/>
            <a:chExt cx="2782842" cy="2782842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807963" y="6683825"/>
              <a:ext cx="2782842" cy="2782842"/>
            </a:xfrm>
            <a:prstGeom prst="rect">
              <a:avLst/>
            </a:prstGeom>
          </p:spPr>
        </p:pic>
      </p:grpSp>
      <p:pic>
        <p:nvPicPr>
          <p:cNvPr id="21" name="Object 2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3370751" y="8364873"/>
            <a:ext cx="19631366" cy="502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881633" y="9523810"/>
            <a:ext cx="20048980" cy="761905"/>
            <a:chOff x="-881633" y="9523810"/>
            <a:chExt cx="20048980" cy="76190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881633" y="9523810"/>
              <a:ext cx="20048980" cy="76190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09524" y="742857"/>
            <a:ext cx="16666667" cy="14286"/>
            <a:chOff x="809524" y="742857"/>
            <a:chExt cx="16666667" cy="1428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>
              <a:off x="809524" y="742857"/>
              <a:ext cx="16666667" cy="1428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215703" y="1230049"/>
            <a:ext cx="16000000" cy="8293760"/>
            <a:chOff x="1215703" y="1230049"/>
            <a:chExt cx="16000000" cy="8293760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5703" y="1230049"/>
              <a:ext cx="16000000" cy="8293760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4935370" y="9640582"/>
            <a:ext cx="21679194" cy="649204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0377" y="757247"/>
            <a:ext cx="5316858" cy="1137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881633" y="9523810"/>
            <a:ext cx="20048980" cy="761905"/>
            <a:chOff x="-881633" y="9523810"/>
            <a:chExt cx="20048980" cy="76190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881633" y="9523810"/>
              <a:ext cx="20048980" cy="76190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09524" y="742857"/>
            <a:ext cx="16666667" cy="14286"/>
            <a:chOff x="809524" y="742857"/>
            <a:chExt cx="16666667" cy="1428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>
              <a:off x="809524" y="742857"/>
              <a:ext cx="16666667" cy="1428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000000" y="1538993"/>
            <a:ext cx="16430213" cy="7536820"/>
            <a:chOff x="1000000" y="1538993"/>
            <a:chExt cx="16430213" cy="7536820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0000" y="1538993"/>
              <a:ext cx="16430213" cy="7536820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4935370" y="9640582"/>
            <a:ext cx="21679194" cy="649204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9777" y="757247"/>
            <a:ext cx="5278317" cy="11375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881633" y="9447619"/>
            <a:ext cx="20048980" cy="979592"/>
            <a:chOff x="-881633" y="9447619"/>
            <a:chExt cx="20048980" cy="97959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881633" y="9447619"/>
              <a:ext cx="20048980" cy="97959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09524" y="742857"/>
            <a:ext cx="16666667" cy="14286"/>
            <a:chOff x="809524" y="742857"/>
            <a:chExt cx="16666667" cy="1428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>
              <a:off x="809524" y="742857"/>
              <a:ext cx="16666667" cy="14286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648149" y="2636613"/>
            <a:ext cx="21860291" cy="469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881633" y="9447619"/>
            <a:ext cx="20048980" cy="979592"/>
            <a:chOff x="-881633" y="9447619"/>
            <a:chExt cx="20048980" cy="97959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881633" y="9447619"/>
              <a:ext cx="20048980" cy="97959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09524" y="742857"/>
            <a:ext cx="16666667" cy="14286"/>
            <a:chOff x="809524" y="742857"/>
            <a:chExt cx="16666667" cy="1428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>
              <a:off x="809524" y="742857"/>
              <a:ext cx="16666667" cy="1428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0" y="0"/>
            <a:ext cx="18285714" cy="9447619"/>
            <a:chOff x="0" y="0"/>
            <a:chExt cx="18285714" cy="9447619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8285714" cy="9447619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8888" y="754150"/>
            <a:ext cx="5115074" cy="1011227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4817675" y="9578059"/>
            <a:ext cx="21570309" cy="682575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3332377" y="3879422"/>
            <a:ext cx="21137597" cy="1361940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4093720" y="2722614"/>
            <a:ext cx="21917912" cy="1361940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198592" y="5125122"/>
            <a:ext cx="18009569" cy="1361969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946310" y="6602219"/>
            <a:ext cx="18547109" cy="1597681"/>
            <a:chOff x="946310" y="6602219"/>
            <a:chExt cx="18547109" cy="1597681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0014" y="6396989"/>
              <a:ext cx="17253997" cy="1361940"/>
            </a:xfrm>
            <a:prstGeom prst="rect">
              <a:avLst/>
            </a:prstGeom>
          </p:spPr>
        </p:pic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-624705" y="7287783"/>
              <a:ext cx="20655607" cy="136194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881633" y="9447619"/>
            <a:ext cx="20048980" cy="979592"/>
            <a:chOff x="-881633" y="9447619"/>
            <a:chExt cx="20048980" cy="97959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881633" y="9447619"/>
              <a:ext cx="20048980" cy="97959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09524" y="742857"/>
            <a:ext cx="16666667" cy="14286"/>
            <a:chOff x="809524" y="742857"/>
            <a:chExt cx="16666667" cy="1428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>
              <a:off x="809524" y="742857"/>
              <a:ext cx="16666667" cy="14286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8888" y="754150"/>
            <a:ext cx="5115074" cy="1011227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4817675" y="9578059"/>
            <a:ext cx="21570309" cy="682575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809524" y="1802525"/>
            <a:ext cx="7062498" cy="6997535"/>
            <a:chOff x="809524" y="1802525"/>
            <a:chExt cx="7062498" cy="6997535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9524" y="1802525"/>
              <a:ext cx="7062498" cy="6997535"/>
            </a:xfrm>
            <a:prstGeom prst="rect">
              <a:avLst/>
            </a:prstGeom>
          </p:spPr>
        </p:pic>
      </p:grpSp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77298" y="1679968"/>
            <a:ext cx="5887350" cy="1260465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2596" y="3328472"/>
            <a:ext cx="7798701" cy="1192082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1526" y="4563763"/>
            <a:ext cx="7471747" cy="1145442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61364" y="5762701"/>
            <a:ext cx="7502280" cy="1145442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737274" y="6951207"/>
            <a:ext cx="8457756" cy="1145442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0413693" y="1802525"/>
            <a:ext cx="7062498" cy="6997535"/>
            <a:chOff x="10413693" y="1802525"/>
            <a:chExt cx="7062498" cy="6997535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413693" y="1802525"/>
              <a:ext cx="7062498" cy="6997535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8183818" y="4967959"/>
            <a:ext cx="1918078" cy="857143"/>
            <a:chOff x="8183818" y="4967959"/>
            <a:chExt cx="1918078" cy="857143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 rot="60000">
              <a:off x="8183818" y="4967959"/>
              <a:ext cx="1918078" cy="857143"/>
            </a:xfrm>
            <a:prstGeom prst="rect">
              <a:avLst/>
            </a:prstGeom>
          </p:spPr>
        </p:pic>
      </p:grpSp>
      <p:pic>
        <p:nvPicPr>
          <p:cNvPr id="24" name="Object 23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425241" y="1679965"/>
            <a:ext cx="6030255" cy="1250941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9879902" y="2854073"/>
            <a:ext cx="8160394" cy="1944956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0055521" y="4652273"/>
            <a:ext cx="7361737" cy="1944956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0150397" y="6760730"/>
            <a:ext cx="7153937" cy="19449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881633" y="9447619"/>
            <a:ext cx="20048980" cy="979592"/>
            <a:chOff x="-881633" y="9447619"/>
            <a:chExt cx="20048980" cy="97959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881633" y="9447619"/>
              <a:ext cx="20048980" cy="97959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09524" y="742857"/>
            <a:ext cx="16666667" cy="14286"/>
            <a:chOff x="809524" y="742857"/>
            <a:chExt cx="16666667" cy="1428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>
              <a:off x="809524" y="742857"/>
              <a:ext cx="16666667" cy="14286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8888" y="754150"/>
            <a:ext cx="5115074" cy="1011227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4817675" y="9578059"/>
            <a:ext cx="21570309" cy="682575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878407" y="1701866"/>
            <a:ext cx="7330353" cy="7262926"/>
            <a:chOff x="878407" y="1701866"/>
            <a:chExt cx="7330353" cy="7262926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8407" y="1701866"/>
              <a:ext cx="7330353" cy="7262926"/>
            </a:xfrm>
            <a:prstGeom prst="rect">
              <a:avLst/>
            </a:prstGeom>
          </p:spPr>
        </p:pic>
      </p:grpSp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3812" y="1670441"/>
            <a:ext cx="6243198" cy="1279512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147327" y="3328473"/>
            <a:ext cx="8200528" cy="1192081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86617" y="4678542"/>
            <a:ext cx="7457413" cy="1145441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03825" y="5762702"/>
            <a:ext cx="7802194" cy="2744480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0090220" y="1701870"/>
            <a:ext cx="7330353" cy="7262926"/>
            <a:chOff x="10090220" y="1701870"/>
            <a:chExt cx="7330353" cy="7262926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090220" y="1701870"/>
              <a:ext cx="7330353" cy="7262926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032946" y="1679965"/>
            <a:ext cx="6231807" cy="1250941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472582" y="3353251"/>
            <a:ext cx="9470137" cy="1145441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937082" y="4773778"/>
            <a:ext cx="7931784" cy="1145441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0297885" y="6061552"/>
            <a:ext cx="6704184" cy="19449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881633" y="9447619"/>
            <a:ext cx="20048980" cy="979592"/>
            <a:chOff x="-881633" y="9447619"/>
            <a:chExt cx="20048980" cy="97959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881633" y="9447619"/>
              <a:ext cx="20048980" cy="97959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09524" y="742857"/>
            <a:ext cx="16666667" cy="14286"/>
            <a:chOff x="809524" y="742857"/>
            <a:chExt cx="16666667" cy="1428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>
              <a:off x="809524" y="742857"/>
              <a:ext cx="16666667" cy="14286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8888" y="754150"/>
            <a:ext cx="5115074" cy="1011227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4817675" y="9578059"/>
            <a:ext cx="21570309" cy="682575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878407" y="1643827"/>
            <a:ext cx="16169491" cy="7320964"/>
            <a:chOff x="878407" y="1643827"/>
            <a:chExt cx="16169491" cy="7320964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8407" y="1643827"/>
              <a:ext cx="16169491" cy="7320964"/>
            </a:xfrm>
            <a:prstGeom prst="rect">
              <a:avLst/>
            </a:prstGeom>
          </p:spPr>
        </p:pic>
      </p:grpSp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01996" y="3216816"/>
            <a:ext cx="7414557" cy="1192081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521983" y="4052596"/>
            <a:ext cx="17700375" cy="1944956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88264" y="5801531"/>
            <a:ext cx="11176251" cy="1145441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753226" y="1445857"/>
            <a:ext cx="4227713" cy="1485275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026025" y="6857911"/>
            <a:ext cx="12700986" cy="18247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사용자 지정</PresentationFormat>
  <Paragraphs>0</Paragraphs>
  <Slides>21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전서은</cp:lastModifiedBy>
  <cp:revision>2</cp:revision>
  <dcterms:created xsi:type="dcterms:W3CDTF">2023-09-30T23:02:53Z</dcterms:created>
  <dcterms:modified xsi:type="dcterms:W3CDTF">2023-09-30T14:29:49Z</dcterms:modified>
</cp:coreProperties>
</file>