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50"/>
  </p:notesMasterIdLst>
  <p:sldIdLst>
    <p:sldId id="320" r:id="rId2"/>
    <p:sldId id="305" r:id="rId3"/>
    <p:sldId id="258" r:id="rId4"/>
    <p:sldId id="260" r:id="rId5"/>
    <p:sldId id="261" r:id="rId6"/>
    <p:sldId id="272" r:id="rId7"/>
    <p:sldId id="276" r:id="rId8"/>
    <p:sldId id="277" r:id="rId9"/>
    <p:sldId id="280" r:id="rId10"/>
    <p:sldId id="286" r:id="rId11"/>
    <p:sldId id="292" r:id="rId12"/>
    <p:sldId id="291" r:id="rId13"/>
    <p:sldId id="293" r:id="rId14"/>
    <p:sldId id="290" r:id="rId15"/>
    <p:sldId id="256" r:id="rId16"/>
    <p:sldId id="294" r:id="rId17"/>
    <p:sldId id="295" r:id="rId18"/>
    <p:sldId id="296" r:id="rId19"/>
    <p:sldId id="297" r:id="rId20"/>
    <p:sldId id="298" r:id="rId21"/>
    <p:sldId id="299" r:id="rId22"/>
    <p:sldId id="264" r:id="rId23"/>
    <p:sldId id="300" r:id="rId24"/>
    <p:sldId id="301" r:id="rId25"/>
    <p:sldId id="302" r:id="rId26"/>
    <p:sldId id="321" r:id="rId27"/>
    <p:sldId id="304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262" r:id="rId41"/>
    <p:sldId id="263" r:id="rId42"/>
    <p:sldId id="318" r:id="rId43"/>
    <p:sldId id="265" r:id="rId44"/>
    <p:sldId id="266" r:id="rId45"/>
    <p:sldId id="267" r:id="rId46"/>
    <p:sldId id="279" r:id="rId47"/>
    <p:sldId id="281" r:id="rId48"/>
    <p:sldId id="319" r:id="rId4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기본 구역" id="{96FF066F-F2B6-4CA3-83C3-0A21BC31A829}">
          <p14:sldIdLst>
            <p14:sldId id="320"/>
            <p14:sldId id="305"/>
            <p14:sldId id="258"/>
            <p14:sldId id="260"/>
            <p14:sldId id="261"/>
            <p14:sldId id="272"/>
            <p14:sldId id="276"/>
            <p14:sldId id="277"/>
            <p14:sldId id="280"/>
            <p14:sldId id="286"/>
            <p14:sldId id="292"/>
            <p14:sldId id="291"/>
            <p14:sldId id="293"/>
            <p14:sldId id="290"/>
          </p14:sldIdLst>
        </p14:section>
        <p14:section name="센고쿠" id="{A5BF8BDF-2317-4430-B47A-24BB1108351B}">
          <p14:sldIdLst>
            <p14:sldId id="256"/>
            <p14:sldId id="294"/>
            <p14:sldId id="295"/>
            <p14:sldId id="296"/>
            <p14:sldId id="297"/>
            <p14:sldId id="298"/>
            <p14:sldId id="299"/>
            <p14:sldId id="264"/>
            <p14:sldId id="300"/>
            <p14:sldId id="301"/>
            <p14:sldId id="302"/>
            <p14:sldId id="321"/>
          </p14:sldIdLst>
        </p14:section>
        <p14:section name="쇼쿠호시대" id="{2D31058C-1E74-4F06-BFC5-98824C16A8F3}">
          <p14:sldIdLst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  <p14:section name="가마쿠라 막부" id="{9369A485-F3DC-48D6-81DF-5C7D8A7F95C9}">
          <p14:sldIdLst>
            <p14:sldId id="316"/>
            <p14:sldId id="317"/>
            <p14:sldId id="262"/>
            <p14:sldId id="263"/>
            <p14:sldId id="318"/>
            <p14:sldId id="265"/>
            <p14:sldId id="266"/>
            <p14:sldId id="267"/>
            <p14:sldId id="279"/>
            <p14:sldId id="281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6DB"/>
    <a:srgbClr val="E1F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1D7CD0-3FE9-48BB-89DB-5A0E2242D628}">
  <a:tblStyle styleId="{6D1D7CD0-3FE9-48BB-89DB-5A0E2242D6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FF6CE8F-EB0F-4276-B341-275329B1DE5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8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Google Shape;3648;g258ffee07a7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9" name="Google Shape;3649;g258ffee07a7_0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259a8f6c11d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259a8f6c11d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03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8" name="Google Shape;4268;g259a8f6c11d_0_19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9" name="Google Shape;4269;g259a8f6c11d_0_19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996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" name="Google Shape;3612;g258ffee07a7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3" name="Google Shape;3613;g258ffee07a7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Google Shape;3648;g258ffee07a7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9" name="Google Shape;3649;g258ffee07a7_0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6" name="Google Shape;375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827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6" name="Google Shape;375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17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39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g259a8f6c11d_0_18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8" name="Google Shape;3778;g259a8f6c11d_0_18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6" name="Google Shape;375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542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588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6" name="Google Shape;375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294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892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Google Shape;3648;g258ffee07a7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9" name="Google Shape;3649;g258ffee07a7_0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187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562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129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675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86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6" name="Google Shape;375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608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332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6" name="Google Shape;375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782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622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" name="Google Shape;376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9" name="Google Shape;376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199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g259a8f6c11d_0_18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8" name="Google Shape;3778;g259a8f6c11d_0_18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0126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Google Shape;3792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3" name="Google Shape;3793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074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4" name="Google Shape;3804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2406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" name="Google Shape;3816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7" name="Google Shape;3817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6695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Google Shape;4100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1" name="Google Shape;4101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36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259a8f6c11d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259a8f6c11d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2" name="Google Shape;4192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3" name="Google Shape;4193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6680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38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8" name="Google Shape;4068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9" name="Google Shape;4069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0" name="Google Shape;4080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1" name="Google Shape;4081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5" name="Google Shape;4165;g259a8f6c11d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6" name="Google Shape;4166;g259a8f6c11d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8" name="Google Shape;4268;g259a8f6c11d_0_19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9" name="Google Shape;4269;g259a8f6c11d_0_19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8" name="Google Shape;4268;g259a8f6c11d_0_19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9" name="Google Shape;4269;g259a8f6c11d_0_19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05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179" name="Google Shape;179;p3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180" name="Google Shape;180;p3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1" name="Google Shape;181;p3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182" name="Google Shape;182;p3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3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3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3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3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3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3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3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3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" name="Google Shape;191;p3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" name="Google Shape;192;p3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3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3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3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3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3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3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3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" name="Google Shape;200;p3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" name="Google Shape;201;p3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" name="Google Shape;202;p3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3" name="Google Shape;203;p3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3"/>
          <p:cNvSpPr txBox="1">
            <a:spLocks noGrp="1"/>
          </p:cNvSpPr>
          <p:nvPr>
            <p:ph type="title"/>
          </p:nvPr>
        </p:nvSpPr>
        <p:spPr>
          <a:xfrm>
            <a:off x="1291500" y="2702525"/>
            <a:ext cx="4357500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" name="Google Shape;205;p3"/>
          <p:cNvSpPr txBox="1">
            <a:spLocks noGrp="1"/>
          </p:cNvSpPr>
          <p:nvPr>
            <p:ph type="title" idx="2" hasCustomPrompt="1"/>
          </p:nvPr>
        </p:nvSpPr>
        <p:spPr>
          <a:xfrm>
            <a:off x="1291500" y="1698725"/>
            <a:ext cx="11163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3"/>
          <p:cNvSpPr txBox="1">
            <a:spLocks noGrp="1"/>
          </p:cNvSpPr>
          <p:nvPr>
            <p:ph type="subTitle" idx="1"/>
          </p:nvPr>
        </p:nvSpPr>
        <p:spPr>
          <a:xfrm>
            <a:off x="1291500" y="3589325"/>
            <a:ext cx="323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3"/>
          <p:cNvGrpSpPr/>
          <p:nvPr/>
        </p:nvGrpSpPr>
        <p:grpSpPr>
          <a:xfrm rot="-1980790">
            <a:off x="5035755" y="-390826"/>
            <a:ext cx="1787992" cy="1326954"/>
            <a:chOff x="2343675" y="4223850"/>
            <a:chExt cx="1326825" cy="984700"/>
          </a:xfrm>
        </p:grpSpPr>
        <p:sp>
          <p:nvSpPr>
            <p:cNvPr id="208" name="Google Shape;208;p3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"/>
          <p:cNvGrpSpPr/>
          <p:nvPr/>
        </p:nvGrpSpPr>
        <p:grpSpPr>
          <a:xfrm rot="4686079">
            <a:off x="3482045" y="492838"/>
            <a:ext cx="9629394" cy="3287827"/>
            <a:chOff x="-185176" y="-2194035"/>
            <a:chExt cx="9628545" cy="3287537"/>
          </a:xfrm>
        </p:grpSpPr>
        <p:sp>
          <p:nvSpPr>
            <p:cNvPr id="251" name="Google Shape;251;p3"/>
            <p:cNvSpPr/>
            <p:nvPr/>
          </p:nvSpPr>
          <p:spPr>
            <a:xfrm>
              <a:off x="-185176" y="-2194035"/>
              <a:ext cx="9628545" cy="3287537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711" y="-2124141"/>
              <a:ext cx="9202308" cy="3142005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"/>
          <p:cNvGrpSpPr/>
          <p:nvPr/>
        </p:nvGrpSpPr>
        <p:grpSpPr>
          <a:xfrm rot="-10420348">
            <a:off x="-399927" y="-662699"/>
            <a:ext cx="1469052" cy="1905269"/>
            <a:chOff x="7973015" y="3606818"/>
            <a:chExt cx="1469212" cy="1905476"/>
          </a:xfrm>
        </p:grpSpPr>
        <p:sp>
          <p:nvSpPr>
            <p:cNvPr id="254" name="Google Shape;254;p3"/>
            <p:cNvSpPr/>
            <p:nvPr/>
          </p:nvSpPr>
          <p:spPr>
            <a:xfrm rot="5400000" flipH="1">
              <a:off x="7799371" y="3780462"/>
              <a:ext cx="1816500" cy="1469212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3"/>
          <p:cNvGrpSpPr/>
          <p:nvPr/>
        </p:nvGrpSpPr>
        <p:grpSpPr>
          <a:xfrm rot="8592958">
            <a:off x="5029783" y="4742024"/>
            <a:ext cx="1017763" cy="621560"/>
            <a:chOff x="1401025" y="4698775"/>
            <a:chExt cx="577775" cy="352850"/>
          </a:xfrm>
        </p:grpSpPr>
        <p:sp>
          <p:nvSpPr>
            <p:cNvPr id="257" name="Google Shape;257;p3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3"/>
          <p:cNvGrpSpPr/>
          <p:nvPr/>
        </p:nvGrpSpPr>
        <p:grpSpPr>
          <a:xfrm rot="5702547">
            <a:off x="7482262" y="3687999"/>
            <a:ext cx="1977521" cy="2019874"/>
            <a:chOff x="7374172" y="-608534"/>
            <a:chExt cx="1977382" cy="2019731"/>
          </a:xfrm>
        </p:grpSpPr>
        <p:sp>
          <p:nvSpPr>
            <p:cNvPr id="301" name="Google Shape;301;p3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1" name="Google Shape;3241;p32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3242" name="Google Shape;3242;p32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3243" name="Google Shape;3243;p32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244" name="Google Shape;3244;p32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3245" name="Google Shape;3245;p32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6" name="Google Shape;3246;p32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7" name="Google Shape;3247;p32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8" name="Google Shape;3248;p32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9" name="Google Shape;3249;p32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0" name="Google Shape;3250;p32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1" name="Google Shape;3251;p32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2" name="Google Shape;3252;p32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3" name="Google Shape;3253;p32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4" name="Google Shape;3254;p32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5" name="Google Shape;3255;p32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6" name="Google Shape;3256;p32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7" name="Google Shape;3257;p32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8" name="Google Shape;3258;p32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9" name="Google Shape;3259;p32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0" name="Google Shape;3260;p32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1" name="Google Shape;3261;p32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2" name="Google Shape;3262;p32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3" name="Google Shape;3263;p32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4" name="Google Shape;3264;p32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5" name="Google Shape;3265;p32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266" name="Google Shape;3266;p32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67" name="Google Shape;3267;p32"/>
          <p:cNvSpPr txBox="1">
            <a:spLocks noGrp="1"/>
          </p:cNvSpPr>
          <p:nvPr>
            <p:ph type="title"/>
          </p:nvPr>
        </p:nvSpPr>
        <p:spPr>
          <a:xfrm>
            <a:off x="2347938" y="6013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8" name="Google Shape;3268;p32"/>
          <p:cNvSpPr txBox="1">
            <a:spLocks noGrp="1"/>
          </p:cNvSpPr>
          <p:nvPr>
            <p:ph type="subTitle" idx="1"/>
          </p:nvPr>
        </p:nvSpPr>
        <p:spPr>
          <a:xfrm>
            <a:off x="2263500" y="1612850"/>
            <a:ext cx="46170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9" name="Google Shape;3269;p32"/>
          <p:cNvSpPr txBox="1"/>
          <p:nvPr/>
        </p:nvSpPr>
        <p:spPr>
          <a:xfrm>
            <a:off x="2099100" y="3526775"/>
            <a:ext cx="4945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CREDITS:</a:t>
            </a: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Courier Prime"/>
                <a:ea typeface="Courier Prime"/>
                <a:cs typeface="Courier Prime"/>
                <a:sym typeface="Courier Prime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endParaRPr sz="1200" b="1" u="sng">
              <a:solidFill>
                <a:schemeClr val="dk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3270" name="Google Shape;3270;p32"/>
          <p:cNvGrpSpPr/>
          <p:nvPr/>
        </p:nvGrpSpPr>
        <p:grpSpPr>
          <a:xfrm rot="-9476529" flipH="1">
            <a:off x="8249069" y="694230"/>
            <a:ext cx="1469046" cy="1847175"/>
            <a:chOff x="8012041" y="3664910"/>
            <a:chExt cx="1469212" cy="1847385"/>
          </a:xfrm>
        </p:grpSpPr>
        <p:sp>
          <p:nvSpPr>
            <p:cNvPr id="3271" name="Google Shape;3271;p32"/>
            <p:cNvSpPr/>
            <p:nvPr/>
          </p:nvSpPr>
          <p:spPr>
            <a:xfrm rot="5400000" flipH="1">
              <a:off x="7838397" y="3838554"/>
              <a:ext cx="1816500" cy="1469212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2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3" name="Google Shape;3273;p32"/>
          <p:cNvGrpSpPr/>
          <p:nvPr/>
        </p:nvGrpSpPr>
        <p:grpSpPr>
          <a:xfrm rot="6500553" flipH="1">
            <a:off x="7627705" y="-366127"/>
            <a:ext cx="1977398" cy="2019748"/>
            <a:chOff x="7374172" y="-608534"/>
            <a:chExt cx="1977382" cy="2019731"/>
          </a:xfrm>
        </p:grpSpPr>
        <p:sp>
          <p:nvSpPr>
            <p:cNvPr id="3274" name="Google Shape;3274;p32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2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6" name="Google Shape;3276;p32"/>
          <p:cNvGrpSpPr/>
          <p:nvPr/>
        </p:nvGrpSpPr>
        <p:grpSpPr>
          <a:xfrm rot="-8100000" flipH="1">
            <a:off x="-497786" y="4287900"/>
            <a:ext cx="1977363" cy="2019712"/>
            <a:chOff x="7374172" y="-608534"/>
            <a:chExt cx="1977382" cy="2019731"/>
          </a:xfrm>
        </p:grpSpPr>
        <p:sp>
          <p:nvSpPr>
            <p:cNvPr id="3277" name="Google Shape;3277;p32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2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9" name="Google Shape;3279;p32"/>
          <p:cNvGrpSpPr/>
          <p:nvPr/>
        </p:nvGrpSpPr>
        <p:grpSpPr>
          <a:xfrm rot="-1063266">
            <a:off x="-3833914" y="-1925534"/>
            <a:ext cx="9629056" cy="3287712"/>
            <a:chOff x="-185176" y="-2194035"/>
            <a:chExt cx="9628545" cy="3287537"/>
          </a:xfrm>
        </p:grpSpPr>
        <p:sp>
          <p:nvSpPr>
            <p:cNvPr id="3280" name="Google Shape;3280;p32"/>
            <p:cNvSpPr/>
            <p:nvPr/>
          </p:nvSpPr>
          <p:spPr>
            <a:xfrm>
              <a:off x="-185176" y="-2194035"/>
              <a:ext cx="9628545" cy="3287537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2"/>
            <p:cNvSpPr/>
            <p:nvPr/>
          </p:nvSpPr>
          <p:spPr>
            <a:xfrm>
              <a:off x="4711" y="-2124141"/>
              <a:ext cx="9202308" cy="3142005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2" name="Google Shape;3282;p32"/>
          <p:cNvGrpSpPr/>
          <p:nvPr/>
        </p:nvGrpSpPr>
        <p:grpSpPr>
          <a:xfrm rot="-7519479">
            <a:off x="7493845" y="4482161"/>
            <a:ext cx="1788043" cy="1326992"/>
            <a:chOff x="2343675" y="4223850"/>
            <a:chExt cx="1326825" cy="984700"/>
          </a:xfrm>
        </p:grpSpPr>
        <p:sp>
          <p:nvSpPr>
            <p:cNvPr id="3283" name="Google Shape;3283;p32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2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2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2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2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2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2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2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2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2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2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2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2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2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2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2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2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2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2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2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2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2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2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2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2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2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2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2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2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2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2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2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2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2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2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2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2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2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2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2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2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2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5" name="Google Shape;3325;p32"/>
          <p:cNvGrpSpPr/>
          <p:nvPr/>
        </p:nvGrpSpPr>
        <p:grpSpPr>
          <a:xfrm rot="-9504808">
            <a:off x="5966984" y="-683012"/>
            <a:ext cx="1538035" cy="1037064"/>
            <a:chOff x="1962675" y="3108125"/>
            <a:chExt cx="1431450" cy="654800"/>
          </a:xfrm>
        </p:grpSpPr>
        <p:sp>
          <p:nvSpPr>
            <p:cNvPr id="3326" name="Google Shape;3326;p3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32"/>
          <p:cNvGrpSpPr/>
          <p:nvPr/>
        </p:nvGrpSpPr>
        <p:grpSpPr>
          <a:xfrm rot="4996874">
            <a:off x="-387353" y="3031416"/>
            <a:ext cx="1017807" cy="621576"/>
            <a:chOff x="1401025" y="4698775"/>
            <a:chExt cx="577775" cy="352850"/>
          </a:xfrm>
        </p:grpSpPr>
        <p:sp>
          <p:nvSpPr>
            <p:cNvPr id="3346" name="Google Shape;3346;p32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2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2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2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2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2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2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2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2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2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2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2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2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2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2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2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2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2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2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2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2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2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2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2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2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2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2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2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2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2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2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2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2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2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2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2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2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2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2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2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2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2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2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0" name="Google Shape;3390;p33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3391" name="Google Shape;3391;p33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3392" name="Google Shape;3392;p33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393" name="Google Shape;3393;p33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3394" name="Google Shape;3394;p33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95" name="Google Shape;3395;p33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96" name="Google Shape;3396;p33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97" name="Google Shape;3397;p33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98" name="Google Shape;3398;p33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99" name="Google Shape;3399;p33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00" name="Google Shape;3400;p33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01" name="Google Shape;3401;p33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02" name="Google Shape;3402;p33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03" name="Google Shape;3403;p33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04" name="Google Shape;3404;p33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05" name="Google Shape;3405;p33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06" name="Google Shape;3406;p33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07" name="Google Shape;3407;p33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08" name="Google Shape;3408;p33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09" name="Google Shape;3409;p33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10" name="Google Shape;3410;p33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11" name="Google Shape;3411;p33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12" name="Google Shape;3412;p33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13" name="Google Shape;3413;p33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14" name="Google Shape;3414;p33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415" name="Google Shape;3415;p33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16" name="Google Shape;3416;p33"/>
          <p:cNvGrpSpPr/>
          <p:nvPr/>
        </p:nvGrpSpPr>
        <p:grpSpPr>
          <a:xfrm rot="7961417">
            <a:off x="5466045" y="2781582"/>
            <a:ext cx="9629468" cy="3287852"/>
            <a:chOff x="-185176" y="-2194035"/>
            <a:chExt cx="9628545" cy="3287537"/>
          </a:xfrm>
        </p:grpSpPr>
        <p:sp>
          <p:nvSpPr>
            <p:cNvPr id="3417" name="Google Shape;3417;p33"/>
            <p:cNvSpPr/>
            <p:nvPr/>
          </p:nvSpPr>
          <p:spPr>
            <a:xfrm>
              <a:off x="-185176" y="-2194035"/>
              <a:ext cx="9628545" cy="3287537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711" y="-2124141"/>
              <a:ext cx="9202308" cy="3142005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9" name="Google Shape;3419;p33"/>
          <p:cNvGrpSpPr/>
          <p:nvPr/>
        </p:nvGrpSpPr>
        <p:grpSpPr>
          <a:xfrm flipH="1">
            <a:off x="-908374" y="-536473"/>
            <a:ext cx="1977382" cy="2019731"/>
            <a:chOff x="7374172" y="-608534"/>
            <a:chExt cx="1977382" cy="2019731"/>
          </a:xfrm>
        </p:grpSpPr>
        <p:sp>
          <p:nvSpPr>
            <p:cNvPr id="3420" name="Google Shape;3420;p33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6634802">
            <a:off x="1230766" y="4775732"/>
            <a:ext cx="1017760" cy="621576"/>
            <a:chOff x="1401025" y="4698775"/>
            <a:chExt cx="577775" cy="352850"/>
          </a:xfrm>
        </p:grpSpPr>
        <p:sp>
          <p:nvSpPr>
            <p:cNvPr id="3423" name="Google Shape;3423;p33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3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3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3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3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3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3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3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3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3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3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3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3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3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3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3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3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3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3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3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3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3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3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6" name="Google Shape;3466;p33"/>
          <p:cNvGrpSpPr/>
          <p:nvPr/>
        </p:nvGrpSpPr>
        <p:grpSpPr>
          <a:xfrm rot="-1236975">
            <a:off x="8472820" y="-452421"/>
            <a:ext cx="1788030" cy="1326983"/>
            <a:chOff x="2343675" y="4223850"/>
            <a:chExt cx="1326825" cy="984700"/>
          </a:xfrm>
        </p:grpSpPr>
        <p:sp>
          <p:nvSpPr>
            <p:cNvPr id="3467" name="Google Shape;3467;p33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3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3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3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3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3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3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3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3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3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3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3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3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3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3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3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3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3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3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3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3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3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3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3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3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3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3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3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3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3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3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3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3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3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3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3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3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3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3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3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3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3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0" name="Google Shape;3510;p34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3511" name="Google Shape;3511;p34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3512" name="Google Shape;3512;p34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513" name="Google Shape;3513;p34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3514" name="Google Shape;3514;p34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5" name="Google Shape;3515;p34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6" name="Google Shape;3516;p34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7" name="Google Shape;3517;p34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8" name="Google Shape;3518;p34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9" name="Google Shape;3519;p34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0" name="Google Shape;3520;p34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1" name="Google Shape;3521;p34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2" name="Google Shape;3522;p34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3" name="Google Shape;3523;p34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4" name="Google Shape;3524;p34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5" name="Google Shape;3525;p34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6" name="Google Shape;3526;p34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7" name="Google Shape;3527;p34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8" name="Google Shape;3528;p34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9" name="Google Shape;3529;p34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0" name="Google Shape;3530;p34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1" name="Google Shape;3531;p34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2" name="Google Shape;3532;p34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3" name="Google Shape;3533;p34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4" name="Google Shape;3534;p34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535" name="Google Shape;3535;p34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36" name="Google Shape;3536;p34"/>
          <p:cNvGrpSpPr/>
          <p:nvPr/>
        </p:nvGrpSpPr>
        <p:grpSpPr>
          <a:xfrm rot="-1810066" flipH="1">
            <a:off x="-414742" y="4102238"/>
            <a:ext cx="1469114" cy="1847261"/>
            <a:chOff x="8012041" y="3664910"/>
            <a:chExt cx="1469212" cy="1847385"/>
          </a:xfrm>
        </p:grpSpPr>
        <p:sp>
          <p:nvSpPr>
            <p:cNvPr id="3537" name="Google Shape;3537;p34"/>
            <p:cNvSpPr/>
            <p:nvPr/>
          </p:nvSpPr>
          <p:spPr>
            <a:xfrm rot="5400000" flipH="1">
              <a:off x="7838397" y="3838554"/>
              <a:ext cx="1816500" cy="1469212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4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9" name="Google Shape;3539;p34"/>
          <p:cNvGrpSpPr/>
          <p:nvPr/>
        </p:nvGrpSpPr>
        <p:grpSpPr>
          <a:xfrm rot="-7519479">
            <a:off x="-1025755" y="3873636"/>
            <a:ext cx="1788043" cy="1326992"/>
            <a:chOff x="2343675" y="4223850"/>
            <a:chExt cx="1326825" cy="984700"/>
          </a:xfrm>
        </p:grpSpPr>
        <p:sp>
          <p:nvSpPr>
            <p:cNvPr id="3540" name="Google Shape;3540;p34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4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4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4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4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4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4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4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4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4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4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4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4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4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4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4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4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4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4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4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4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4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4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4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4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4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4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4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4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4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4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4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4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4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4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4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4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4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4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4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4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4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2" name="Google Shape;3582;p34"/>
          <p:cNvGrpSpPr/>
          <p:nvPr/>
        </p:nvGrpSpPr>
        <p:grpSpPr>
          <a:xfrm rot="6500553" flipH="1">
            <a:off x="7773230" y="-905852"/>
            <a:ext cx="1977398" cy="2019748"/>
            <a:chOff x="7374172" y="-608534"/>
            <a:chExt cx="1977382" cy="2019731"/>
          </a:xfrm>
        </p:grpSpPr>
        <p:sp>
          <p:nvSpPr>
            <p:cNvPr id="3583" name="Google Shape;3583;p34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4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5" name="Google Shape;3585;p34"/>
          <p:cNvGrpSpPr/>
          <p:nvPr/>
        </p:nvGrpSpPr>
        <p:grpSpPr>
          <a:xfrm rot="-1624382">
            <a:off x="8493743" y="2677240"/>
            <a:ext cx="1537990" cy="1037088"/>
            <a:chOff x="1962675" y="3108125"/>
            <a:chExt cx="1431450" cy="654800"/>
          </a:xfrm>
        </p:grpSpPr>
        <p:sp>
          <p:nvSpPr>
            <p:cNvPr id="3586" name="Google Shape;3586;p34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4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4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4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4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4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4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4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4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4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4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4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4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4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4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4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4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4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4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" name="Google Shape;12;p2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13" name="Google Shape;13;p2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4" name="Google Shape;34;p2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" name="Google Shape;35;p2"/>
          <p:cNvGrpSpPr/>
          <p:nvPr/>
        </p:nvGrpSpPr>
        <p:grpSpPr>
          <a:xfrm rot="131350">
            <a:off x="-232015" y="-1809173"/>
            <a:ext cx="9628833" cy="3287636"/>
            <a:chOff x="-185176" y="-2194035"/>
            <a:chExt cx="9628545" cy="3287537"/>
          </a:xfrm>
        </p:grpSpPr>
        <p:sp>
          <p:nvSpPr>
            <p:cNvPr id="36" name="Google Shape;36;p2"/>
            <p:cNvSpPr/>
            <p:nvPr/>
          </p:nvSpPr>
          <p:spPr>
            <a:xfrm>
              <a:off x="-185176" y="-2194035"/>
              <a:ext cx="9628545" cy="3287537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11" y="-2124141"/>
              <a:ext cx="9202308" cy="3142005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6280434" y="317826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 rot="-4203292">
            <a:off x="7852898" y="707119"/>
            <a:ext cx="2189074" cy="1306479"/>
            <a:chOff x="2343675" y="4223850"/>
            <a:chExt cx="1326825" cy="984700"/>
          </a:xfrm>
        </p:grpSpPr>
        <p:sp>
          <p:nvSpPr>
            <p:cNvPr id="40" name="Google Shape;40;p2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 txBox="1">
            <a:spLocks noGrp="1"/>
          </p:cNvSpPr>
          <p:nvPr>
            <p:ph type="ctrTitle"/>
          </p:nvPr>
        </p:nvSpPr>
        <p:spPr>
          <a:xfrm>
            <a:off x="911100" y="1696775"/>
            <a:ext cx="7321800" cy="18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subTitle" idx="2"/>
          </p:nvPr>
        </p:nvSpPr>
        <p:spPr>
          <a:xfrm>
            <a:off x="911100" y="3540225"/>
            <a:ext cx="3833700" cy="6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 rot="-3935269">
            <a:off x="5781157" y="3786360"/>
            <a:ext cx="2371701" cy="2408551"/>
            <a:chOff x="-541722" y="3428901"/>
            <a:chExt cx="2371690" cy="2408540"/>
          </a:xfrm>
        </p:grpSpPr>
        <p:sp>
          <p:nvSpPr>
            <p:cNvPr id="85" name="Google Shape;85;p2"/>
            <p:cNvSpPr/>
            <p:nvPr/>
          </p:nvSpPr>
          <p:spPr>
            <a:xfrm rot="4581347">
              <a:off x="-333071" y="3640551"/>
              <a:ext cx="1967982" cy="1948864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4622781">
              <a:off x="-355511" y="3685711"/>
              <a:ext cx="1967905" cy="1948788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7226775" y="3161914"/>
            <a:ext cx="2022563" cy="1981606"/>
            <a:chOff x="7150575" y="3161914"/>
            <a:chExt cx="2022563" cy="1981606"/>
          </a:xfrm>
        </p:grpSpPr>
        <p:sp>
          <p:nvSpPr>
            <p:cNvPr id="88" name="Google Shape;88;p2"/>
            <p:cNvSpPr/>
            <p:nvPr/>
          </p:nvSpPr>
          <p:spPr>
            <a:xfrm>
              <a:off x="7150575" y="3161914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05175" y="31946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2"/>
          <p:cNvGrpSpPr/>
          <p:nvPr/>
        </p:nvGrpSpPr>
        <p:grpSpPr>
          <a:xfrm rot="3907263">
            <a:off x="-247085" y="-40204"/>
            <a:ext cx="1017795" cy="621558"/>
            <a:chOff x="1401025" y="4698775"/>
            <a:chExt cx="577775" cy="352850"/>
          </a:xfrm>
        </p:grpSpPr>
        <p:sp>
          <p:nvSpPr>
            <p:cNvPr id="91" name="Google Shape;91;p2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4" name="Google Shape;134;p2"/>
          <p:cNvGrpSpPr/>
          <p:nvPr/>
        </p:nvGrpSpPr>
        <p:grpSpPr>
          <a:xfrm rot="9689708">
            <a:off x="-1036039" y="4360529"/>
            <a:ext cx="1787995" cy="1326956"/>
            <a:chOff x="2343675" y="4223850"/>
            <a:chExt cx="1326825" cy="984700"/>
          </a:xfrm>
        </p:grpSpPr>
        <p:sp>
          <p:nvSpPr>
            <p:cNvPr id="135" name="Google Shape;135;p2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232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0" name="Google Shape;2270;p24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2271" name="Google Shape;2271;p24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2272" name="Google Shape;2272;p24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273" name="Google Shape;2273;p24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2274" name="Google Shape;2274;p24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5" name="Google Shape;2275;p24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6" name="Google Shape;2276;p24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7" name="Google Shape;2277;p24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8" name="Google Shape;2278;p24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9" name="Google Shape;2279;p24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0" name="Google Shape;2280;p24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1" name="Google Shape;2281;p24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2" name="Google Shape;2282;p24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3" name="Google Shape;2283;p24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4" name="Google Shape;2284;p24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5" name="Google Shape;2285;p24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6" name="Google Shape;2286;p24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7" name="Google Shape;2287;p24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8" name="Google Shape;2288;p24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9" name="Google Shape;2289;p24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0" name="Google Shape;2290;p24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1" name="Google Shape;2291;p24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2" name="Google Shape;2292;p24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3" name="Google Shape;2293;p24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4" name="Google Shape;2294;p24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295" name="Google Shape;2295;p24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96" name="Google Shape;2296;p24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7" name="Google Shape;2297;p24"/>
          <p:cNvSpPr txBox="1">
            <a:spLocks noGrp="1"/>
          </p:cNvSpPr>
          <p:nvPr>
            <p:ph type="subTitle" idx="1"/>
          </p:nvPr>
        </p:nvSpPr>
        <p:spPr>
          <a:xfrm>
            <a:off x="726650" y="1870975"/>
            <a:ext cx="23031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8" name="Google Shape;2298;p24"/>
          <p:cNvSpPr txBox="1">
            <a:spLocks noGrp="1"/>
          </p:cNvSpPr>
          <p:nvPr>
            <p:ph type="subTitle" idx="2"/>
          </p:nvPr>
        </p:nvSpPr>
        <p:spPr>
          <a:xfrm>
            <a:off x="3352458" y="1870975"/>
            <a:ext cx="23031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9" name="Google Shape;2299;p24"/>
          <p:cNvSpPr txBox="1">
            <a:spLocks noGrp="1"/>
          </p:cNvSpPr>
          <p:nvPr>
            <p:ph type="subTitle" idx="3"/>
          </p:nvPr>
        </p:nvSpPr>
        <p:spPr>
          <a:xfrm>
            <a:off x="726650" y="3301200"/>
            <a:ext cx="23031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0" name="Google Shape;2300;p24"/>
          <p:cNvSpPr txBox="1">
            <a:spLocks noGrp="1"/>
          </p:cNvSpPr>
          <p:nvPr>
            <p:ph type="subTitle" idx="4"/>
          </p:nvPr>
        </p:nvSpPr>
        <p:spPr>
          <a:xfrm>
            <a:off x="3352458" y="3301200"/>
            <a:ext cx="23031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1" name="Google Shape;2301;p24"/>
          <p:cNvSpPr txBox="1">
            <a:spLocks noGrp="1"/>
          </p:cNvSpPr>
          <p:nvPr>
            <p:ph type="subTitle" idx="5"/>
          </p:nvPr>
        </p:nvSpPr>
        <p:spPr>
          <a:xfrm>
            <a:off x="5978266" y="3301175"/>
            <a:ext cx="23031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2" name="Google Shape;2302;p24"/>
          <p:cNvSpPr txBox="1">
            <a:spLocks noGrp="1"/>
          </p:cNvSpPr>
          <p:nvPr>
            <p:ph type="subTitle" idx="6"/>
          </p:nvPr>
        </p:nvSpPr>
        <p:spPr>
          <a:xfrm>
            <a:off x="731173" y="1530775"/>
            <a:ext cx="22944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303" name="Google Shape;2303;p24"/>
          <p:cNvSpPr txBox="1">
            <a:spLocks noGrp="1"/>
          </p:cNvSpPr>
          <p:nvPr>
            <p:ph type="subTitle" idx="7"/>
          </p:nvPr>
        </p:nvSpPr>
        <p:spPr>
          <a:xfrm>
            <a:off x="3356980" y="1530775"/>
            <a:ext cx="22944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304" name="Google Shape;2304;p24"/>
          <p:cNvSpPr txBox="1">
            <a:spLocks noGrp="1"/>
          </p:cNvSpPr>
          <p:nvPr>
            <p:ph type="subTitle" idx="8"/>
          </p:nvPr>
        </p:nvSpPr>
        <p:spPr>
          <a:xfrm>
            <a:off x="5982787" y="2960975"/>
            <a:ext cx="22944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305" name="Google Shape;2305;p24"/>
          <p:cNvSpPr txBox="1">
            <a:spLocks noGrp="1"/>
          </p:cNvSpPr>
          <p:nvPr>
            <p:ph type="subTitle" idx="9"/>
          </p:nvPr>
        </p:nvSpPr>
        <p:spPr>
          <a:xfrm>
            <a:off x="731173" y="2960975"/>
            <a:ext cx="22944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306" name="Google Shape;2306;p24"/>
          <p:cNvSpPr txBox="1">
            <a:spLocks noGrp="1"/>
          </p:cNvSpPr>
          <p:nvPr>
            <p:ph type="subTitle" idx="13"/>
          </p:nvPr>
        </p:nvSpPr>
        <p:spPr>
          <a:xfrm>
            <a:off x="3356980" y="2960975"/>
            <a:ext cx="22944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grpSp>
        <p:nvGrpSpPr>
          <p:cNvPr id="2307" name="Google Shape;2307;p24"/>
          <p:cNvGrpSpPr/>
          <p:nvPr/>
        </p:nvGrpSpPr>
        <p:grpSpPr>
          <a:xfrm rot="-3902028">
            <a:off x="7329315" y="1120052"/>
            <a:ext cx="1017751" cy="621575"/>
            <a:chOff x="1401025" y="4698775"/>
            <a:chExt cx="577775" cy="352850"/>
          </a:xfrm>
        </p:grpSpPr>
        <p:sp>
          <p:nvSpPr>
            <p:cNvPr id="2308" name="Google Shape;2308;p24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4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4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4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4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4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4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4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4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4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4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4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4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4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4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4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4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4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4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4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4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4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4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4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4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4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4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4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4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4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4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4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4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4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1" name="Google Shape;2351;p24"/>
          <p:cNvGrpSpPr/>
          <p:nvPr/>
        </p:nvGrpSpPr>
        <p:grpSpPr>
          <a:xfrm rot="4142537" flipH="1">
            <a:off x="4420866" y="-1870336"/>
            <a:ext cx="9629116" cy="3287732"/>
            <a:chOff x="-185176" y="-2194035"/>
            <a:chExt cx="9628545" cy="3287537"/>
          </a:xfrm>
        </p:grpSpPr>
        <p:sp>
          <p:nvSpPr>
            <p:cNvPr id="2352" name="Google Shape;2352;p24"/>
            <p:cNvSpPr/>
            <p:nvPr/>
          </p:nvSpPr>
          <p:spPr>
            <a:xfrm>
              <a:off x="-185176" y="-2194035"/>
              <a:ext cx="9628545" cy="3287537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4"/>
            <p:cNvSpPr/>
            <p:nvPr/>
          </p:nvSpPr>
          <p:spPr>
            <a:xfrm>
              <a:off x="4711" y="-2124141"/>
              <a:ext cx="9202308" cy="3142005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4" name="Google Shape;2354;p24"/>
          <p:cNvGrpSpPr/>
          <p:nvPr/>
        </p:nvGrpSpPr>
        <p:grpSpPr>
          <a:xfrm rot="-4874368">
            <a:off x="7463651" y="-444146"/>
            <a:ext cx="2022494" cy="1981539"/>
            <a:chOff x="7150575" y="3161914"/>
            <a:chExt cx="2022563" cy="1981606"/>
          </a:xfrm>
        </p:grpSpPr>
        <p:sp>
          <p:nvSpPr>
            <p:cNvPr id="2355" name="Google Shape;2355;p24"/>
            <p:cNvSpPr/>
            <p:nvPr/>
          </p:nvSpPr>
          <p:spPr>
            <a:xfrm>
              <a:off x="7150575" y="3161914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4"/>
            <p:cNvSpPr/>
            <p:nvPr/>
          </p:nvSpPr>
          <p:spPr>
            <a:xfrm>
              <a:off x="7205175" y="31946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7" name="Google Shape;2357;p24"/>
          <p:cNvGrpSpPr/>
          <p:nvPr/>
        </p:nvGrpSpPr>
        <p:grpSpPr>
          <a:xfrm rot="1291657">
            <a:off x="4723486" y="4718980"/>
            <a:ext cx="1668823" cy="1125420"/>
            <a:chOff x="1962675" y="3108125"/>
            <a:chExt cx="1431450" cy="654800"/>
          </a:xfrm>
        </p:grpSpPr>
        <p:sp>
          <p:nvSpPr>
            <p:cNvPr id="2358" name="Google Shape;2358;p24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4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4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4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4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4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4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4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4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4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4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4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4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4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4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4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4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4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4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1065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7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539" name="Google Shape;539;p7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540" name="Google Shape;540;p7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41" name="Google Shape;541;p7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542" name="Google Shape;542;p7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3" name="Google Shape;543;p7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4" name="Google Shape;544;p7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5" name="Google Shape;545;p7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6" name="Google Shape;546;p7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7" name="Google Shape;547;p7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7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9" name="Google Shape;549;p7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0" name="Google Shape;550;p7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1" name="Google Shape;551;p7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2" name="Google Shape;552;p7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Google Shape;553;p7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4" name="Google Shape;554;p7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5" name="Google Shape;555;p7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6" name="Google Shape;556;p7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7" name="Google Shape;557;p7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7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7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0" name="Google Shape;560;p7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1" name="Google Shape;561;p7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2" name="Google Shape;562;p7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563" name="Google Shape;563;p7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4" name="Google Shape;564;p7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9023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66" name="Google Shape;566;p7"/>
          <p:cNvGrpSpPr/>
          <p:nvPr/>
        </p:nvGrpSpPr>
        <p:grpSpPr>
          <a:xfrm rot="-1980790">
            <a:off x="6729080" y="2033574"/>
            <a:ext cx="1787992" cy="1326954"/>
            <a:chOff x="2343675" y="4223850"/>
            <a:chExt cx="1326825" cy="984700"/>
          </a:xfrm>
        </p:grpSpPr>
        <p:sp>
          <p:nvSpPr>
            <p:cNvPr id="567" name="Google Shape;567;p7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7"/>
          <p:cNvGrpSpPr/>
          <p:nvPr/>
        </p:nvGrpSpPr>
        <p:grpSpPr>
          <a:xfrm rot="1586216">
            <a:off x="5436174" y="3809802"/>
            <a:ext cx="2022506" cy="1981551"/>
            <a:chOff x="7150575" y="3161914"/>
            <a:chExt cx="2022563" cy="1981606"/>
          </a:xfrm>
        </p:grpSpPr>
        <p:sp>
          <p:nvSpPr>
            <p:cNvPr id="610" name="Google Shape;610;p7"/>
            <p:cNvSpPr/>
            <p:nvPr/>
          </p:nvSpPr>
          <p:spPr>
            <a:xfrm>
              <a:off x="7150575" y="3161914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7205175" y="31946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7"/>
          <p:cNvGrpSpPr/>
          <p:nvPr/>
        </p:nvGrpSpPr>
        <p:grpSpPr>
          <a:xfrm rot="6475877" flipH="1">
            <a:off x="4534932" y="1205503"/>
            <a:ext cx="9629290" cy="3287792"/>
            <a:chOff x="-185176" y="-2194035"/>
            <a:chExt cx="9628545" cy="3287537"/>
          </a:xfrm>
        </p:grpSpPr>
        <p:sp>
          <p:nvSpPr>
            <p:cNvPr id="613" name="Google Shape;613;p7"/>
            <p:cNvSpPr/>
            <p:nvPr/>
          </p:nvSpPr>
          <p:spPr>
            <a:xfrm>
              <a:off x="-185176" y="-2194035"/>
              <a:ext cx="9628545" cy="3287537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711" y="-2124141"/>
              <a:ext cx="9202308" cy="3142005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7"/>
          <p:cNvGrpSpPr/>
          <p:nvPr/>
        </p:nvGrpSpPr>
        <p:grpSpPr>
          <a:xfrm rot="10380172">
            <a:off x="1254209" y="4765252"/>
            <a:ext cx="1017820" cy="621548"/>
            <a:chOff x="1401025" y="4698775"/>
            <a:chExt cx="577775" cy="352850"/>
          </a:xfrm>
        </p:grpSpPr>
        <p:sp>
          <p:nvSpPr>
            <p:cNvPr id="616" name="Google Shape;616;p7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433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1" name="Google Shape;1831;p20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1832" name="Google Shape;1832;p20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1833" name="Google Shape;1833;p20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34" name="Google Shape;1834;p20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1835" name="Google Shape;1835;p20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6" name="Google Shape;1836;p20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7" name="Google Shape;1837;p20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8" name="Google Shape;1838;p20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9" name="Google Shape;1839;p20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0" name="Google Shape;1840;p20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1" name="Google Shape;1841;p20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2" name="Google Shape;1842;p20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3" name="Google Shape;1843;p20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4" name="Google Shape;1844;p20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5" name="Google Shape;1845;p20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6" name="Google Shape;1846;p20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7" name="Google Shape;1847;p20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8" name="Google Shape;1848;p20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9" name="Google Shape;1849;p20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0" name="Google Shape;1850;p20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1" name="Google Shape;1851;p20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2" name="Google Shape;1852;p20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3" name="Google Shape;1853;p20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4" name="Google Shape;1854;p20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5" name="Google Shape;1855;p20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856" name="Google Shape;1856;p20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7" name="Google Shape;1857;p20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8" name="Google Shape;1858;p20"/>
          <p:cNvSpPr txBox="1">
            <a:spLocks noGrp="1"/>
          </p:cNvSpPr>
          <p:nvPr>
            <p:ph type="subTitle" idx="1"/>
          </p:nvPr>
        </p:nvSpPr>
        <p:spPr>
          <a:xfrm>
            <a:off x="4215945" y="2447425"/>
            <a:ext cx="2761500" cy="14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9" name="Google Shape;1859;p20"/>
          <p:cNvSpPr txBox="1">
            <a:spLocks noGrp="1"/>
          </p:cNvSpPr>
          <p:nvPr>
            <p:ph type="subTitle" idx="2"/>
          </p:nvPr>
        </p:nvSpPr>
        <p:spPr>
          <a:xfrm>
            <a:off x="720000" y="2447425"/>
            <a:ext cx="2761500" cy="14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0" name="Google Shape;1860;p20"/>
          <p:cNvSpPr txBox="1">
            <a:spLocks noGrp="1"/>
          </p:cNvSpPr>
          <p:nvPr>
            <p:ph type="subTitle" idx="3"/>
          </p:nvPr>
        </p:nvSpPr>
        <p:spPr>
          <a:xfrm>
            <a:off x="720000" y="1964725"/>
            <a:ext cx="2761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861" name="Google Shape;1861;p20"/>
          <p:cNvSpPr txBox="1">
            <a:spLocks noGrp="1"/>
          </p:cNvSpPr>
          <p:nvPr>
            <p:ph type="subTitle" idx="4"/>
          </p:nvPr>
        </p:nvSpPr>
        <p:spPr>
          <a:xfrm>
            <a:off x="4215942" y="1964725"/>
            <a:ext cx="2761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grpSp>
        <p:nvGrpSpPr>
          <p:cNvPr id="1862" name="Google Shape;1862;p20"/>
          <p:cNvGrpSpPr/>
          <p:nvPr/>
        </p:nvGrpSpPr>
        <p:grpSpPr>
          <a:xfrm rot="-4907648">
            <a:off x="8374913" y="1681479"/>
            <a:ext cx="1668836" cy="1125383"/>
            <a:chOff x="1962675" y="3108125"/>
            <a:chExt cx="1431450" cy="654800"/>
          </a:xfrm>
        </p:grpSpPr>
        <p:sp>
          <p:nvSpPr>
            <p:cNvPr id="1863" name="Google Shape;1863;p20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20"/>
          <p:cNvGrpSpPr/>
          <p:nvPr/>
        </p:nvGrpSpPr>
        <p:grpSpPr>
          <a:xfrm rot="4304122">
            <a:off x="7992056" y="3151163"/>
            <a:ext cx="1977342" cy="2019691"/>
            <a:chOff x="7374172" y="-608534"/>
            <a:chExt cx="1977382" cy="2019731"/>
          </a:xfrm>
        </p:grpSpPr>
        <p:sp>
          <p:nvSpPr>
            <p:cNvPr id="1883" name="Google Shape;1883;p20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0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5" name="Google Shape;1885;p20"/>
          <p:cNvGrpSpPr/>
          <p:nvPr/>
        </p:nvGrpSpPr>
        <p:grpSpPr>
          <a:xfrm rot="-3902028">
            <a:off x="-583010" y="4240177"/>
            <a:ext cx="1017751" cy="621575"/>
            <a:chOff x="1401025" y="4698775"/>
            <a:chExt cx="577775" cy="352850"/>
          </a:xfrm>
        </p:grpSpPr>
        <p:sp>
          <p:nvSpPr>
            <p:cNvPr id="1886" name="Google Shape;1886;p20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0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0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0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0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0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0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0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0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0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0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0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0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0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0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0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0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0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20"/>
          <p:cNvGrpSpPr/>
          <p:nvPr/>
        </p:nvGrpSpPr>
        <p:grpSpPr>
          <a:xfrm rot="-6089857">
            <a:off x="8174067" y="-787622"/>
            <a:ext cx="1469013" cy="1847134"/>
            <a:chOff x="8012041" y="3664910"/>
            <a:chExt cx="1469212" cy="1847385"/>
          </a:xfrm>
        </p:grpSpPr>
        <p:sp>
          <p:nvSpPr>
            <p:cNvPr id="1930" name="Google Shape;1930;p20"/>
            <p:cNvSpPr/>
            <p:nvPr/>
          </p:nvSpPr>
          <p:spPr>
            <a:xfrm rot="5400000" flipH="1">
              <a:off x="7838397" y="3838554"/>
              <a:ext cx="1816500" cy="1469212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0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317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3" name="Google Shape;2013;p22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2014" name="Google Shape;2014;p22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2015" name="Google Shape;2015;p22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016" name="Google Shape;2016;p22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2017" name="Google Shape;2017;p22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2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9" name="Google Shape;2019;p22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0" name="Google Shape;2020;p22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1" name="Google Shape;2021;p22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2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2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2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2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2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2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2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2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0" name="Google Shape;2030;p22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1" name="Google Shape;2031;p22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2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2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2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2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2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2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38" name="Google Shape;2038;p22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39" name="Google Shape;2039;p22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0" name="Google Shape;2040;p22"/>
          <p:cNvSpPr txBox="1">
            <a:spLocks noGrp="1"/>
          </p:cNvSpPr>
          <p:nvPr>
            <p:ph type="subTitle" idx="1"/>
          </p:nvPr>
        </p:nvSpPr>
        <p:spPr>
          <a:xfrm>
            <a:off x="713225" y="2382800"/>
            <a:ext cx="23577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1" name="Google Shape;2041;p22"/>
          <p:cNvSpPr txBox="1">
            <a:spLocks noGrp="1"/>
          </p:cNvSpPr>
          <p:nvPr>
            <p:ph type="subTitle" idx="2"/>
          </p:nvPr>
        </p:nvSpPr>
        <p:spPr>
          <a:xfrm>
            <a:off x="3393149" y="2382800"/>
            <a:ext cx="23577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2" name="Google Shape;2042;p22"/>
          <p:cNvSpPr txBox="1">
            <a:spLocks noGrp="1"/>
          </p:cNvSpPr>
          <p:nvPr>
            <p:ph type="subTitle" idx="3"/>
          </p:nvPr>
        </p:nvSpPr>
        <p:spPr>
          <a:xfrm>
            <a:off x="6066307" y="2382800"/>
            <a:ext cx="23577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3" name="Google Shape;2043;p22"/>
          <p:cNvSpPr txBox="1">
            <a:spLocks noGrp="1"/>
          </p:cNvSpPr>
          <p:nvPr>
            <p:ph type="subTitle" idx="4"/>
          </p:nvPr>
        </p:nvSpPr>
        <p:spPr>
          <a:xfrm>
            <a:off x="713225" y="1799000"/>
            <a:ext cx="23577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044" name="Google Shape;2044;p22"/>
          <p:cNvSpPr txBox="1">
            <a:spLocks noGrp="1"/>
          </p:cNvSpPr>
          <p:nvPr>
            <p:ph type="subTitle" idx="5"/>
          </p:nvPr>
        </p:nvSpPr>
        <p:spPr>
          <a:xfrm>
            <a:off x="3393151" y="1799000"/>
            <a:ext cx="23577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045" name="Google Shape;2045;p22"/>
          <p:cNvSpPr txBox="1">
            <a:spLocks noGrp="1"/>
          </p:cNvSpPr>
          <p:nvPr>
            <p:ph type="subTitle" idx="6"/>
          </p:nvPr>
        </p:nvSpPr>
        <p:spPr>
          <a:xfrm>
            <a:off x="6066302" y="1799000"/>
            <a:ext cx="23577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grpSp>
        <p:nvGrpSpPr>
          <p:cNvPr id="2046" name="Google Shape;2046;p22"/>
          <p:cNvGrpSpPr/>
          <p:nvPr/>
        </p:nvGrpSpPr>
        <p:grpSpPr>
          <a:xfrm rot="1646970">
            <a:off x="7856340" y="4001466"/>
            <a:ext cx="1017760" cy="621583"/>
            <a:chOff x="1401025" y="4698775"/>
            <a:chExt cx="577775" cy="352850"/>
          </a:xfrm>
        </p:grpSpPr>
        <p:sp>
          <p:nvSpPr>
            <p:cNvPr id="2047" name="Google Shape;2047;p22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2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2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2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2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2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2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2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2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2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2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2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2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2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2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2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2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2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2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2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2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2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2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2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2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2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2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2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2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2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2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2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2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22"/>
          <p:cNvGrpSpPr/>
          <p:nvPr/>
        </p:nvGrpSpPr>
        <p:grpSpPr>
          <a:xfrm rot="1429162">
            <a:off x="7952910" y="3766835"/>
            <a:ext cx="1591364" cy="1913753"/>
            <a:chOff x="7934587" y="3620192"/>
            <a:chExt cx="1591579" cy="1914011"/>
          </a:xfrm>
        </p:grpSpPr>
        <p:sp>
          <p:nvSpPr>
            <p:cNvPr id="2091" name="Google Shape;2091;p22"/>
            <p:cNvSpPr/>
            <p:nvPr/>
          </p:nvSpPr>
          <p:spPr>
            <a:xfrm rot="5161574" flipH="1">
              <a:off x="7822123" y="3842582"/>
              <a:ext cx="1816507" cy="1469231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22"/>
          <p:cNvGrpSpPr/>
          <p:nvPr/>
        </p:nvGrpSpPr>
        <p:grpSpPr>
          <a:xfrm rot="3729220">
            <a:off x="-130883" y="4209173"/>
            <a:ext cx="2022554" cy="1981598"/>
            <a:chOff x="7150575" y="3161914"/>
            <a:chExt cx="2022563" cy="1981606"/>
          </a:xfrm>
        </p:grpSpPr>
        <p:sp>
          <p:nvSpPr>
            <p:cNvPr id="2094" name="Google Shape;2094;p22"/>
            <p:cNvSpPr/>
            <p:nvPr/>
          </p:nvSpPr>
          <p:spPr>
            <a:xfrm>
              <a:off x="7150575" y="3161914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7205175" y="31946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6" name="Google Shape;2096;p22"/>
          <p:cNvGrpSpPr/>
          <p:nvPr/>
        </p:nvGrpSpPr>
        <p:grpSpPr>
          <a:xfrm rot="-5591158">
            <a:off x="7934920" y="-343607"/>
            <a:ext cx="1017764" cy="621622"/>
            <a:chOff x="1401025" y="4698775"/>
            <a:chExt cx="577775" cy="352850"/>
          </a:xfrm>
        </p:grpSpPr>
        <p:sp>
          <p:nvSpPr>
            <p:cNvPr id="2097" name="Google Shape;2097;p22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2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2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2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2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2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2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2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2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2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2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2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2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2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2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2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2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2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2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2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2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2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2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2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2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2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2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2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2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2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2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2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2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2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7839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1" name="Google Shape;2141;p23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2142" name="Google Shape;2142;p23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2143" name="Google Shape;2143;p23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144" name="Google Shape;2144;p23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2145" name="Google Shape;2145;p23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46" name="Google Shape;2146;p23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47" name="Google Shape;2147;p23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48" name="Google Shape;2148;p23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49" name="Google Shape;2149;p23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0" name="Google Shape;2150;p23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1" name="Google Shape;2151;p23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2" name="Google Shape;2152;p23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3" name="Google Shape;2153;p23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4" name="Google Shape;2154;p23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5" name="Google Shape;2155;p23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6" name="Google Shape;2156;p23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7" name="Google Shape;2157;p23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8" name="Google Shape;2158;p23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9" name="Google Shape;2159;p23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60" name="Google Shape;2160;p23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61" name="Google Shape;2161;p23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62" name="Google Shape;2162;p23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63" name="Google Shape;2163;p23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64" name="Google Shape;2164;p23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65" name="Google Shape;2165;p23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166" name="Google Shape;2166;p23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67" name="Google Shape;2167;p23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8" name="Google Shape;2168;p23"/>
          <p:cNvSpPr txBox="1">
            <a:spLocks noGrp="1"/>
          </p:cNvSpPr>
          <p:nvPr>
            <p:ph type="subTitle" idx="1"/>
          </p:nvPr>
        </p:nvSpPr>
        <p:spPr>
          <a:xfrm>
            <a:off x="720000" y="2017141"/>
            <a:ext cx="255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9" name="Google Shape;2169;p23"/>
          <p:cNvSpPr txBox="1">
            <a:spLocks noGrp="1"/>
          </p:cNvSpPr>
          <p:nvPr>
            <p:ph type="subTitle" idx="2"/>
          </p:nvPr>
        </p:nvSpPr>
        <p:spPr>
          <a:xfrm>
            <a:off x="4105467" y="2017141"/>
            <a:ext cx="255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0" name="Google Shape;2170;p23"/>
          <p:cNvSpPr txBox="1">
            <a:spLocks noGrp="1"/>
          </p:cNvSpPr>
          <p:nvPr>
            <p:ph type="subTitle" idx="3"/>
          </p:nvPr>
        </p:nvSpPr>
        <p:spPr>
          <a:xfrm>
            <a:off x="720000" y="3638175"/>
            <a:ext cx="255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" name="Google Shape;2171;p23"/>
          <p:cNvSpPr txBox="1">
            <a:spLocks noGrp="1"/>
          </p:cNvSpPr>
          <p:nvPr>
            <p:ph type="subTitle" idx="4"/>
          </p:nvPr>
        </p:nvSpPr>
        <p:spPr>
          <a:xfrm>
            <a:off x="4105467" y="3638175"/>
            <a:ext cx="255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23"/>
          <p:cNvSpPr txBox="1">
            <a:spLocks noGrp="1"/>
          </p:cNvSpPr>
          <p:nvPr>
            <p:ph type="subTitle" idx="5"/>
          </p:nvPr>
        </p:nvSpPr>
        <p:spPr>
          <a:xfrm>
            <a:off x="720000" y="1611762"/>
            <a:ext cx="2556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173" name="Google Shape;2173;p23"/>
          <p:cNvSpPr txBox="1">
            <a:spLocks noGrp="1"/>
          </p:cNvSpPr>
          <p:nvPr>
            <p:ph type="subTitle" idx="6"/>
          </p:nvPr>
        </p:nvSpPr>
        <p:spPr>
          <a:xfrm>
            <a:off x="720000" y="3232896"/>
            <a:ext cx="2556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174" name="Google Shape;2174;p23"/>
          <p:cNvSpPr txBox="1">
            <a:spLocks noGrp="1"/>
          </p:cNvSpPr>
          <p:nvPr>
            <p:ph type="subTitle" idx="7"/>
          </p:nvPr>
        </p:nvSpPr>
        <p:spPr>
          <a:xfrm>
            <a:off x="4105463" y="1611762"/>
            <a:ext cx="2556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175" name="Google Shape;2175;p23"/>
          <p:cNvSpPr txBox="1">
            <a:spLocks noGrp="1"/>
          </p:cNvSpPr>
          <p:nvPr>
            <p:ph type="subTitle" idx="8"/>
          </p:nvPr>
        </p:nvSpPr>
        <p:spPr>
          <a:xfrm>
            <a:off x="4105463" y="3232896"/>
            <a:ext cx="2556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grpSp>
        <p:nvGrpSpPr>
          <p:cNvPr id="2176" name="Google Shape;2176;p23"/>
          <p:cNvGrpSpPr/>
          <p:nvPr/>
        </p:nvGrpSpPr>
        <p:grpSpPr>
          <a:xfrm rot="6496097" flipH="1">
            <a:off x="5131540" y="1512096"/>
            <a:ext cx="9629567" cy="3287887"/>
            <a:chOff x="-185176" y="-2194035"/>
            <a:chExt cx="9628545" cy="3287537"/>
          </a:xfrm>
        </p:grpSpPr>
        <p:sp>
          <p:nvSpPr>
            <p:cNvPr id="2177" name="Google Shape;2177;p23"/>
            <p:cNvSpPr/>
            <p:nvPr/>
          </p:nvSpPr>
          <p:spPr>
            <a:xfrm>
              <a:off x="-185176" y="-2194035"/>
              <a:ext cx="9628545" cy="3287537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4711" y="-2124141"/>
              <a:ext cx="9202308" cy="3142005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9" name="Google Shape;2179;p23"/>
          <p:cNvGrpSpPr/>
          <p:nvPr/>
        </p:nvGrpSpPr>
        <p:grpSpPr>
          <a:xfrm rot="7486144">
            <a:off x="6722187" y="3968544"/>
            <a:ext cx="1977485" cy="2019837"/>
            <a:chOff x="7374172" y="-608534"/>
            <a:chExt cx="1977382" cy="2019731"/>
          </a:xfrm>
        </p:grpSpPr>
        <p:sp>
          <p:nvSpPr>
            <p:cNvPr id="2180" name="Google Shape;2180;p23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23"/>
          <p:cNvGrpSpPr/>
          <p:nvPr/>
        </p:nvGrpSpPr>
        <p:grpSpPr>
          <a:xfrm rot="-9284131">
            <a:off x="1532771" y="4870838"/>
            <a:ext cx="1017746" cy="621604"/>
            <a:chOff x="1401025" y="4698775"/>
            <a:chExt cx="577775" cy="352850"/>
          </a:xfrm>
        </p:grpSpPr>
        <p:sp>
          <p:nvSpPr>
            <p:cNvPr id="2183" name="Google Shape;2183;p23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3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3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3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3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3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3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3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3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3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3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3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3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3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3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3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3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3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3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3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3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3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3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6" name="Google Shape;2226;p23"/>
          <p:cNvGrpSpPr/>
          <p:nvPr/>
        </p:nvGrpSpPr>
        <p:grpSpPr>
          <a:xfrm rot="-3121527">
            <a:off x="7985107" y="1596253"/>
            <a:ext cx="1788043" cy="1326992"/>
            <a:chOff x="2343675" y="4223850"/>
            <a:chExt cx="1326825" cy="984700"/>
          </a:xfrm>
        </p:grpSpPr>
        <p:sp>
          <p:nvSpPr>
            <p:cNvPr id="2227" name="Google Shape;2227;p23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3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3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3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3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3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3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3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3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3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3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3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3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3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3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3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3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3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3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3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3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3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3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3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3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3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3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3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3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3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3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3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3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3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3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3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3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3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699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8" name="Google Shape;2378;p25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2379" name="Google Shape;2379;p25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2380" name="Google Shape;2380;p25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381" name="Google Shape;2381;p25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2382" name="Google Shape;2382;p25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3" name="Google Shape;2383;p25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4" name="Google Shape;2384;p25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5" name="Google Shape;2385;p25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6" name="Google Shape;2386;p25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7" name="Google Shape;2387;p25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8" name="Google Shape;2388;p25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9" name="Google Shape;2389;p25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0" name="Google Shape;2390;p25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1" name="Google Shape;2391;p25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2" name="Google Shape;2392;p25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3" name="Google Shape;2393;p25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4" name="Google Shape;2394;p25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5" name="Google Shape;2395;p25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6" name="Google Shape;2396;p25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7" name="Google Shape;2397;p25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8" name="Google Shape;2398;p25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9" name="Google Shape;2399;p25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0" name="Google Shape;2400;p25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1" name="Google Shape;2401;p25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2" name="Google Shape;2402;p25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403" name="Google Shape;2403;p25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04" name="Google Shape;2404;p25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05" name="Google Shape;2405;p25"/>
          <p:cNvSpPr txBox="1">
            <a:spLocks noGrp="1"/>
          </p:cNvSpPr>
          <p:nvPr>
            <p:ph type="subTitle" idx="1"/>
          </p:nvPr>
        </p:nvSpPr>
        <p:spPr>
          <a:xfrm>
            <a:off x="726650" y="1794775"/>
            <a:ext cx="23487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6" name="Google Shape;2406;p25"/>
          <p:cNvSpPr txBox="1">
            <a:spLocks noGrp="1"/>
          </p:cNvSpPr>
          <p:nvPr>
            <p:ph type="subTitle" idx="2"/>
          </p:nvPr>
        </p:nvSpPr>
        <p:spPr>
          <a:xfrm>
            <a:off x="3404350" y="1794775"/>
            <a:ext cx="23487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7" name="Google Shape;2407;p25"/>
          <p:cNvSpPr txBox="1">
            <a:spLocks noGrp="1"/>
          </p:cNvSpPr>
          <p:nvPr>
            <p:ph type="subTitle" idx="3"/>
          </p:nvPr>
        </p:nvSpPr>
        <p:spPr>
          <a:xfrm>
            <a:off x="726650" y="3410161"/>
            <a:ext cx="23487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8" name="Google Shape;2408;p25"/>
          <p:cNvSpPr txBox="1">
            <a:spLocks noGrp="1"/>
          </p:cNvSpPr>
          <p:nvPr>
            <p:ph type="subTitle" idx="4"/>
          </p:nvPr>
        </p:nvSpPr>
        <p:spPr>
          <a:xfrm>
            <a:off x="3404350" y="3410161"/>
            <a:ext cx="23487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9" name="Google Shape;2409;p25"/>
          <p:cNvSpPr txBox="1">
            <a:spLocks noGrp="1"/>
          </p:cNvSpPr>
          <p:nvPr>
            <p:ph type="subTitle" idx="5"/>
          </p:nvPr>
        </p:nvSpPr>
        <p:spPr>
          <a:xfrm>
            <a:off x="6082049" y="1794775"/>
            <a:ext cx="23487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0" name="Google Shape;2410;p25"/>
          <p:cNvSpPr txBox="1">
            <a:spLocks noGrp="1"/>
          </p:cNvSpPr>
          <p:nvPr>
            <p:ph type="subTitle" idx="6"/>
          </p:nvPr>
        </p:nvSpPr>
        <p:spPr>
          <a:xfrm>
            <a:off x="6082049" y="3410161"/>
            <a:ext cx="23487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1" name="Google Shape;2411;p25"/>
          <p:cNvSpPr txBox="1">
            <a:spLocks noGrp="1"/>
          </p:cNvSpPr>
          <p:nvPr>
            <p:ph type="subTitle" idx="7"/>
          </p:nvPr>
        </p:nvSpPr>
        <p:spPr>
          <a:xfrm>
            <a:off x="731262" y="1454575"/>
            <a:ext cx="2339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412" name="Google Shape;2412;p25"/>
          <p:cNvSpPr txBox="1">
            <a:spLocks noGrp="1"/>
          </p:cNvSpPr>
          <p:nvPr>
            <p:ph type="subTitle" idx="8"/>
          </p:nvPr>
        </p:nvSpPr>
        <p:spPr>
          <a:xfrm>
            <a:off x="3408961" y="1454575"/>
            <a:ext cx="2339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413" name="Google Shape;2413;p25"/>
          <p:cNvSpPr txBox="1">
            <a:spLocks noGrp="1"/>
          </p:cNvSpPr>
          <p:nvPr>
            <p:ph type="subTitle" idx="9"/>
          </p:nvPr>
        </p:nvSpPr>
        <p:spPr>
          <a:xfrm>
            <a:off x="6086660" y="1454575"/>
            <a:ext cx="2339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414" name="Google Shape;2414;p25"/>
          <p:cNvSpPr txBox="1">
            <a:spLocks noGrp="1"/>
          </p:cNvSpPr>
          <p:nvPr>
            <p:ph type="subTitle" idx="13"/>
          </p:nvPr>
        </p:nvSpPr>
        <p:spPr>
          <a:xfrm>
            <a:off x="731262" y="3069936"/>
            <a:ext cx="2339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415" name="Google Shape;2415;p25"/>
          <p:cNvSpPr txBox="1">
            <a:spLocks noGrp="1"/>
          </p:cNvSpPr>
          <p:nvPr>
            <p:ph type="subTitle" idx="14"/>
          </p:nvPr>
        </p:nvSpPr>
        <p:spPr>
          <a:xfrm>
            <a:off x="3408961" y="3069936"/>
            <a:ext cx="2339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2416" name="Google Shape;2416;p25"/>
          <p:cNvSpPr txBox="1">
            <a:spLocks noGrp="1"/>
          </p:cNvSpPr>
          <p:nvPr>
            <p:ph type="subTitle" idx="15"/>
          </p:nvPr>
        </p:nvSpPr>
        <p:spPr>
          <a:xfrm>
            <a:off x="6086660" y="3069936"/>
            <a:ext cx="2339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grpSp>
        <p:nvGrpSpPr>
          <p:cNvPr id="2417" name="Google Shape;2417;p25"/>
          <p:cNvGrpSpPr/>
          <p:nvPr/>
        </p:nvGrpSpPr>
        <p:grpSpPr>
          <a:xfrm rot="-3628441">
            <a:off x="7770882" y="-1210262"/>
            <a:ext cx="2022488" cy="1981533"/>
            <a:chOff x="7150575" y="3161914"/>
            <a:chExt cx="2022563" cy="1981606"/>
          </a:xfrm>
        </p:grpSpPr>
        <p:sp>
          <p:nvSpPr>
            <p:cNvPr id="2418" name="Google Shape;2418;p25"/>
            <p:cNvSpPr/>
            <p:nvPr/>
          </p:nvSpPr>
          <p:spPr>
            <a:xfrm>
              <a:off x="7150575" y="3161914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7205175" y="31946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25"/>
          <p:cNvGrpSpPr/>
          <p:nvPr/>
        </p:nvGrpSpPr>
        <p:grpSpPr>
          <a:xfrm rot="-9284131">
            <a:off x="8755896" y="1418013"/>
            <a:ext cx="1017746" cy="621604"/>
            <a:chOff x="1401025" y="4698775"/>
            <a:chExt cx="577775" cy="352850"/>
          </a:xfrm>
        </p:grpSpPr>
        <p:sp>
          <p:nvSpPr>
            <p:cNvPr id="2421" name="Google Shape;2421;p25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5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5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5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5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5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5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5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4" name="Google Shape;2464;p25"/>
          <p:cNvGrpSpPr/>
          <p:nvPr/>
        </p:nvGrpSpPr>
        <p:grpSpPr>
          <a:xfrm rot="1586216">
            <a:off x="7031074" y="4181189"/>
            <a:ext cx="2022506" cy="1981551"/>
            <a:chOff x="7150575" y="3161914"/>
            <a:chExt cx="2022563" cy="1981606"/>
          </a:xfrm>
        </p:grpSpPr>
        <p:sp>
          <p:nvSpPr>
            <p:cNvPr id="2465" name="Google Shape;2465;p25"/>
            <p:cNvSpPr/>
            <p:nvPr/>
          </p:nvSpPr>
          <p:spPr>
            <a:xfrm>
              <a:off x="7150575" y="3161914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>
              <a:off x="7205175" y="31946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7" name="Google Shape;2467;p25"/>
          <p:cNvGrpSpPr/>
          <p:nvPr/>
        </p:nvGrpSpPr>
        <p:grpSpPr>
          <a:xfrm rot="1116447">
            <a:off x="2484587" y="4689660"/>
            <a:ext cx="1668845" cy="1125449"/>
            <a:chOff x="1962675" y="3108125"/>
            <a:chExt cx="1431450" cy="654800"/>
          </a:xfrm>
        </p:grpSpPr>
        <p:sp>
          <p:nvSpPr>
            <p:cNvPr id="2468" name="Google Shape;2468;p25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5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5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5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5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5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5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5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5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5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5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5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5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5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5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5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5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5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5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350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6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418" name="Google Shape;418;p6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419" name="Google Shape;419;p6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20" name="Google Shape;420;p6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421" name="Google Shape;421;p6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6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3" name="Google Shape;423;p6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6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5" name="Google Shape;425;p6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6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6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6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6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6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6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6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6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4" name="Google Shape;434;p6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5" name="Google Shape;435;p6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6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6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6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6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6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6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442" name="Google Shape;442;p6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3" name="Google Shape;443;p6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4" name="Google Shape;444;p6"/>
          <p:cNvGrpSpPr/>
          <p:nvPr/>
        </p:nvGrpSpPr>
        <p:grpSpPr>
          <a:xfrm rot="3907263">
            <a:off x="7921878" y="-228679"/>
            <a:ext cx="1017795" cy="621558"/>
            <a:chOff x="1401025" y="4698775"/>
            <a:chExt cx="577775" cy="352850"/>
          </a:xfrm>
        </p:grpSpPr>
        <p:sp>
          <p:nvSpPr>
            <p:cNvPr id="445" name="Google Shape;445;p6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6"/>
          <p:cNvGrpSpPr/>
          <p:nvPr/>
        </p:nvGrpSpPr>
        <p:grpSpPr>
          <a:xfrm rot="-1681235">
            <a:off x="8033954" y="3772038"/>
            <a:ext cx="2022611" cy="1981654"/>
            <a:chOff x="7150575" y="3161914"/>
            <a:chExt cx="2022563" cy="1981606"/>
          </a:xfrm>
        </p:grpSpPr>
        <p:sp>
          <p:nvSpPr>
            <p:cNvPr id="489" name="Google Shape;489;p6"/>
            <p:cNvSpPr/>
            <p:nvPr/>
          </p:nvSpPr>
          <p:spPr>
            <a:xfrm>
              <a:off x="7150575" y="3161914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7205175" y="31946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6"/>
          <p:cNvGrpSpPr/>
          <p:nvPr/>
        </p:nvGrpSpPr>
        <p:grpSpPr>
          <a:xfrm rot="10338301">
            <a:off x="-417365" y="-456609"/>
            <a:ext cx="1469220" cy="1956947"/>
            <a:chOff x="7939911" y="3485405"/>
            <a:chExt cx="1469212" cy="1956937"/>
          </a:xfrm>
        </p:grpSpPr>
        <p:sp>
          <p:nvSpPr>
            <p:cNvPr id="492" name="Google Shape;492;p6"/>
            <p:cNvSpPr/>
            <p:nvPr/>
          </p:nvSpPr>
          <p:spPr>
            <a:xfrm rot="5400000" flipH="1">
              <a:off x="7766267" y="3710694"/>
              <a:ext cx="1816500" cy="1469212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 rot="5861745" flipH="1">
              <a:off x="7778979" y="3877792"/>
              <a:ext cx="1816329" cy="117216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6"/>
          <p:cNvGrpSpPr/>
          <p:nvPr/>
        </p:nvGrpSpPr>
        <p:grpSpPr>
          <a:xfrm rot="9689708">
            <a:off x="-445239" y="4684329"/>
            <a:ext cx="1787995" cy="1326956"/>
            <a:chOff x="2343675" y="4223850"/>
            <a:chExt cx="1326825" cy="984700"/>
          </a:xfrm>
        </p:grpSpPr>
        <p:sp>
          <p:nvSpPr>
            <p:cNvPr id="495" name="Google Shape;495;p6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0" name="Google Shape;3140;p31"/>
          <p:cNvGrpSpPr/>
          <p:nvPr/>
        </p:nvGrpSpPr>
        <p:grpSpPr>
          <a:xfrm rot="4509297">
            <a:off x="8144193" y="3178795"/>
            <a:ext cx="1977336" cy="2019685"/>
            <a:chOff x="7374172" y="-608534"/>
            <a:chExt cx="1977382" cy="2019731"/>
          </a:xfrm>
        </p:grpSpPr>
        <p:sp>
          <p:nvSpPr>
            <p:cNvPr id="3141" name="Google Shape;3141;p31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3" name="Google Shape;3143;p31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3144" name="Google Shape;3144;p31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3145" name="Google Shape;3145;p31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146" name="Google Shape;3146;p31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3147" name="Google Shape;3147;p31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48" name="Google Shape;3148;p31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49" name="Google Shape;3149;p31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0" name="Google Shape;3150;p31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1" name="Google Shape;3151;p31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2" name="Google Shape;3152;p31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3" name="Google Shape;3153;p31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4" name="Google Shape;3154;p31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5" name="Google Shape;3155;p31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6" name="Google Shape;3156;p31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7" name="Google Shape;3157;p31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8" name="Google Shape;3158;p31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9" name="Google Shape;3159;p31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0" name="Google Shape;3160;p31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1" name="Google Shape;3161;p31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2" name="Google Shape;3162;p31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3" name="Google Shape;3163;p31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4" name="Google Shape;3164;p31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5" name="Google Shape;3165;p31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6" name="Google Shape;3166;p31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7" name="Google Shape;3167;p31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68" name="Google Shape;3168;p31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69" name="Google Shape;3169;p31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170" name="Google Shape;3170;p31"/>
          <p:cNvGrpSpPr/>
          <p:nvPr/>
        </p:nvGrpSpPr>
        <p:grpSpPr>
          <a:xfrm rot="2531958">
            <a:off x="7958402" y="4067192"/>
            <a:ext cx="1469187" cy="1847353"/>
            <a:chOff x="8012041" y="3664910"/>
            <a:chExt cx="1469212" cy="1847385"/>
          </a:xfrm>
        </p:grpSpPr>
        <p:sp>
          <p:nvSpPr>
            <p:cNvPr id="3171" name="Google Shape;3171;p31"/>
            <p:cNvSpPr/>
            <p:nvPr/>
          </p:nvSpPr>
          <p:spPr>
            <a:xfrm rot="5400000" flipH="1">
              <a:off x="7838397" y="3838554"/>
              <a:ext cx="1816500" cy="1469212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1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3" name="Google Shape;3173;p31"/>
          <p:cNvGrpSpPr/>
          <p:nvPr/>
        </p:nvGrpSpPr>
        <p:grpSpPr>
          <a:xfrm rot="-7752285">
            <a:off x="-1199941" y="-207868"/>
            <a:ext cx="1977402" cy="2019752"/>
            <a:chOff x="7374172" y="-608534"/>
            <a:chExt cx="1977382" cy="2019731"/>
          </a:xfrm>
        </p:grpSpPr>
        <p:sp>
          <p:nvSpPr>
            <p:cNvPr id="3174" name="Google Shape;3174;p31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1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6" name="Google Shape;3176;p31"/>
          <p:cNvGrpSpPr/>
          <p:nvPr/>
        </p:nvGrpSpPr>
        <p:grpSpPr>
          <a:xfrm rot="2195059">
            <a:off x="1203306" y="4656885"/>
            <a:ext cx="1017786" cy="621560"/>
            <a:chOff x="1401025" y="4698775"/>
            <a:chExt cx="577775" cy="352850"/>
          </a:xfrm>
        </p:grpSpPr>
        <p:sp>
          <p:nvSpPr>
            <p:cNvPr id="3177" name="Google Shape;3177;p31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1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1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1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1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1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1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1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1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1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1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1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1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1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1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1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1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1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1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1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1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1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1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1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1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1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 rot="-4978214">
            <a:off x="8419274" y="596741"/>
            <a:ext cx="1538060" cy="1037073"/>
            <a:chOff x="1962675" y="3108125"/>
            <a:chExt cx="1431450" cy="654800"/>
          </a:xfrm>
        </p:grpSpPr>
        <p:sp>
          <p:nvSpPr>
            <p:cNvPr id="3221" name="Google Shape;3221;p31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420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" name="Google Shape;1078;p13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1079" name="Google Shape;1079;p13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1080" name="Google Shape;1080;p13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81" name="Google Shape;1081;p13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1082" name="Google Shape;1082;p13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3" name="Google Shape;1083;p13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4" name="Google Shape;1084;p13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5" name="Google Shape;1085;p13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6" name="Google Shape;1086;p13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7" name="Google Shape;1087;p13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8" name="Google Shape;1088;p13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9" name="Google Shape;1089;p13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0" name="Google Shape;1090;p13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1" name="Google Shape;1091;p13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2" name="Google Shape;1092;p13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3" name="Google Shape;1093;p13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4" name="Google Shape;1094;p13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5" name="Google Shape;1095;p13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6" name="Google Shape;1096;p13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7" name="Google Shape;1097;p13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8" name="Google Shape;1098;p13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9" name="Google Shape;1099;p13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0" name="Google Shape;1100;p13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1" name="Google Shape;1101;p13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2" name="Google Shape;1102;p13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103" name="Google Shape;1103;p13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4" name="Google Shape;1104;p13"/>
          <p:cNvSpPr txBox="1">
            <a:spLocks noGrp="1"/>
          </p:cNvSpPr>
          <p:nvPr>
            <p:ph type="title"/>
          </p:nvPr>
        </p:nvSpPr>
        <p:spPr>
          <a:xfrm>
            <a:off x="720000" y="4231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/>
          <p:cNvSpPr txBox="1">
            <a:spLocks noGrp="1"/>
          </p:cNvSpPr>
          <p:nvPr>
            <p:ph type="subTitle" idx="1"/>
          </p:nvPr>
        </p:nvSpPr>
        <p:spPr>
          <a:xfrm>
            <a:off x="1006975" y="3102187"/>
            <a:ext cx="2305500" cy="9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3"/>
          <p:cNvSpPr txBox="1">
            <a:spLocks noGrp="1"/>
          </p:cNvSpPr>
          <p:nvPr>
            <p:ph type="title" idx="2" hasCustomPrompt="1"/>
          </p:nvPr>
        </p:nvSpPr>
        <p:spPr>
          <a:xfrm>
            <a:off x="1534075" y="1845729"/>
            <a:ext cx="1251300" cy="82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3"/>
          </p:nvPr>
        </p:nvSpPr>
        <p:spPr>
          <a:xfrm>
            <a:off x="1006975" y="281421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108" name="Google Shape;1108;p13"/>
          <p:cNvSpPr txBox="1">
            <a:spLocks noGrp="1"/>
          </p:cNvSpPr>
          <p:nvPr>
            <p:ph type="subTitle" idx="4"/>
          </p:nvPr>
        </p:nvSpPr>
        <p:spPr>
          <a:xfrm>
            <a:off x="3419250" y="3102187"/>
            <a:ext cx="2305500" cy="9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3"/>
          <p:cNvSpPr txBox="1">
            <a:spLocks noGrp="1"/>
          </p:cNvSpPr>
          <p:nvPr>
            <p:ph type="title" idx="5" hasCustomPrompt="1"/>
          </p:nvPr>
        </p:nvSpPr>
        <p:spPr>
          <a:xfrm>
            <a:off x="3946350" y="1845729"/>
            <a:ext cx="1251300" cy="82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6"/>
          </p:nvPr>
        </p:nvSpPr>
        <p:spPr>
          <a:xfrm>
            <a:off x="3419250" y="281421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111" name="Google Shape;1111;p13"/>
          <p:cNvSpPr txBox="1">
            <a:spLocks noGrp="1"/>
          </p:cNvSpPr>
          <p:nvPr>
            <p:ph type="subTitle" idx="7"/>
          </p:nvPr>
        </p:nvSpPr>
        <p:spPr>
          <a:xfrm>
            <a:off x="5831525" y="3102187"/>
            <a:ext cx="2305500" cy="9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13"/>
          <p:cNvSpPr txBox="1">
            <a:spLocks noGrp="1"/>
          </p:cNvSpPr>
          <p:nvPr>
            <p:ph type="title" idx="8" hasCustomPrompt="1"/>
          </p:nvPr>
        </p:nvSpPr>
        <p:spPr>
          <a:xfrm>
            <a:off x="6358625" y="1845729"/>
            <a:ext cx="1251300" cy="82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9"/>
          </p:nvPr>
        </p:nvSpPr>
        <p:spPr>
          <a:xfrm>
            <a:off x="5831525" y="281421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 b="1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grpSp>
        <p:nvGrpSpPr>
          <p:cNvPr id="1114" name="Google Shape;1114;p13"/>
          <p:cNvGrpSpPr/>
          <p:nvPr/>
        </p:nvGrpSpPr>
        <p:grpSpPr>
          <a:xfrm>
            <a:off x="7374172" y="-608534"/>
            <a:ext cx="1977382" cy="2019731"/>
            <a:chOff x="7374172" y="-608534"/>
            <a:chExt cx="1977382" cy="2019731"/>
          </a:xfrm>
        </p:grpSpPr>
        <p:sp>
          <p:nvSpPr>
            <p:cNvPr id="1115" name="Google Shape;1115;p13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13"/>
          <p:cNvGrpSpPr/>
          <p:nvPr/>
        </p:nvGrpSpPr>
        <p:grpSpPr>
          <a:xfrm rot="8592958">
            <a:off x="8297983" y="4540674"/>
            <a:ext cx="1017763" cy="621560"/>
            <a:chOff x="1401025" y="4698775"/>
            <a:chExt cx="577775" cy="352850"/>
          </a:xfrm>
        </p:grpSpPr>
        <p:sp>
          <p:nvSpPr>
            <p:cNvPr id="1118" name="Google Shape;1118;p13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13"/>
          <p:cNvGrpSpPr/>
          <p:nvPr/>
        </p:nvGrpSpPr>
        <p:grpSpPr>
          <a:xfrm rot="-8499734">
            <a:off x="7777959" y="-75755"/>
            <a:ext cx="1788006" cy="1326964"/>
            <a:chOff x="2343675" y="4223850"/>
            <a:chExt cx="1326825" cy="984700"/>
          </a:xfrm>
        </p:grpSpPr>
        <p:sp>
          <p:nvSpPr>
            <p:cNvPr id="1162" name="Google Shape;1162;p13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13"/>
          <p:cNvGrpSpPr/>
          <p:nvPr/>
        </p:nvGrpSpPr>
        <p:grpSpPr>
          <a:xfrm rot="4223014">
            <a:off x="-87497" y="3906586"/>
            <a:ext cx="1469117" cy="1905353"/>
            <a:chOff x="7973015" y="3606818"/>
            <a:chExt cx="1469212" cy="1905476"/>
          </a:xfrm>
        </p:grpSpPr>
        <p:sp>
          <p:nvSpPr>
            <p:cNvPr id="1205" name="Google Shape;1205;p13"/>
            <p:cNvSpPr/>
            <p:nvPr/>
          </p:nvSpPr>
          <p:spPr>
            <a:xfrm rot="5400000" flipH="1">
              <a:off x="7799371" y="3780462"/>
              <a:ext cx="1816500" cy="1469212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16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1411" name="Google Shape;1411;p16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1412" name="Google Shape;1412;p16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13" name="Google Shape;1413;p16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1414" name="Google Shape;1414;p16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16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16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16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16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16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16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16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2" name="Google Shape;1422;p16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3" name="Google Shape;1423;p16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16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16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16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16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16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16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16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1" name="Google Shape;1431;p16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2" name="Google Shape;1432;p16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3" name="Google Shape;1433;p16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4" name="Google Shape;1434;p16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435" name="Google Shape;1435;p16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6" name="Google Shape;1436;p16"/>
          <p:cNvSpPr txBox="1">
            <a:spLocks noGrp="1"/>
          </p:cNvSpPr>
          <p:nvPr>
            <p:ph type="title"/>
          </p:nvPr>
        </p:nvSpPr>
        <p:spPr>
          <a:xfrm>
            <a:off x="720000" y="1485150"/>
            <a:ext cx="35979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16"/>
          <p:cNvSpPr txBox="1">
            <a:spLocks noGrp="1"/>
          </p:cNvSpPr>
          <p:nvPr>
            <p:ph type="subTitle" idx="1"/>
          </p:nvPr>
        </p:nvSpPr>
        <p:spPr>
          <a:xfrm>
            <a:off x="720000" y="2548350"/>
            <a:ext cx="3597900" cy="11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8" name="Google Shape;1438;p16"/>
          <p:cNvGrpSpPr/>
          <p:nvPr/>
        </p:nvGrpSpPr>
        <p:grpSpPr>
          <a:xfrm rot="7568620">
            <a:off x="7546129" y="771628"/>
            <a:ext cx="1787961" cy="1326931"/>
            <a:chOff x="2343675" y="4223850"/>
            <a:chExt cx="1326825" cy="984700"/>
          </a:xfrm>
        </p:grpSpPr>
        <p:sp>
          <p:nvSpPr>
            <p:cNvPr id="1439" name="Google Shape;1439;p16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16"/>
          <p:cNvGrpSpPr/>
          <p:nvPr/>
        </p:nvGrpSpPr>
        <p:grpSpPr>
          <a:xfrm rot="10332121">
            <a:off x="3835318" y="633843"/>
            <a:ext cx="1017744" cy="621602"/>
            <a:chOff x="1401025" y="4698775"/>
            <a:chExt cx="577775" cy="352850"/>
          </a:xfrm>
        </p:grpSpPr>
        <p:sp>
          <p:nvSpPr>
            <p:cNvPr id="1482" name="Google Shape;1482;p16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16"/>
          <p:cNvGrpSpPr/>
          <p:nvPr/>
        </p:nvGrpSpPr>
        <p:grpSpPr>
          <a:xfrm rot="1813431" flipH="1">
            <a:off x="-495425" y="-657169"/>
            <a:ext cx="1977461" cy="2019813"/>
            <a:chOff x="7374172" y="-608534"/>
            <a:chExt cx="1977382" cy="2019731"/>
          </a:xfrm>
        </p:grpSpPr>
        <p:sp>
          <p:nvSpPr>
            <p:cNvPr id="1526" name="Google Shape;1526;p16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16"/>
          <p:cNvGrpSpPr/>
          <p:nvPr/>
        </p:nvGrpSpPr>
        <p:grpSpPr>
          <a:xfrm>
            <a:off x="8006373" y="3830399"/>
            <a:ext cx="1469212" cy="1847385"/>
            <a:chOff x="8012041" y="3664910"/>
            <a:chExt cx="1469212" cy="1847385"/>
          </a:xfrm>
        </p:grpSpPr>
        <p:sp>
          <p:nvSpPr>
            <p:cNvPr id="1529" name="Google Shape;1529;p16"/>
            <p:cNvSpPr/>
            <p:nvPr/>
          </p:nvSpPr>
          <p:spPr>
            <a:xfrm rot="5400000" flipH="1">
              <a:off x="7838397" y="3838554"/>
              <a:ext cx="1816500" cy="1469212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16"/>
          <p:cNvGrpSpPr/>
          <p:nvPr/>
        </p:nvGrpSpPr>
        <p:grpSpPr>
          <a:xfrm rot="2928165" flipH="1">
            <a:off x="3724091" y="-1215078"/>
            <a:ext cx="9629229" cy="3287771"/>
            <a:chOff x="-185176" y="-2194035"/>
            <a:chExt cx="9628545" cy="3287537"/>
          </a:xfrm>
        </p:grpSpPr>
        <p:sp>
          <p:nvSpPr>
            <p:cNvPr id="1532" name="Google Shape;1532;p16"/>
            <p:cNvSpPr/>
            <p:nvPr/>
          </p:nvSpPr>
          <p:spPr>
            <a:xfrm>
              <a:off x="-185176" y="-2194035"/>
              <a:ext cx="9628545" cy="3287537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4711" y="-2124141"/>
              <a:ext cx="9202308" cy="3142005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17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1536" name="Google Shape;1536;p17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1537" name="Google Shape;1537;p17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38" name="Google Shape;1538;p17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1539" name="Google Shape;1539;p17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0" name="Google Shape;1540;p17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1" name="Google Shape;1541;p17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2" name="Google Shape;1542;p17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3" name="Google Shape;1543;p17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4" name="Google Shape;1544;p17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5" name="Google Shape;1545;p17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6" name="Google Shape;1546;p17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7" name="Google Shape;1547;p17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8" name="Google Shape;1548;p17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9" name="Google Shape;1549;p17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0" name="Google Shape;1550;p17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1" name="Google Shape;1551;p17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2" name="Google Shape;1552;p17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3" name="Google Shape;1553;p17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4" name="Google Shape;1554;p17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5" name="Google Shape;1555;p17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6" name="Google Shape;1556;p17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7" name="Google Shape;1557;p17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8" name="Google Shape;1558;p17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9" name="Google Shape;1559;p17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560" name="Google Shape;1560;p17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61" name="Google Shape;1561;p17"/>
          <p:cNvSpPr txBox="1">
            <a:spLocks noGrp="1"/>
          </p:cNvSpPr>
          <p:nvPr>
            <p:ph type="title"/>
          </p:nvPr>
        </p:nvSpPr>
        <p:spPr>
          <a:xfrm>
            <a:off x="5294150" y="1348800"/>
            <a:ext cx="31365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2" name="Google Shape;1562;p17"/>
          <p:cNvSpPr txBox="1">
            <a:spLocks noGrp="1"/>
          </p:cNvSpPr>
          <p:nvPr>
            <p:ph type="subTitle" idx="1"/>
          </p:nvPr>
        </p:nvSpPr>
        <p:spPr>
          <a:xfrm>
            <a:off x="4837371" y="2409600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7"/>
          <p:cNvGrpSpPr/>
          <p:nvPr/>
        </p:nvGrpSpPr>
        <p:grpSpPr>
          <a:xfrm rot="-1026947" flipH="1">
            <a:off x="-574786" y="-450113"/>
            <a:ext cx="1977357" cy="2019706"/>
            <a:chOff x="7374172" y="-608534"/>
            <a:chExt cx="1977382" cy="2019731"/>
          </a:xfrm>
        </p:grpSpPr>
        <p:sp>
          <p:nvSpPr>
            <p:cNvPr id="1564" name="Google Shape;1564;p17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6" name="Google Shape;1566;p17"/>
          <p:cNvGrpSpPr/>
          <p:nvPr/>
        </p:nvGrpSpPr>
        <p:grpSpPr>
          <a:xfrm rot="6312051">
            <a:off x="-402943" y="3832759"/>
            <a:ext cx="1469193" cy="1847361"/>
            <a:chOff x="8012041" y="3664910"/>
            <a:chExt cx="1469212" cy="1847385"/>
          </a:xfrm>
        </p:grpSpPr>
        <p:sp>
          <p:nvSpPr>
            <p:cNvPr id="1567" name="Google Shape;1567;p17"/>
            <p:cNvSpPr/>
            <p:nvPr/>
          </p:nvSpPr>
          <p:spPr>
            <a:xfrm rot="5400000" flipH="1">
              <a:off x="7838397" y="3838554"/>
              <a:ext cx="1816500" cy="1469212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17"/>
          <p:cNvGrpSpPr/>
          <p:nvPr/>
        </p:nvGrpSpPr>
        <p:grpSpPr>
          <a:xfrm rot="-10799410">
            <a:off x="4794637" y="-690969"/>
            <a:ext cx="1668784" cy="1125470"/>
            <a:chOff x="1962675" y="3108125"/>
            <a:chExt cx="1431450" cy="654800"/>
          </a:xfrm>
        </p:grpSpPr>
        <p:sp>
          <p:nvSpPr>
            <p:cNvPr id="1570" name="Google Shape;1570;p17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7"/>
          <p:cNvGrpSpPr/>
          <p:nvPr/>
        </p:nvGrpSpPr>
        <p:grpSpPr>
          <a:xfrm rot="-9341322">
            <a:off x="3374098" y="3345790"/>
            <a:ext cx="1788033" cy="1326984"/>
            <a:chOff x="2343675" y="4223850"/>
            <a:chExt cx="1326825" cy="984700"/>
          </a:xfrm>
        </p:grpSpPr>
        <p:sp>
          <p:nvSpPr>
            <p:cNvPr id="1590" name="Google Shape;1590;p17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7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7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21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1934" name="Google Shape;1934;p21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1935" name="Google Shape;1935;p21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936" name="Google Shape;1936;p21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1937" name="Google Shape;1937;p21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8" name="Google Shape;1938;p21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9" name="Google Shape;1939;p21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0" name="Google Shape;1940;p21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1" name="Google Shape;1941;p21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2" name="Google Shape;1942;p21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3" name="Google Shape;1943;p21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4" name="Google Shape;1944;p21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5" name="Google Shape;1945;p21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6" name="Google Shape;1946;p21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7" name="Google Shape;1947;p21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8" name="Google Shape;1948;p21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9" name="Google Shape;1949;p21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0" name="Google Shape;1950;p21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1" name="Google Shape;1951;p21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2" name="Google Shape;1952;p21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3" name="Google Shape;1953;p21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4" name="Google Shape;1954;p21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5" name="Google Shape;1955;p21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6" name="Google Shape;1956;p21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7" name="Google Shape;1957;p21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958" name="Google Shape;1958;p21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59" name="Google Shape;1959;p21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21"/>
          <p:cNvSpPr txBox="1">
            <a:spLocks noGrp="1"/>
          </p:cNvSpPr>
          <p:nvPr>
            <p:ph type="subTitle" idx="1"/>
          </p:nvPr>
        </p:nvSpPr>
        <p:spPr>
          <a:xfrm>
            <a:off x="4538237" y="1667625"/>
            <a:ext cx="32883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1" name="Google Shape;1961;p21"/>
          <p:cNvSpPr txBox="1">
            <a:spLocks noGrp="1"/>
          </p:cNvSpPr>
          <p:nvPr>
            <p:ph type="subTitle" idx="2"/>
          </p:nvPr>
        </p:nvSpPr>
        <p:spPr>
          <a:xfrm>
            <a:off x="724425" y="1667625"/>
            <a:ext cx="32883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62" name="Google Shape;1962;p21"/>
          <p:cNvGrpSpPr/>
          <p:nvPr/>
        </p:nvGrpSpPr>
        <p:grpSpPr>
          <a:xfrm rot="-470447">
            <a:off x="8160157" y="2964087"/>
            <a:ext cx="1591336" cy="1913719"/>
            <a:chOff x="7934587" y="3620192"/>
            <a:chExt cx="1591579" cy="1914011"/>
          </a:xfrm>
        </p:grpSpPr>
        <p:sp>
          <p:nvSpPr>
            <p:cNvPr id="1963" name="Google Shape;1963;p21"/>
            <p:cNvSpPr/>
            <p:nvPr/>
          </p:nvSpPr>
          <p:spPr>
            <a:xfrm rot="5161574" flipH="1">
              <a:off x="7822123" y="3842582"/>
              <a:ext cx="1816507" cy="1469231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5" name="Google Shape;1965;p21"/>
          <p:cNvGrpSpPr/>
          <p:nvPr/>
        </p:nvGrpSpPr>
        <p:grpSpPr>
          <a:xfrm>
            <a:off x="7226775" y="4053439"/>
            <a:ext cx="2022563" cy="1981606"/>
            <a:chOff x="7150575" y="3161914"/>
            <a:chExt cx="2022563" cy="1981606"/>
          </a:xfrm>
        </p:grpSpPr>
        <p:sp>
          <p:nvSpPr>
            <p:cNvPr id="1966" name="Google Shape;1966;p21"/>
            <p:cNvSpPr/>
            <p:nvPr/>
          </p:nvSpPr>
          <p:spPr>
            <a:xfrm>
              <a:off x="7150575" y="3161914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7205175" y="31946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21"/>
          <p:cNvGrpSpPr/>
          <p:nvPr/>
        </p:nvGrpSpPr>
        <p:grpSpPr>
          <a:xfrm rot="-6462710">
            <a:off x="7670774" y="-3453"/>
            <a:ext cx="1017749" cy="621567"/>
            <a:chOff x="1401025" y="4698775"/>
            <a:chExt cx="577775" cy="352850"/>
          </a:xfrm>
        </p:grpSpPr>
        <p:sp>
          <p:nvSpPr>
            <p:cNvPr id="1969" name="Google Shape;1969;p21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1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1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1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1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1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1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1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1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1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1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1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1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1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1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1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1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1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1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1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1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1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1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7" name="Google Shape;2747;p28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2748" name="Google Shape;2748;p28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2749" name="Google Shape;2749;p28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750" name="Google Shape;2750;p28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2751" name="Google Shape;2751;p28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2" name="Google Shape;2752;p28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3" name="Google Shape;2753;p28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4" name="Google Shape;2754;p28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5" name="Google Shape;2755;p28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6" name="Google Shape;2756;p28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7" name="Google Shape;2757;p28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8" name="Google Shape;2758;p28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9" name="Google Shape;2759;p28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0" name="Google Shape;2760;p28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1" name="Google Shape;2761;p28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2" name="Google Shape;2762;p28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3" name="Google Shape;2763;p28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4" name="Google Shape;2764;p28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5" name="Google Shape;2765;p28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6" name="Google Shape;2766;p28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7" name="Google Shape;2767;p28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8" name="Google Shape;2768;p28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9" name="Google Shape;2769;p28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0" name="Google Shape;2770;p28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1" name="Google Shape;2771;p28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772" name="Google Shape;2772;p28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73" name="Google Shape;2773;p28"/>
          <p:cNvGrpSpPr/>
          <p:nvPr/>
        </p:nvGrpSpPr>
        <p:grpSpPr>
          <a:xfrm rot="-1102292">
            <a:off x="-4613093" y="-1882324"/>
            <a:ext cx="9629228" cy="3287771"/>
            <a:chOff x="-185176" y="-2194035"/>
            <a:chExt cx="9628545" cy="3287537"/>
          </a:xfrm>
        </p:grpSpPr>
        <p:sp>
          <p:nvSpPr>
            <p:cNvPr id="2774" name="Google Shape;2774;p28"/>
            <p:cNvSpPr/>
            <p:nvPr/>
          </p:nvSpPr>
          <p:spPr>
            <a:xfrm>
              <a:off x="-185176" y="-2194035"/>
              <a:ext cx="9628545" cy="3287537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8"/>
            <p:cNvSpPr/>
            <p:nvPr/>
          </p:nvSpPr>
          <p:spPr>
            <a:xfrm>
              <a:off x="4711" y="-2124141"/>
              <a:ext cx="9202308" cy="3142005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6" name="Google Shape;2776;p28"/>
          <p:cNvSpPr txBox="1">
            <a:spLocks noGrp="1"/>
          </p:cNvSpPr>
          <p:nvPr>
            <p:ph type="title"/>
          </p:nvPr>
        </p:nvSpPr>
        <p:spPr>
          <a:xfrm>
            <a:off x="2393250" y="2550125"/>
            <a:ext cx="4357500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77" name="Google Shape;2777;p28"/>
          <p:cNvSpPr txBox="1">
            <a:spLocks noGrp="1"/>
          </p:cNvSpPr>
          <p:nvPr>
            <p:ph type="title" idx="2" hasCustomPrompt="1"/>
          </p:nvPr>
        </p:nvSpPr>
        <p:spPr>
          <a:xfrm>
            <a:off x="4013850" y="1546325"/>
            <a:ext cx="11163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78" name="Google Shape;2778;p28"/>
          <p:cNvSpPr txBox="1">
            <a:spLocks noGrp="1"/>
          </p:cNvSpPr>
          <p:nvPr>
            <p:ph type="subTitle" idx="1"/>
          </p:nvPr>
        </p:nvSpPr>
        <p:spPr>
          <a:xfrm>
            <a:off x="2955600" y="3469686"/>
            <a:ext cx="323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79" name="Google Shape;2779;p28"/>
          <p:cNvGrpSpPr/>
          <p:nvPr/>
        </p:nvGrpSpPr>
        <p:grpSpPr>
          <a:xfrm rot="-4614782">
            <a:off x="8251336" y="-695840"/>
            <a:ext cx="1469020" cy="1905227"/>
            <a:chOff x="7973015" y="3606818"/>
            <a:chExt cx="1469212" cy="1905476"/>
          </a:xfrm>
        </p:grpSpPr>
        <p:sp>
          <p:nvSpPr>
            <p:cNvPr id="2780" name="Google Shape;2780;p28"/>
            <p:cNvSpPr/>
            <p:nvPr/>
          </p:nvSpPr>
          <p:spPr>
            <a:xfrm rot="5400000" flipH="1">
              <a:off x="7799371" y="3780462"/>
              <a:ext cx="1816500" cy="1469212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8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2" name="Google Shape;2782;p28"/>
          <p:cNvGrpSpPr/>
          <p:nvPr/>
        </p:nvGrpSpPr>
        <p:grpSpPr>
          <a:xfrm rot="-7103704">
            <a:off x="7620047" y="-940164"/>
            <a:ext cx="1469063" cy="1905282"/>
            <a:chOff x="7973015" y="3606818"/>
            <a:chExt cx="1469212" cy="1905476"/>
          </a:xfrm>
        </p:grpSpPr>
        <p:sp>
          <p:nvSpPr>
            <p:cNvPr id="2783" name="Google Shape;2783;p28"/>
            <p:cNvSpPr/>
            <p:nvPr/>
          </p:nvSpPr>
          <p:spPr>
            <a:xfrm rot="5400000" flipH="1">
              <a:off x="7799371" y="3780462"/>
              <a:ext cx="1816500" cy="1469212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8"/>
            <p:cNvSpPr/>
            <p:nvPr/>
          </p:nvSpPr>
          <p:spPr>
            <a:xfrm rot="5400000" flipH="1">
              <a:off x="7813062" y="4017907"/>
              <a:ext cx="1816500" cy="1172275"/>
            </a:xfrm>
            <a:custGeom>
              <a:avLst/>
              <a:gdLst/>
              <a:ahLst/>
              <a:cxnLst/>
              <a:rect l="l" t="t" r="r" b="b"/>
              <a:pathLst>
                <a:path w="72660" h="46891" extrusionOk="0">
                  <a:moveTo>
                    <a:pt x="448" y="0"/>
                  </a:moveTo>
                  <a:cubicBezTo>
                    <a:pt x="72" y="0"/>
                    <a:pt x="1" y="89"/>
                    <a:pt x="1" y="447"/>
                  </a:cubicBezTo>
                  <a:cubicBezTo>
                    <a:pt x="1" y="15920"/>
                    <a:pt x="1" y="31392"/>
                    <a:pt x="1" y="46865"/>
                  </a:cubicBezTo>
                  <a:cubicBezTo>
                    <a:pt x="126" y="46865"/>
                    <a:pt x="251" y="46883"/>
                    <a:pt x="394" y="46883"/>
                  </a:cubicBezTo>
                  <a:cubicBezTo>
                    <a:pt x="3388" y="46883"/>
                    <a:pt x="6381" y="46891"/>
                    <a:pt x="9374" y="46891"/>
                  </a:cubicBezTo>
                  <a:cubicBezTo>
                    <a:pt x="10870" y="46891"/>
                    <a:pt x="12367" y="46889"/>
                    <a:pt x="13864" y="46883"/>
                  </a:cubicBezTo>
                  <a:cubicBezTo>
                    <a:pt x="14543" y="46883"/>
                    <a:pt x="14758" y="46740"/>
                    <a:pt x="15008" y="46096"/>
                  </a:cubicBezTo>
                  <a:cubicBezTo>
                    <a:pt x="15259" y="45434"/>
                    <a:pt x="15348" y="44754"/>
                    <a:pt x="15402" y="44074"/>
                  </a:cubicBezTo>
                  <a:cubicBezTo>
                    <a:pt x="15563" y="42178"/>
                    <a:pt x="15706" y="40282"/>
                    <a:pt x="15831" y="38368"/>
                  </a:cubicBezTo>
                  <a:cubicBezTo>
                    <a:pt x="15885" y="37367"/>
                    <a:pt x="16046" y="37134"/>
                    <a:pt x="17012" y="36848"/>
                  </a:cubicBezTo>
                  <a:cubicBezTo>
                    <a:pt x="18478" y="36401"/>
                    <a:pt x="19981" y="36275"/>
                    <a:pt x="21484" y="36132"/>
                  </a:cubicBezTo>
                  <a:cubicBezTo>
                    <a:pt x="23272" y="35971"/>
                    <a:pt x="25061" y="35971"/>
                    <a:pt x="26850" y="35882"/>
                  </a:cubicBezTo>
                  <a:cubicBezTo>
                    <a:pt x="27261" y="35846"/>
                    <a:pt x="27601" y="35721"/>
                    <a:pt x="27869" y="35435"/>
                  </a:cubicBezTo>
                  <a:cubicBezTo>
                    <a:pt x="29783" y="33431"/>
                    <a:pt x="32287" y="32680"/>
                    <a:pt x="34881" y="32090"/>
                  </a:cubicBezTo>
                  <a:cubicBezTo>
                    <a:pt x="38405" y="31285"/>
                    <a:pt x="42018" y="30963"/>
                    <a:pt x="45524" y="30122"/>
                  </a:cubicBezTo>
                  <a:cubicBezTo>
                    <a:pt x="46955" y="29782"/>
                    <a:pt x="48368" y="29389"/>
                    <a:pt x="49602" y="28548"/>
                  </a:cubicBezTo>
                  <a:cubicBezTo>
                    <a:pt x="50228" y="28119"/>
                    <a:pt x="50747" y="27564"/>
                    <a:pt x="51230" y="26992"/>
                  </a:cubicBezTo>
                  <a:cubicBezTo>
                    <a:pt x="51598" y="26569"/>
                    <a:pt x="51998" y="26386"/>
                    <a:pt x="52476" y="26386"/>
                  </a:cubicBezTo>
                  <a:cubicBezTo>
                    <a:pt x="52625" y="26386"/>
                    <a:pt x="52781" y="26403"/>
                    <a:pt x="52947" y="26437"/>
                  </a:cubicBezTo>
                  <a:cubicBezTo>
                    <a:pt x="53842" y="26616"/>
                    <a:pt x="54754" y="26813"/>
                    <a:pt x="55666" y="26885"/>
                  </a:cubicBezTo>
                  <a:cubicBezTo>
                    <a:pt x="55749" y="26890"/>
                    <a:pt x="55827" y="26893"/>
                    <a:pt x="55901" y="26893"/>
                  </a:cubicBezTo>
                  <a:cubicBezTo>
                    <a:pt x="56561" y="26893"/>
                    <a:pt x="56881" y="26664"/>
                    <a:pt x="57187" y="25972"/>
                  </a:cubicBezTo>
                  <a:cubicBezTo>
                    <a:pt x="57866" y="24470"/>
                    <a:pt x="58242" y="22896"/>
                    <a:pt x="58564" y="21304"/>
                  </a:cubicBezTo>
                  <a:cubicBezTo>
                    <a:pt x="58957" y="19283"/>
                    <a:pt x="59297" y="17261"/>
                    <a:pt x="59566" y="15222"/>
                  </a:cubicBezTo>
                  <a:cubicBezTo>
                    <a:pt x="59583" y="15115"/>
                    <a:pt x="59601" y="14990"/>
                    <a:pt x="59655" y="14900"/>
                  </a:cubicBezTo>
                  <a:cubicBezTo>
                    <a:pt x="60818" y="12718"/>
                    <a:pt x="62374" y="11072"/>
                    <a:pt x="65039" y="10875"/>
                  </a:cubicBezTo>
                  <a:cubicBezTo>
                    <a:pt x="65755" y="10822"/>
                    <a:pt x="66255" y="10339"/>
                    <a:pt x="66738" y="9874"/>
                  </a:cubicBezTo>
                  <a:cubicBezTo>
                    <a:pt x="68491" y="8192"/>
                    <a:pt x="69743" y="6135"/>
                    <a:pt x="70781" y="3971"/>
                  </a:cubicBezTo>
                  <a:cubicBezTo>
                    <a:pt x="71425" y="2647"/>
                    <a:pt x="72033" y="1324"/>
                    <a:pt x="72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5" name="Google Shape;2785;p28"/>
          <p:cNvGrpSpPr/>
          <p:nvPr/>
        </p:nvGrpSpPr>
        <p:grpSpPr>
          <a:xfrm rot="3438282">
            <a:off x="7868743" y="3786122"/>
            <a:ext cx="1977487" cy="2019839"/>
            <a:chOff x="7374172" y="-608534"/>
            <a:chExt cx="1977382" cy="2019731"/>
          </a:xfrm>
        </p:grpSpPr>
        <p:sp>
          <p:nvSpPr>
            <p:cNvPr id="2786" name="Google Shape;2786;p28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8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8" name="Google Shape;2788;p28"/>
          <p:cNvGrpSpPr/>
          <p:nvPr/>
        </p:nvGrpSpPr>
        <p:grpSpPr>
          <a:xfrm rot="-1980790">
            <a:off x="-692470" y="3798374"/>
            <a:ext cx="1787992" cy="1326954"/>
            <a:chOff x="2343675" y="4223850"/>
            <a:chExt cx="1326825" cy="984700"/>
          </a:xfrm>
        </p:grpSpPr>
        <p:sp>
          <p:nvSpPr>
            <p:cNvPr id="2789" name="Google Shape;2789;p28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8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8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8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8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8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8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8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8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8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8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8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8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8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8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8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8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8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8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8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8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8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8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8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8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8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8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8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8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8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8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1" name="Google Shape;2831;p28"/>
          <p:cNvGrpSpPr/>
          <p:nvPr/>
        </p:nvGrpSpPr>
        <p:grpSpPr>
          <a:xfrm rot="8592958">
            <a:off x="7477183" y="2628874"/>
            <a:ext cx="1017763" cy="621560"/>
            <a:chOff x="1401025" y="4698775"/>
            <a:chExt cx="577775" cy="352850"/>
          </a:xfrm>
        </p:grpSpPr>
        <p:sp>
          <p:nvSpPr>
            <p:cNvPr id="2832" name="Google Shape;2832;p28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6" name="Google Shape;2876;p29"/>
          <p:cNvGrpSpPr/>
          <p:nvPr/>
        </p:nvGrpSpPr>
        <p:grpSpPr>
          <a:xfrm>
            <a:off x="-186" y="-127138"/>
            <a:ext cx="9144186" cy="5378824"/>
            <a:chOff x="-186" y="-127138"/>
            <a:chExt cx="9144186" cy="5378824"/>
          </a:xfrm>
        </p:grpSpPr>
        <p:grpSp>
          <p:nvGrpSpPr>
            <p:cNvPr id="2877" name="Google Shape;2877;p29"/>
            <p:cNvGrpSpPr/>
            <p:nvPr/>
          </p:nvGrpSpPr>
          <p:grpSpPr>
            <a:xfrm>
              <a:off x="-186" y="-127138"/>
              <a:ext cx="9144186" cy="5378824"/>
              <a:chOff x="-186" y="-127138"/>
              <a:chExt cx="9144186" cy="5378824"/>
            </a:xfrm>
          </p:grpSpPr>
          <p:cxnSp>
            <p:nvCxnSpPr>
              <p:cNvPr id="2878" name="Google Shape;2878;p29"/>
              <p:cNvCxnSpPr/>
              <p:nvPr/>
            </p:nvCxnSpPr>
            <p:spPr>
              <a:xfrm>
                <a:off x="9144000" y="0"/>
                <a:ext cx="0" cy="51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879" name="Google Shape;2879;p29"/>
              <p:cNvGrpSpPr/>
              <p:nvPr/>
            </p:nvGrpSpPr>
            <p:grpSpPr>
              <a:xfrm rot="5400000">
                <a:off x="1881170" y="-2008495"/>
                <a:ext cx="5378824" cy="9141536"/>
                <a:chOff x="537882" y="0"/>
                <a:chExt cx="5378824" cy="5172600"/>
              </a:xfrm>
            </p:grpSpPr>
            <p:cxnSp>
              <p:nvCxnSpPr>
                <p:cNvPr id="2880" name="Google Shape;2880;p29"/>
                <p:cNvCxnSpPr/>
                <p:nvPr/>
              </p:nvCxnSpPr>
              <p:spPr>
                <a:xfrm>
                  <a:off x="537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1" name="Google Shape;2881;p29"/>
                <p:cNvCxnSpPr/>
                <p:nvPr/>
              </p:nvCxnSpPr>
              <p:spPr>
                <a:xfrm>
                  <a:off x="806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2" name="Google Shape;2882;p29"/>
                <p:cNvCxnSpPr/>
                <p:nvPr/>
              </p:nvCxnSpPr>
              <p:spPr>
                <a:xfrm>
                  <a:off x="1075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3" name="Google Shape;2883;p29"/>
                <p:cNvCxnSpPr/>
                <p:nvPr/>
              </p:nvCxnSpPr>
              <p:spPr>
                <a:xfrm>
                  <a:off x="1344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4" name="Google Shape;2884;p29"/>
                <p:cNvCxnSpPr/>
                <p:nvPr/>
              </p:nvCxnSpPr>
              <p:spPr>
                <a:xfrm>
                  <a:off x="1613647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5" name="Google Shape;2885;p29"/>
                <p:cNvCxnSpPr/>
                <p:nvPr/>
              </p:nvCxnSpPr>
              <p:spPr>
                <a:xfrm>
                  <a:off x="188258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6" name="Google Shape;2886;p29"/>
                <p:cNvCxnSpPr/>
                <p:nvPr/>
              </p:nvCxnSpPr>
              <p:spPr>
                <a:xfrm>
                  <a:off x="215152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7" name="Google Shape;2887;p29"/>
                <p:cNvCxnSpPr/>
                <p:nvPr/>
              </p:nvCxnSpPr>
              <p:spPr>
                <a:xfrm>
                  <a:off x="242047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8" name="Google Shape;2888;p29"/>
                <p:cNvCxnSpPr/>
                <p:nvPr/>
              </p:nvCxnSpPr>
              <p:spPr>
                <a:xfrm>
                  <a:off x="268941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9" name="Google Shape;2889;p29"/>
                <p:cNvCxnSpPr/>
                <p:nvPr/>
              </p:nvCxnSpPr>
              <p:spPr>
                <a:xfrm>
                  <a:off x="349623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0" name="Google Shape;2890;p29"/>
                <p:cNvCxnSpPr/>
                <p:nvPr/>
              </p:nvCxnSpPr>
              <p:spPr>
                <a:xfrm>
                  <a:off x="376517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1" name="Google Shape;2891;p29"/>
                <p:cNvCxnSpPr/>
                <p:nvPr/>
              </p:nvCxnSpPr>
              <p:spPr>
                <a:xfrm>
                  <a:off x="4034118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2" name="Google Shape;2892;p29"/>
                <p:cNvCxnSpPr/>
                <p:nvPr/>
              </p:nvCxnSpPr>
              <p:spPr>
                <a:xfrm>
                  <a:off x="4303059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3" name="Google Shape;2893;p29"/>
                <p:cNvCxnSpPr/>
                <p:nvPr/>
              </p:nvCxnSpPr>
              <p:spPr>
                <a:xfrm>
                  <a:off x="4572000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4" name="Google Shape;2894;p29"/>
                <p:cNvCxnSpPr/>
                <p:nvPr/>
              </p:nvCxnSpPr>
              <p:spPr>
                <a:xfrm>
                  <a:off x="4840941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5" name="Google Shape;2895;p29"/>
                <p:cNvCxnSpPr/>
                <p:nvPr/>
              </p:nvCxnSpPr>
              <p:spPr>
                <a:xfrm>
                  <a:off x="5109882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6" name="Google Shape;2896;p29"/>
                <p:cNvCxnSpPr/>
                <p:nvPr/>
              </p:nvCxnSpPr>
              <p:spPr>
                <a:xfrm>
                  <a:off x="537882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7" name="Google Shape;2897;p29"/>
                <p:cNvCxnSpPr/>
                <p:nvPr/>
              </p:nvCxnSpPr>
              <p:spPr>
                <a:xfrm>
                  <a:off x="5647765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8" name="Google Shape;2898;p29"/>
                <p:cNvCxnSpPr/>
                <p:nvPr/>
              </p:nvCxnSpPr>
              <p:spPr>
                <a:xfrm>
                  <a:off x="5916706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9" name="Google Shape;2899;p29"/>
                <p:cNvCxnSpPr/>
                <p:nvPr/>
              </p:nvCxnSpPr>
              <p:spPr>
                <a:xfrm>
                  <a:off x="2958353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0" name="Google Shape;2900;p29"/>
                <p:cNvCxnSpPr/>
                <p:nvPr/>
              </p:nvCxnSpPr>
              <p:spPr>
                <a:xfrm>
                  <a:off x="3227294" y="0"/>
                  <a:ext cx="0" cy="5172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901" name="Google Shape;2901;p29"/>
            <p:cNvCxnSpPr/>
            <p:nvPr/>
          </p:nvCxnSpPr>
          <p:spPr>
            <a:xfrm rot="10800000">
              <a:off x="485625" y="-111275"/>
              <a:ext cx="0" cy="5263500"/>
            </a:xfrm>
            <a:prstGeom prst="straightConnector1">
              <a:avLst/>
            </a:pr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02" name="Google Shape;2902;p29"/>
          <p:cNvSpPr txBox="1">
            <a:spLocks noGrp="1"/>
          </p:cNvSpPr>
          <p:nvPr>
            <p:ph type="title"/>
          </p:nvPr>
        </p:nvSpPr>
        <p:spPr>
          <a:xfrm>
            <a:off x="3411350" y="2702525"/>
            <a:ext cx="4357500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03" name="Google Shape;2903;p29"/>
          <p:cNvSpPr txBox="1">
            <a:spLocks noGrp="1"/>
          </p:cNvSpPr>
          <p:nvPr>
            <p:ph type="title" idx="2" hasCustomPrompt="1"/>
          </p:nvPr>
        </p:nvSpPr>
        <p:spPr>
          <a:xfrm>
            <a:off x="6652550" y="1698725"/>
            <a:ext cx="11163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04" name="Google Shape;2904;p29"/>
          <p:cNvSpPr txBox="1">
            <a:spLocks noGrp="1"/>
          </p:cNvSpPr>
          <p:nvPr>
            <p:ph type="subTitle" idx="1"/>
          </p:nvPr>
        </p:nvSpPr>
        <p:spPr>
          <a:xfrm>
            <a:off x="4536050" y="3622086"/>
            <a:ext cx="323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05" name="Google Shape;2905;p29"/>
          <p:cNvGrpSpPr/>
          <p:nvPr/>
        </p:nvGrpSpPr>
        <p:grpSpPr>
          <a:xfrm rot="3907263">
            <a:off x="221390" y="1150871"/>
            <a:ext cx="1017795" cy="621558"/>
            <a:chOff x="1401025" y="4698775"/>
            <a:chExt cx="577775" cy="352850"/>
          </a:xfrm>
        </p:grpSpPr>
        <p:sp>
          <p:nvSpPr>
            <p:cNvPr id="2906" name="Google Shape;2906;p29"/>
            <p:cNvSpPr/>
            <p:nvPr/>
          </p:nvSpPr>
          <p:spPr>
            <a:xfrm>
              <a:off x="1729250" y="4738375"/>
              <a:ext cx="144775" cy="139725"/>
            </a:xfrm>
            <a:custGeom>
              <a:avLst/>
              <a:gdLst/>
              <a:ahLst/>
              <a:cxnLst/>
              <a:rect l="l" t="t" r="r" b="b"/>
              <a:pathLst>
                <a:path w="5791" h="5589" extrusionOk="0">
                  <a:moveTo>
                    <a:pt x="1288" y="4176"/>
                  </a:moveTo>
                  <a:lnTo>
                    <a:pt x="1288" y="4176"/>
                  </a:lnTo>
                  <a:cubicBezTo>
                    <a:pt x="1289" y="4176"/>
                    <a:pt x="1289" y="4177"/>
                    <a:pt x="1289" y="4177"/>
                  </a:cubicBezTo>
                  <a:lnTo>
                    <a:pt x="1289" y="4177"/>
                  </a:lnTo>
                  <a:cubicBezTo>
                    <a:pt x="1289" y="4177"/>
                    <a:pt x="1289" y="4176"/>
                    <a:pt x="1288" y="4176"/>
                  </a:cubicBezTo>
                  <a:close/>
                  <a:moveTo>
                    <a:pt x="5716" y="1"/>
                  </a:moveTo>
                  <a:cubicBezTo>
                    <a:pt x="5692" y="1"/>
                    <a:pt x="5660" y="9"/>
                    <a:pt x="5617" y="26"/>
                  </a:cubicBezTo>
                  <a:cubicBezTo>
                    <a:pt x="5456" y="205"/>
                    <a:pt x="5134" y="509"/>
                    <a:pt x="4884" y="759"/>
                  </a:cubicBezTo>
                  <a:cubicBezTo>
                    <a:pt x="4365" y="1224"/>
                    <a:pt x="3918" y="1654"/>
                    <a:pt x="3471" y="2101"/>
                  </a:cubicBezTo>
                  <a:lnTo>
                    <a:pt x="3489" y="2101"/>
                  </a:lnTo>
                  <a:cubicBezTo>
                    <a:pt x="3292" y="2298"/>
                    <a:pt x="3023" y="2584"/>
                    <a:pt x="2701" y="2906"/>
                  </a:cubicBezTo>
                  <a:cubicBezTo>
                    <a:pt x="2379" y="3192"/>
                    <a:pt x="2075" y="3514"/>
                    <a:pt x="1771" y="3800"/>
                  </a:cubicBezTo>
                  <a:cubicBezTo>
                    <a:pt x="1542" y="4013"/>
                    <a:pt x="1343" y="4180"/>
                    <a:pt x="1297" y="4180"/>
                  </a:cubicBezTo>
                  <a:cubicBezTo>
                    <a:pt x="1294" y="4180"/>
                    <a:pt x="1291" y="4179"/>
                    <a:pt x="1289" y="4177"/>
                  </a:cubicBezTo>
                  <a:lnTo>
                    <a:pt x="1289" y="4177"/>
                  </a:lnTo>
                  <a:cubicBezTo>
                    <a:pt x="1322" y="4233"/>
                    <a:pt x="1161" y="4465"/>
                    <a:pt x="841" y="4856"/>
                  </a:cubicBezTo>
                  <a:cubicBezTo>
                    <a:pt x="839" y="4851"/>
                    <a:pt x="835" y="4849"/>
                    <a:pt x="828" y="4849"/>
                  </a:cubicBezTo>
                  <a:cubicBezTo>
                    <a:pt x="741" y="4849"/>
                    <a:pt x="285" y="5305"/>
                    <a:pt x="0" y="5589"/>
                  </a:cubicBezTo>
                  <a:cubicBezTo>
                    <a:pt x="287" y="5374"/>
                    <a:pt x="662" y="5034"/>
                    <a:pt x="1396" y="4355"/>
                  </a:cubicBezTo>
                  <a:cubicBezTo>
                    <a:pt x="1485" y="4229"/>
                    <a:pt x="1592" y="4104"/>
                    <a:pt x="1736" y="3961"/>
                  </a:cubicBezTo>
                  <a:cubicBezTo>
                    <a:pt x="1771" y="3943"/>
                    <a:pt x="1789" y="3907"/>
                    <a:pt x="1825" y="3872"/>
                  </a:cubicBezTo>
                  <a:cubicBezTo>
                    <a:pt x="1897" y="3800"/>
                    <a:pt x="1950" y="3746"/>
                    <a:pt x="2022" y="3675"/>
                  </a:cubicBezTo>
                  <a:cubicBezTo>
                    <a:pt x="2236" y="3460"/>
                    <a:pt x="2469" y="3246"/>
                    <a:pt x="2701" y="3031"/>
                  </a:cubicBezTo>
                  <a:cubicBezTo>
                    <a:pt x="3685" y="2119"/>
                    <a:pt x="4741" y="1117"/>
                    <a:pt x="5707" y="205"/>
                  </a:cubicBezTo>
                  <a:cubicBezTo>
                    <a:pt x="5775" y="82"/>
                    <a:pt x="5791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9"/>
            <p:cNvSpPr/>
            <p:nvPr/>
          </p:nvSpPr>
          <p:spPr>
            <a:xfrm>
              <a:off x="1706900" y="4851700"/>
              <a:ext cx="27750" cy="28200"/>
            </a:xfrm>
            <a:custGeom>
              <a:avLst/>
              <a:gdLst/>
              <a:ahLst/>
              <a:cxnLst/>
              <a:rect l="l" t="t" r="r" b="b"/>
              <a:pathLst>
                <a:path w="1110" h="1128" extrusionOk="0">
                  <a:moveTo>
                    <a:pt x="1109" y="1"/>
                  </a:moveTo>
                  <a:lnTo>
                    <a:pt x="377" y="744"/>
                  </a:lnTo>
                  <a:lnTo>
                    <a:pt x="377" y="744"/>
                  </a:lnTo>
                  <a:cubicBezTo>
                    <a:pt x="633" y="499"/>
                    <a:pt x="975" y="145"/>
                    <a:pt x="1109" y="1"/>
                  </a:cubicBezTo>
                  <a:close/>
                  <a:moveTo>
                    <a:pt x="377" y="744"/>
                  </a:moveTo>
                  <a:cubicBezTo>
                    <a:pt x="222" y="893"/>
                    <a:pt x="99" y="1002"/>
                    <a:pt x="72" y="1002"/>
                  </a:cubicBezTo>
                  <a:lnTo>
                    <a:pt x="0" y="1127"/>
                  </a:lnTo>
                  <a:lnTo>
                    <a:pt x="0" y="1127"/>
                  </a:lnTo>
                  <a:lnTo>
                    <a:pt x="377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9"/>
            <p:cNvSpPr/>
            <p:nvPr/>
          </p:nvSpPr>
          <p:spPr>
            <a:xfrm>
              <a:off x="1567375" y="4935325"/>
              <a:ext cx="85875" cy="78275"/>
            </a:xfrm>
            <a:custGeom>
              <a:avLst/>
              <a:gdLst/>
              <a:ahLst/>
              <a:cxnLst/>
              <a:rect l="l" t="t" r="r" b="b"/>
              <a:pathLst>
                <a:path w="3435" h="3131" extrusionOk="0">
                  <a:moveTo>
                    <a:pt x="3435" y="0"/>
                  </a:moveTo>
                  <a:lnTo>
                    <a:pt x="2540" y="788"/>
                  </a:lnTo>
                  <a:cubicBezTo>
                    <a:pt x="2415" y="895"/>
                    <a:pt x="2254" y="1020"/>
                    <a:pt x="2093" y="1163"/>
                  </a:cubicBezTo>
                  <a:cubicBezTo>
                    <a:pt x="1986" y="1235"/>
                    <a:pt x="1861" y="1360"/>
                    <a:pt x="1717" y="1485"/>
                  </a:cubicBezTo>
                  <a:cubicBezTo>
                    <a:pt x="1485" y="1664"/>
                    <a:pt x="1288" y="1843"/>
                    <a:pt x="1199" y="1914"/>
                  </a:cubicBezTo>
                  <a:cubicBezTo>
                    <a:pt x="1260" y="1867"/>
                    <a:pt x="1292" y="1846"/>
                    <a:pt x="1299" y="1846"/>
                  </a:cubicBezTo>
                  <a:cubicBezTo>
                    <a:pt x="1320" y="1846"/>
                    <a:pt x="1154" y="2008"/>
                    <a:pt x="930" y="2218"/>
                  </a:cubicBezTo>
                  <a:cubicBezTo>
                    <a:pt x="644" y="2505"/>
                    <a:pt x="286" y="2827"/>
                    <a:pt x="72" y="3041"/>
                  </a:cubicBezTo>
                  <a:lnTo>
                    <a:pt x="18" y="3113"/>
                  </a:lnTo>
                  <a:lnTo>
                    <a:pt x="0" y="3131"/>
                  </a:lnTo>
                  <a:lnTo>
                    <a:pt x="0" y="3131"/>
                  </a:lnTo>
                  <a:lnTo>
                    <a:pt x="126" y="3023"/>
                  </a:lnTo>
                  <a:lnTo>
                    <a:pt x="394" y="2809"/>
                  </a:lnTo>
                  <a:cubicBezTo>
                    <a:pt x="1091" y="2218"/>
                    <a:pt x="1574" y="1753"/>
                    <a:pt x="2039" y="1324"/>
                  </a:cubicBezTo>
                  <a:cubicBezTo>
                    <a:pt x="2487" y="913"/>
                    <a:pt x="2987" y="43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9"/>
            <p:cNvSpPr/>
            <p:nvPr/>
          </p:nvSpPr>
          <p:spPr>
            <a:xfrm>
              <a:off x="1591725" y="4979600"/>
              <a:ext cx="12075" cy="10875"/>
            </a:xfrm>
            <a:custGeom>
              <a:avLst/>
              <a:gdLst/>
              <a:ahLst/>
              <a:cxnLst/>
              <a:rect l="l" t="t" r="r" b="b"/>
              <a:pathLst>
                <a:path w="483" h="435" extrusionOk="0">
                  <a:moveTo>
                    <a:pt x="475" y="0"/>
                  </a:moveTo>
                  <a:cubicBezTo>
                    <a:pt x="475" y="2"/>
                    <a:pt x="474" y="3"/>
                    <a:pt x="473" y="4"/>
                  </a:cubicBezTo>
                  <a:lnTo>
                    <a:pt x="473" y="4"/>
                  </a:lnTo>
                  <a:cubicBezTo>
                    <a:pt x="481" y="0"/>
                    <a:pt x="482" y="0"/>
                    <a:pt x="475" y="0"/>
                  </a:cubicBezTo>
                  <a:close/>
                  <a:moveTo>
                    <a:pt x="473" y="4"/>
                  </a:moveTo>
                  <a:lnTo>
                    <a:pt x="473" y="4"/>
                  </a:lnTo>
                  <a:cubicBezTo>
                    <a:pt x="460" y="11"/>
                    <a:pt x="430" y="28"/>
                    <a:pt x="386" y="72"/>
                  </a:cubicBezTo>
                  <a:cubicBezTo>
                    <a:pt x="368" y="90"/>
                    <a:pt x="332" y="108"/>
                    <a:pt x="314" y="143"/>
                  </a:cubicBezTo>
                  <a:cubicBezTo>
                    <a:pt x="296" y="161"/>
                    <a:pt x="278" y="179"/>
                    <a:pt x="243" y="197"/>
                  </a:cubicBezTo>
                  <a:cubicBezTo>
                    <a:pt x="207" y="233"/>
                    <a:pt x="135" y="287"/>
                    <a:pt x="46" y="376"/>
                  </a:cubicBezTo>
                  <a:lnTo>
                    <a:pt x="21" y="413"/>
                  </a:lnTo>
                  <a:lnTo>
                    <a:pt x="21" y="413"/>
                  </a:lnTo>
                  <a:cubicBezTo>
                    <a:pt x="23" y="412"/>
                    <a:pt x="26" y="412"/>
                    <a:pt x="28" y="412"/>
                  </a:cubicBezTo>
                  <a:lnTo>
                    <a:pt x="82" y="376"/>
                  </a:lnTo>
                  <a:lnTo>
                    <a:pt x="296" y="233"/>
                  </a:lnTo>
                  <a:cubicBezTo>
                    <a:pt x="314" y="181"/>
                    <a:pt x="447" y="46"/>
                    <a:pt x="473" y="4"/>
                  </a:cubicBezTo>
                  <a:close/>
                  <a:moveTo>
                    <a:pt x="21" y="413"/>
                  </a:moveTo>
                  <a:lnTo>
                    <a:pt x="21" y="413"/>
                  </a:lnTo>
                  <a:cubicBezTo>
                    <a:pt x="9" y="419"/>
                    <a:pt x="0" y="435"/>
                    <a:pt x="3" y="435"/>
                  </a:cubicBezTo>
                  <a:cubicBezTo>
                    <a:pt x="4" y="435"/>
                    <a:pt x="7" y="433"/>
                    <a:pt x="10" y="430"/>
                  </a:cubicBezTo>
                  <a:lnTo>
                    <a:pt x="21" y="4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9"/>
            <p:cNvSpPr/>
            <p:nvPr/>
          </p:nvSpPr>
          <p:spPr>
            <a:xfrm>
              <a:off x="1682950" y="4902525"/>
              <a:ext cx="15600" cy="12325"/>
            </a:xfrm>
            <a:custGeom>
              <a:avLst/>
              <a:gdLst/>
              <a:ahLst/>
              <a:cxnLst/>
              <a:rect l="l" t="t" r="r" b="b"/>
              <a:pathLst>
                <a:path w="624" h="493" extrusionOk="0">
                  <a:moveTo>
                    <a:pt x="620" y="1"/>
                  </a:moveTo>
                  <a:cubicBezTo>
                    <a:pt x="615" y="1"/>
                    <a:pt x="502" y="92"/>
                    <a:pt x="368" y="203"/>
                  </a:cubicBezTo>
                  <a:cubicBezTo>
                    <a:pt x="248" y="312"/>
                    <a:pt x="101" y="435"/>
                    <a:pt x="38" y="477"/>
                  </a:cubicBezTo>
                  <a:lnTo>
                    <a:pt x="38" y="477"/>
                  </a:lnTo>
                  <a:cubicBezTo>
                    <a:pt x="55" y="477"/>
                    <a:pt x="144" y="408"/>
                    <a:pt x="493" y="114"/>
                  </a:cubicBezTo>
                  <a:cubicBezTo>
                    <a:pt x="587" y="34"/>
                    <a:pt x="623" y="1"/>
                    <a:pt x="620" y="1"/>
                  </a:cubicBezTo>
                  <a:close/>
                  <a:moveTo>
                    <a:pt x="46" y="436"/>
                  </a:moveTo>
                  <a:lnTo>
                    <a:pt x="46" y="436"/>
                  </a:lnTo>
                  <a:cubicBezTo>
                    <a:pt x="10" y="476"/>
                    <a:pt x="0" y="493"/>
                    <a:pt x="8" y="493"/>
                  </a:cubicBezTo>
                  <a:cubicBezTo>
                    <a:pt x="12" y="493"/>
                    <a:pt x="23" y="487"/>
                    <a:pt x="38" y="477"/>
                  </a:cubicBezTo>
                  <a:lnTo>
                    <a:pt x="38" y="477"/>
                  </a:lnTo>
                  <a:cubicBezTo>
                    <a:pt x="38" y="477"/>
                    <a:pt x="37" y="477"/>
                    <a:pt x="37" y="477"/>
                  </a:cubicBezTo>
                  <a:cubicBezTo>
                    <a:pt x="27" y="477"/>
                    <a:pt x="46" y="450"/>
                    <a:pt x="46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9"/>
            <p:cNvSpPr/>
            <p:nvPr/>
          </p:nvSpPr>
          <p:spPr>
            <a:xfrm>
              <a:off x="1576325" y="4966175"/>
              <a:ext cx="54125" cy="41175"/>
            </a:xfrm>
            <a:custGeom>
              <a:avLst/>
              <a:gdLst/>
              <a:ahLst/>
              <a:cxnLst/>
              <a:rect l="l" t="t" r="r" b="b"/>
              <a:pathLst>
                <a:path w="2165" h="1647" extrusionOk="0">
                  <a:moveTo>
                    <a:pt x="2164" y="1"/>
                  </a:moveTo>
                  <a:lnTo>
                    <a:pt x="555" y="1181"/>
                  </a:lnTo>
                  <a:lnTo>
                    <a:pt x="805" y="931"/>
                  </a:lnTo>
                  <a:lnTo>
                    <a:pt x="805" y="931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72" y="1628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9"/>
            <p:cNvSpPr/>
            <p:nvPr/>
          </p:nvSpPr>
          <p:spPr>
            <a:xfrm>
              <a:off x="1557975" y="4939350"/>
              <a:ext cx="113175" cy="82750"/>
            </a:xfrm>
            <a:custGeom>
              <a:avLst/>
              <a:gdLst/>
              <a:ahLst/>
              <a:cxnLst/>
              <a:rect l="l" t="t" r="r" b="b"/>
              <a:pathLst>
                <a:path w="4527" h="3310" extrusionOk="0">
                  <a:moveTo>
                    <a:pt x="1360" y="2397"/>
                  </a:moveTo>
                  <a:lnTo>
                    <a:pt x="1360" y="2397"/>
                  </a:lnTo>
                  <a:cubicBezTo>
                    <a:pt x="1278" y="2445"/>
                    <a:pt x="1185" y="2506"/>
                    <a:pt x="1089" y="2573"/>
                  </a:cubicBezTo>
                  <a:lnTo>
                    <a:pt x="1089" y="2573"/>
                  </a:lnTo>
                  <a:cubicBezTo>
                    <a:pt x="1156" y="2530"/>
                    <a:pt x="1270" y="2457"/>
                    <a:pt x="1360" y="2397"/>
                  </a:cubicBezTo>
                  <a:close/>
                  <a:moveTo>
                    <a:pt x="4526" y="0"/>
                  </a:moveTo>
                  <a:cubicBezTo>
                    <a:pt x="3954" y="430"/>
                    <a:pt x="3542" y="716"/>
                    <a:pt x="3220" y="931"/>
                  </a:cubicBezTo>
                  <a:cubicBezTo>
                    <a:pt x="2898" y="1145"/>
                    <a:pt x="2684" y="1288"/>
                    <a:pt x="2469" y="1431"/>
                  </a:cubicBezTo>
                  <a:cubicBezTo>
                    <a:pt x="2427" y="1473"/>
                    <a:pt x="2417" y="1487"/>
                    <a:pt x="2425" y="1487"/>
                  </a:cubicBezTo>
                  <a:cubicBezTo>
                    <a:pt x="2441" y="1487"/>
                    <a:pt x="2529" y="1431"/>
                    <a:pt x="2576" y="1431"/>
                  </a:cubicBezTo>
                  <a:cubicBezTo>
                    <a:pt x="2272" y="1646"/>
                    <a:pt x="1807" y="2004"/>
                    <a:pt x="1289" y="2379"/>
                  </a:cubicBezTo>
                  <a:cubicBezTo>
                    <a:pt x="1145" y="2487"/>
                    <a:pt x="1020" y="2576"/>
                    <a:pt x="895" y="2684"/>
                  </a:cubicBezTo>
                  <a:lnTo>
                    <a:pt x="698" y="2827"/>
                  </a:lnTo>
                  <a:lnTo>
                    <a:pt x="555" y="2934"/>
                  </a:lnTo>
                  <a:cubicBezTo>
                    <a:pt x="376" y="3059"/>
                    <a:pt x="180" y="3184"/>
                    <a:pt x="1" y="3310"/>
                  </a:cubicBezTo>
                  <a:cubicBezTo>
                    <a:pt x="197" y="3184"/>
                    <a:pt x="394" y="3041"/>
                    <a:pt x="627" y="2898"/>
                  </a:cubicBezTo>
                  <a:cubicBezTo>
                    <a:pt x="770" y="2799"/>
                    <a:pt x="934" y="2679"/>
                    <a:pt x="1089" y="2573"/>
                  </a:cubicBezTo>
                  <a:lnTo>
                    <a:pt x="1089" y="2573"/>
                  </a:lnTo>
                  <a:cubicBezTo>
                    <a:pt x="1076" y="2581"/>
                    <a:pt x="1065" y="2588"/>
                    <a:pt x="1056" y="2594"/>
                  </a:cubicBezTo>
                  <a:cubicBezTo>
                    <a:pt x="1041" y="2604"/>
                    <a:pt x="1030" y="2610"/>
                    <a:pt x="1027" y="2610"/>
                  </a:cubicBezTo>
                  <a:cubicBezTo>
                    <a:pt x="1019" y="2610"/>
                    <a:pt x="1063" y="2572"/>
                    <a:pt x="1217" y="2469"/>
                  </a:cubicBezTo>
                  <a:cubicBezTo>
                    <a:pt x="1485" y="2290"/>
                    <a:pt x="1754" y="2093"/>
                    <a:pt x="2058" y="1879"/>
                  </a:cubicBezTo>
                  <a:cubicBezTo>
                    <a:pt x="2344" y="1682"/>
                    <a:pt x="2666" y="1431"/>
                    <a:pt x="2827" y="1342"/>
                  </a:cubicBezTo>
                  <a:lnTo>
                    <a:pt x="2827" y="1342"/>
                  </a:lnTo>
                  <a:lnTo>
                    <a:pt x="2147" y="1861"/>
                  </a:lnTo>
                  <a:cubicBezTo>
                    <a:pt x="2131" y="1874"/>
                    <a:pt x="2125" y="1880"/>
                    <a:pt x="2127" y="1880"/>
                  </a:cubicBezTo>
                  <a:cubicBezTo>
                    <a:pt x="2141" y="1880"/>
                    <a:pt x="2430" y="1680"/>
                    <a:pt x="2720" y="1467"/>
                  </a:cubicBezTo>
                  <a:cubicBezTo>
                    <a:pt x="2918" y="1324"/>
                    <a:pt x="3109" y="1187"/>
                    <a:pt x="3139" y="1187"/>
                  </a:cubicBezTo>
                  <a:cubicBezTo>
                    <a:pt x="3158" y="1187"/>
                    <a:pt x="3114" y="1240"/>
                    <a:pt x="2970" y="1378"/>
                  </a:cubicBezTo>
                  <a:cubicBezTo>
                    <a:pt x="3256" y="1145"/>
                    <a:pt x="3435" y="984"/>
                    <a:pt x="3524" y="913"/>
                  </a:cubicBezTo>
                  <a:cubicBezTo>
                    <a:pt x="3614" y="823"/>
                    <a:pt x="3632" y="787"/>
                    <a:pt x="3632" y="770"/>
                  </a:cubicBezTo>
                  <a:cubicBezTo>
                    <a:pt x="3632" y="752"/>
                    <a:pt x="3632" y="752"/>
                    <a:pt x="3650" y="716"/>
                  </a:cubicBezTo>
                  <a:cubicBezTo>
                    <a:pt x="3668" y="716"/>
                    <a:pt x="3668" y="698"/>
                    <a:pt x="3685" y="680"/>
                  </a:cubicBezTo>
                  <a:cubicBezTo>
                    <a:pt x="3721" y="662"/>
                    <a:pt x="3739" y="644"/>
                    <a:pt x="3775" y="609"/>
                  </a:cubicBezTo>
                  <a:cubicBezTo>
                    <a:pt x="3918" y="483"/>
                    <a:pt x="4133" y="305"/>
                    <a:pt x="4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9"/>
            <p:cNvSpPr/>
            <p:nvPr/>
          </p:nvSpPr>
          <p:spPr>
            <a:xfrm>
              <a:off x="1657700" y="4906700"/>
              <a:ext cx="62175" cy="48325"/>
            </a:xfrm>
            <a:custGeom>
              <a:avLst/>
              <a:gdLst/>
              <a:ahLst/>
              <a:cxnLst/>
              <a:rect l="l" t="t" r="r" b="b"/>
              <a:pathLst>
                <a:path w="2487" h="1933" extrusionOk="0">
                  <a:moveTo>
                    <a:pt x="895" y="1110"/>
                  </a:moveTo>
                  <a:cubicBezTo>
                    <a:pt x="882" y="1123"/>
                    <a:pt x="821" y="1174"/>
                    <a:pt x="741" y="1249"/>
                  </a:cubicBezTo>
                  <a:lnTo>
                    <a:pt x="741" y="1249"/>
                  </a:lnTo>
                  <a:cubicBezTo>
                    <a:pt x="777" y="1228"/>
                    <a:pt x="828" y="1177"/>
                    <a:pt x="895" y="1110"/>
                  </a:cubicBezTo>
                  <a:close/>
                  <a:moveTo>
                    <a:pt x="741" y="1249"/>
                  </a:moveTo>
                  <a:cubicBezTo>
                    <a:pt x="739" y="1250"/>
                    <a:pt x="736" y="1252"/>
                    <a:pt x="734" y="1253"/>
                  </a:cubicBezTo>
                  <a:lnTo>
                    <a:pt x="698" y="1289"/>
                  </a:lnTo>
                  <a:cubicBezTo>
                    <a:pt x="671" y="1313"/>
                    <a:pt x="653" y="1332"/>
                    <a:pt x="642" y="1344"/>
                  </a:cubicBezTo>
                  <a:lnTo>
                    <a:pt x="642" y="1344"/>
                  </a:lnTo>
                  <a:cubicBezTo>
                    <a:pt x="643" y="1344"/>
                    <a:pt x="644" y="1343"/>
                    <a:pt x="644" y="1342"/>
                  </a:cubicBezTo>
                  <a:cubicBezTo>
                    <a:pt x="678" y="1308"/>
                    <a:pt x="711" y="1277"/>
                    <a:pt x="741" y="1249"/>
                  </a:cubicBezTo>
                  <a:close/>
                  <a:moveTo>
                    <a:pt x="2487" y="1"/>
                  </a:moveTo>
                  <a:cubicBezTo>
                    <a:pt x="2236" y="126"/>
                    <a:pt x="2075" y="251"/>
                    <a:pt x="1843" y="448"/>
                  </a:cubicBezTo>
                  <a:cubicBezTo>
                    <a:pt x="1610" y="645"/>
                    <a:pt x="1360" y="877"/>
                    <a:pt x="1056" y="1128"/>
                  </a:cubicBezTo>
                  <a:cubicBezTo>
                    <a:pt x="962" y="1168"/>
                    <a:pt x="667" y="1369"/>
                    <a:pt x="631" y="1369"/>
                  </a:cubicBezTo>
                  <a:cubicBezTo>
                    <a:pt x="624" y="1369"/>
                    <a:pt x="626" y="1362"/>
                    <a:pt x="642" y="1344"/>
                  </a:cubicBezTo>
                  <a:lnTo>
                    <a:pt x="642" y="1344"/>
                  </a:lnTo>
                  <a:cubicBezTo>
                    <a:pt x="356" y="1577"/>
                    <a:pt x="1" y="1879"/>
                    <a:pt x="1" y="1933"/>
                  </a:cubicBezTo>
                  <a:cubicBezTo>
                    <a:pt x="18" y="1915"/>
                    <a:pt x="36" y="1897"/>
                    <a:pt x="72" y="1897"/>
                  </a:cubicBezTo>
                  <a:cubicBezTo>
                    <a:pt x="823" y="1360"/>
                    <a:pt x="2111" y="430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9"/>
            <p:cNvSpPr/>
            <p:nvPr/>
          </p:nvSpPr>
          <p:spPr>
            <a:xfrm>
              <a:off x="1711800" y="4885675"/>
              <a:ext cx="38950" cy="30900"/>
            </a:xfrm>
            <a:custGeom>
              <a:avLst/>
              <a:gdLst/>
              <a:ahLst/>
              <a:cxnLst/>
              <a:rect l="l" t="t" r="r" b="b"/>
              <a:pathLst>
                <a:path w="1558" h="1236" extrusionOk="0">
                  <a:moveTo>
                    <a:pt x="1557" y="1"/>
                  </a:moveTo>
                  <a:lnTo>
                    <a:pt x="1235" y="251"/>
                  </a:lnTo>
                  <a:cubicBezTo>
                    <a:pt x="1235" y="234"/>
                    <a:pt x="1217" y="198"/>
                    <a:pt x="1199" y="180"/>
                  </a:cubicBezTo>
                  <a:cubicBezTo>
                    <a:pt x="1181" y="198"/>
                    <a:pt x="1110" y="305"/>
                    <a:pt x="931" y="484"/>
                  </a:cubicBezTo>
                  <a:cubicBezTo>
                    <a:pt x="734" y="663"/>
                    <a:pt x="412" y="949"/>
                    <a:pt x="1" y="1235"/>
                  </a:cubicBezTo>
                  <a:cubicBezTo>
                    <a:pt x="162" y="1164"/>
                    <a:pt x="323" y="1038"/>
                    <a:pt x="484" y="913"/>
                  </a:cubicBezTo>
                  <a:cubicBezTo>
                    <a:pt x="645" y="806"/>
                    <a:pt x="788" y="681"/>
                    <a:pt x="1020" y="538"/>
                  </a:cubicBezTo>
                  <a:cubicBezTo>
                    <a:pt x="1235" y="341"/>
                    <a:pt x="1414" y="144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9"/>
            <p:cNvSpPr/>
            <p:nvPr/>
          </p:nvSpPr>
          <p:spPr>
            <a:xfrm>
              <a:off x="1721200" y="4850800"/>
              <a:ext cx="57275" cy="46550"/>
            </a:xfrm>
            <a:custGeom>
              <a:avLst/>
              <a:gdLst/>
              <a:ahLst/>
              <a:cxnLst/>
              <a:rect l="l" t="t" r="r" b="b"/>
              <a:pathLst>
                <a:path w="2291" h="1862" extrusionOk="0">
                  <a:moveTo>
                    <a:pt x="2290" y="1"/>
                  </a:moveTo>
                  <a:cubicBezTo>
                    <a:pt x="2022" y="198"/>
                    <a:pt x="1718" y="412"/>
                    <a:pt x="1396" y="645"/>
                  </a:cubicBezTo>
                  <a:cubicBezTo>
                    <a:pt x="1253" y="752"/>
                    <a:pt x="1092" y="859"/>
                    <a:pt x="949" y="985"/>
                  </a:cubicBezTo>
                  <a:lnTo>
                    <a:pt x="913" y="1002"/>
                  </a:lnTo>
                  <a:lnTo>
                    <a:pt x="877" y="1020"/>
                  </a:lnTo>
                  <a:cubicBezTo>
                    <a:pt x="883" y="1026"/>
                    <a:pt x="889" y="1028"/>
                    <a:pt x="895" y="1028"/>
                  </a:cubicBezTo>
                  <a:cubicBezTo>
                    <a:pt x="907" y="1028"/>
                    <a:pt x="919" y="1020"/>
                    <a:pt x="931" y="1020"/>
                  </a:cubicBezTo>
                  <a:cubicBezTo>
                    <a:pt x="949" y="1020"/>
                    <a:pt x="931" y="1020"/>
                    <a:pt x="949" y="1002"/>
                  </a:cubicBezTo>
                  <a:lnTo>
                    <a:pt x="1002" y="967"/>
                  </a:lnTo>
                  <a:lnTo>
                    <a:pt x="1110" y="895"/>
                  </a:lnTo>
                  <a:cubicBezTo>
                    <a:pt x="1181" y="841"/>
                    <a:pt x="1253" y="806"/>
                    <a:pt x="1324" y="752"/>
                  </a:cubicBezTo>
                  <a:cubicBezTo>
                    <a:pt x="1592" y="537"/>
                    <a:pt x="1897" y="305"/>
                    <a:pt x="2290" y="1"/>
                  </a:cubicBezTo>
                  <a:close/>
                  <a:moveTo>
                    <a:pt x="877" y="1020"/>
                  </a:moveTo>
                  <a:cubicBezTo>
                    <a:pt x="823" y="1074"/>
                    <a:pt x="770" y="1128"/>
                    <a:pt x="698" y="1217"/>
                  </a:cubicBezTo>
                  <a:lnTo>
                    <a:pt x="734" y="1146"/>
                  </a:lnTo>
                  <a:lnTo>
                    <a:pt x="734" y="1146"/>
                  </a:lnTo>
                  <a:cubicBezTo>
                    <a:pt x="734" y="1146"/>
                    <a:pt x="698" y="1199"/>
                    <a:pt x="573" y="1324"/>
                  </a:cubicBezTo>
                  <a:cubicBezTo>
                    <a:pt x="479" y="1418"/>
                    <a:pt x="318" y="1580"/>
                    <a:pt x="100" y="1774"/>
                  </a:cubicBezTo>
                  <a:lnTo>
                    <a:pt x="100" y="1774"/>
                  </a:lnTo>
                  <a:cubicBezTo>
                    <a:pt x="209" y="1679"/>
                    <a:pt x="293" y="1613"/>
                    <a:pt x="376" y="1557"/>
                  </a:cubicBezTo>
                  <a:cubicBezTo>
                    <a:pt x="466" y="1485"/>
                    <a:pt x="555" y="1414"/>
                    <a:pt x="644" y="1360"/>
                  </a:cubicBezTo>
                  <a:cubicBezTo>
                    <a:pt x="734" y="1289"/>
                    <a:pt x="805" y="1235"/>
                    <a:pt x="841" y="1181"/>
                  </a:cubicBezTo>
                  <a:cubicBezTo>
                    <a:pt x="877" y="1128"/>
                    <a:pt x="877" y="1092"/>
                    <a:pt x="877" y="1020"/>
                  </a:cubicBezTo>
                  <a:close/>
                  <a:moveTo>
                    <a:pt x="100" y="1774"/>
                  </a:moveTo>
                  <a:cubicBezTo>
                    <a:pt x="69" y="1800"/>
                    <a:pt x="36" y="1829"/>
                    <a:pt x="1" y="1861"/>
                  </a:cubicBezTo>
                  <a:cubicBezTo>
                    <a:pt x="35" y="1831"/>
                    <a:pt x="68" y="1802"/>
                    <a:pt x="100" y="1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9"/>
            <p:cNvSpPr/>
            <p:nvPr/>
          </p:nvSpPr>
          <p:spPr>
            <a:xfrm>
              <a:off x="1740425" y="4874050"/>
              <a:ext cx="2700" cy="4050"/>
            </a:xfrm>
            <a:custGeom>
              <a:avLst/>
              <a:gdLst/>
              <a:ahLst/>
              <a:cxnLst/>
              <a:rect l="l" t="t" r="r" b="b"/>
              <a:pathLst>
                <a:path w="108" h="162" extrusionOk="0">
                  <a:moveTo>
                    <a:pt x="1" y="162"/>
                  </a:moveTo>
                  <a:cubicBezTo>
                    <a:pt x="54" y="90"/>
                    <a:pt x="90" y="37"/>
                    <a:pt x="108" y="1"/>
                  </a:cubicBezTo>
                  <a:cubicBezTo>
                    <a:pt x="90" y="37"/>
                    <a:pt x="54" y="90"/>
                    <a:pt x="1" y="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9"/>
            <p:cNvSpPr/>
            <p:nvPr/>
          </p:nvSpPr>
          <p:spPr>
            <a:xfrm>
              <a:off x="1764125" y="4863775"/>
              <a:ext cx="21500" cy="13875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859" y="0"/>
                  </a:moveTo>
                  <a:lnTo>
                    <a:pt x="1" y="555"/>
                  </a:lnTo>
                  <a:lnTo>
                    <a:pt x="215" y="44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9"/>
            <p:cNvSpPr/>
            <p:nvPr/>
          </p:nvSpPr>
          <p:spPr>
            <a:xfrm>
              <a:off x="1740425" y="4860525"/>
              <a:ext cx="29600" cy="22950"/>
            </a:xfrm>
            <a:custGeom>
              <a:avLst/>
              <a:gdLst/>
              <a:ahLst/>
              <a:cxnLst/>
              <a:rect l="l" t="t" r="r" b="b"/>
              <a:pathLst>
                <a:path w="1184" h="918" extrusionOk="0">
                  <a:moveTo>
                    <a:pt x="1181" y="0"/>
                  </a:moveTo>
                  <a:cubicBezTo>
                    <a:pt x="1180" y="0"/>
                    <a:pt x="1169" y="7"/>
                    <a:pt x="1145" y="23"/>
                  </a:cubicBezTo>
                  <a:cubicBezTo>
                    <a:pt x="1064" y="83"/>
                    <a:pt x="999" y="131"/>
                    <a:pt x="948" y="170"/>
                  </a:cubicBezTo>
                  <a:lnTo>
                    <a:pt x="948" y="170"/>
                  </a:lnTo>
                  <a:cubicBezTo>
                    <a:pt x="1090" y="67"/>
                    <a:pt x="1184" y="0"/>
                    <a:pt x="1181" y="0"/>
                  </a:cubicBezTo>
                  <a:close/>
                  <a:moveTo>
                    <a:pt x="948" y="170"/>
                  </a:moveTo>
                  <a:cubicBezTo>
                    <a:pt x="816" y="265"/>
                    <a:pt x="642" y="392"/>
                    <a:pt x="466" y="524"/>
                  </a:cubicBezTo>
                  <a:cubicBezTo>
                    <a:pt x="412" y="560"/>
                    <a:pt x="358" y="613"/>
                    <a:pt x="305" y="649"/>
                  </a:cubicBezTo>
                  <a:lnTo>
                    <a:pt x="215" y="703"/>
                  </a:lnTo>
                  <a:lnTo>
                    <a:pt x="197" y="721"/>
                  </a:lnTo>
                  <a:cubicBezTo>
                    <a:pt x="180" y="757"/>
                    <a:pt x="144" y="774"/>
                    <a:pt x="126" y="792"/>
                  </a:cubicBezTo>
                  <a:cubicBezTo>
                    <a:pt x="72" y="846"/>
                    <a:pt x="19" y="900"/>
                    <a:pt x="1" y="918"/>
                  </a:cubicBezTo>
                  <a:cubicBezTo>
                    <a:pt x="54" y="900"/>
                    <a:pt x="144" y="810"/>
                    <a:pt x="233" y="757"/>
                  </a:cubicBezTo>
                  <a:cubicBezTo>
                    <a:pt x="233" y="739"/>
                    <a:pt x="305" y="685"/>
                    <a:pt x="358" y="649"/>
                  </a:cubicBezTo>
                  <a:cubicBezTo>
                    <a:pt x="412" y="613"/>
                    <a:pt x="466" y="578"/>
                    <a:pt x="519" y="542"/>
                  </a:cubicBezTo>
                  <a:cubicBezTo>
                    <a:pt x="609" y="488"/>
                    <a:pt x="680" y="452"/>
                    <a:pt x="716" y="452"/>
                  </a:cubicBezTo>
                  <a:cubicBezTo>
                    <a:pt x="1023" y="241"/>
                    <a:pt x="1105" y="179"/>
                    <a:pt x="1087" y="179"/>
                  </a:cubicBezTo>
                  <a:cubicBezTo>
                    <a:pt x="1074" y="179"/>
                    <a:pt x="1014" y="209"/>
                    <a:pt x="949" y="238"/>
                  </a:cubicBezTo>
                  <a:cubicBezTo>
                    <a:pt x="878" y="269"/>
                    <a:pt x="804" y="307"/>
                    <a:pt x="789" y="307"/>
                  </a:cubicBezTo>
                  <a:cubicBezTo>
                    <a:pt x="774" y="307"/>
                    <a:pt x="810" y="274"/>
                    <a:pt x="94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9"/>
            <p:cNvSpPr/>
            <p:nvPr/>
          </p:nvSpPr>
          <p:spPr>
            <a:xfrm>
              <a:off x="1799000" y="4833825"/>
              <a:ext cx="24625" cy="20575"/>
            </a:xfrm>
            <a:custGeom>
              <a:avLst/>
              <a:gdLst/>
              <a:ahLst/>
              <a:cxnLst/>
              <a:rect l="l" t="t" r="r" b="b"/>
              <a:pathLst>
                <a:path w="985" h="823" extrusionOk="0">
                  <a:moveTo>
                    <a:pt x="1" y="823"/>
                  </a:moveTo>
                  <a:lnTo>
                    <a:pt x="9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9"/>
            <p:cNvSpPr/>
            <p:nvPr/>
          </p:nvSpPr>
          <p:spPr>
            <a:xfrm>
              <a:off x="1811975" y="4808325"/>
              <a:ext cx="48775" cy="55475"/>
            </a:xfrm>
            <a:custGeom>
              <a:avLst/>
              <a:gdLst/>
              <a:ahLst/>
              <a:cxnLst/>
              <a:rect l="l" t="t" r="r" b="b"/>
              <a:pathLst>
                <a:path w="1951" h="2219" extrusionOk="0">
                  <a:moveTo>
                    <a:pt x="1414" y="448"/>
                  </a:moveTo>
                  <a:cubicBezTo>
                    <a:pt x="1092" y="716"/>
                    <a:pt x="931" y="823"/>
                    <a:pt x="841" y="895"/>
                  </a:cubicBezTo>
                  <a:cubicBezTo>
                    <a:pt x="788" y="927"/>
                    <a:pt x="760" y="933"/>
                    <a:pt x="738" y="933"/>
                  </a:cubicBezTo>
                  <a:cubicBezTo>
                    <a:pt x="724" y="933"/>
                    <a:pt x="713" y="931"/>
                    <a:pt x="698" y="931"/>
                  </a:cubicBezTo>
                  <a:cubicBezTo>
                    <a:pt x="645" y="931"/>
                    <a:pt x="573" y="966"/>
                    <a:pt x="126" y="1396"/>
                  </a:cubicBezTo>
                  <a:cubicBezTo>
                    <a:pt x="340" y="1217"/>
                    <a:pt x="466" y="1145"/>
                    <a:pt x="573" y="1092"/>
                  </a:cubicBezTo>
                  <a:cubicBezTo>
                    <a:pt x="680" y="1038"/>
                    <a:pt x="752" y="1020"/>
                    <a:pt x="967" y="841"/>
                  </a:cubicBezTo>
                  <a:lnTo>
                    <a:pt x="1414" y="448"/>
                  </a:lnTo>
                  <a:close/>
                  <a:moveTo>
                    <a:pt x="1950" y="0"/>
                  </a:moveTo>
                  <a:cubicBezTo>
                    <a:pt x="1682" y="215"/>
                    <a:pt x="1396" y="412"/>
                    <a:pt x="1110" y="662"/>
                  </a:cubicBezTo>
                  <a:cubicBezTo>
                    <a:pt x="1342" y="466"/>
                    <a:pt x="1324" y="501"/>
                    <a:pt x="1414" y="448"/>
                  </a:cubicBezTo>
                  <a:lnTo>
                    <a:pt x="1414" y="448"/>
                  </a:lnTo>
                  <a:cubicBezTo>
                    <a:pt x="1414" y="448"/>
                    <a:pt x="1414" y="448"/>
                    <a:pt x="1414" y="448"/>
                  </a:cubicBezTo>
                  <a:cubicBezTo>
                    <a:pt x="1467" y="412"/>
                    <a:pt x="1557" y="376"/>
                    <a:pt x="1646" y="305"/>
                  </a:cubicBezTo>
                  <a:lnTo>
                    <a:pt x="1646" y="305"/>
                  </a:lnTo>
                  <a:cubicBezTo>
                    <a:pt x="1360" y="644"/>
                    <a:pt x="1145" y="931"/>
                    <a:pt x="877" y="1253"/>
                  </a:cubicBezTo>
                  <a:cubicBezTo>
                    <a:pt x="627" y="1557"/>
                    <a:pt x="323" y="1897"/>
                    <a:pt x="1" y="2218"/>
                  </a:cubicBezTo>
                  <a:cubicBezTo>
                    <a:pt x="162" y="2075"/>
                    <a:pt x="251" y="2022"/>
                    <a:pt x="358" y="1950"/>
                  </a:cubicBezTo>
                  <a:cubicBezTo>
                    <a:pt x="466" y="1879"/>
                    <a:pt x="591" y="1753"/>
                    <a:pt x="895" y="1396"/>
                  </a:cubicBezTo>
                  <a:lnTo>
                    <a:pt x="895" y="1396"/>
                  </a:lnTo>
                  <a:cubicBezTo>
                    <a:pt x="889" y="1399"/>
                    <a:pt x="885" y="1400"/>
                    <a:pt x="882" y="1400"/>
                  </a:cubicBezTo>
                  <a:cubicBezTo>
                    <a:pt x="859" y="1400"/>
                    <a:pt x="902" y="1329"/>
                    <a:pt x="881" y="1329"/>
                  </a:cubicBezTo>
                  <a:cubicBezTo>
                    <a:pt x="869" y="1329"/>
                    <a:pt x="839" y="1350"/>
                    <a:pt x="770" y="1414"/>
                  </a:cubicBezTo>
                  <a:cubicBezTo>
                    <a:pt x="1020" y="1109"/>
                    <a:pt x="1217" y="966"/>
                    <a:pt x="1467" y="698"/>
                  </a:cubicBezTo>
                  <a:cubicBezTo>
                    <a:pt x="1503" y="573"/>
                    <a:pt x="1736" y="287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9"/>
            <p:cNvSpPr/>
            <p:nvPr/>
          </p:nvSpPr>
          <p:spPr>
            <a:xfrm>
              <a:off x="1807500" y="4761150"/>
              <a:ext cx="100225" cy="75825"/>
            </a:xfrm>
            <a:custGeom>
              <a:avLst/>
              <a:gdLst/>
              <a:ahLst/>
              <a:cxnLst/>
              <a:rect l="l" t="t" r="r" b="b"/>
              <a:pathLst>
                <a:path w="4009" h="3033" extrusionOk="0">
                  <a:moveTo>
                    <a:pt x="3739" y="81"/>
                  </a:moveTo>
                  <a:cubicBezTo>
                    <a:pt x="3605" y="188"/>
                    <a:pt x="3565" y="224"/>
                    <a:pt x="3578" y="224"/>
                  </a:cubicBezTo>
                  <a:cubicBezTo>
                    <a:pt x="3581" y="224"/>
                    <a:pt x="3586" y="223"/>
                    <a:pt x="3592" y="220"/>
                  </a:cubicBezTo>
                  <a:lnTo>
                    <a:pt x="3592" y="220"/>
                  </a:lnTo>
                  <a:cubicBezTo>
                    <a:pt x="3640" y="176"/>
                    <a:pt x="3689" y="130"/>
                    <a:pt x="3739" y="81"/>
                  </a:cubicBezTo>
                  <a:close/>
                  <a:moveTo>
                    <a:pt x="3997" y="1"/>
                  </a:moveTo>
                  <a:cubicBezTo>
                    <a:pt x="3968" y="1"/>
                    <a:pt x="3840" y="76"/>
                    <a:pt x="3739" y="152"/>
                  </a:cubicBezTo>
                  <a:cubicBezTo>
                    <a:pt x="3674" y="181"/>
                    <a:pt x="3618" y="210"/>
                    <a:pt x="3592" y="220"/>
                  </a:cubicBezTo>
                  <a:lnTo>
                    <a:pt x="3592" y="220"/>
                  </a:lnTo>
                  <a:cubicBezTo>
                    <a:pt x="3167" y="614"/>
                    <a:pt x="2852" y="836"/>
                    <a:pt x="2594" y="1029"/>
                  </a:cubicBezTo>
                  <a:cubicBezTo>
                    <a:pt x="2451" y="1136"/>
                    <a:pt x="2326" y="1226"/>
                    <a:pt x="2219" y="1333"/>
                  </a:cubicBezTo>
                  <a:cubicBezTo>
                    <a:pt x="2116" y="1418"/>
                    <a:pt x="2046" y="1504"/>
                    <a:pt x="1978" y="1621"/>
                  </a:cubicBezTo>
                  <a:lnTo>
                    <a:pt x="1978" y="1621"/>
                  </a:lnTo>
                  <a:cubicBezTo>
                    <a:pt x="2248" y="1431"/>
                    <a:pt x="2575" y="1192"/>
                    <a:pt x="3095" y="796"/>
                  </a:cubicBezTo>
                  <a:lnTo>
                    <a:pt x="3095" y="796"/>
                  </a:lnTo>
                  <a:lnTo>
                    <a:pt x="2255" y="1369"/>
                  </a:lnTo>
                  <a:cubicBezTo>
                    <a:pt x="2559" y="1100"/>
                    <a:pt x="2881" y="886"/>
                    <a:pt x="3167" y="671"/>
                  </a:cubicBezTo>
                  <a:cubicBezTo>
                    <a:pt x="3453" y="474"/>
                    <a:pt x="3703" y="295"/>
                    <a:pt x="3972" y="45"/>
                  </a:cubicBezTo>
                  <a:cubicBezTo>
                    <a:pt x="4003" y="14"/>
                    <a:pt x="4009" y="1"/>
                    <a:pt x="3997" y="1"/>
                  </a:cubicBezTo>
                  <a:close/>
                  <a:moveTo>
                    <a:pt x="1978" y="1621"/>
                  </a:moveTo>
                  <a:cubicBezTo>
                    <a:pt x="1821" y="1731"/>
                    <a:pt x="1684" y="1825"/>
                    <a:pt x="1539" y="1923"/>
                  </a:cubicBezTo>
                  <a:cubicBezTo>
                    <a:pt x="1478" y="1964"/>
                    <a:pt x="1417" y="2005"/>
                    <a:pt x="1353" y="2049"/>
                  </a:cubicBezTo>
                  <a:lnTo>
                    <a:pt x="1353" y="2049"/>
                  </a:lnTo>
                  <a:cubicBezTo>
                    <a:pt x="1397" y="2039"/>
                    <a:pt x="1528" y="1955"/>
                    <a:pt x="1968" y="1637"/>
                  </a:cubicBezTo>
                  <a:cubicBezTo>
                    <a:pt x="1972" y="1631"/>
                    <a:pt x="1975" y="1626"/>
                    <a:pt x="1978" y="1621"/>
                  </a:cubicBezTo>
                  <a:close/>
                  <a:moveTo>
                    <a:pt x="1304" y="2015"/>
                  </a:moveTo>
                  <a:cubicBezTo>
                    <a:pt x="1261" y="2015"/>
                    <a:pt x="1124" y="2096"/>
                    <a:pt x="573" y="2496"/>
                  </a:cubicBezTo>
                  <a:lnTo>
                    <a:pt x="1" y="3032"/>
                  </a:lnTo>
                  <a:cubicBezTo>
                    <a:pt x="630" y="2552"/>
                    <a:pt x="1021" y="2274"/>
                    <a:pt x="1353" y="2049"/>
                  </a:cubicBezTo>
                  <a:lnTo>
                    <a:pt x="1353" y="2049"/>
                  </a:lnTo>
                  <a:cubicBezTo>
                    <a:pt x="1349" y="2049"/>
                    <a:pt x="1347" y="2050"/>
                    <a:pt x="1344" y="2050"/>
                  </a:cubicBezTo>
                  <a:cubicBezTo>
                    <a:pt x="1331" y="2050"/>
                    <a:pt x="1329" y="2040"/>
                    <a:pt x="1324" y="2031"/>
                  </a:cubicBezTo>
                  <a:cubicBezTo>
                    <a:pt x="1320" y="2022"/>
                    <a:pt x="1316" y="2015"/>
                    <a:pt x="1304" y="2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9"/>
            <p:cNvSpPr/>
            <p:nvPr/>
          </p:nvSpPr>
          <p:spPr>
            <a:xfrm>
              <a:off x="1715825" y="4797600"/>
              <a:ext cx="160575" cy="193200"/>
            </a:xfrm>
            <a:custGeom>
              <a:avLst/>
              <a:gdLst/>
              <a:ahLst/>
              <a:cxnLst/>
              <a:rect l="l" t="t" r="r" b="b"/>
              <a:pathLst>
                <a:path w="6423" h="7728" extrusionOk="0">
                  <a:moveTo>
                    <a:pt x="6154" y="608"/>
                  </a:moveTo>
                  <a:cubicBezTo>
                    <a:pt x="6127" y="638"/>
                    <a:pt x="6099" y="671"/>
                    <a:pt x="6069" y="706"/>
                  </a:cubicBezTo>
                  <a:lnTo>
                    <a:pt x="6069" y="706"/>
                  </a:lnTo>
                  <a:cubicBezTo>
                    <a:pt x="6097" y="674"/>
                    <a:pt x="6125" y="641"/>
                    <a:pt x="6154" y="608"/>
                  </a:cubicBezTo>
                  <a:close/>
                  <a:moveTo>
                    <a:pt x="6422" y="0"/>
                  </a:moveTo>
                  <a:cubicBezTo>
                    <a:pt x="6351" y="161"/>
                    <a:pt x="5886" y="716"/>
                    <a:pt x="5564" y="1073"/>
                  </a:cubicBezTo>
                  <a:cubicBezTo>
                    <a:pt x="5307" y="1387"/>
                    <a:pt x="5130" y="1599"/>
                    <a:pt x="5196" y="1599"/>
                  </a:cubicBezTo>
                  <a:cubicBezTo>
                    <a:pt x="5213" y="1599"/>
                    <a:pt x="5245" y="1585"/>
                    <a:pt x="5296" y="1556"/>
                  </a:cubicBezTo>
                  <a:lnTo>
                    <a:pt x="5296" y="1556"/>
                  </a:lnTo>
                  <a:lnTo>
                    <a:pt x="4759" y="2129"/>
                  </a:lnTo>
                  <a:lnTo>
                    <a:pt x="5224" y="1682"/>
                  </a:lnTo>
                  <a:lnTo>
                    <a:pt x="5224" y="1682"/>
                  </a:lnTo>
                  <a:cubicBezTo>
                    <a:pt x="5217" y="1690"/>
                    <a:pt x="5211" y="1699"/>
                    <a:pt x="5204" y="1708"/>
                  </a:cubicBezTo>
                  <a:lnTo>
                    <a:pt x="5204" y="1708"/>
                  </a:lnTo>
                  <a:cubicBezTo>
                    <a:pt x="5306" y="1588"/>
                    <a:pt x="5408" y="1462"/>
                    <a:pt x="5510" y="1360"/>
                  </a:cubicBezTo>
                  <a:cubicBezTo>
                    <a:pt x="5733" y="1107"/>
                    <a:pt x="5920" y="878"/>
                    <a:pt x="6069" y="706"/>
                  </a:cubicBezTo>
                  <a:lnTo>
                    <a:pt x="6069" y="706"/>
                  </a:lnTo>
                  <a:cubicBezTo>
                    <a:pt x="5735" y="1083"/>
                    <a:pt x="5444" y="1391"/>
                    <a:pt x="5407" y="1391"/>
                  </a:cubicBezTo>
                  <a:cubicBezTo>
                    <a:pt x="5392" y="1391"/>
                    <a:pt x="5416" y="1344"/>
                    <a:pt x="5492" y="1234"/>
                  </a:cubicBezTo>
                  <a:lnTo>
                    <a:pt x="6208" y="501"/>
                  </a:lnTo>
                  <a:cubicBezTo>
                    <a:pt x="6315" y="286"/>
                    <a:pt x="6387" y="107"/>
                    <a:pt x="6422" y="0"/>
                  </a:cubicBezTo>
                  <a:close/>
                  <a:moveTo>
                    <a:pt x="5204" y="1708"/>
                  </a:moveTo>
                  <a:cubicBezTo>
                    <a:pt x="5181" y="1735"/>
                    <a:pt x="5158" y="1762"/>
                    <a:pt x="5135" y="1789"/>
                  </a:cubicBezTo>
                  <a:cubicBezTo>
                    <a:pt x="4991" y="1950"/>
                    <a:pt x="4866" y="2111"/>
                    <a:pt x="4723" y="2272"/>
                  </a:cubicBezTo>
                  <a:cubicBezTo>
                    <a:pt x="4516" y="2520"/>
                    <a:pt x="4318" y="2760"/>
                    <a:pt x="4133" y="2990"/>
                  </a:cubicBezTo>
                  <a:lnTo>
                    <a:pt x="4133" y="2990"/>
                  </a:lnTo>
                  <a:cubicBezTo>
                    <a:pt x="4283" y="2825"/>
                    <a:pt x="4441" y="2647"/>
                    <a:pt x="4598" y="2451"/>
                  </a:cubicBezTo>
                  <a:cubicBezTo>
                    <a:pt x="4705" y="2326"/>
                    <a:pt x="4813" y="2200"/>
                    <a:pt x="4920" y="2075"/>
                  </a:cubicBezTo>
                  <a:cubicBezTo>
                    <a:pt x="5004" y="1958"/>
                    <a:pt x="5103" y="1840"/>
                    <a:pt x="5204" y="1708"/>
                  </a:cubicBezTo>
                  <a:close/>
                  <a:moveTo>
                    <a:pt x="3374" y="4033"/>
                  </a:moveTo>
                  <a:lnTo>
                    <a:pt x="2988" y="4508"/>
                  </a:lnTo>
                  <a:cubicBezTo>
                    <a:pt x="2986" y="4510"/>
                    <a:pt x="2984" y="4512"/>
                    <a:pt x="2982" y="4514"/>
                  </a:cubicBezTo>
                  <a:lnTo>
                    <a:pt x="2982" y="4514"/>
                  </a:lnTo>
                  <a:cubicBezTo>
                    <a:pt x="2971" y="4530"/>
                    <a:pt x="2960" y="4545"/>
                    <a:pt x="2949" y="4560"/>
                  </a:cubicBezTo>
                  <a:lnTo>
                    <a:pt x="2949" y="4560"/>
                  </a:lnTo>
                  <a:cubicBezTo>
                    <a:pt x="2976" y="4535"/>
                    <a:pt x="3063" y="4444"/>
                    <a:pt x="3149" y="4347"/>
                  </a:cubicBezTo>
                  <a:cubicBezTo>
                    <a:pt x="3185" y="4293"/>
                    <a:pt x="3221" y="4257"/>
                    <a:pt x="3238" y="4222"/>
                  </a:cubicBezTo>
                  <a:cubicBezTo>
                    <a:pt x="3292" y="4168"/>
                    <a:pt x="3328" y="4114"/>
                    <a:pt x="3346" y="4078"/>
                  </a:cubicBezTo>
                  <a:cubicBezTo>
                    <a:pt x="3360" y="4059"/>
                    <a:pt x="3370" y="4044"/>
                    <a:pt x="3374" y="4033"/>
                  </a:cubicBezTo>
                  <a:close/>
                  <a:moveTo>
                    <a:pt x="4133" y="2990"/>
                  </a:moveTo>
                  <a:lnTo>
                    <a:pt x="4133" y="2990"/>
                  </a:lnTo>
                  <a:cubicBezTo>
                    <a:pt x="4078" y="3050"/>
                    <a:pt x="4024" y="3109"/>
                    <a:pt x="3972" y="3166"/>
                  </a:cubicBezTo>
                  <a:cubicBezTo>
                    <a:pt x="3578" y="3596"/>
                    <a:pt x="3238" y="3953"/>
                    <a:pt x="2988" y="4204"/>
                  </a:cubicBezTo>
                  <a:cubicBezTo>
                    <a:pt x="2863" y="4311"/>
                    <a:pt x="2756" y="4436"/>
                    <a:pt x="2630" y="4544"/>
                  </a:cubicBezTo>
                  <a:cubicBezTo>
                    <a:pt x="2523" y="4651"/>
                    <a:pt x="2416" y="4758"/>
                    <a:pt x="2290" y="4883"/>
                  </a:cubicBezTo>
                  <a:cubicBezTo>
                    <a:pt x="2058" y="5134"/>
                    <a:pt x="1807" y="5420"/>
                    <a:pt x="1629" y="5670"/>
                  </a:cubicBezTo>
                  <a:cubicBezTo>
                    <a:pt x="1414" y="5992"/>
                    <a:pt x="1199" y="6261"/>
                    <a:pt x="931" y="6601"/>
                  </a:cubicBezTo>
                  <a:cubicBezTo>
                    <a:pt x="663" y="6940"/>
                    <a:pt x="341" y="7316"/>
                    <a:pt x="1" y="7727"/>
                  </a:cubicBezTo>
                  <a:cubicBezTo>
                    <a:pt x="448" y="7495"/>
                    <a:pt x="967" y="7209"/>
                    <a:pt x="1629" y="6833"/>
                  </a:cubicBezTo>
                  <a:cubicBezTo>
                    <a:pt x="1854" y="6673"/>
                    <a:pt x="1923" y="6616"/>
                    <a:pt x="1903" y="6616"/>
                  </a:cubicBezTo>
                  <a:cubicBezTo>
                    <a:pt x="1854" y="6616"/>
                    <a:pt x="1231" y="6989"/>
                    <a:pt x="1165" y="6989"/>
                  </a:cubicBezTo>
                  <a:cubicBezTo>
                    <a:pt x="1158" y="6989"/>
                    <a:pt x="1157" y="6985"/>
                    <a:pt x="1164" y="6976"/>
                  </a:cubicBezTo>
                  <a:cubicBezTo>
                    <a:pt x="1486" y="6708"/>
                    <a:pt x="1557" y="6690"/>
                    <a:pt x="1664" y="6654"/>
                  </a:cubicBezTo>
                  <a:cubicBezTo>
                    <a:pt x="1772" y="6618"/>
                    <a:pt x="1897" y="6565"/>
                    <a:pt x="2165" y="6332"/>
                  </a:cubicBezTo>
                  <a:cubicBezTo>
                    <a:pt x="2215" y="6283"/>
                    <a:pt x="2219" y="6263"/>
                    <a:pt x="2194" y="6263"/>
                  </a:cubicBezTo>
                  <a:cubicBezTo>
                    <a:pt x="2146" y="6263"/>
                    <a:pt x="1989" y="6334"/>
                    <a:pt x="1825" y="6404"/>
                  </a:cubicBezTo>
                  <a:cubicBezTo>
                    <a:pt x="1557" y="6529"/>
                    <a:pt x="1253" y="6690"/>
                    <a:pt x="1181" y="6690"/>
                  </a:cubicBezTo>
                  <a:cubicBezTo>
                    <a:pt x="1199" y="6690"/>
                    <a:pt x="1199" y="6672"/>
                    <a:pt x="1217" y="6672"/>
                  </a:cubicBezTo>
                  <a:cubicBezTo>
                    <a:pt x="1300" y="6548"/>
                    <a:pt x="1314" y="6508"/>
                    <a:pt x="1291" y="6508"/>
                  </a:cubicBezTo>
                  <a:cubicBezTo>
                    <a:pt x="1264" y="6508"/>
                    <a:pt x="1187" y="6562"/>
                    <a:pt x="1110" y="6601"/>
                  </a:cubicBezTo>
                  <a:cubicBezTo>
                    <a:pt x="1414" y="6314"/>
                    <a:pt x="1754" y="5921"/>
                    <a:pt x="2004" y="5724"/>
                  </a:cubicBezTo>
                  <a:cubicBezTo>
                    <a:pt x="2040" y="5670"/>
                    <a:pt x="2076" y="5599"/>
                    <a:pt x="2129" y="5545"/>
                  </a:cubicBezTo>
                  <a:cubicBezTo>
                    <a:pt x="2147" y="5509"/>
                    <a:pt x="2165" y="5474"/>
                    <a:pt x="2201" y="5438"/>
                  </a:cubicBezTo>
                  <a:cubicBezTo>
                    <a:pt x="2219" y="5402"/>
                    <a:pt x="2237" y="5384"/>
                    <a:pt x="2255" y="5348"/>
                  </a:cubicBezTo>
                  <a:cubicBezTo>
                    <a:pt x="2344" y="5241"/>
                    <a:pt x="2451" y="5152"/>
                    <a:pt x="2523" y="5044"/>
                  </a:cubicBezTo>
                  <a:cubicBezTo>
                    <a:pt x="2577" y="5009"/>
                    <a:pt x="2612" y="4973"/>
                    <a:pt x="2648" y="4919"/>
                  </a:cubicBezTo>
                  <a:cubicBezTo>
                    <a:pt x="2702" y="4866"/>
                    <a:pt x="2702" y="4866"/>
                    <a:pt x="2791" y="4740"/>
                  </a:cubicBezTo>
                  <a:cubicBezTo>
                    <a:pt x="2850" y="4682"/>
                    <a:pt x="2901" y="4623"/>
                    <a:pt x="2949" y="4560"/>
                  </a:cubicBezTo>
                  <a:lnTo>
                    <a:pt x="2949" y="4560"/>
                  </a:lnTo>
                  <a:cubicBezTo>
                    <a:pt x="2944" y="4564"/>
                    <a:pt x="2941" y="4567"/>
                    <a:pt x="2940" y="4567"/>
                  </a:cubicBezTo>
                  <a:cubicBezTo>
                    <a:pt x="2938" y="4567"/>
                    <a:pt x="2950" y="4551"/>
                    <a:pt x="2982" y="4514"/>
                  </a:cubicBezTo>
                  <a:lnTo>
                    <a:pt x="2982" y="4514"/>
                  </a:lnTo>
                  <a:cubicBezTo>
                    <a:pt x="2996" y="4495"/>
                    <a:pt x="3010" y="4475"/>
                    <a:pt x="3024" y="4454"/>
                  </a:cubicBezTo>
                  <a:cubicBezTo>
                    <a:pt x="3113" y="4329"/>
                    <a:pt x="3203" y="4222"/>
                    <a:pt x="3292" y="4078"/>
                  </a:cubicBezTo>
                  <a:cubicBezTo>
                    <a:pt x="3334" y="4036"/>
                    <a:pt x="3361" y="4018"/>
                    <a:pt x="3371" y="4018"/>
                  </a:cubicBezTo>
                  <a:cubicBezTo>
                    <a:pt x="3377" y="4018"/>
                    <a:pt x="3377" y="4023"/>
                    <a:pt x="3374" y="4033"/>
                  </a:cubicBezTo>
                  <a:lnTo>
                    <a:pt x="3374" y="4033"/>
                  </a:lnTo>
                  <a:lnTo>
                    <a:pt x="3453" y="3935"/>
                  </a:lnTo>
                  <a:lnTo>
                    <a:pt x="3453" y="3935"/>
                  </a:lnTo>
                  <a:lnTo>
                    <a:pt x="3382" y="4007"/>
                  </a:lnTo>
                  <a:cubicBezTo>
                    <a:pt x="3580" y="3699"/>
                    <a:pt x="3838" y="3357"/>
                    <a:pt x="4133" y="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9"/>
            <p:cNvSpPr/>
            <p:nvPr/>
          </p:nvSpPr>
          <p:spPr>
            <a:xfrm>
              <a:off x="1876375" y="4765400"/>
              <a:ext cx="31325" cy="39375"/>
            </a:xfrm>
            <a:custGeom>
              <a:avLst/>
              <a:gdLst/>
              <a:ahLst/>
              <a:cxnLst/>
              <a:rect l="l" t="t" r="r" b="b"/>
              <a:pathLst>
                <a:path w="1253" h="157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824" y="502"/>
                    <a:pt x="713" y="650"/>
                    <a:pt x="734" y="650"/>
                  </a:cubicBezTo>
                  <a:cubicBezTo>
                    <a:pt x="735" y="650"/>
                    <a:pt x="735" y="650"/>
                    <a:pt x="736" y="649"/>
                  </a:cubicBezTo>
                  <a:lnTo>
                    <a:pt x="736" y="649"/>
                  </a:lnTo>
                  <a:lnTo>
                    <a:pt x="0" y="1574"/>
                  </a:lnTo>
                  <a:lnTo>
                    <a:pt x="591" y="984"/>
                  </a:lnTo>
                  <a:cubicBezTo>
                    <a:pt x="1010" y="483"/>
                    <a:pt x="1125" y="333"/>
                    <a:pt x="1107" y="333"/>
                  </a:cubicBezTo>
                  <a:cubicBezTo>
                    <a:pt x="1093" y="333"/>
                    <a:pt x="1005" y="417"/>
                    <a:pt x="913" y="501"/>
                  </a:cubicBezTo>
                  <a:cubicBezTo>
                    <a:pt x="834" y="572"/>
                    <a:pt x="756" y="644"/>
                    <a:pt x="736" y="649"/>
                  </a:cubicBezTo>
                  <a:lnTo>
                    <a:pt x="736" y="64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9"/>
            <p:cNvSpPr/>
            <p:nvPr/>
          </p:nvSpPr>
          <p:spPr>
            <a:xfrm>
              <a:off x="1748025" y="4939225"/>
              <a:ext cx="14225" cy="17150"/>
            </a:xfrm>
            <a:custGeom>
              <a:avLst/>
              <a:gdLst/>
              <a:ahLst/>
              <a:cxnLst/>
              <a:rect l="l" t="t" r="r" b="b"/>
              <a:pathLst>
                <a:path w="569" h="686" extrusionOk="0">
                  <a:moveTo>
                    <a:pt x="569" y="1"/>
                  </a:moveTo>
                  <a:cubicBezTo>
                    <a:pt x="568" y="1"/>
                    <a:pt x="555" y="33"/>
                    <a:pt x="519" y="95"/>
                  </a:cubicBezTo>
                  <a:cubicBezTo>
                    <a:pt x="491" y="138"/>
                    <a:pt x="453" y="192"/>
                    <a:pt x="398" y="262"/>
                  </a:cubicBezTo>
                  <a:lnTo>
                    <a:pt x="398" y="262"/>
                  </a:lnTo>
                  <a:lnTo>
                    <a:pt x="555" y="95"/>
                  </a:lnTo>
                  <a:lnTo>
                    <a:pt x="537" y="95"/>
                  </a:lnTo>
                  <a:cubicBezTo>
                    <a:pt x="555" y="33"/>
                    <a:pt x="568" y="1"/>
                    <a:pt x="569" y="1"/>
                  </a:cubicBezTo>
                  <a:close/>
                  <a:moveTo>
                    <a:pt x="398" y="262"/>
                  </a:moveTo>
                  <a:lnTo>
                    <a:pt x="1" y="685"/>
                  </a:lnTo>
                  <a:cubicBezTo>
                    <a:pt x="194" y="503"/>
                    <a:pt x="316" y="366"/>
                    <a:pt x="39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9"/>
            <p:cNvSpPr/>
            <p:nvPr/>
          </p:nvSpPr>
          <p:spPr>
            <a:xfrm>
              <a:off x="1727450" y="4966625"/>
              <a:ext cx="19275" cy="14775"/>
            </a:xfrm>
            <a:custGeom>
              <a:avLst/>
              <a:gdLst/>
              <a:ahLst/>
              <a:cxnLst/>
              <a:rect l="l" t="t" r="r" b="b"/>
              <a:pathLst>
                <a:path w="771" h="591" extrusionOk="0">
                  <a:moveTo>
                    <a:pt x="770" y="1"/>
                  </a:moveTo>
                  <a:lnTo>
                    <a:pt x="1" y="591"/>
                  </a:lnTo>
                  <a:lnTo>
                    <a:pt x="752" y="72"/>
                  </a:lnTo>
                  <a:cubicBezTo>
                    <a:pt x="752" y="36"/>
                    <a:pt x="752" y="18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9"/>
            <p:cNvSpPr/>
            <p:nvPr/>
          </p:nvSpPr>
          <p:spPr>
            <a:xfrm>
              <a:off x="1770400" y="4947075"/>
              <a:ext cx="14625" cy="7050"/>
            </a:xfrm>
            <a:custGeom>
              <a:avLst/>
              <a:gdLst/>
              <a:ahLst/>
              <a:cxnLst/>
              <a:rect l="l" t="t" r="r" b="b"/>
              <a:pathLst>
                <a:path w="585" h="282" extrusionOk="0">
                  <a:moveTo>
                    <a:pt x="548" y="1"/>
                  </a:moveTo>
                  <a:cubicBezTo>
                    <a:pt x="538" y="1"/>
                    <a:pt x="521" y="5"/>
                    <a:pt x="501" y="13"/>
                  </a:cubicBezTo>
                  <a:cubicBezTo>
                    <a:pt x="447" y="31"/>
                    <a:pt x="394" y="67"/>
                    <a:pt x="304" y="103"/>
                  </a:cubicBezTo>
                  <a:cubicBezTo>
                    <a:pt x="215" y="157"/>
                    <a:pt x="125" y="210"/>
                    <a:pt x="0" y="282"/>
                  </a:cubicBezTo>
                  <a:cubicBezTo>
                    <a:pt x="197" y="174"/>
                    <a:pt x="286" y="139"/>
                    <a:pt x="358" y="121"/>
                  </a:cubicBezTo>
                  <a:cubicBezTo>
                    <a:pt x="375" y="117"/>
                    <a:pt x="388" y="114"/>
                    <a:pt x="397" y="114"/>
                  </a:cubicBezTo>
                  <a:cubicBezTo>
                    <a:pt x="425" y="114"/>
                    <a:pt x="413" y="138"/>
                    <a:pt x="358" y="192"/>
                  </a:cubicBezTo>
                  <a:cubicBezTo>
                    <a:pt x="552" y="54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9"/>
            <p:cNvSpPr/>
            <p:nvPr/>
          </p:nvSpPr>
          <p:spPr>
            <a:xfrm>
              <a:off x="1836575" y="4920325"/>
              <a:ext cx="11225" cy="10100"/>
            </a:xfrm>
            <a:custGeom>
              <a:avLst/>
              <a:gdLst/>
              <a:ahLst/>
              <a:cxnLst/>
              <a:rect l="l" t="t" r="r" b="b"/>
              <a:pathLst>
                <a:path w="449" h="404" extrusionOk="0">
                  <a:moveTo>
                    <a:pt x="428" y="1"/>
                  </a:moveTo>
                  <a:cubicBezTo>
                    <a:pt x="412" y="1"/>
                    <a:pt x="358" y="24"/>
                    <a:pt x="251" y="82"/>
                  </a:cubicBezTo>
                  <a:cubicBezTo>
                    <a:pt x="72" y="171"/>
                    <a:pt x="54" y="189"/>
                    <a:pt x="54" y="207"/>
                  </a:cubicBezTo>
                  <a:cubicBezTo>
                    <a:pt x="54" y="207"/>
                    <a:pt x="108" y="171"/>
                    <a:pt x="161" y="153"/>
                  </a:cubicBezTo>
                  <a:cubicBezTo>
                    <a:pt x="184" y="146"/>
                    <a:pt x="206" y="142"/>
                    <a:pt x="223" y="142"/>
                  </a:cubicBezTo>
                  <a:cubicBezTo>
                    <a:pt x="247" y="142"/>
                    <a:pt x="261" y="150"/>
                    <a:pt x="251" y="171"/>
                  </a:cubicBezTo>
                  <a:cubicBezTo>
                    <a:pt x="245" y="177"/>
                    <a:pt x="232" y="192"/>
                    <a:pt x="212" y="213"/>
                  </a:cubicBezTo>
                  <a:lnTo>
                    <a:pt x="212" y="213"/>
                  </a:lnTo>
                  <a:cubicBezTo>
                    <a:pt x="272" y="161"/>
                    <a:pt x="327" y="113"/>
                    <a:pt x="358" y="82"/>
                  </a:cubicBezTo>
                  <a:cubicBezTo>
                    <a:pt x="416" y="33"/>
                    <a:pt x="448" y="1"/>
                    <a:pt x="428" y="1"/>
                  </a:cubicBezTo>
                  <a:close/>
                  <a:moveTo>
                    <a:pt x="212" y="213"/>
                  </a:moveTo>
                  <a:cubicBezTo>
                    <a:pt x="135" y="280"/>
                    <a:pt x="51" y="353"/>
                    <a:pt x="0" y="404"/>
                  </a:cubicBezTo>
                  <a:cubicBezTo>
                    <a:pt x="106" y="321"/>
                    <a:pt x="174" y="254"/>
                    <a:pt x="212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9"/>
            <p:cNvSpPr/>
            <p:nvPr/>
          </p:nvSpPr>
          <p:spPr>
            <a:xfrm>
              <a:off x="1832100" y="493622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08" y="108"/>
                    <a:pt x="1" y="197"/>
                    <a:pt x="1" y="233"/>
                  </a:cubicBezTo>
                  <a:cubicBezTo>
                    <a:pt x="90" y="161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9"/>
            <p:cNvSpPr/>
            <p:nvPr/>
          </p:nvSpPr>
          <p:spPr>
            <a:xfrm>
              <a:off x="1779325" y="4900000"/>
              <a:ext cx="5850" cy="7175"/>
            </a:xfrm>
            <a:custGeom>
              <a:avLst/>
              <a:gdLst/>
              <a:ahLst/>
              <a:cxnLst/>
              <a:rect l="l" t="t" r="r" b="b"/>
              <a:pathLst>
                <a:path w="234" h="287" extrusionOk="0">
                  <a:moveTo>
                    <a:pt x="233" y="0"/>
                  </a:moveTo>
                  <a:cubicBezTo>
                    <a:pt x="144" y="90"/>
                    <a:pt x="72" y="197"/>
                    <a:pt x="1" y="287"/>
                  </a:cubicBezTo>
                  <a:cubicBezTo>
                    <a:pt x="72" y="197"/>
                    <a:pt x="162" y="9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9"/>
            <p:cNvSpPr/>
            <p:nvPr/>
          </p:nvSpPr>
          <p:spPr>
            <a:xfrm>
              <a:off x="1774850" y="4907150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180" y="1"/>
                  </a:moveTo>
                  <a:cubicBezTo>
                    <a:pt x="108" y="72"/>
                    <a:pt x="55" y="144"/>
                    <a:pt x="1" y="215"/>
                  </a:cubicBezTo>
                  <a:cubicBezTo>
                    <a:pt x="55" y="144"/>
                    <a:pt x="108" y="90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9"/>
            <p:cNvSpPr/>
            <p:nvPr/>
          </p:nvSpPr>
          <p:spPr>
            <a:xfrm>
              <a:off x="1822700" y="4938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9"/>
            <p:cNvSpPr/>
            <p:nvPr/>
          </p:nvSpPr>
          <p:spPr>
            <a:xfrm>
              <a:off x="1638025" y="4935775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97" y="72"/>
                    <a:pt x="108" y="161"/>
                    <a:pt x="0" y="269"/>
                  </a:cubicBezTo>
                  <a:lnTo>
                    <a:pt x="18" y="269"/>
                  </a:lnTo>
                  <a:cubicBezTo>
                    <a:pt x="108" y="179"/>
                    <a:pt x="197" y="9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9"/>
            <p:cNvSpPr/>
            <p:nvPr/>
          </p:nvSpPr>
          <p:spPr>
            <a:xfrm>
              <a:off x="1613875" y="4914750"/>
              <a:ext cx="59500" cy="53250"/>
            </a:xfrm>
            <a:custGeom>
              <a:avLst/>
              <a:gdLst/>
              <a:ahLst/>
              <a:cxnLst/>
              <a:rect l="l" t="t" r="r" b="b"/>
              <a:pathLst>
                <a:path w="2380" h="2130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2373" y="15"/>
                    <a:pt x="2359" y="33"/>
                    <a:pt x="2340" y="55"/>
                  </a:cubicBezTo>
                  <a:lnTo>
                    <a:pt x="2340" y="55"/>
                  </a:lnTo>
                  <a:cubicBezTo>
                    <a:pt x="2347" y="49"/>
                    <a:pt x="2355" y="43"/>
                    <a:pt x="2362" y="36"/>
                  </a:cubicBezTo>
                  <a:cubicBezTo>
                    <a:pt x="2362" y="19"/>
                    <a:pt x="2380" y="19"/>
                    <a:pt x="2380" y="1"/>
                  </a:cubicBezTo>
                  <a:close/>
                  <a:moveTo>
                    <a:pt x="2340" y="55"/>
                  </a:moveTo>
                  <a:cubicBezTo>
                    <a:pt x="1727" y="577"/>
                    <a:pt x="1625" y="650"/>
                    <a:pt x="1604" y="650"/>
                  </a:cubicBezTo>
                  <a:cubicBezTo>
                    <a:pt x="1596" y="650"/>
                    <a:pt x="1601" y="639"/>
                    <a:pt x="1592" y="639"/>
                  </a:cubicBezTo>
                  <a:cubicBezTo>
                    <a:pt x="1571" y="639"/>
                    <a:pt x="1478" y="701"/>
                    <a:pt x="984" y="1110"/>
                  </a:cubicBezTo>
                  <a:cubicBezTo>
                    <a:pt x="723" y="1385"/>
                    <a:pt x="471" y="1650"/>
                    <a:pt x="223" y="1904"/>
                  </a:cubicBezTo>
                  <a:lnTo>
                    <a:pt x="223" y="1904"/>
                  </a:lnTo>
                  <a:cubicBezTo>
                    <a:pt x="540" y="1594"/>
                    <a:pt x="891" y="1292"/>
                    <a:pt x="1324" y="931"/>
                  </a:cubicBezTo>
                  <a:cubicBezTo>
                    <a:pt x="1823" y="526"/>
                    <a:pt x="2212" y="202"/>
                    <a:pt x="2340" y="55"/>
                  </a:cubicBezTo>
                  <a:close/>
                  <a:moveTo>
                    <a:pt x="223" y="1904"/>
                  </a:moveTo>
                  <a:cubicBezTo>
                    <a:pt x="147" y="1979"/>
                    <a:pt x="73" y="2053"/>
                    <a:pt x="1" y="2129"/>
                  </a:cubicBezTo>
                  <a:cubicBezTo>
                    <a:pt x="75" y="2055"/>
                    <a:pt x="149" y="1980"/>
                    <a:pt x="223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9"/>
            <p:cNvSpPr/>
            <p:nvPr/>
          </p:nvSpPr>
          <p:spPr>
            <a:xfrm>
              <a:off x="1711350" y="49044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80" y="1"/>
                  </a:moveTo>
                  <a:cubicBezTo>
                    <a:pt x="79" y="1"/>
                    <a:pt x="55" y="15"/>
                    <a:pt x="19" y="42"/>
                  </a:cubicBezTo>
                  <a:lnTo>
                    <a:pt x="19" y="42"/>
                  </a:lnTo>
                  <a:cubicBezTo>
                    <a:pt x="31" y="35"/>
                    <a:pt x="43" y="31"/>
                    <a:pt x="55" y="19"/>
                  </a:cubicBezTo>
                  <a:cubicBezTo>
                    <a:pt x="74" y="6"/>
                    <a:pt x="81" y="1"/>
                    <a:pt x="80" y="1"/>
                  </a:cubicBezTo>
                  <a:close/>
                  <a:moveTo>
                    <a:pt x="19" y="42"/>
                  </a:moveTo>
                  <a:cubicBezTo>
                    <a:pt x="13" y="45"/>
                    <a:pt x="7" y="49"/>
                    <a:pt x="1" y="55"/>
                  </a:cubicBezTo>
                  <a:cubicBezTo>
                    <a:pt x="7" y="50"/>
                    <a:pt x="13" y="46"/>
                    <a:pt x="1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9"/>
            <p:cNvSpPr/>
            <p:nvPr/>
          </p:nvSpPr>
          <p:spPr>
            <a:xfrm>
              <a:off x="1461400" y="4965725"/>
              <a:ext cx="18350" cy="15675"/>
            </a:xfrm>
            <a:custGeom>
              <a:avLst/>
              <a:gdLst/>
              <a:ahLst/>
              <a:cxnLst/>
              <a:rect l="l" t="t" r="r" b="b"/>
              <a:pathLst>
                <a:path w="734" h="627" extrusionOk="0">
                  <a:moveTo>
                    <a:pt x="733" y="1"/>
                  </a:moveTo>
                  <a:lnTo>
                    <a:pt x="0" y="627"/>
                  </a:lnTo>
                  <a:lnTo>
                    <a:pt x="143" y="5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9"/>
            <p:cNvSpPr/>
            <p:nvPr/>
          </p:nvSpPr>
          <p:spPr>
            <a:xfrm>
              <a:off x="1431875" y="4868250"/>
              <a:ext cx="149825" cy="139550"/>
            </a:xfrm>
            <a:custGeom>
              <a:avLst/>
              <a:gdLst/>
              <a:ahLst/>
              <a:cxnLst/>
              <a:rect l="l" t="t" r="r" b="b"/>
              <a:pathLst>
                <a:path w="5993" h="5582" extrusionOk="0">
                  <a:moveTo>
                    <a:pt x="1002" y="4669"/>
                  </a:moveTo>
                  <a:cubicBezTo>
                    <a:pt x="998" y="4672"/>
                    <a:pt x="995" y="4675"/>
                    <a:pt x="991" y="4679"/>
                  </a:cubicBezTo>
                  <a:lnTo>
                    <a:pt x="991" y="4679"/>
                  </a:lnTo>
                  <a:cubicBezTo>
                    <a:pt x="994" y="4676"/>
                    <a:pt x="998" y="4673"/>
                    <a:pt x="1002" y="4669"/>
                  </a:cubicBezTo>
                  <a:close/>
                  <a:moveTo>
                    <a:pt x="5993" y="0"/>
                  </a:moveTo>
                  <a:lnTo>
                    <a:pt x="1986" y="3614"/>
                  </a:lnTo>
                  <a:lnTo>
                    <a:pt x="0" y="5581"/>
                  </a:lnTo>
                  <a:cubicBezTo>
                    <a:pt x="302" y="5298"/>
                    <a:pt x="620" y="4997"/>
                    <a:pt x="991" y="4679"/>
                  </a:cubicBezTo>
                  <a:lnTo>
                    <a:pt x="991" y="4679"/>
                  </a:lnTo>
                  <a:cubicBezTo>
                    <a:pt x="986" y="4683"/>
                    <a:pt x="983" y="4685"/>
                    <a:pt x="983" y="4685"/>
                  </a:cubicBezTo>
                  <a:cubicBezTo>
                    <a:pt x="972" y="4685"/>
                    <a:pt x="1590" y="4084"/>
                    <a:pt x="2344" y="3363"/>
                  </a:cubicBezTo>
                  <a:cubicBezTo>
                    <a:pt x="3992" y="1908"/>
                    <a:pt x="5933" y="177"/>
                    <a:pt x="5873" y="177"/>
                  </a:cubicBezTo>
                  <a:cubicBezTo>
                    <a:pt x="5872" y="177"/>
                    <a:pt x="5870" y="178"/>
                    <a:pt x="5867" y="179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9"/>
            <p:cNvSpPr/>
            <p:nvPr/>
          </p:nvSpPr>
          <p:spPr>
            <a:xfrm>
              <a:off x="1418900" y="4987650"/>
              <a:ext cx="36700" cy="34000"/>
            </a:xfrm>
            <a:custGeom>
              <a:avLst/>
              <a:gdLst/>
              <a:ahLst/>
              <a:cxnLst/>
              <a:rect l="l" t="t" r="r" b="b"/>
              <a:pathLst>
                <a:path w="1468" h="1360" extrusionOk="0">
                  <a:moveTo>
                    <a:pt x="1467" y="0"/>
                  </a:moveTo>
                  <a:lnTo>
                    <a:pt x="931" y="447"/>
                  </a:lnTo>
                  <a:cubicBezTo>
                    <a:pt x="698" y="662"/>
                    <a:pt x="573" y="787"/>
                    <a:pt x="448" y="930"/>
                  </a:cubicBezTo>
                  <a:cubicBezTo>
                    <a:pt x="323" y="1056"/>
                    <a:pt x="197" y="1181"/>
                    <a:pt x="1" y="1360"/>
                  </a:cubicBezTo>
                  <a:cubicBezTo>
                    <a:pt x="162" y="1217"/>
                    <a:pt x="287" y="1091"/>
                    <a:pt x="412" y="984"/>
                  </a:cubicBezTo>
                  <a:cubicBezTo>
                    <a:pt x="573" y="841"/>
                    <a:pt x="698" y="716"/>
                    <a:pt x="841" y="591"/>
                  </a:cubicBezTo>
                  <a:cubicBezTo>
                    <a:pt x="1128" y="340"/>
                    <a:pt x="1450" y="72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9"/>
            <p:cNvSpPr/>
            <p:nvPr/>
          </p:nvSpPr>
          <p:spPr>
            <a:xfrm>
              <a:off x="1453350" y="4977800"/>
              <a:ext cx="25500" cy="19700"/>
            </a:xfrm>
            <a:custGeom>
              <a:avLst/>
              <a:gdLst/>
              <a:ahLst/>
              <a:cxnLst/>
              <a:rect l="l" t="t" r="r" b="b"/>
              <a:pathLst>
                <a:path w="1020" h="788" fill="none" extrusionOk="0">
                  <a:moveTo>
                    <a:pt x="716" y="180"/>
                  </a:moveTo>
                  <a:cubicBezTo>
                    <a:pt x="483" y="359"/>
                    <a:pt x="411" y="430"/>
                    <a:pt x="394" y="448"/>
                  </a:cubicBezTo>
                  <a:cubicBezTo>
                    <a:pt x="662" y="251"/>
                    <a:pt x="1020" y="1"/>
                    <a:pt x="948" y="72"/>
                  </a:cubicBezTo>
                  <a:cubicBezTo>
                    <a:pt x="143" y="698"/>
                    <a:pt x="0" y="788"/>
                    <a:pt x="18" y="752"/>
                  </a:cubicBezTo>
                  <a:cubicBezTo>
                    <a:pt x="268" y="537"/>
                    <a:pt x="519" y="341"/>
                    <a:pt x="716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9"/>
            <p:cNvSpPr/>
            <p:nvPr/>
          </p:nvSpPr>
          <p:spPr>
            <a:xfrm>
              <a:off x="1587050" y="4887475"/>
              <a:ext cx="6725" cy="5400"/>
            </a:xfrm>
            <a:custGeom>
              <a:avLst/>
              <a:gdLst/>
              <a:ahLst/>
              <a:cxnLst/>
              <a:rect l="l" t="t" r="r" b="b"/>
              <a:pathLst>
                <a:path w="269" h="21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264" y="4"/>
                    <a:pt x="260" y="8"/>
                    <a:pt x="255" y="12"/>
                  </a:cubicBezTo>
                  <a:lnTo>
                    <a:pt x="255" y="12"/>
                  </a:lnTo>
                  <a:cubicBezTo>
                    <a:pt x="264" y="5"/>
                    <a:pt x="269" y="1"/>
                    <a:pt x="269" y="1"/>
                  </a:cubicBezTo>
                  <a:close/>
                  <a:moveTo>
                    <a:pt x="255" y="12"/>
                  </a:moveTo>
                  <a:cubicBezTo>
                    <a:pt x="246" y="19"/>
                    <a:pt x="233" y="27"/>
                    <a:pt x="215" y="36"/>
                  </a:cubicBezTo>
                  <a:lnTo>
                    <a:pt x="0" y="215"/>
                  </a:lnTo>
                  <a:cubicBezTo>
                    <a:pt x="69" y="164"/>
                    <a:pt x="154" y="96"/>
                    <a:pt x="25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9"/>
            <p:cNvSpPr/>
            <p:nvPr/>
          </p:nvSpPr>
          <p:spPr>
            <a:xfrm>
              <a:off x="1572725" y="4892850"/>
              <a:ext cx="14350" cy="11200"/>
            </a:xfrm>
            <a:custGeom>
              <a:avLst/>
              <a:gdLst/>
              <a:ahLst/>
              <a:cxnLst/>
              <a:rect l="l" t="t" r="r" b="b"/>
              <a:pathLst>
                <a:path w="574" h="448" extrusionOk="0">
                  <a:moveTo>
                    <a:pt x="573" y="0"/>
                  </a:moveTo>
                  <a:cubicBezTo>
                    <a:pt x="269" y="233"/>
                    <a:pt x="377" y="143"/>
                    <a:pt x="1" y="447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9"/>
            <p:cNvSpPr/>
            <p:nvPr/>
          </p:nvSpPr>
          <p:spPr>
            <a:xfrm>
              <a:off x="1575850" y="4865625"/>
              <a:ext cx="46025" cy="36675"/>
            </a:xfrm>
            <a:custGeom>
              <a:avLst/>
              <a:gdLst/>
              <a:ahLst/>
              <a:cxnLst/>
              <a:rect l="l" t="t" r="r" b="b"/>
              <a:pathLst>
                <a:path w="1841" h="1467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840" y="0"/>
                    <a:pt x="1806" y="27"/>
                    <a:pt x="1756" y="66"/>
                  </a:cubicBezTo>
                  <a:lnTo>
                    <a:pt x="1756" y="66"/>
                  </a:lnTo>
                  <a:cubicBezTo>
                    <a:pt x="1757" y="64"/>
                    <a:pt x="1757" y="64"/>
                    <a:pt x="1755" y="64"/>
                  </a:cubicBezTo>
                  <a:cubicBezTo>
                    <a:pt x="1738" y="64"/>
                    <a:pt x="1511" y="251"/>
                    <a:pt x="1081" y="592"/>
                  </a:cubicBezTo>
                  <a:lnTo>
                    <a:pt x="1081" y="592"/>
                  </a:lnTo>
                  <a:cubicBezTo>
                    <a:pt x="1187" y="509"/>
                    <a:pt x="1284" y="433"/>
                    <a:pt x="1361" y="374"/>
                  </a:cubicBezTo>
                  <a:lnTo>
                    <a:pt x="1414" y="338"/>
                  </a:lnTo>
                  <a:cubicBezTo>
                    <a:pt x="1505" y="265"/>
                    <a:pt x="1660" y="142"/>
                    <a:pt x="1756" y="66"/>
                  </a:cubicBezTo>
                  <a:lnTo>
                    <a:pt x="1756" y="66"/>
                  </a:lnTo>
                  <a:cubicBezTo>
                    <a:pt x="1756" y="67"/>
                    <a:pt x="1755" y="68"/>
                    <a:pt x="1754" y="70"/>
                  </a:cubicBezTo>
                  <a:cubicBezTo>
                    <a:pt x="1816" y="20"/>
                    <a:pt x="1840" y="0"/>
                    <a:pt x="1840" y="0"/>
                  </a:cubicBezTo>
                  <a:close/>
                  <a:moveTo>
                    <a:pt x="1081" y="592"/>
                  </a:moveTo>
                  <a:lnTo>
                    <a:pt x="1081" y="592"/>
                  </a:lnTo>
                  <a:cubicBezTo>
                    <a:pt x="965" y="683"/>
                    <a:pt x="838" y="781"/>
                    <a:pt x="717" y="875"/>
                  </a:cubicBezTo>
                  <a:cubicBezTo>
                    <a:pt x="717" y="875"/>
                    <a:pt x="710" y="882"/>
                    <a:pt x="699" y="892"/>
                  </a:cubicBezTo>
                  <a:cubicBezTo>
                    <a:pt x="840" y="782"/>
                    <a:pt x="967" y="682"/>
                    <a:pt x="1081" y="592"/>
                  </a:cubicBezTo>
                  <a:close/>
                  <a:moveTo>
                    <a:pt x="770" y="875"/>
                  </a:moveTo>
                  <a:lnTo>
                    <a:pt x="699" y="892"/>
                  </a:lnTo>
                  <a:lnTo>
                    <a:pt x="699" y="892"/>
                  </a:lnTo>
                  <a:cubicBezTo>
                    <a:pt x="685" y="906"/>
                    <a:pt x="665" y="926"/>
                    <a:pt x="645" y="946"/>
                  </a:cubicBezTo>
                  <a:cubicBezTo>
                    <a:pt x="574" y="982"/>
                    <a:pt x="520" y="1036"/>
                    <a:pt x="466" y="1071"/>
                  </a:cubicBezTo>
                  <a:cubicBezTo>
                    <a:pt x="341" y="1196"/>
                    <a:pt x="216" y="1304"/>
                    <a:pt x="91" y="1393"/>
                  </a:cubicBezTo>
                  <a:cubicBezTo>
                    <a:pt x="36" y="1437"/>
                    <a:pt x="1" y="1466"/>
                    <a:pt x="3" y="1466"/>
                  </a:cubicBezTo>
                  <a:cubicBezTo>
                    <a:pt x="8" y="1466"/>
                    <a:pt x="201" y="1320"/>
                    <a:pt x="770" y="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9"/>
            <p:cNvSpPr/>
            <p:nvPr/>
          </p:nvSpPr>
          <p:spPr>
            <a:xfrm>
              <a:off x="1588375" y="4873175"/>
              <a:ext cx="24625" cy="19700"/>
            </a:xfrm>
            <a:custGeom>
              <a:avLst/>
              <a:gdLst/>
              <a:ahLst/>
              <a:cxnLst/>
              <a:rect l="l" t="t" r="r" b="b"/>
              <a:pathLst>
                <a:path w="985" h="788" fill="none" extrusionOk="0">
                  <a:moveTo>
                    <a:pt x="985" y="0"/>
                  </a:moveTo>
                  <a:lnTo>
                    <a:pt x="1" y="787"/>
                  </a:lnTo>
                  <a:cubicBezTo>
                    <a:pt x="305" y="537"/>
                    <a:pt x="359" y="501"/>
                    <a:pt x="788" y="161"/>
                  </a:cubicBezTo>
                  <a:cubicBezTo>
                    <a:pt x="931" y="54"/>
                    <a:pt x="967" y="18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9"/>
            <p:cNvSpPr/>
            <p:nvPr/>
          </p:nvSpPr>
          <p:spPr>
            <a:xfrm>
              <a:off x="1576325" y="4885900"/>
              <a:ext cx="22550" cy="17700"/>
            </a:xfrm>
            <a:custGeom>
              <a:avLst/>
              <a:gdLst/>
              <a:ahLst/>
              <a:cxnLst/>
              <a:rect l="l" t="t" r="r" b="b"/>
              <a:pathLst>
                <a:path w="902" h="708" extrusionOk="0">
                  <a:moveTo>
                    <a:pt x="897" y="1"/>
                  </a:moveTo>
                  <a:cubicBezTo>
                    <a:pt x="883" y="1"/>
                    <a:pt x="692" y="157"/>
                    <a:pt x="473" y="334"/>
                  </a:cubicBezTo>
                  <a:lnTo>
                    <a:pt x="473" y="334"/>
                  </a:lnTo>
                  <a:cubicBezTo>
                    <a:pt x="587" y="245"/>
                    <a:pt x="706" y="165"/>
                    <a:pt x="859" y="46"/>
                  </a:cubicBezTo>
                  <a:cubicBezTo>
                    <a:pt x="890" y="14"/>
                    <a:pt x="901" y="1"/>
                    <a:pt x="897" y="1"/>
                  </a:cubicBezTo>
                  <a:close/>
                  <a:moveTo>
                    <a:pt x="473" y="334"/>
                  </a:moveTo>
                  <a:cubicBezTo>
                    <a:pt x="444" y="356"/>
                    <a:pt x="416" y="379"/>
                    <a:pt x="387" y="403"/>
                  </a:cubicBezTo>
                  <a:lnTo>
                    <a:pt x="387" y="403"/>
                  </a:lnTo>
                  <a:cubicBezTo>
                    <a:pt x="416" y="380"/>
                    <a:pt x="445" y="357"/>
                    <a:pt x="473" y="334"/>
                  </a:cubicBezTo>
                  <a:close/>
                  <a:moveTo>
                    <a:pt x="387" y="403"/>
                  </a:moveTo>
                  <a:cubicBezTo>
                    <a:pt x="249" y="514"/>
                    <a:pt x="108" y="626"/>
                    <a:pt x="0" y="707"/>
                  </a:cubicBezTo>
                  <a:cubicBezTo>
                    <a:pt x="54" y="690"/>
                    <a:pt x="72" y="672"/>
                    <a:pt x="250" y="529"/>
                  </a:cubicBezTo>
                  <a:cubicBezTo>
                    <a:pt x="298" y="481"/>
                    <a:pt x="343" y="441"/>
                    <a:pt x="387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9"/>
            <p:cNvSpPr/>
            <p:nvPr/>
          </p:nvSpPr>
          <p:spPr>
            <a:xfrm>
              <a:off x="1573625" y="4903575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0" y="18"/>
                    <a:pt x="54" y="36"/>
                    <a:pt x="1" y="90"/>
                  </a:cubicBezTo>
                  <a:cubicBezTo>
                    <a:pt x="36" y="54"/>
                    <a:pt x="72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9"/>
            <p:cNvSpPr/>
            <p:nvPr/>
          </p:nvSpPr>
          <p:spPr>
            <a:xfrm>
              <a:off x="1502075" y="4943375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fill="none" extrusionOk="0">
                  <a:moveTo>
                    <a:pt x="287" y="0"/>
                  </a:moveTo>
                  <a:cubicBezTo>
                    <a:pt x="126" y="126"/>
                    <a:pt x="37" y="179"/>
                    <a:pt x="1" y="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9"/>
            <p:cNvSpPr/>
            <p:nvPr/>
          </p:nvSpPr>
          <p:spPr>
            <a:xfrm>
              <a:off x="1593750" y="4891050"/>
              <a:ext cx="2700" cy="227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8" y="1"/>
                  </a:moveTo>
                  <a:lnTo>
                    <a:pt x="1" y="72"/>
                  </a:lnTo>
                  <a:lnTo>
                    <a:pt x="1" y="90"/>
                  </a:lnTo>
                  <a:cubicBezTo>
                    <a:pt x="36" y="54"/>
                    <a:pt x="72" y="3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9"/>
            <p:cNvSpPr/>
            <p:nvPr/>
          </p:nvSpPr>
          <p:spPr>
            <a:xfrm>
              <a:off x="1401025" y="4698775"/>
              <a:ext cx="490125" cy="338975"/>
            </a:xfrm>
            <a:custGeom>
              <a:avLst/>
              <a:gdLst/>
              <a:ahLst/>
              <a:cxnLst/>
              <a:rect l="l" t="t" r="r" b="b"/>
              <a:pathLst>
                <a:path w="19605" h="13559" extrusionOk="0">
                  <a:moveTo>
                    <a:pt x="10613" y="3807"/>
                  </a:moveTo>
                  <a:cubicBezTo>
                    <a:pt x="10613" y="3807"/>
                    <a:pt x="10611" y="3808"/>
                    <a:pt x="10607" y="3810"/>
                  </a:cubicBezTo>
                  <a:cubicBezTo>
                    <a:pt x="10610" y="3809"/>
                    <a:pt x="10612" y="3808"/>
                    <a:pt x="10614" y="3807"/>
                  </a:cubicBezTo>
                  <a:lnTo>
                    <a:pt x="10614" y="3807"/>
                  </a:lnTo>
                  <a:cubicBezTo>
                    <a:pt x="10614" y="3807"/>
                    <a:pt x="10614" y="3807"/>
                    <a:pt x="10613" y="3807"/>
                  </a:cubicBezTo>
                  <a:close/>
                  <a:moveTo>
                    <a:pt x="7550" y="6556"/>
                  </a:moveTo>
                  <a:lnTo>
                    <a:pt x="7489" y="6631"/>
                  </a:lnTo>
                  <a:lnTo>
                    <a:pt x="7489" y="6631"/>
                  </a:lnTo>
                  <a:cubicBezTo>
                    <a:pt x="7427" y="6687"/>
                    <a:pt x="7365" y="6743"/>
                    <a:pt x="7304" y="6799"/>
                  </a:cubicBezTo>
                  <a:lnTo>
                    <a:pt x="7304" y="6799"/>
                  </a:lnTo>
                  <a:cubicBezTo>
                    <a:pt x="7339" y="6761"/>
                    <a:pt x="7424" y="6678"/>
                    <a:pt x="7550" y="6556"/>
                  </a:cubicBezTo>
                  <a:close/>
                  <a:moveTo>
                    <a:pt x="13881" y="6833"/>
                  </a:moveTo>
                  <a:cubicBezTo>
                    <a:pt x="13854" y="6860"/>
                    <a:pt x="13829" y="6885"/>
                    <a:pt x="13801" y="6913"/>
                  </a:cubicBezTo>
                  <a:lnTo>
                    <a:pt x="13801" y="6913"/>
                  </a:lnTo>
                  <a:lnTo>
                    <a:pt x="13881" y="6851"/>
                  </a:lnTo>
                  <a:lnTo>
                    <a:pt x="13881" y="6833"/>
                  </a:lnTo>
                  <a:close/>
                  <a:moveTo>
                    <a:pt x="14078" y="6368"/>
                  </a:moveTo>
                  <a:cubicBezTo>
                    <a:pt x="14102" y="6368"/>
                    <a:pt x="14099" y="6385"/>
                    <a:pt x="14113" y="6385"/>
                  </a:cubicBezTo>
                  <a:lnTo>
                    <a:pt x="14113" y="6385"/>
                  </a:lnTo>
                  <a:cubicBezTo>
                    <a:pt x="13908" y="6559"/>
                    <a:pt x="13711" y="6718"/>
                    <a:pt x="13523" y="6869"/>
                  </a:cubicBezTo>
                  <a:cubicBezTo>
                    <a:pt x="13418" y="6965"/>
                    <a:pt x="13333" y="7040"/>
                    <a:pt x="13265" y="7100"/>
                  </a:cubicBezTo>
                  <a:lnTo>
                    <a:pt x="13265" y="7100"/>
                  </a:lnTo>
                  <a:cubicBezTo>
                    <a:pt x="13288" y="7076"/>
                    <a:pt x="13340" y="7028"/>
                    <a:pt x="13398" y="6976"/>
                  </a:cubicBezTo>
                  <a:cubicBezTo>
                    <a:pt x="13479" y="6895"/>
                    <a:pt x="13567" y="6814"/>
                    <a:pt x="13629" y="6753"/>
                  </a:cubicBezTo>
                  <a:lnTo>
                    <a:pt x="13629" y="6753"/>
                  </a:lnTo>
                  <a:cubicBezTo>
                    <a:pt x="13771" y="6638"/>
                    <a:pt x="13920" y="6509"/>
                    <a:pt x="14078" y="6368"/>
                  </a:cubicBezTo>
                  <a:close/>
                  <a:moveTo>
                    <a:pt x="13183" y="7012"/>
                  </a:moveTo>
                  <a:lnTo>
                    <a:pt x="13183" y="7012"/>
                  </a:lnTo>
                  <a:cubicBezTo>
                    <a:pt x="13157" y="7051"/>
                    <a:pt x="13160" y="7062"/>
                    <a:pt x="13163" y="7079"/>
                  </a:cubicBezTo>
                  <a:lnTo>
                    <a:pt x="13163" y="7079"/>
                  </a:lnTo>
                  <a:cubicBezTo>
                    <a:pt x="13136" y="7096"/>
                    <a:pt x="13120" y="7104"/>
                    <a:pt x="13113" y="7104"/>
                  </a:cubicBezTo>
                  <a:cubicBezTo>
                    <a:pt x="13099" y="7104"/>
                    <a:pt x="13127" y="7069"/>
                    <a:pt x="13183" y="7012"/>
                  </a:cubicBezTo>
                  <a:close/>
                  <a:moveTo>
                    <a:pt x="13523" y="6986"/>
                  </a:moveTo>
                  <a:lnTo>
                    <a:pt x="13326" y="7155"/>
                  </a:lnTo>
                  <a:lnTo>
                    <a:pt x="13398" y="7083"/>
                  </a:lnTo>
                  <a:lnTo>
                    <a:pt x="13398" y="7083"/>
                  </a:lnTo>
                  <a:cubicBezTo>
                    <a:pt x="13398" y="7083"/>
                    <a:pt x="13398" y="7083"/>
                    <a:pt x="13398" y="7083"/>
                  </a:cubicBezTo>
                  <a:cubicBezTo>
                    <a:pt x="13466" y="7029"/>
                    <a:pt x="13515" y="6990"/>
                    <a:pt x="13523" y="6986"/>
                  </a:cubicBezTo>
                  <a:close/>
                  <a:moveTo>
                    <a:pt x="13321" y="7098"/>
                  </a:moveTo>
                  <a:lnTo>
                    <a:pt x="13321" y="7098"/>
                  </a:lnTo>
                  <a:cubicBezTo>
                    <a:pt x="13236" y="7168"/>
                    <a:pt x="13200" y="7198"/>
                    <a:pt x="13200" y="7198"/>
                  </a:cubicBezTo>
                  <a:cubicBezTo>
                    <a:pt x="13200" y="7198"/>
                    <a:pt x="13243" y="7162"/>
                    <a:pt x="13311" y="7105"/>
                  </a:cubicBezTo>
                  <a:lnTo>
                    <a:pt x="13311" y="7105"/>
                  </a:lnTo>
                  <a:cubicBezTo>
                    <a:pt x="13314" y="7103"/>
                    <a:pt x="13318" y="7100"/>
                    <a:pt x="13321" y="7098"/>
                  </a:cubicBezTo>
                  <a:close/>
                  <a:moveTo>
                    <a:pt x="13769" y="6769"/>
                  </a:moveTo>
                  <a:lnTo>
                    <a:pt x="13356" y="7101"/>
                  </a:lnTo>
                  <a:lnTo>
                    <a:pt x="13356" y="7101"/>
                  </a:lnTo>
                  <a:cubicBezTo>
                    <a:pt x="13219" y="7185"/>
                    <a:pt x="13149" y="7247"/>
                    <a:pt x="13076" y="7326"/>
                  </a:cubicBezTo>
                  <a:lnTo>
                    <a:pt x="13076" y="7326"/>
                  </a:lnTo>
                  <a:lnTo>
                    <a:pt x="13022" y="7370"/>
                  </a:lnTo>
                  <a:cubicBezTo>
                    <a:pt x="13001" y="7388"/>
                    <a:pt x="12993" y="7396"/>
                    <a:pt x="12994" y="7396"/>
                  </a:cubicBezTo>
                  <a:cubicBezTo>
                    <a:pt x="12996" y="7396"/>
                    <a:pt x="13017" y="7380"/>
                    <a:pt x="13050" y="7356"/>
                  </a:cubicBezTo>
                  <a:lnTo>
                    <a:pt x="13050" y="7356"/>
                  </a:lnTo>
                  <a:cubicBezTo>
                    <a:pt x="13041" y="7366"/>
                    <a:pt x="13032" y="7377"/>
                    <a:pt x="13022" y="7388"/>
                  </a:cubicBezTo>
                  <a:cubicBezTo>
                    <a:pt x="12989" y="7421"/>
                    <a:pt x="12955" y="7454"/>
                    <a:pt x="12922" y="7492"/>
                  </a:cubicBezTo>
                  <a:lnTo>
                    <a:pt x="12922" y="7492"/>
                  </a:lnTo>
                  <a:cubicBezTo>
                    <a:pt x="12655" y="7711"/>
                    <a:pt x="12436" y="7871"/>
                    <a:pt x="12217" y="8031"/>
                  </a:cubicBezTo>
                  <a:cubicBezTo>
                    <a:pt x="12199" y="8049"/>
                    <a:pt x="12199" y="8014"/>
                    <a:pt x="11913" y="8228"/>
                  </a:cubicBezTo>
                  <a:cubicBezTo>
                    <a:pt x="12340" y="7883"/>
                    <a:pt x="12828" y="7508"/>
                    <a:pt x="13334" y="7089"/>
                  </a:cubicBezTo>
                  <a:lnTo>
                    <a:pt x="13334" y="7089"/>
                  </a:lnTo>
                  <a:cubicBezTo>
                    <a:pt x="13462" y="6999"/>
                    <a:pt x="13603" y="6893"/>
                    <a:pt x="13769" y="6769"/>
                  </a:cubicBezTo>
                  <a:close/>
                  <a:moveTo>
                    <a:pt x="6020" y="7965"/>
                  </a:moveTo>
                  <a:cubicBezTo>
                    <a:pt x="5686" y="8269"/>
                    <a:pt x="5459" y="8477"/>
                    <a:pt x="5405" y="8528"/>
                  </a:cubicBezTo>
                  <a:lnTo>
                    <a:pt x="5405" y="8528"/>
                  </a:lnTo>
                  <a:cubicBezTo>
                    <a:pt x="5465" y="8443"/>
                    <a:pt x="5716" y="8228"/>
                    <a:pt x="6020" y="7965"/>
                  </a:cubicBezTo>
                  <a:close/>
                  <a:moveTo>
                    <a:pt x="18692" y="0"/>
                  </a:moveTo>
                  <a:cubicBezTo>
                    <a:pt x="18245" y="304"/>
                    <a:pt x="17798" y="608"/>
                    <a:pt x="17387" y="912"/>
                  </a:cubicBezTo>
                  <a:cubicBezTo>
                    <a:pt x="17149" y="1105"/>
                    <a:pt x="16762" y="1404"/>
                    <a:pt x="16793" y="1404"/>
                  </a:cubicBezTo>
                  <a:cubicBezTo>
                    <a:pt x="16812" y="1404"/>
                    <a:pt x="16972" y="1303"/>
                    <a:pt x="17387" y="1020"/>
                  </a:cubicBezTo>
                  <a:lnTo>
                    <a:pt x="17387" y="1020"/>
                  </a:lnTo>
                  <a:cubicBezTo>
                    <a:pt x="16796" y="1467"/>
                    <a:pt x="16313" y="1789"/>
                    <a:pt x="15848" y="2093"/>
                  </a:cubicBezTo>
                  <a:cubicBezTo>
                    <a:pt x="15383" y="2397"/>
                    <a:pt x="14936" y="2665"/>
                    <a:pt x="14507" y="2934"/>
                  </a:cubicBezTo>
                  <a:lnTo>
                    <a:pt x="15526" y="2111"/>
                  </a:lnTo>
                  <a:lnTo>
                    <a:pt x="15526" y="2111"/>
                  </a:lnTo>
                  <a:cubicBezTo>
                    <a:pt x="14811" y="2612"/>
                    <a:pt x="14078" y="3095"/>
                    <a:pt x="13326" y="3595"/>
                  </a:cubicBezTo>
                  <a:cubicBezTo>
                    <a:pt x="12557" y="4114"/>
                    <a:pt x="11788" y="4633"/>
                    <a:pt x="11019" y="5134"/>
                  </a:cubicBezTo>
                  <a:cubicBezTo>
                    <a:pt x="10786" y="5277"/>
                    <a:pt x="10554" y="5438"/>
                    <a:pt x="10339" y="5581"/>
                  </a:cubicBezTo>
                  <a:cubicBezTo>
                    <a:pt x="10142" y="5706"/>
                    <a:pt x="9963" y="5831"/>
                    <a:pt x="9767" y="5957"/>
                  </a:cubicBezTo>
                  <a:cubicBezTo>
                    <a:pt x="9677" y="6028"/>
                    <a:pt x="9588" y="6082"/>
                    <a:pt x="9498" y="6135"/>
                  </a:cubicBezTo>
                  <a:cubicBezTo>
                    <a:pt x="9498" y="6153"/>
                    <a:pt x="9498" y="6153"/>
                    <a:pt x="9498" y="6153"/>
                  </a:cubicBezTo>
                  <a:cubicBezTo>
                    <a:pt x="9498" y="6153"/>
                    <a:pt x="9498" y="6171"/>
                    <a:pt x="9480" y="6189"/>
                  </a:cubicBezTo>
                  <a:cubicBezTo>
                    <a:pt x="9480" y="6225"/>
                    <a:pt x="9480" y="6261"/>
                    <a:pt x="9480" y="6279"/>
                  </a:cubicBezTo>
                  <a:cubicBezTo>
                    <a:pt x="9391" y="6368"/>
                    <a:pt x="9302" y="6422"/>
                    <a:pt x="9266" y="6440"/>
                  </a:cubicBezTo>
                  <a:cubicBezTo>
                    <a:pt x="9212" y="6457"/>
                    <a:pt x="9212" y="6440"/>
                    <a:pt x="9033" y="6600"/>
                  </a:cubicBezTo>
                  <a:cubicBezTo>
                    <a:pt x="8962" y="6690"/>
                    <a:pt x="8908" y="6744"/>
                    <a:pt x="8854" y="6797"/>
                  </a:cubicBezTo>
                  <a:cubicBezTo>
                    <a:pt x="8801" y="6851"/>
                    <a:pt x="8747" y="6887"/>
                    <a:pt x="8693" y="6940"/>
                  </a:cubicBezTo>
                  <a:cubicBezTo>
                    <a:pt x="8586" y="7030"/>
                    <a:pt x="8479" y="7101"/>
                    <a:pt x="8354" y="7209"/>
                  </a:cubicBezTo>
                  <a:cubicBezTo>
                    <a:pt x="8354" y="7209"/>
                    <a:pt x="8356" y="7210"/>
                    <a:pt x="8357" y="7210"/>
                  </a:cubicBezTo>
                  <a:cubicBezTo>
                    <a:pt x="8393" y="7210"/>
                    <a:pt x="8630" y="7024"/>
                    <a:pt x="8801" y="6887"/>
                  </a:cubicBezTo>
                  <a:cubicBezTo>
                    <a:pt x="8948" y="6769"/>
                    <a:pt x="9058" y="6676"/>
                    <a:pt x="9064" y="6676"/>
                  </a:cubicBezTo>
                  <a:cubicBezTo>
                    <a:pt x="9065" y="6676"/>
                    <a:pt x="9061" y="6680"/>
                    <a:pt x="9051" y="6690"/>
                  </a:cubicBezTo>
                  <a:lnTo>
                    <a:pt x="9087" y="6654"/>
                  </a:lnTo>
                  <a:cubicBezTo>
                    <a:pt x="9266" y="6511"/>
                    <a:pt x="9391" y="6386"/>
                    <a:pt x="9480" y="6296"/>
                  </a:cubicBezTo>
                  <a:lnTo>
                    <a:pt x="9480" y="6296"/>
                  </a:lnTo>
                  <a:lnTo>
                    <a:pt x="9445" y="6440"/>
                  </a:lnTo>
                  <a:cubicBezTo>
                    <a:pt x="9463" y="6368"/>
                    <a:pt x="9498" y="6314"/>
                    <a:pt x="9534" y="6279"/>
                  </a:cubicBezTo>
                  <a:cubicBezTo>
                    <a:pt x="9534" y="6279"/>
                    <a:pt x="9552" y="6261"/>
                    <a:pt x="9552" y="6261"/>
                  </a:cubicBezTo>
                  <a:lnTo>
                    <a:pt x="9570" y="6261"/>
                  </a:lnTo>
                  <a:cubicBezTo>
                    <a:pt x="9606" y="6243"/>
                    <a:pt x="9624" y="6225"/>
                    <a:pt x="9659" y="6207"/>
                  </a:cubicBezTo>
                  <a:cubicBezTo>
                    <a:pt x="9785" y="6118"/>
                    <a:pt x="9928" y="6046"/>
                    <a:pt x="10053" y="5957"/>
                  </a:cubicBezTo>
                  <a:cubicBezTo>
                    <a:pt x="10574" y="5644"/>
                    <a:pt x="11027" y="5365"/>
                    <a:pt x="10857" y="5365"/>
                  </a:cubicBezTo>
                  <a:cubicBezTo>
                    <a:pt x="10852" y="5365"/>
                    <a:pt x="10846" y="5366"/>
                    <a:pt x="10840" y="5366"/>
                  </a:cubicBezTo>
                  <a:cubicBezTo>
                    <a:pt x="10929" y="5313"/>
                    <a:pt x="11019" y="5241"/>
                    <a:pt x="11090" y="5187"/>
                  </a:cubicBezTo>
                  <a:cubicBezTo>
                    <a:pt x="11198" y="5134"/>
                    <a:pt x="11269" y="5080"/>
                    <a:pt x="11359" y="5026"/>
                  </a:cubicBezTo>
                  <a:cubicBezTo>
                    <a:pt x="11502" y="4937"/>
                    <a:pt x="11627" y="4865"/>
                    <a:pt x="11716" y="4830"/>
                  </a:cubicBezTo>
                  <a:cubicBezTo>
                    <a:pt x="11801" y="4787"/>
                    <a:pt x="11857" y="4769"/>
                    <a:pt x="11888" y="4769"/>
                  </a:cubicBezTo>
                  <a:cubicBezTo>
                    <a:pt x="11922" y="4769"/>
                    <a:pt x="11924" y="4792"/>
                    <a:pt x="11895" y="4830"/>
                  </a:cubicBezTo>
                  <a:lnTo>
                    <a:pt x="14221" y="3166"/>
                  </a:lnTo>
                  <a:cubicBezTo>
                    <a:pt x="14230" y="3162"/>
                    <a:pt x="14237" y="3161"/>
                    <a:pt x="14242" y="3161"/>
                  </a:cubicBezTo>
                  <a:cubicBezTo>
                    <a:pt x="14283" y="3161"/>
                    <a:pt x="14168" y="3289"/>
                    <a:pt x="14024" y="3417"/>
                  </a:cubicBezTo>
                  <a:cubicBezTo>
                    <a:pt x="13845" y="3578"/>
                    <a:pt x="13648" y="3739"/>
                    <a:pt x="13523" y="3810"/>
                  </a:cubicBezTo>
                  <a:cubicBezTo>
                    <a:pt x="13112" y="4096"/>
                    <a:pt x="12539" y="4508"/>
                    <a:pt x="12020" y="4883"/>
                  </a:cubicBezTo>
                  <a:cubicBezTo>
                    <a:pt x="11752" y="5062"/>
                    <a:pt x="11484" y="5241"/>
                    <a:pt x="11233" y="5402"/>
                  </a:cubicBezTo>
                  <a:cubicBezTo>
                    <a:pt x="11180" y="5438"/>
                    <a:pt x="11108" y="5474"/>
                    <a:pt x="11055" y="5509"/>
                  </a:cubicBezTo>
                  <a:cubicBezTo>
                    <a:pt x="11001" y="5545"/>
                    <a:pt x="10965" y="5563"/>
                    <a:pt x="10929" y="5581"/>
                  </a:cubicBezTo>
                  <a:cubicBezTo>
                    <a:pt x="10858" y="5635"/>
                    <a:pt x="10768" y="5670"/>
                    <a:pt x="10715" y="5706"/>
                  </a:cubicBezTo>
                  <a:cubicBezTo>
                    <a:pt x="10590" y="5814"/>
                    <a:pt x="10589" y="5835"/>
                    <a:pt x="10618" y="5835"/>
                  </a:cubicBezTo>
                  <a:cubicBezTo>
                    <a:pt x="10636" y="5835"/>
                    <a:pt x="10667" y="5827"/>
                    <a:pt x="10683" y="5827"/>
                  </a:cubicBezTo>
                  <a:cubicBezTo>
                    <a:pt x="10721" y="5827"/>
                    <a:pt x="10684" y="5874"/>
                    <a:pt x="10250" y="6189"/>
                  </a:cubicBezTo>
                  <a:cubicBezTo>
                    <a:pt x="10053" y="6296"/>
                    <a:pt x="9856" y="6404"/>
                    <a:pt x="9677" y="6529"/>
                  </a:cubicBezTo>
                  <a:cubicBezTo>
                    <a:pt x="9570" y="6583"/>
                    <a:pt x="9463" y="6654"/>
                    <a:pt x="9373" y="6708"/>
                  </a:cubicBezTo>
                  <a:cubicBezTo>
                    <a:pt x="9176" y="6833"/>
                    <a:pt x="8980" y="6958"/>
                    <a:pt x="8783" y="7083"/>
                  </a:cubicBezTo>
                  <a:cubicBezTo>
                    <a:pt x="8447" y="7323"/>
                    <a:pt x="8083" y="7578"/>
                    <a:pt x="8009" y="7578"/>
                  </a:cubicBezTo>
                  <a:cubicBezTo>
                    <a:pt x="8000" y="7578"/>
                    <a:pt x="7996" y="7574"/>
                    <a:pt x="7996" y="7566"/>
                  </a:cubicBezTo>
                  <a:lnTo>
                    <a:pt x="7996" y="7566"/>
                  </a:lnTo>
                  <a:cubicBezTo>
                    <a:pt x="7942" y="7656"/>
                    <a:pt x="8085" y="7566"/>
                    <a:pt x="7674" y="7906"/>
                  </a:cubicBezTo>
                  <a:cubicBezTo>
                    <a:pt x="7656" y="7870"/>
                    <a:pt x="7674" y="7835"/>
                    <a:pt x="7710" y="7781"/>
                  </a:cubicBezTo>
                  <a:lnTo>
                    <a:pt x="7710" y="7781"/>
                  </a:lnTo>
                  <a:cubicBezTo>
                    <a:pt x="7620" y="7853"/>
                    <a:pt x="7549" y="7906"/>
                    <a:pt x="7477" y="7960"/>
                  </a:cubicBezTo>
                  <a:cubicBezTo>
                    <a:pt x="7209" y="8175"/>
                    <a:pt x="6994" y="8336"/>
                    <a:pt x="6797" y="8514"/>
                  </a:cubicBezTo>
                  <a:cubicBezTo>
                    <a:pt x="6641" y="8632"/>
                    <a:pt x="6523" y="8711"/>
                    <a:pt x="6504" y="8711"/>
                  </a:cubicBezTo>
                  <a:cubicBezTo>
                    <a:pt x="6498" y="8711"/>
                    <a:pt x="6505" y="8700"/>
                    <a:pt x="6529" y="8675"/>
                  </a:cubicBezTo>
                  <a:lnTo>
                    <a:pt x="6529" y="8675"/>
                  </a:lnTo>
                  <a:cubicBezTo>
                    <a:pt x="6357" y="8818"/>
                    <a:pt x="6313" y="8866"/>
                    <a:pt x="6336" y="8866"/>
                  </a:cubicBezTo>
                  <a:cubicBezTo>
                    <a:pt x="6369" y="8866"/>
                    <a:pt x="6530" y="8774"/>
                    <a:pt x="6654" y="8711"/>
                  </a:cubicBezTo>
                  <a:cubicBezTo>
                    <a:pt x="6708" y="8675"/>
                    <a:pt x="6762" y="8640"/>
                    <a:pt x="6780" y="8640"/>
                  </a:cubicBezTo>
                  <a:cubicBezTo>
                    <a:pt x="6422" y="8944"/>
                    <a:pt x="6207" y="9123"/>
                    <a:pt x="6064" y="9230"/>
                  </a:cubicBezTo>
                  <a:cubicBezTo>
                    <a:pt x="5930" y="9328"/>
                    <a:pt x="5872" y="9355"/>
                    <a:pt x="5847" y="9355"/>
                  </a:cubicBezTo>
                  <a:cubicBezTo>
                    <a:pt x="5823" y="9355"/>
                    <a:pt x="5831" y="9328"/>
                    <a:pt x="5831" y="9319"/>
                  </a:cubicBezTo>
                  <a:cubicBezTo>
                    <a:pt x="5829" y="9317"/>
                    <a:pt x="5826" y="9315"/>
                    <a:pt x="5821" y="9315"/>
                  </a:cubicBezTo>
                  <a:cubicBezTo>
                    <a:pt x="5788" y="9315"/>
                    <a:pt x="5665" y="9393"/>
                    <a:pt x="5027" y="9892"/>
                  </a:cubicBezTo>
                  <a:cubicBezTo>
                    <a:pt x="4762" y="10112"/>
                    <a:pt x="4676" y="10191"/>
                    <a:pt x="4689" y="10191"/>
                  </a:cubicBezTo>
                  <a:cubicBezTo>
                    <a:pt x="4708" y="10191"/>
                    <a:pt x="4934" y="10029"/>
                    <a:pt x="5134" y="9892"/>
                  </a:cubicBezTo>
                  <a:cubicBezTo>
                    <a:pt x="5313" y="9784"/>
                    <a:pt x="5456" y="9677"/>
                    <a:pt x="5492" y="9677"/>
                  </a:cubicBezTo>
                  <a:cubicBezTo>
                    <a:pt x="5492" y="9677"/>
                    <a:pt x="5402" y="9767"/>
                    <a:pt x="5009" y="10089"/>
                  </a:cubicBezTo>
                  <a:lnTo>
                    <a:pt x="4436" y="10428"/>
                  </a:lnTo>
                  <a:cubicBezTo>
                    <a:pt x="4329" y="10535"/>
                    <a:pt x="4297" y="10577"/>
                    <a:pt x="4316" y="10577"/>
                  </a:cubicBezTo>
                  <a:cubicBezTo>
                    <a:pt x="4340" y="10577"/>
                    <a:pt x="4454" y="10503"/>
                    <a:pt x="4597" y="10410"/>
                  </a:cubicBezTo>
                  <a:cubicBezTo>
                    <a:pt x="4848" y="10232"/>
                    <a:pt x="5152" y="9999"/>
                    <a:pt x="5331" y="9892"/>
                  </a:cubicBezTo>
                  <a:cubicBezTo>
                    <a:pt x="5390" y="9847"/>
                    <a:pt x="5428" y="9821"/>
                    <a:pt x="5438" y="9821"/>
                  </a:cubicBezTo>
                  <a:cubicBezTo>
                    <a:pt x="5452" y="9821"/>
                    <a:pt x="5410" y="9873"/>
                    <a:pt x="5295" y="9999"/>
                  </a:cubicBezTo>
                  <a:cubicBezTo>
                    <a:pt x="5116" y="10124"/>
                    <a:pt x="4955" y="10267"/>
                    <a:pt x="4776" y="10375"/>
                  </a:cubicBezTo>
                  <a:cubicBezTo>
                    <a:pt x="4579" y="10518"/>
                    <a:pt x="4383" y="10643"/>
                    <a:pt x="4257" y="10715"/>
                  </a:cubicBezTo>
                  <a:cubicBezTo>
                    <a:pt x="4186" y="10750"/>
                    <a:pt x="4132" y="10786"/>
                    <a:pt x="4096" y="10804"/>
                  </a:cubicBezTo>
                  <a:cubicBezTo>
                    <a:pt x="4076" y="10814"/>
                    <a:pt x="4055" y="10825"/>
                    <a:pt x="4048" y="10825"/>
                  </a:cubicBezTo>
                  <a:cubicBezTo>
                    <a:pt x="4043" y="10825"/>
                    <a:pt x="4046" y="10819"/>
                    <a:pt x="4061" y="10804"/>
                  </a:cubicBezTo>
                  <a:lnTo>
                    <a:pt x="4061" y="10804"/>
                  </a:lnTo>
                  <a:cubicBezTo>
                    <a:pt x="4025" y="10840"/>
                    <a:pt x="3989" y="10858"/>
                    <a:pt x="3971" y="10876"/>
                  </a:cubicBezTo>
                  <a:cubicBezTo>
                    <a:pt x="3953" y="10893"/>
                    <a:pt x="3935" y="10911"/>
                    <a:pt x="3918" y="10911"/>
                  </a:cubicBezTo>
                  <a:cubicBezTo>
                    <a:pt x="3882" y="10947"/>
                    <a:pt x="3864" y="10965"/>
                    <a:pt x="3846" y="10983"/>
                  </a:cubicBezTo>
                  <a:cubicBezTo>
                    <a:pt x="3828" y="11019"/>
                    <a:pt x="3810" y="11037"/>
                    <a:pt x="3792" y="11054"/>
                  </a:cubicBezTo>
                  <a:cubicBezTo>
                    <a:pt x="3757" y="11126"/>
                    <a:pt x="3667" y="11215"/>
                    <a:pt x="3363" y="11448"/>
                  </a:cubicBezTo>
                  <a:cubicBezTo>
                    <a:pt x="3360" y="11447"/>
                    <a:pt x="3357" y="11447"/>
                    <a:pt x="3353" y="11447"/>
                  </a:cubicBezTo>
                  <a:cubicBezTo>
                    <a:pt x="3286" y="11447"/>
                    <a:pt x="3068" y="11598"/>
                    <a:pt x="2898" y="11716"/>
                  </a:cubicBezTo>
                  <a:cubicBezTo>
                    <a:pt x="2719" y="11841"/>
                    <a:pt x="2558" y="11949"/>
                    <a:pt x="2522" y="11949"/>
                  </a:cubicBezTo>
                  <a:lnTo>
                    <a:pt x="3005" y="11555"/>
                  </a:lnTo>
                  <a:lnTo>
                    <a:pt x="3005" y="11555"/>
                  </a:lnTo>
                  <a:cubicBezTo>
                    <a:pt x="2844" y="11663"/>
                    <a:pt x="2540" y="11859"/>
                    <a:pt x="2236" y="12056"/>
                  </a:cubicBezTo>
                  <a:cubicBezTo>
                    <a:pt x="1946" y="12244"/>
                    <a:pt x="1640" y="12464"/>
                    <a:pt x="1411" y="12608"/>
                  </a:cubicBezTo>
                  <a:lnTo>
                    <a:pt x="1411" y="12608"/>
                  </a:lnTo>
                  <a:cubicBezTo>
                    <a:pt x="1416" y="12599"/>
                    <a:pt x="1421" y="12593"/>
                    <a:pt x="1431" y="12593"/>
                  </a:cubicBezTo>
                  <a:cubicBezTo>
                    <a:pt x="1503" y="12539"/>
                    <a:pt x="1574" y="12468"/>
                    <a:pt x="1664" y="12396"/>
                  </a:cubicBezTo>
                  <a:cubicBezTo>
                    <a:pt x="1789" y="12307"/>
                    <a:pt x="1950" y="12181"/>
                    <a:pt x="2147" y="12038"/>
                  </a:cubicBezTo>
                  <a:cubicBezTo>
                    <a:pt x="2397" y="11841"/>
                    <a:pt x="2719" y="11609"/>
                    <a:pt x="3059" y="11341"/>
                  </a:cubicBezTo>
                  <a:cubicBezTo>
                    <a:pt x="3613" y="10929"/>
                    <a:pt x="4025" y="10643"/>
                    <a:pt x="4150" y="10554"/>
                  </a:cubicBezTo>
                  <a:cubicBezTo>
                    <a:pt x="4200" y="10504"/>
                    <a:pt x="4216" y="10482"/>
                    <a:pt x="4204" y="10482"/>
                  </a:cubicBezTo>
                  <a:cubicBezTo>
                    <a:pt x="4187" y="10482"/>
                    <a:pt x="4108" y="10532"/>
                    <a:pt x="3989" y="10607"/>
                  </a:cubicBezTo>
                  <a:cubicBezTo>
                    <a:pt x="3757" y="10768"/>
                    <a:pt x="3524" y="10929"/>
                    <a:pt x="3363" y="11054"/>
                  </a:cubicBezTo>
                  <a:cubicBezTo>
                    <a:pt x="3381" y="11054"/>
                    <a:pt x="3417" y="11054"/>
                    <a:pt x="3470" y="11037"/>
                  </a:cubicBezTo>
                  <a:lnTo>
                    <a:pt x="3470" y="11037"/>
                  </a:lnTo>
                  <a:cubicBezTo>
                    <a:pt x="3023" y="11341"/>
                    <a:pt x="2397" y="11824"/>
                    <a:pt x="1771" y="12307"/>
                  </a:cubicBezTo>
                  <a:cubicBezTo>
                    <a:pt x="1449" y="12539"/>
                    <a:pt x="1145" y="12772"/>
                    <a:pt x="859" y="12986"/>
                  </a:cubicBezTo>
                  <a:cubicBezTo>
                    <a:pt x="698" y="13094"/>
                    <a:pt x="501" y="13219"/>
                    <a:pt x="215" y="13416"/>
                  </a:cubicBezTo>
                  <a:cubicBezTo>
                    <a:pt x="143" y="13469"/>
                    <a:pt x="72" y="13505"/>
                    <a:pt x="18" y="13541"/>
                  </a:cubicBezTo>
                  <a:cubicBezTo>
                    <a:pt x="90" y="13487"/>
                    <a:pt x="143" y="13433"/>
                    <a:pt x="197" y="13398"/>
                  </a:cubicBezTo>
                  <a:cubicBezTo>
                    <a:pt x="215" y="13380"/>
                    <a:pt x="233" y="13362"/>
                    <a:pt x="251" y="13362"/>
                  </a:cubicBezTo>
                  <a:cubicBezTo>
                    <a:pt x="286" y="13326"/>
                    <a:pt x="322" y="13290"/>
                    <a:pt x="340" y="13272"/>
                  </a:cubicBezTo>
                  <a:cubicBezTo>
                    <a:pt x="608" y="13058"/>
                    <a:pt x="698" y="13004"/>
                    <a:pt x="877" y="12861"/>
                  </a:cubicBezTo>
                  <a:cubicBezTo>
                    <a:pt x="1234" y="12575"/>
                    <a:pt x="1664" y="12253"/>
                    <a:pt x="2021" y="11949"/>
                  </a:cubicBezTo>
                  <a:cubicBezTo>
                    <a:pt x="2032" y="11916"/>
                    <a:pt x="2064" y="11883"/>
                    <a:pt x="2057" y="11883"/>
                  </a:cubicBezTo>
                  <a:cubicBezTo>
                    <a:pt x="2053" y="11883"/>
                    <a:pt x="2034" y="11896"/>
                    <a:pt x="1986" y="11931"/>
                  </a:cubicBezTo>
                  <a:cubicBezTo>
                    <a:pt x="1860" y="12038"/>
                    <a:pt x="1556" y="12289"/>
                    <a:pt x="877" y="12807"/>
                  </a:cubicBezTo>
                  <a:cubicBezTo>
                    <a:pt x="1145" y="12557"/>
                    <a:pt x="1485" y="12271"/>
                    <a:pt x="1825" y="11985"/>
                  </a:cubicBezTo>
                  <a:cubicBezTo>
                    <a:pt x="2165" y="11680"/>
                    <a:pt x="2540" y="11359"/>
                    <a:pt x="2916" y="11001"/>
                  </a:cubicBezTo>
                  <a:lnTo>
                    <a:pt x="2916" y="11001"/>
                  </a:lnTo>
                  <a:cubicBezTo>
                    <a:pt x="2719" y="11233"/>
                    <a:pt x="3238" y="10858"/>
                    <a:pt x="2469" y="11520"/>
                  </a:cubicBezTo>
                  <a:lnTo>
                    <a:pt x="3542" y="10679"/>
                  </a:lnTo>
                  <a:cubicBezTo>
                    <a:pt x="3542" y="10670"/>
                    <a:pt x="3534" y="10666"/>
                    <a:pt x="3521" y="10666"/>
                  </a:cubicBezTo>
                  <a:cubicBezTo>
                    <a:pt x="3483" y="10666"/>
                    <a:pt x="3399" y="10697"/>
                    <a:pt x="3345" y="10697"/>
                  </a:cubicBezTo>
                  <a:cubicBezTo>
                    <a:pt x="3309" y="10697"/>
                    <a:pt x="3274" y="10697"/>
                    <a:pt x="3274" y="10661"/>
                  </a:cubicBezTo>
                  <a:cubicBezTo>
                    <a:pt x="3274" y="10661"/>
                    <a:pt x="3291" y="10643"/>
                    <a:pt x="3291" y="10625"/>
                  </a:cubicBezTo>
                  <a:cubicBezTo>
                    <a:pt x="3291" y="10607"/>
                    <a:pt x="3291" y="10607"/>
                    <a:pt x="3327" y="10571"/>
                  </a:cubicBezTo>
                  <a:cubicBezTo>
                    <a:pt x="3381" y="10518"/>
                    <a:pt x="3435" y="10464"/>
                    <a:pt x="3488" y="10393"/>
                  </a:cubicBezTo>
                  <a:lnTo>
                    <a:pt x="4043" y="9999"/>
                  </a:lnTo>
                  <a:lnTo>
                    <a:pt x="4043" y="9999"/>
                  </a:lnTo>
                  <a:cubicBezTo>
                    <a:pt x="4039" y="10002"/>
                    <a:pt x="4036" y="10003"/>
                    <a:pt x="4035" y="10003"/>
                  </a:cubicBezTo>
                  <a:cubicBezTo>
                    <a:pt x="4021" y="10003"/>
                    <a:pt x="4214" y="9812"/>
                    <a:pt x="4544" y="9498"/>
                  </a:cubicBezTo>
                  <a:cubicBezTo>
                    <a:pt x="5438" y="8675"/>
                    <a:pt x="7048" y="7209"/>
                    <a:pt x="8371" y="5974"/>
                  </a:cubicBezTo>
                  <a:cubicBezTo>
                    <a:pt x="8729" y="5652"/>
                    <a:pt x="9051" y="5348"/>
                    <a:pt x="9355" y="5080"/>
                  </a:cubicBezTo>
                  <a:cubicBezTo>
                    <a:pt x="9641" y="4812"/>
                    <a:pt x="9892" y="4561"/>
                    <a:pt x="10089" y="4365"/>
                  </a:cubicBezTo>
                  <a:cubicBezTo>
                    <a:pt x="10458" y="4011"/>
                    <a:pt x="10669" y="3802"/>
                    <a:pt x="10630" y="3802"/>
                  </a:cubicBezTo>
                  <a:cubicBezTo>
                    <a:pt x="10627" y="3802"/>
                    <a:pt x="10621" y="3804"/>
                    <a:pt x="10614" y="3807"/>
                  </a:cubicBezTo>
                  <a:lnTo>
                    <a:pt x="10614" y="3807"/>
                  </a:lnTo>
                  <a:cubicBezTo>
                    <a:pt x="10619" y="3814"/>
                    <a:pt x="10344" y="4071"/>
                    <a:pt x="9946" y="4436"/>
                  </a:cubicBezTo>
                  <a:cubicBezTo>
                    <a:pt x="9463" y="4865"/>
                    <a:pt x="8819" y="5456"/>
                    <a:pt x="8157" y="6028"/>
                  </a:cubicBezTo>
                  <a:cubicBezTo>
                    <a:pt x="7985" y="6183"/>
                    <a:pt x="7813" y="6338"/>
                    <a:pt x="7644" y="6491"/>
                  </a:cubicBezTo>
                  <a:lnTo>
                    <a:pt x="7644" y="6491"/>
                  </a:lnTo>
                  <a:cubicBezTo>
                    <a:pt x="7648" y="6479"/>
                    <a:pt x="7653" y="6466"/>
                    <a:pt x="7657" y="6453"/>
                  </a:cubicBezTo>
                  <a:lnTo>
                    <a:pt x="7657" y="6453"/>
                  </a:lnTo>
                  <a:cubicBezTo>
                    <a:pt x="7685" y="6426"/>
                    <a:pt x="7715" y="6398"/>
                    <a:pt x="7745" y="6368"/>
                  </a:cubicBezTo>
                  <a:cubicBezTo>
                    <a:pt x="8175" y="5974"/>
                    <a:pt x="8837" y="5348"/>
                    <a:pt x="9480" y="4740"/>
                  </a:cubicBezTo>
                  <a:cubicBezTo>
                    <a:pt x="10167" y="4097"/>
                    <a:pt x="10853" y="3466"/>
                    <a:pt x="11162" y="3184"/>
                  </a:cubicBezTo>
                  <a:lnTo>
                    <a:pt x="11162" y="3184"/>
                  </a:lnTo>
                  <a:cubicBezTo>
                    <a:pt x="11162" y="3184"/>
                    <a:pt x="11162" y="3184"/>
                    <a:pt x="11162" y="3184"/>
                  </a:cubicBezTo>
                  <a:cubicBezTo>
                    <a:pt x="11279" y="3077"/>
                    <a:pt x="11331" y="3030"/>
                    <a:pt x="11331" y="3030"/>
                  </a:cubicBezTo>
                  <a:lnTo>
                    <a:pt x="11331" y="3030"/>
                  </a:lnTo>
                  <a:cubicBezTo>
                    <a:pt x="11331" y="3030"/>
                    <a:pt x="11269" y="3086"/>
                    <a:pt x="11162" y="3184"/>
                  </a:cubicBezTo>
                  <a:lnTo>
                    <a:pt x="11162" y="3184"/>
                  </a:lnTo>
                  <a:cubicBezTo>
                    <a:pt x="11145" y="3023"/>
                    <a:pt x="11698" y="2647"/>
                    <a:pt x="11591" y="2576"/>
                  </a:cubicBezTo>
                  <a:cubicBezTo>
                    <a:pt x="12718" y="1485"/>
                    <a:pt x="13505" y="805"/>
                    <a:pt x="14346" y="107"/>
                  </a:cubicBezTo>
                  <a:lnTo>
                    <a:pt x="14346" y="107"/>
                  </a:lnTo>
                  <a:cubicBezTo>
                    <a:pt x="12539" y="1485"/>
                    <a:pt x="10572" y="3166"/>
                    <a:pt x="8479" y="5026"/>
                  </a:cubicBezTo>
                  <a:cubicBezTo>
                    <a:pt x="8217" y="5288"/>
                    <a:pt x="7998" y="5514"/>
                    <a:pt x="8027" y="5514"/>
                  </a:cubicBezTo>
                  <a:cubicBezTo>
                    <a:pt x="8043" y="5514"/>
                    <a:pt x="8139" y="5441"/>
                    <a:pt x="8354" y="5259"/>
                  </a:cubicBezTo>
                  <a:cubicBezTo>
                    <a:pt x="8443" y="5170"/>
                    <a:pt x="8532" y="5098"/>
                    <a:pt x="8604" y="5009"/>
                  </a:cubicBezTo>
                  <a:cubicBezTo>
                    <a:pt x="8658" y="4955"/>
                    <a:pt x="8711" y="4919"/>
                    <a:pt x="8765" y="4865"/>
                  </a:cubicBezTo>
                  <a:cubicBezTo>
                    <a:pt x="8854" y="4794"/>
                    <a:pt x="8926" y="4740"/>
                    <a:pt x="8980" y="4704"/>
                  </a:cubicBezTo>
                  <a:cubicBezTo>
                    <a:pt x="9005" y="4692"/>
                    <a:pt x="9024" y="4685"/>
                    <a:pt x="9035" y="4685"/>
                  </a:cubicBezTo>
                  <a:cubicBezTo>
                    <a:pt x="9070" y="4685"/>
                    <a:pt x="9030" y="4752"/>
                    <a:pt x="8908" y="4901"/>
                  </a:cubicBezTo>
                  <a:cubicBezTo>
                    <a:pt x="8720" y="5090"/>
                    <a:pt x="8664" y="5128"/>
                    <a:pt x="8641" y="5128"/>
                  </a:cubicBezTo>
                  <a:cubicBezTo>
                    <a:pt x="8631" y="5128"/>
                    <a:pt x="8627" y="5121"/>
                    <a:pt x="8622" y="5116"/>
                  </a:cubicBezTo>
                  <a:cubicBezTo>
                    <a:pt x="8622" y="5116"/>
                    <a:pt x="8622" y="5113"/>
                    <a:pt x="8618" y="5113"/>
                  </a:cubicBezTo>
                  <a:cubicBezTo>
                    <a:pt x="8613" y="5113"/>
                    <a:pt x="8600" y="5119"/>
                    <a:pt x="8568" y="5152"/>
                  </a:cubicBezTo>
                  <a:cubicBezTo>
                    <a:pt x="8497" y="5223"/>
                    <a:pt x="8354" y="5348"/>
                    <a:pt x="8103" y="5617"/>
                  </a:cubicBezTo>
                  <a:lnTo>
                    <a:pt x="8640" y="5170"/>
                  </a:lnTo>
                  <a:lnTo>
                    <a:pt x="8640" y="5170"/>
                  </a:lnTo>
                  <a:cubicBezTo>
                    <a:pt x="7620" y="6100"/>
                    <a:pt x="7119" y="6600"/>
                    <a:pt x="6815" y="7012"/>
                  </a:cubicBezTo>
                  <a:cubicBezTo>
                    <a:pt x="6028" y="7674"/>
                    <a:pt x="5241" y="8371"/>
                    <a:pt x="4508" y="9033"/>
                  </a:cubicBezTo>
                  <a:cubicBezTo>
                    <a:pt x="3757" y="9713"/>
                    <a:pt x="3077" y="10339"/>
                    <a:pt x="2433" y="10947"/>
                  </a:cubicBezTo>
                  <a:cubicBezTo>
                    <a:pt x="2147" y="11305"/>
                    <a:pt x="1789" y="11716"/>
                    <a:pt x="1342" y="12181"/>
                  </a:cubicBezTo>
                  <a:cubicBezTo>
                    <a:pt x="912" y="12646"/>
                    <a:pt x="376" y="13165"/>
                    <a:pt x="0" y="13559"/>
                  </a:cubicBezTo>
                  <a:lnTo>
                    <a:pt x="54" y="13541"/>
                  </a:lnTo>
                  <a:cubicBezTo>
                    <a:pt x="248" y="13435"/>
                    <a:pt x="459" y="13312"/>
                    <a:pt x="721" y="13138"/>
                  </a:cubicBezTo>
                  <a:lnTo>
                    <a:pt x="721" y="13138"/>
                  </a:lnTo>
                  <a:cubicBezTo>
                    <a:pt x="714" y="13144"/>
                    <a:pt x="712" y="13150"/>
                    <a:pt x="720" y="13150"/>
                  </a:cubicBezTo>
                  <a:cubicBezTo>
                    <a:pt x="739" y="13150"/>
                    <a:pt x="810" y="13121"/>
                    <a:pt x="1002" y="13004"/>
                  </a:cubicBezTo>
                  <a:lnTo>
                    <a:pt x="1002" y="13004"/>
                  </a:lnTo>
                  <a:cubicBezTo>
                    <a:pt x="945" y="13038"/>
                    <a:pt x="853" y="13087"/>
                    <a:pt x="811" y="13108"/>
                  </a:cubicBezTo>
                  <a:lnTo>
                    <a:pt x="811" y="13108"/>
                  </a:lnTo>
                  <a:lnTo>
                    <a:pt x="2129" y="12342"/>
                  </a:lnTo>
                  <a:cubicBezTo>
                    <a:pt x="2147" y="12307"/>
                    <a:pt x="2165" y="12271"/>
                    <a:pt x="2182" y="12253"/>
                  </a:cubicBezTo>
                  <a:cubicBezTo>
                    <a:pt x="2290" y="12217"/>
                    <a:pt x="2558" y="12038"/>
                    <a:pt x="2880" y="11841"/>
                  </a:cubicBezTo>
                  <a:cubicBezTo>
                    <a:pt x="3184" y="11645"/>
                    <a:pt x="3542" y="11412"/>
                    <a:pt x="3631" y="11412"/>
                  </a:cubicBezTo>
                  <a:cubicBezTo>
                    <a:pt x="3721" y="11359"/>
                    <a:pt x="3774" y="11341"/>
                    <a:pt x="3810" y="11323"/>
                  </a:cubicBezTo>
                  <a:cubicBezTo>
                    <a:pt x="4007" y="11144"/>
                    <a:pt x="4687" y="10661"/>
                    <a:pt x="4866" y="10482"/>
                  </a:cubicBezTo>
                  <a:cubicBezTo>
                    <a:pt x="5295" y="10214"/>
                    <a:pt x="5885" y="9820"/>
                    <a:pt x="6493" y="9427"/>
                  </a:cubicBezTo>
                  <a:cubicBezTo>
                    <a:pt x="7101" y="8997"/>
                    <a:pt x="7728" y="8586"/>
                    <a:pt x="8318" y="8175"/>
                  </a:cubicBezTo>
                  <a:cubicBezTo>
                    <a:pt x="8926" y="7745"/>
                    <a:pt x="9498" y="7370"/>
                    <a:pt x="10053" y="6994"/>
                  </a:cubicBezTo>
                  <a:cubicBezTo>
                    <a:pt x="10518" y="6690"/>
                    <a:pt x="10947" y="6422"/>
                    <a:pt x="11359" y="6189"/>
                  </a:cubicBezTo>
                  <a:lnTo>
                    <a:pt x="11359" y="6189"/>
                  </a:lnTo>
                  <a:cubicBezTo>
                    <a:pt x="11328" y="6203"/>
                    <a:pt x="11308" y="6209"/>
                    <a:pt x="11296" y="6209"/>
                  </a:cubicBezTo>
                  <a:cubicBezTo>
                    <a:pt x="11249" y="6209"/>
                    <a:pt x="11348" y="6107"/>
                    <a:pt x="11377" y="6064"/>
                  </a:cubicBezTo>
                  <a:cubicBezTo>
                    <a:pt x="11559" y="5947"/>
                    <a:pt x="11627" y="5905"/>
                    <a:pt x="11644" y="5905"/>
                  </a:cubicBezTo>
                  <a:cubicBezTo>
                    <a:pt x="11651" y="5905"/>
                    <a:pt x="11650" y="5911"/>
                    <a:pt x="11645" y="5921"/>
                  </a:cubicBezTo>
                  <a:cubicBezTo>
                    <a:pt x="11627" y="5957"/>
                    <a:pt x="11573" y="6010"/>
                    <a:pt x="11627" y="6010"/>
                  </a:cubicBezTo>
                  <a:cubicBezTo>
                    <a:pt x="11645" y="5903"/>
                    <a:pt x="12020" y="5617"/>
                    <a:pt x="12593" y="5223"/>
                  </a:cubicBezTo>
                  <a:cubicBezTo>
                    <a:pt x="13165" y="4830"/>
                    <a:pt x="13917" y="4329"/>
                    <a:pt x="14596" y="3882"/>
                  </a:cubicBezTo>
                  <a:cubicBezTo>
                    <a:pt x="15455" y="3345"/>
                    <a:pt x="16367" y="2755"/>
                    <a:pt x="17047" y="2325"/>
                  </a:cubicBezTo>
                  <a:lnTo>
                    <a:pt x="17047" y="2325"/>
                  </a:lnTo>
                  <a:cubicBezTo>
                    <a:pt x="16537" y="2803"/>
                    <a:pt x="16254" y="3083"/>
                    <a:pt x="16295" y="3083"/>
                  </a:cubicBezTo>
                  <a:cubicBezTo>
                    <a:pt x="16299" y="3083"/>
                    <a:pt x="16305" y="3081"/>
                    <a:pt x="16313" y="3077"/>
                  </a:cubicBezTo>
                  <a:cubicBezTo>
                    <a:pt x="16474" y="2934"/>
                    <a:pt x="16635" y="2790"/>
                    <a:pt x="16778" y="2683"/>
                  </a:cubicBezTo>
                  <a:lnTo>
                    <a:pt x="16778" y="2683"/>
                  </a:lnTo>
                  <a:cubicBezTo>
                    <a:pt x="16188" y="3256"/>
                    <a:pt x="15598" y="3810"/>
                    <a:pt x="15008" y="4400"/>
                  </a:cubicBezTo>
                  <a:cubicBezTo>
                    <a:pt x="14328" y="5044"/>
                    <a:pt x="13666" y="5688"/>
                    <a:pt x="13004" y="6332"/>
                  </a:cubicBezTo>
                  <a:cubicBezTo>
                    <a:pt x="11895" y="7405"/>
                    <a:pt x="10822" y="8443"/>
                    <a:pt x="9785" y="9445"/>
                  </a:cubicBezTo>
                  <a:cubicBezTo>
                    <a:pt x="9785" y="9462"/>
                    <a:pt x="9767" y="9462"/>
                    <a:pt x="9767" y="9480"/>
                  </a:cubicBezTo>
                  <a:cubicBezTo>
                    <a:pt x="9767" y="9462"/>
                    <a:pt x="9785" y="9462"/>
                    <a:pt x="9802" y="9445"/>
                  </a:cubicBezTo>
                  <a:cubicBezTo>
                    <a:pt x="10232" y="9051"/>
                    <a:pt x="10482" y="8872"/>
                    <a:pt x="10697" y="8711"/>
                  </a:cubicBezTo>
                  <a:cubicBezTo>
                    <a:pt x="10929" y="8568"/>
                    <a:pt x="11162" y="8407"/>
                    <a:pt x="11377" y="8228"/>
                  </a:cubicBezTo>
                  <a:cubicBezTo>
                    <a:pt x="11388" y="8209"/>
                    <a:pt x="11390" y="8200"/>
                    <a:pt x="11383" y="8200"/>
                  </a:cubicBezTo>
                  <a:cubicBezTo>
                    <a:pt x="11359" y="8200"/>
                    <a:pt x="11227" y="8313"/>
                    <a:pt x="11072" y="8425"/>
                  </a:cubicBezTo>
                  <a:cubicBezTo>
                    <a:pt x="10968" y="8518"/>
                    <a:pt x="10848" y="8619"/>
                    <a:pt x="10831" y="8619"/>
                  </a:cubicBezTo>
                  <a:cubicBezTo>
                    <a:pt x="10822" y="8619"/>
                    <a:pt x="10843" y="8590"/>
                    <a:pt x="10911" y="8514"/>
                  </a:cubicBezTo>
                  <a:cubicBezTo>
                    <a:pt x="11287" y="8210"/>
                    <a:pt x="11430" y="8103"/>
                    <a:pt x="11520" y="8014"/>
                  </a:cubicBezTo>
                  <a:cubicBezTo>
                    <a:pt x="11609" y="7942"/>
                    <a:pt x="11609" y="7906"/>
                    <a:pt x="11627" y="7853"/>
                  </a:cubicBezTo>
                  <a:cubicBezTo>
                    <a:pt x="11663" y="7817"/>
                    <a:pt x="11699" y="7763"/>
                    <a:pt x="11788" y="7656"/>
                  </a:cubicBezTo>
                  <a:cubicBezTo>
                    <a:pt x="11895" y="7549"/>
                    <a:pt x="12074" y="7388"/>
                    <a:pt x="12307" y="7227"/>
                  </a:cubicBezTo>
                  <a:lnTo>
                    <a:pt x="12307" y="7227"/>
                  </a:lnTo>
                  <a:cubicBezTo>
                    <a:pt x="12199" y="7370"/>
                    <a:pt x="12110" y="7495"/>
                    <a:pt x="12056" y="7584"/>
                  </a:cubicBezTo>
                  <a:cubicBezTo>
                    <a:pt x="12128" y="7495"/>
                    <a:pt x="12217" y="7405"/>
                    <a:pt x="12307" y="7316"/>
                  </a:cubicBezTo>
                  <a:cubicBezTo>
                    <a:pt x="12414" y="7191"/>
                    <a:pt x="12539" y="7066"/>
                    <a:pt x="12664" y="6940"/>
                  </a:cubicBezTo>
                  <a:cubicBezTo>
                    <a:pt x="12915" y="6690"/>
                    <a:pt x="13201" y="6404"/>
                    <a:pt x="13469" y="6135"/>
                  </a:cubicBezTo>
                  <a:cubicBezTo>
                    <a:pt x="14042" y="5563"/>
                    <a:pt x="14632" y="5009"/>
                    <a:pt x="15222" y="4436"/>
                  </a:cubicBezTo>
                  <a:cubicBezTo>
                    <a:pt x="15276" y="4436"/>
                    <a:pt x="15330" y="4436"/>
                    <a:pt x="15365" y="4454"/>
                  </a:cubicBezTo>
                  <a:cubicBezTo>
                    <a:pt x="15652" y="4150"/>
                    <a:pt x="15991" y="3810"/>
                    <a:pt x="16385" y="3470"/>
                  </a:cubicBezTo>
                  <a:cubicBezTo>
                    <a:pt x="16582" y="3291"/>
                    <a:pt x="16796" y="3112"/>
                    <a:pt x="17011" y="2951"/>
                  </a:cubicBezTo>
                  <a:lnTo>
                    <a:pt x="17011" y="2951"/>
                  </a:lnTo>
                  <a:cubicBezTo>
                    <a:pt x="16922" y="3041"/>
                    <a:pt x="16832" y="3130"/>
                    <a:pt x="16778" y="3202"/>
                  </a:cubicBezTo>
                  <a:cubicBezTo>
                    <a:pt x="16367" y="3595"/>
                    <a:pt x="16081" y="3882"/>
                    <a:pt x="15813" y="4168"/>
                  </a:cubicBezTo>
                  <a:cubicBezTo>
                    <a:pt x="15508" y="4490"/>
                    <a:pt x="15258" y="4758"/>
                    <a:pt x="15026" y="5009"/>
                  </a:cubicBezTo>
                  <a:cubicBezTo>
                    <a:pt x="14954" y="5080"/>
                    <a:pt x="14900" y="5152"/>
                    <a:pt x="14829" y="5223"/>
                  </a:cubicBezTo>
                  <a:lnTo>
                    <a:pt x="14739" y="5330"/>
                  </a:lnTo>
                  <a:cubicBezTo>
                    <a:pt x="14686" y="5402"/>
                    <a:pt x="14614" y="5474"/>
                    <a:pt x="14543" y="5527"/>
                  </a:cubicBezTo>
                  <a:cubicBezTo>
                    <a:pt x="14399" y="5670"/>
                    <a:pt x="14256" y="5813"/>
                    <a:pt x="14042" y="5974"/>
                  </a:cubicBezTo>
                  <a:cubicBezTo>
                    <a:pt x="14073" y="5920"/>
                    <a:pt x="14084" y="5899"/>
                    <a:pt x="14077" y="5899"/>
                  </a:cubicBezTo>
                  <a:cubicBezTo>
                    <a:pt x="14069" y="5899"/>
                    <a:pt x="14031" y="5934"/>
                    <a:pt x="13970" y="5974"/>
                  </a:cubicBezTo>
                  <a:cubicBezTo>
                    <a:pt x="13827" y="6153"/>
                    <a:pt x="13630" y="6404"/>
                    <a:pt x="13380" y="6690"/>
                  </a:cubicBezTo>
                  <a:cubicBezTo>
                    <a:pt x="13255" y="6833"/>
                    <a:pt x="13112" y="6976"/>
                    <a:pt x="12969" y="7119"/>
                  </a:cubicBezTo>
                  <a:cubicBezTo>
                    <a:pt x="12897" y="7191"/>
                    <a:pt x="12825" y="7262"/>
                    <a:pt x="12736" y="7334"/>
                  </a:cubicBezTo>
                  <a:cubicBezTo>
                    <a:pt x="12674" y="7380"/>
                    <a:pt x="12573" y="7466"/>
                    <a:pt x="12569" y="7466"/>
                  </a:cubicBezTo>
                  <a:cubicBezTo>
                    <a:pt x="12568" y="7466"/>
                    <a:pt x="12570" y="7464"/>
                    <a:pt x="12575" y="7459"/>
                  </a:cubicBezTo>
                  <a:lnTo>
                    <a:pt x="12575" y="7459"/>
                  </a:lnTo>
                  <a:cubicBezTo>
                    <a:pt x="12571" y="7460"/>
                    <a:pt x="12569" y="7461"/>
                    <a:pt x="12566" y="7461"/>
                  </a:cubicBezTo>
                  <a:cubicBezTo>
                    <a:pt x="12535" y="7461"/>
                    <a:pt x="12632" y="7346"/>
                    <a:pt x="12682" y="7262"/>
                  </a:cubicBezTo>
                  <a:lnTo>
                    <a:pt x="12682" y="7262"/>
                  </a:lnTo>
                  <a:cubicBezTo>
                    <a:pt x="12611" y="7334"/>
                    <a:pt x="12539" y="7405"/>
                    <a:pt x="12468" y="7477"/>
                  </a:cubicBezTo>
                  <a:lnTo>
                    <a:pt x="12360" y="7566"/>
                  </a:lnTo>
                  <a:cubicBezTo>
                    <a:pt x="12289" y="7638"/>
                    <a:pt x="12217" y="7692"/>
                    <a:pt x="12146" y="7763"/>
                  </a:cubicBezTo>
                  <a:cubicBezTo>
                    <a:pt x="11949" y="7960"/>
                    <a:pt x="11752" y="8139"/>
                    <a:pt x="11645" y="8264"/>
                  </a:cubicBezTo>
                  <a:cubicBezTo>
                    <a:pt x="11895" y="8067"/>
                    <a:pt x="12074" y="7924"/>
                    <a:pt x="12181" y="7853"/>
                  </a:cubicBezTo>
                  <a:cubicBezTo>
                    <a:pt x="12239" y="7814"/>
                    <a:pt x="12276" y="7796"/>
                    <a:pt x="12290" y="7796"/>
                  </a:cubicBezTo>
                  <a:cubicBezTo>
                    <a:pt x="12301" y="7796"/>
                    <a:pt x="12296" y="7810"/>
                    <a:pt x="12271" y="7835"/>
                  </a:cubicBezTo>
                  <a:cubicBezTo>
                    <a:pt x="12038" y="8049"/>
                    <a:pt x="11949" y="8103"/>
                    <a:pt x="11877" y="8157"/>
                  </a:cubicBezTo>
                  <a:cubicBezTo>
                    <a:pt x="11806" y="8192"/>
                    <a:pt x="11752" y="8228"/>
                    <a:pt x="11484" y="8461"/>
                  </a:cubicBezTo>
                  <a:cubicBezTo>
                    <a:pt x="10858" y="8944"/>
                    <a:pt x="10697" y="9140"/>
                    <a:pt x="10733" y="9140"/>
                  </a:cubicBezTo>
                  <a:cubicBezTo>
                    <a:pt x="10734" y="9141"/>
                    <a:pt x="10735" y="9142"/>
                    <a:pt x="10737" y="9142"/>
                  </a:cubicBezTo>
                  <a:cubicBezTo>
                    <a:pt x="10765" y="9142"/>
                    <a:pt x="10879" y="9075"/>
                    <a:pt x="10905" y="9075"/>
                  </a:cubicBezTo>
                  <a:cubicBezTo>
                    <a:pt x="10917" y="9075"/>
                    <a:pt x="10911" y="9087"/>
                    <a:pt x="10876" y="9123"/>
                  </a:cubicBezTo>
                  <a:cubicBezTo>
                    <a:pt x="10768" y="9194"/>
                    <a:pt x="10429" y="9480"/>
                    <a:pt x="10071" y="9802"/>
                  </a:cubicBezTo>
                  <a:cubicBezTo>
                    <a:pt x="9722" y="10099"/>
                    <a:pt x="9356" y="10429"/>
                    <a:pt x="9305" y="10429"/>
                  </a:cubicBezTo>
                  <a:cubicBezTo>
                    <a:pt x="9304" y="10429"/>
                    <a:pt x="9303" y="10429"/>
                    <a:pt x="9302" y="10428"/>
                  </a:cubicBezTo>
                  <a:cubicBezTo>
                    <a:pt x="9159" y="10554"/>
                    <a:pt x="9069" y="10643"/>
                    <a:pt x="9015" y="10697"/>
                  </a:cubicBezTo>
                  <a:cubicBezTo>
                    <a:pt x="9373" y="10428"/>
                    <a:pt x="9981" y="9963"/>
                    <a:pt x="10357" y="9677"/>
                  </a:cubicBezTo>
                  <a:cubicBezTo>
                    <a:pt x="10575" y="9511"/>
                    <a:pt x="10715" y="9405"/>
                    <a:pt x="10734" y="9405"/>
                  </a:cubicBezTo>
                  <a:cubicBezTo>
                    <a:pt x="10748" y="9405"/>
                    <a:pt x="10699" y="9460"/>
                    <a:pt x="10572" y="9588"/>
                  </a:cubicBezTo>
                  <a:cubicBezTo>
                    <a:pt x="11019" y="9212"/>
                    <a:pt x="11734" y="8622"/>
                    <a:pt x="12038" y="8371"/>
                  </a:cubicBezTo>
                  <a:lnTo>
                    <a:pt x="12038" y="8371"/>
                  </a:lnTo>
                  <a:lnTo>
                    <a:pt x="11233" y="9087"/>
                  </a:lnTo>
                  <a:lnTo>
                    <a:pt x="12020" y="8425"/>
                  </a:lnTo>
                  <a:cubicBezTo>
                    <a:pt x="12067" y="8390"/>
                    <a:pt x="12091" y="8376"/>
                    <a:pt x="12099" y="8376"/>
                  </a:cubicBezTo>
                  <a:cubicBezTo>
                    <a:pt x="12117" y="8376"/>
                    <a:pt x="12069" y="8436"/>
                    <a:pt x="12020" y="8497"/>
                  </a:cubicBezTo>
                  <a:cubicBezTo>
                    <a:pt x="11984" y="8557"/>
                    <a:pt x="11948" y="8609"/>
                    <a:pt x="11972" y="8609"/>
                  </a:cubicBezTo>
                  <a:cubicBezTo>
                    <a:pt x="11984" y="8609"/>
                    <a:pt x="12010" y="8597"/>
                    <a:pt x="12056" y="8568"/>
                  </a:cubicBezTo>
                  <a:cubicBezTo>
                    <a:pt x="12110" y="8532"/>
                    <a:pt x="12235" y="8443"/>
                    <a:pt x="12432" y="8282"/>
                  </a:cubicBezTo>
                  <a:lnTo>
                    <a:pt x="12432" y="8282"/>
                  </a:lnTo>
                  <a:cubicBezTo>
                    <a:pt x="12356" y="8336"/>
                    <a:pt x="12248" y="8416"/>
                    <a:pt x="12237" y="8416"/>
                  </a:cubicBezTo>
                  <a:cubicBezTo>
                    <a:pt x="12230" y="8416"/>
                    <a:pt x="12265" y="8381"/>
                    <a:pt x="12378" y="8282"/>
                  </a:cubicBezTo>
                  <a:cubicBezTo>
                    <a:pt x="12378" y="8282"/>
                    <a:pt x="12378" y="8264"/>
                    <a:pt x="12378" y="8264"/>
                  </a:cubicBezTo>
                  <a:cubicBezTo>
                    <a:pt x="12647" y="8014"/>
                    <a:pt x="12933" y="7781"/>
                    <a:pt x="13147" y="7584"/>
                  </a:cubicBezTo>
                  <a:cubicBezTo>
                    <a:pt x="13255" y="7495"/>
                    <a:pt x="13344" y="7405"/>
                    <a:pt x="13434" y="7316"/>
                  </a:cubicBezTo>
                  <a:cubicBezTo>
                    <a:pt x="13505" y="7244"/>
                    <a:pt x="13577" y="7155"/>
                    <a:pt x="13648" y="7066"/>
                  </a:cubicBezTo>
                  <a:lnTo>
                    <a:pt x="13648" y="7066"/>
                  </a:lnTo>
                  <a:cubicBezTo>
                    <a:pt x="13577" y="7155"/>
                    <a:pt x="13469" y="7262"/>
                    <a:pt x="13326" y="7388"/>
                  </a:cubicBezTo>
                  <a:cubicBezTo>
                    <a:pt x="13505" y="7209"/>
                    <a:pt x="13559" y="7155"/>
                    <a:pt x="13612" y="7101"/>
                  </a:cubicBezTo>
                  <a:cubicBezTo>
                    <a:pt x="13701" y="7013"/>
                    <a:pt x="13756" y="6958"/>
                    <a:pt x="13801" y="6913"/>
                  </a:cubicBezTo>
                  <a:lnTo>
                    <a:pt x="13801" y="6913"/>
                  </a:lnTo>
                  <a:lnTo>
                    <a:pt x="13191" y="7386"/>
                  </a:lnTo>
                  <a:lnTo>
                    <a:pt x="13416" y="7173"/>
                  </a:lnTo>
                  <a:lnTo>
                    <a:pt x="13416" y="7173"/>
                  </a:lnTo>
                  <a:lnTo>
                    <a:pt x="13391" y="7189"/>
                  </a:lnTo>
                  <a:lnTo>
                    <a:pt x="13391" y="7189"/>
                  </a:lnTo>
                  <a:lnTo>
                    <a:pt x="13612" y="6994"/>
                  </a:lnTo>
                  <a:lnTo>
                    <a:pt x="13416" y="7173"/>
                  </a:lnTo>
                  <a:cubicBezTo>
                    <a:pt x="13773" y="6869"/>
                    <a:pt x="13917" y="6744"/>
                    <a:pt x="13970" y="6690"/>
                  </a:cubicBezTo>
                  <a:cubicBezTo>
                    <a:pt x="13979" y="6681"/>
                    <a:pt x="13983" y="6676"/>
                    <a:pt x="13981" y="6676"/>
                  </a:cubicBezTo>
                  <a:cubicBezTo>
                    <a:pt x="13976" y="6676"/>
                    <a:pt x="13929" y="6713"/>
                    <a:pt x="13863" y="6779"/>
                  </a:cubicBezTo>
                  <a:cubicBezTo>
                    <a:pt x="13749" y="6870"/>
                    <a:pt x="13571" y="7011"/>
                    <a:pt x="13556" y="7011"/>
                  </a:cubicBezTo>
                  <a:cubicBezTo>
                    <a:pt x="13548" y="7011"/>
                    <a:pt x="13594" y="6964"/>
                    <a:pt x="13738" y="6833"/>
                  </a:cubicBezTo>
                  <a:lnTo>
                    <a:pt x="13738" y="6833"/>
                  </a:lnTo>
                  <a:lnTo>
                    <a:pt x="13592" y="6961"/>
                  </a:lnTo>
                  <a:lnTo>
                    <a:pt x="13592" y="6961"/>
                  </a:lnTo>
                  <a:cubicBezTo>
                    <a:pt x="13653" y="6900"/>
                    <a:pt x="13714" y="6840"/>
                    <a:pt x="13774" y="6779"/>
                  </a:cubicBezTo>
                  <a:lnTo>
                    <a:pt x="13774" y="6779"/>
                  </a:lnTo>
                  <a:cubicBezTo>
                    <a:pt x="13820" y="6739"/>
                    <a:pt x="13872" y="6692"/>
                    <a:pt x="13934" y="6636"/>
                  </a:cubicBezTo>
                  <a:lnTo>
                    <a:pt x="13934" y="6636"/>
                  </a:lnTo>
                  <a:lnTo>
                    <a:pt x="13851" y="6704"/>
                  </a:lnTo>
                  <a:lnTo>
                    <a:pt x="13851" y="6704"/>
                  </a:lnTo>
                  <a:cubicBezTo>
                    <a:pt x="13940" y="6615"/>
                    <a:pt x="14028" y="6528"/>
                    <a:pt x="14116" y="6441"/>
                  </a:cubicBezTo>
                  <a:lnTo>
                    <a:pt x="14116" y="6441"/>
                  </a:lnTo>
                  <a:cubicBezTo>
                    <a:pt x="14258" y="6324"/>
                    <a:pt x="14354" y="6242"/>
                    <a:pt x="14348" y="6242"/>
                  </a:cubicBezTo>
                  <a:cubicBezTo>
                    <a:pt x="14347" y="6242"/>
                    <a:pt x="14347" y="6242"/>
                    <a:pt x="14346" y="6243"/>
                  </a:cubicBezTo>
                  <a:lnTo>
                    <a:pt x="14178" y="6381"/>
                  </a:lnTo>
                  <a:lnTo>
                    <a:pt x="14178" y="6381"/>
                  </a:lnTo>
                  <a:cubicBezTo>
                    <a:pt x="14212" y="6348"/>
                    <a:pt x="14246" y="6315"/>
                    <a:pt x="14279" y="6282"/>
                  </a:cubicBezTo>
                  <a:lnTo>
                    <a:pt x="14279" y="6282"/>
                  </a:lnTo>
                  <a:cubicBezTo>
                    <a:pt x="14364" y="6221"/>
                    <a:pt x="14491" y="6124"/>
                    <a:pt x="14686" y="5974"/>
                  </a:cubicBezTo>
                  <a:cubicBezTo>
                    <a:pt x="14702" y="5961"/>
                    <a:pt x="14709" y="5955"/>
                    <a:pt x="14706" y="5955"/>
                  </a:cubicBezTo>
                  <a:cubicBezTo>
                    <a:pt x="14698" y="5955"/>
                    <a:pt x="14585" y="6028"/>
                    <a:pt x="14466" y="6102"/>
                  </a:cubicBezTo>
                  <a:lnTo>
                    <a:pt x="14466" y="6102"/>
                  </a:lnTo>
                  <a:cubicBezTo>
                    <a:pt x="14593" y="5980"/>
                    <a:pt x="14720" y="5860"/>
                    <a:pt x="14847" y="5742"/>
                  </a:cubicBezTo>
                  <a:cubicBezTo>
                    <a:pt x="16457" y="4239"/>
                    <a:pt x="18013" y="2790"/>
                    <a:pt x="19605" y="1288"/>
                  </a:cubicBezTo>
                  <a:lnTo>
                    <a:pt x="19605" y="1288"/>
                  </a:lnTo>
                  <a:lnTo>
                    <a:pt x="17333" y="3399"/>
                  </a:lnTo>
                  <a:cubicBezTo>
                    <a:pt x="17458" y="3256"/>
                    <a:pt x="18406" y="2343"/>
                    <a:pt x="19372" y="1431"/>
                  </a:cubicBezTo>
                  <a:lnTo>
                    <a:pt x="19372" y="1413"/>
                  </a:lnTo>
                  <a:cubicBezTo>
                    <a:pt x="19354" y="1431"/>
                    <a:pt x="19336" y="1467"/>
                    <a:pt x="19301" y="1485"/>
                  </a:cubicBezTo>
                  <a:cubicBezTo>
                    <a:pt x="18553" y="2128"/>
                    <a:pt x="16707" y="3904"/>
                    <a:pt x="16637" y="3904"/>
                  </a:cubicBezTo>
                  <a:cubicBezTo>
                    <a:pt x="16635" y="3904"/>
                    <a:pt x="16634" y="3902"/>
                    <a:pt x="16635" y="3900"/>
                  </a:cubicBezTo>
                  <a:cubicBezTo>
                    <a:pt x="17601" y="2987"/>
                    <a:pt x="18353" y="2290"/>
                    <a:pt x="19032" y="1664"/>
                  </a:cubicBezTo>
                  <a:cubicBezTo>
                    <a:pt x="19247" y="1413"/>
                    <a:pt x="19479" y="1181"/>
                    <a:pt x="19569" y="948"/>
                  </a:cubicBezTo>
                  <a:lnTo>
                    <a:pt x="19569" y="948"/>
                  </a:lnTo>
                  <a:cubicBezTo>
                    <a:pt x="19497" y="984"/>
                    <a:pt x="19354" y="1109"/>
                    <a:pt x="19211" y="1234"/>
                  </a:cubicBezTo>
                  <a:cubicBezTo>
                    <a:pt x="19105" y="1317"/>
                    <a:pt x="19006" y="1384"/>
                    <a:pt x="18962" y="1384"/>
                  </a:cubicBezTo>
                  <a:cubicBezTo>
                    <a:pt x="18939" y="1384"/>
                    <a:pt x="18931" y="1366"/>
                    <a:pt x="18943" y="1324"/>
                  </a:cubicBezTo>
                  <a:cubicBezTo>
                    <a:pt x="19068" y="1234"/>
                    <a:pt x="19193" y="1109"/>
                    <a:pt x="19283" y="1020"/>
                  </a:cubicBezTo>
                  <a:cubicBezTo>
                    <a:pt x="19390" y="930"/>
                    <a:pt x="19444" y="877"/>
                    <a:pt x="19587" y="859"/>
                  </a:cubicBezTo>
                  <a:cubicBezTo>
                    <a:pt x="19479" y="841"/>
                    <a:pt x="19533" y="769"/>
                    <a:pt x="19551" y="716"/>
                  </a:cubicBezTo>
                  <a:cubicBezTo>
                    <a:pt x="19569" y="680"/>
                    <a:pt x="19569" y="662"/>
                    <a:pt x="19479" y="644"/>
                  </a:cubicBezTo>
                  <a:cubicBezTo>
                    <a:pt x="19479" y="662"/>
                    <a:pt x="19479" y="680"/>
                    <a:pt x="19462" y="716"/>
                  </a:cubicBezTo>
                  <a:cubicBezTo>
                    <a:pt x="19431" y="752"/>
                    <a:pt x="19412" y="766"/>
                    <a:pt x="19400" y="766"/>
                  </a:cubicBezTo>
                  <a:cubicBezTo>
                    <a:pt x="19372" y="766"/>
                    <a:pt x="19390" y="682"/>
                    <a:pt x="19390" y="644"/>
                  </a:cubicBezTo>
                  <a:cubicBezTo>
                    <a:pt x="19462" y="519"/>
                    <a:pt x="19479" y="465"/>
                    <a:pt x="19462" y="394"/>
                  </a:cubicBezTo>
                  <a:cubicBezTo>
                    <a:pt x="19444" y="376"/>
                    <a:pt x="19426" y="376"/>
                    <a:pt x="19426" y="358"/>
                  </a:cubicBezTo>
                  <a:cubicBezTo>
                    <a:pt x="19354" y="304"/>
                    <a:pt x="19265" y="286"/>
                    <a:pt x="19140" y="286"/>
                  </a:cubicBezTo>
                  <a:cubicBezTo>
                    <a:pt x="19158" y="268"/>
                    <a:pt x="19193" y="233"/>
                    <a:pt x="19193" y="233"/>
                  </a:cubicBezTo>
                  <a:cubicBezTo>
                    <a:pt x="19086" y="215"/>
                    <a:pt x="18997" y="179"/>
                    <a:pt x="18925" y="125"/>
                  </a:cubicBezTo>
                  <a:cubicBezTo>
                    <a:pt x="18836" y="72"/>
                    <a:pt x="18782" y="18"/>
                    <a:pt x="18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9"/>
            <p:cNvSpPr/>
            <p:nvPr/>
          </p:nvSpPr>
          <p:spPr>
            <a:xfrm>
              <a:off x="1699300" y="4886125"/>
              <a:ext cx="279500" cy="165500"/>
            </a:xfrm>
            <a:custGeom>
              <a:avLst/>
              <a:gdLst/>
              <a:ahLst/>
              <a:cxnLst/>
              <a:rect l="l" t="t" r="r" b="b"/>
              <a:pathLst>
                <a:path w="11180" h="6620" extrusionOk="0">
                  <a:moveTo>
                    <a:pt x="2898" y="1396"/>
                  </a:moveTo>
                  <a:lnTo>
                    <a:pt x="2898" y="1396"/>
                  </a:lnTo>
                  <a:cubicBezTo>
                    <a:pt x="2873" y="1426"/>
                    <a:pt x="2849" y="1456"/>
                    <a:pt x="2824" y="1486"/>
                  </a:cubicBezTo>
                  <a:lnTo>
                    <a:pt x="2824" y="1486"/>
                  </a:lnTo>
                  <a:cubicBezTo>
                    <a:pt x="2847" y="1459"/>
                    <a:pt x="2873" y="1428"/>
                    <a:pt x="2898" y="1396"/>
                  </a:cubicBezTo>
                  <a:close/>
                  <a:moveTo>
                    <a:pt x="4794" y="1664"/>
                  </a:moveTo>
                  <a:lnTo>
                    <a:pt x="4794" y="1664"/>
                  </a:lnTo>
                  <a:cubicBezTo>
                    <a:pt x="4772" y="1686"/>
                    <a:pt x="4767" y="1697"/>
                    <a:pt x="4776" y="1700"/>
                  </a:cubicBezTo>
                  <a:lnTo>
                    <a:pt x="4776" y="1700"/>
                  </a:lnTo>
                  <a:cubicBezTo>
                    <a:pt x="4782" y="1688"/>
                    <a:pt x="4788" y="1676"/>
                    <a:pt x="4794" y="1664"/>
                  </a:cubicBezTo>
                  <a:close/>
                  <a:moveTo>
                    <a:pt x="5491" y="1825"/>
                  </a:moveTo>
                  <a:cubicBezTo>
                    <a:pt x="5471" y="1839"/>
                    <a:pt x="5451" y="1852"/>
                    <a:pt x="5433" y="1864"/>
                  </a:cubicBezTo>
                  <a:lnTo>
                    <a:pt x="5433" y="1864"/>
                  </a:lnTo>
                  <a:cubicBezTo>
                    <a:pt x="5446" y="1858"/>
                    <a:pt x="5464" y="1845"/>
                    <a:pt x="5491" y="1825"/>
                  </a:cubicBezTo>
                  <a:close/>
                  <a:moveTo>
                    <a:pt x="4722" y="2988"/>
                  </a:moveTo>
                  <a:lnTo>
                    <a:pt x="4615" y="3131"/>
                  </a:lnTo>
                  <a:lnTo>
                    <a:pt x="4615" y="3131"/>
                  </a:lnTo>
                  <a:cubicBezTo>
                    <a:pt x="4645" y="3095"/>
                    <a:pt x="4675" y="3060"/>
                    <a:pt x="4704" y="3024"/>
                  </a:cubicBezTo>
                  <a:lnTo>
                    <a:pt x="4722" y="3006"/>
                  </a:lnTo>
                  <a:lnTo>
                    <a:pt x="4722" y="2988"/>
                  </a:lnTo>
                  <a:close/>
                  <a:moveTo>
                    <a:pt x="3864" y="233"/>
                  </a:moveTo>
                  <a:cubicBezTo>
                    <a:pt x="3631" y="430"/>
                    <a:pt x="3327" y="770"/>
                    <a:pt x="3023" y="1128"/>
                  </a:cubicBezTo>
                  <a:cubicBezTo>
                    <a:pt x="2683" y="1539"/>
                    <a:pt x="2361" y="1915"/>
                    <a:pt x="2200" y="2058"/>
                  </a:cubicBezTo>
                  <a:cubicBezTo>
                    <a:pt x="2191" y="2077"/>
                    <a:pt x="2190" y="2085"/>
                    <a:pt x="2195" y="2085"/>
                  </a:cubicBezTo>
                  <a:cubicBezTo>
                    <a:pt x="2211" y="2085"/>
                    <a:pt x="2273" y="2026"/>
                    <a:pt x="2325" y="1986"/>
                  </a:cubicBezTo>
                  <a:cubicBezTo>
                    <a:pt x="2352" y="1959"/>
                    <a:pt x="2374" y="1943"/>
                    <a:pt x="2383" y="1943"/>
                  </a:cubicBezTo>
                  <a:cubicBezTo>
                    <a:pt x="2399" y="1943"/>
                    <a:pt x="2379" y="1989"/>
                    <a:pt x="2290" y="2112"/>
                  </a:cubicBezTo>
                  <a:cubicBezTo>
                    <a:pt x="1681" y="2827"/>
                    <a:pt x="1664" y="2791"/>
                    <a:pt x="1109" y="3364"/>
                  </a:cubicBezTo>
                  <a:cubicBezTo>
                    <a:pt x="1092" y="3430"/>
                    <a:pt x="1076" y="3497"/>
                    <a:pt x="1074" y="3549"/>
                  </a:cubicBezTo>
                  <a:lnTo>
                    <a:pt x="1074" y="3549"/>
                  </a:lnTo>
                  <a:cubicBezTo>
                    <a:pt x="1258" y="3335"/>
                    <a:pt x="1443" y="3118"/>
                    <a:pt x="1628" y="2899"/>
                  </a:cubicBezTo>
                  <a:cubicBezTo>
                    <a:pt x="2047" y="2429"/>
                    <a:pt x="2451" y="1943"/>
                    <a:pt x="2824" y="1486"/>
                  </a:cubicBezTo>
                  <a:lnTo>
                    <a:pt x="2824" y="1486"/>
                  </a:lnTo>
                  <a:cubicBezTo>
                    <a:pt x="2788" y="1529"/>
                    <a:pt x="2758" y="1559"/>
                    <a:pt x="2743" y="1559"/>
                  </a:cubicBezTo>
                  <a:cubicBezTo>
                    <a:pt x="2740" y="1559"/>
                    <a:pt x="2738" y="1559"/>
                    <a:pt x="2737" y="1557"/>
                  </a:cubicBezTo>
                  <a:cubicBezTo>
                    <a:pt x="2790" y="1432"/>
                    <a:pt x="2934" y="1253"/>
                    <a:pt x="3077" y="1074"/>
                  </a:cubicBezTo>
                  <a:cubicBezTo>
                    <a:pt x="3220" y="931"/>
                    <a:pt x="3345" y="806"/>
                    <a:pt x="3470" y="681"/>
                  </a:cubicBezTo>
                  <a:cubicBezTo>
                    <a:pt x="3595" y="555"/>
                    <a:pt x="3703" y="448"/>
                    <a:pt x="3792" y="359"/>
                  </a:cubicBezTo>
                  <a:cubicBezTo>
                    <a:pt x="3864" y="287"/>
                    <a:pt x="3899" y="233"/>
                    <a:pt x="3864" y="233"/>
                  </a:cubicBezTo>
                  <a:close/>
                  <a:moveTo>
                    <a:pt x="1074" y="3549"/>
                  </a:moveTo>
                  <a:lnTo>
                    <a:pt x="1074" y="3549"/>
                  </a:lnTo>
                  <a:cubicBezTo>
                    <a:pt x="1062" y="3562"/>
                    <a:pt x="1050" y="3576"/>
                    <a:pt x="1038" y="3590"/>
                  </a:cubicBezTo>
                  <a:lnTo>
                    <a:pt x="1038" y="3590"/>
                  </a:lnTo>
                  <a:cubicBezTo>
                    <a:pt x="1050" y="3580"/>
                    <a:pt x="1062" y="3570"/>
                    <a:pt x="1073" y="3560"/>
                  </a:cubicBezTo>
                  <a:cubicBezTo>
                    <a:pt x="1073" y="3557"/>
                    <a:pt x="1073" y="3553"/>
                    <a:pt x="1074" y="3549"/>
                  </a:cubicBezTo>
                  <a:close/>
                  <a:moveTo>
                    <a:pt x="3353" y="2909"/>
                  </a:moveTo>
                  <a:cubicBezTo>
                    <a:pt x="3131" y="2974"/>
                    <a:pt x="2922" y="3036"/>
                    <a:pt x="2522" y="3256"/>
                  </a:cubicBezTo>
                  <a:cubicBezTo>
                    <a:pt x="2464" y="3305"/>
                    <a:pt x="2400" y="3354"/>
                    <a:pt x="2392" y="3368"/>
                  </a:cubicBezTo>
                  <a:lnTo>
                    <a:pt x="2391" y="3368"/>
                  </a:lnTo>
                  <a:cubicBezTo>
                    <a:pt x="2267" y="3428"/>
                    <a:pt x="2150" y="3498"/>
                    <a:pt x="2003" y="3578"/>
                  </a:cubicBezTo>
                  <a:cubicBezTo>
                    <a:pt x="1807" y="3686"/>
                    <a:pt x="1592" y="3811"/>
                    <a:pt x="1359" y="3936"/>
                  </a:cubicBezTo>
                  <a:cubicBezTo>
                    <a:pt x="1195" y="4037"/>
                    <a:pt x="1029" y="4138"/>
                    <a:pt x="864" y="4237"/>
                  </a:cubicBezTo>
                  <a:lnTo>
                    <a:pt x="864" y="4237"/>
                  </a:lnTo>
                  <a:cubicBezTo>
                    <a:pt x="1006" y="4166"/>
                    <a:pt x="1147" y="4096"/>
                    <a:pt x="1288" y="4026"/>
                  </a:cubicBezTo>
                  <a:cubicBezTo>
                    <a:pt x="1485" y="3918"/>
                    <a:pt x="1699" y="3811"/>
                    <a:pt x="1896" y="3704"/>
                  </a:cubicBezTo>
                  <a:cubicBezTo>
                    <a:pt x="2129" y="3578"/>
                    <a:pt x="2361" y="3453"/>
                    <a:pt x="2576" y="3328"/>
                  </a:cubicBezTo>
                  <a:cubicBezTo>
                    <a:pt x="2831" y="3196"/>
                    <a:pt x="3090" y="3056"/>
                    <a:pt x="3353" y="2909"/>
                  </a:cubicBezTo>
                  <a:close/>
                  <a:moveTo>
                    <a:pt x="1038" y="3590"/>
                  </a:moveTo>
                  <a:cubicBezTo>
                    <a:pt x="741" y="3844"/>
                    <a:pt x="379" y="4259"/>
                    <a:pt x="0" y="4741"/>
                  </a:cubicBezTo>
                  <a:cubicBezTo>
                    <a:pt x="266" y="4591"/>
                    <a:pt x="562" y="4418"/>
                    <a:pt x="864" y="4237"/>
                  </a:cubicBezTo>
                  <a:lnTo>
                    <a:pt x="864" y="4237"/>
                  </a:lnTo>
                  <a:cubicBezTo>
                    <a:pt x="645" y="4345"/>
                    <a:pt x="424" y="4454"/>
                    <a:pt x="197" y="4562"/>
                  </a:cubicBezTo>
                  <a:cubicBezTo>
                    <a:pt x="472" y="4244"/>
                    <a:pt x="754" y="3920"/>
                    <a:pt x="1038" y="3590"/>
                  </a:cubicBezTo>
                  <a:close/>
                  <a:moveTo>
                    <a:pt x="7817" y="1"/>
                  </a:moveTo>
                  <a:cubicBezTo>
                    <a:pt x="7083" y="412"/>
                    <a:pt x="6386" y="806"/>
                    <a:pt x="5742" y="1181"/>
                  </a:cubicBezTo>
                  <a:lnTo>
                    <a:pt x="5849" y="1146"/>
                  </a:lnTo>
                  <a:lnTo>
                    <a:pt x="5849" y="1146"/>
                  </a:lnTo>
                  <a:cubicBezTo>
                    <a:pt x="5652" y="1289"/>
                    <a:pt x="5366" y="1432"/>
                    <a:pt x="5134" y="1557"/>
                  </a:cubicBezTo>
                  <a:cubicBezTo>
                    <a:pt x="4968" y="1634"/>
                    <a:pt x="4820" y="1701"/>
                    <a:pt x="4782" y="1701"/>
                  </a:cubicBezTo>
                  <a:cubicBezTo>
                    <a:pt x="4779" y="1701"/>
                    <a:pt x="4777" y="1701"/>
                    <a:pt x="4776" y="1700"/>
                  </a:cubicBezTo>
                  <a:lnTo>
                    <a:pt x="4776" y="1700"/>
                  </a:lnTo>
                  <a:cubicBezTo>
                    <a:pt x="4746" y="1759"/>
                    <a:pt x="4716" y="1816"/>
                    <a:pt x="4687" y="1861"/>
                  </a:cubicBezTo>
                  <a:cubicBezTo>
                    <a:pt x="4437" y="2022"/>
                    <a:pt x="4318" y="2078"/>
                    <a:pt x="4269" y="2078"/>
                  </a:cubicBezTo>
                  <a:cubicBezTo>
                    <a:pt x="4209" y="2078"/>
                    <a:pt x="4254" y="1994"/>
                    <a:pt x="4293" y="1915"/>
                  </a:cubicBezTo>
                  <a:cubicBezTo>
                    <a:pt x="4347" y="1843"/>
                    <a:pt x="4382" y="1772"/>
                    <a:pt x="4311" y="1772"/>
                  </a:cubicBezTo>
                  <a:cubicBezTo>
                    <a:pt x="4293" y="1772"/>
                    <a:pt x="4239" y="1790"/>
                    <a:pt x="4150" y="1825"/>
                  </a:cubicBezTo>
                  <a:cubicBezTo>
                    <a:pt x="4114" y="1843"/>
                    <a:pt x="4060" y="1861"/>
                    <a:pt x="4007" y="1897"/>
                  </a:cubicBezTo>
                  <a:cubicBezTo>
                    <a:pt x="3953" y="1915"/>
                    <a:pt x="3917" y="1951"/>
                    <a:pt x="3882" y="1968"/>
                  </a:cubicBezTo>
                  <a:cubicBezTo>
                    <a:pt x="3917" y="1951"/>
                    <a:pt x="3971" y="1933"/>
                    <a:pt x="4007" y="1933"/>
                  </a:cubicBezTo>
                  <a:cubicBezTo>
                    <a:pt x="4060" y="1915"/>
                    <a:pt x="4096" y="1897"/>
                    <a:pt x="4114" y="1897"/>
                  </a:cubicBezTo>
                  <a:cubicBezTo>
                    <a:pt x="4168" y="1897"/>
                    <a:pt x="4150" y="1951"/>
                    <a:pt x="4114" y="2004"/>
                  </a:cubicBezTo>
                  <a:cubicBezTo>
                    <a:pt x="4060" y="2058"/>
                    <a:pt x="3989" y="2112"/>
                    <a:pt x="3882" y="2201"/>
                  </a:cubicBezTo>
                  <a:cubicBezTo>
                    <a:pt x="3774" y="2273"/>
                    <a:pt x="3649" y="2362"/>
                    <a:pt x="3524" y="2416"/>
                  </a:cubicBezTo>
                  <a:cubicBezTo>
                    <a:pt x="3527" y="2415"/>
                    <a:pt x="3530" y="2415"/>
                    <a:pt x="3533" y="2415"/>
                  </a:cubicBezTo>
                  <a:cubicBezTo>
                    <a:pt x="3584" y="2415"/>
                    <a:pt x="3585" y="2507"/>
                    <a:pt x="3682" y="2507"/>
                  </a:cubicBezTo>
                  <a:cubicBezTo>
                    <a:pt x="3731" y="2507"/>
                    <a:pt x="3803" y="2484"/>
                    <a:pt x="3917" y="2416"/>
                  </a:cubicBezTo>
                  <a:lnTo>
                    <a:pt x="4168" y="2308"/>
                  </a:lnTo>
                  <a:cubicBezTo>
                    <a:pt x="4204" y="2290"/>
                    <a:pt x="4239" y="2273"/>
                    <a:pt x="4275" y="2255"/>
                  </a:cubicBezTo>
                  <a:lnTo>
                    <a:pt x="4365" y="2219"/>
                  </a:lnTo>
                  <a:lnTo>
                    <a:pt x="4740" y="2058"/>
                  </a:lnTo>
                  <a:cubicBezTo>
                    <a:pt x="4740" y="1861"/>
                    <a:pt x="5545" y="1503"/>
                    <a:pt x="5670" y="1468"/>
                  </a:cubicBezTo>
                  <a:lnTo>
                    <a:pt x="5670" y="1468"/>
                  </a:lnTo>
                  <a:cubicBezTo>
                    <a:pt x="5509" y="1611"/>
                    <a:pt x="5384" y="1736"/>
                    <a:pt x="5277" y="1807"/>
                  </a:cubicBezTo>
                  <a:cubicBezTo>
                    <a:pt x="5187" y="1897"/>
                    <a:pt x="5134" y="1915"/>
                    <a:pt x="5044" y="1933"/>
                  </a:cubicBezTo>
                  <a:cubicBezTo>
                    <a:pt x="4955" y="1986"/>
                    <a:pt x="4579" y="2201"/>
                    <a:pt x="4186" y="2434"/>
                  </a:cubicBezTo>
                  <a:cubicBezTo>
                    <a:pt x="3903" y="2597"/>
                    <a:pt x="3626" y="2757"/>
                    <a:pt x="3353" y="2909"/>
                  </a:cubicBezTo>
                  <a:lnTo>
                    <a:pt x="3353" y="2909"/>
                  </a:lnTo>
                  <a:cubicBezTo>
                    <a:pt x="3419" y="2889"/>
                    <a:pt x="3486" y="2869"/>
                    <a:pt x="3560" y="2845"/>
                  </a:cubicBezTo>
                  <a:cubicBezTo>
                    <a:pt x="3721" y="2791"/>
                    <a:pt x="3917" y="2702"/>
                    <a:pt x="4204" y="2577"/>
                  </a:cubicBezTo>
                  <a:cubicBezTo>
                    <a:pt x="4311" y="2523"/>
                    <a:pt x="4418" y="2469"/>
                    <a:pt x="4543" y="2416"/>
                  </a:cubicBezTo>
                  <a:cubicBezTo>
                    <a:pt x="4633" y="2362"/>
                    <a:pt x="4758" y="2290"/>
                    <a:pt x="4883" y="2219"/>
                  </a:cubicBezTo>
                  <a:lnTo>
                    <a:pt x="4883" y="2219"/>
                  </a:lnTo>
                  <a:cubicBezTo>
                    <a:pt x="4754" y="2286"/>
                    <a:pt x="4697" y="2310"/>
                    <a:pt x="4683" y="2310"/>
                  </a:cubicBezTo>
                  <a:cubicBezTo>
                    <a:pt x="4644" y="2310"/>
                    <a:pt x="4922" y="2126"/>
                    <a:pt x="4870" y="2126"/>
                  </a:cubicBezTo>
                  <a:cubicBezTo>
                    <a:pt x="4855" y="2126"/>
                    <a:pt x="4811" y="2142"/>
                    <a:pt x="4722" y="2183"/>
                  </a:cubicBezTo>
                  <a:cubicBezTo>
                    <a:pt x="4758" y="2147"/>
                    <a:pt x="4794" y="2129"/>
                    <a:pt x="4830" y="2112"/>
                  </a:cubicBezTo>
                  <a:cubicBezTo>
                    <a:pt x="4865" y="2094"/>
                    <a:pt x="4883" y="2076"/>
                    <a:pt x="4919" y="2058"/>
                  </a:cubicBezTo>
                  <a:cubicBezTo>
                    <a:pt x="4937" y="2040"/>
                    <a:pt x="4973" y="2022"/>
                    <a:pt x="4991" y="2022"/>
                  </a:cubicBezTo>
                  <a:cubicBezTo>
                    <a:pt x="5029" y="2009"/>
                    <a:pt x="5066" y="1997"/>
                    <a:pt x="5092" y="1997"/>
                  </a:cubicBezTo>
                  <a:cubicBezTo>
                    <a:pt x="5102" y="1997"/>
                    <a:pt x="5111" y="1999"/>
                    <a:pt x="5116" y="2004"/>
                  </a:cubicBezTo>
                  <a:cubicBezTo>
                    <a:pt x="5152" y="2004"/>
                    <a:pt x="5152" y="2022"/>
                    <a:pt x="5187" y="2022"/>
                  </a:cubicBezTo>
                  <a:cubicBezTo>
                    <a:pt x="5250" y="1991"/>
                    <a:pt x="5312" y="1946"/>
                    <a:pt x="5433" y="1864"/>
                  </a:cubicBezTo>
                  <a:lnTo>
                    <a:pt x="5433" y="1864"/>
                  </a:lnTo>
                  <a:cubicBezTo>
                    <a:pt x="5426" y="1868"/>
                    <a:pt x="5421" y="1870"/>
                    <a:pt x="5418" y="1870"/>
                  </a:cubicBezTo>
                  <a:cubicBezTo>
                    <a:pt x="5394" y="1870"/>
                    <a:pt x="5563" y="1708"/>
                    <a:pt x="5688" y="1611"/>
                  </a:cubicBezTo>
                  <a:cubicBezTo>
                    <a:pt x="5813" y="1575"/>
                    <a:pt x="6010" y="1468"/>
                    <a:pt x="6261" y="1325"/>
                  </a:cubicBezTo>
                  <a:lnTo>
                    <a:pt x="6261" y="1325"/>
                  </a:lnTo>
                  <a:cubicBezTo>
                    <a:pt x="6117" y="1486"/>
                    <a:pt x="6010" y="1646"/>
                    <a:pt x="5885" y="1772"/>
                  </a:cubicBezTo>
                  <a:cubicBezTo>
                    <a:pt x="5957" y="1718"/>
                    <a:pt x="6028" y="1664"/>
                    <a:pt x="6082" y="1629"/>
                  </a:cubicBezTo>
                  <a:lnTo>
                    <a:pt x="6082" y="1629"/>
                  </a:lnTo>
                  <a:cubicBezTo>
                    <a:pt x="5903" y="1807"/>
                    <a:pt x="5796" y="1933"/>
                    <a:pt x="5670" y="2040"/>
                  </a:cubicBezTo>
                  <a:cubicBezTo>
                    <a:pt x="5652" y="2076"/>
                    <a:pt x="5617" y="2112"/>
                    <a:pt x="5599" y="2129"/>
                  </a:cubicBezTo>
                  <a:lnTo>
                    <a:pt x="5545" y="2183"/>
                  </a:lnTo>
                  <a:lnTo>
                    <a:pt x="5527" y="2201"/>
                  </a:lnTo>
                  <a:lnTo>
                    <a:pt x="5581" y="2129"/>
                  </a:lnTo>
                  <a:cubicBezTo>
                    <a:pt x="5742" y="1915"/>
                    <a:pt x="5921" y="1700"/>
                    <a:pt x="6100" y="1468"/>
                  </a:cubicBezTo>
                  <a:lnTo>
                    <a:pt x="6100" y="1468"/>
                  </a:lnTo>
                  <a:cubicBezTo>
                    <a:pt x="6010" y="1557"/>
                    <a:pt x="5921" y="1646"/>
                    <a:pt x="5831" y="1754"/>
                  </a:cubicBezTo>
                  <a:cubicBezTo>
                    <a:pt x="5509" y="2112"/>
                    <a:pt x="5205" y="2487"/>
                    <a:pt x="4865" y="2863"/>
                  </a:cubicBezTo>
                  <a:cubicBezTo>
                    <a:pt x="4704" y="3060"/>
                    <a:pt x="4526" y="3256"/>
                    <a:pt x="4365" y="3453"/>
                  </a:cubicBezTo>
                  <a:cubicBezTo>
                    <a:pt x="4329" y="3496"/>
                    <a:pt x="4293" y="3536"/>
                    <a:pt x="4257" y="3576"/>
                  </a:cubicBezTo>
                  <a:lnTo>
                    <a:pt x="4257" y="3576"/>
                  </a:lnTo>
                  <a:lnTo>
                    <a:pt x="4615" y="3131"/>
                  </a:lnTo>
                  <a:lnTo>
                    <a:pt x="4615" y="3131"/>
                  </a:lnTo>
                  <a:lnTo>
                    <a:pt x="4615" y="3131"/>
                  </a:lnTo>
                  <a:cubicBezTo>
                    <a:pt x="3660" y="4277"/>
                    <a:pt x="2689" y="5440"/>
                    <a:pt x="1717" y="6619"/>
                  </a:cubicBezTo>
                  <a:cubicBezTo>
                    <a:pt x="3112" y="5904"/>
                    <a:pt x="4490" y="5188"/>
                    <a:pt x="5796" y="4508"/>
                  </a:cubicBezTo>
                  <a:cubicBezTo>
                    <a:pt x="6439" y="4186"/>
                    <a:pt x="7083" y="3865"/>
                    <a:pt x="7692" y="3560"/>
                  </a:cubicBezTo>
                  <a:cubicBezTo>
                    <a:pt x="7799" y="3507"/>
                    <a:pt x="7888" y="3471"/>
                    <a:pt x="7978" y="3417"/>
                  </a:cubicBezTo>
                  <a:cubicBezTo>
                    <a:pt x="8067" y="3382"/>
                    <a:pt x="8157" y="3346"/>
                    <a:pt x="8246" y="3310"/>
                  </a:cubicBezTo>
                  <a:cubicBezTo>
                    <a:pt x="8407" y="3221"/>
                    <a:pt x="8586" y="3149"/>
                    <a:pt x="8729" y="3095"/>
                  </a:cubicBezTo>
                  <a:cubicBezTo>
                    <a:pt x="8839" y="3056"/>
                    <a:pt x="8898" y="3040"/>
                    <a:pt x="8922" y="3040"/>
                  </a:cubicBezTo>
                  <a:cubicBezTo>
                    <a:pt x="9041" y="3040"/>
                    <a:pt x="8276" y="3443"/>
                    <a:pt x="8354" y="3443"/>
                  </a:cubicBezTo>
                  <a:cubicBezTo>
                    <a:pt x="8360" y="3443"/>
                    <a:pt x="8371" y="3441"/>
                    <a:pt x="8389" y="3435"/>
                  </a:cubicBezTo>
                  <a:lnTo>
                    <a:pt x="8389" y="3417"/>
                  </a:lnTo>
                  <a:cubicBezTo>
                    <a:pt x="10661" y="2004"/>
                    <a:pt x="11180" y="1450"/>
                    <a:pt x="10768" y="1325"/>
                  </a:cubicBezTo>
                  <a:lnTo>
                    <a:pt x="10768" y="1325"/>
                  </a:lnTo>
                  <a:cubicBezTo>
                    <a:pt x="10661" y="1378"/>
                    <a:pt x="10554" y="1450"/>
                    <a:pt x="10446" y="1521"/>
                  </a:cubicBezTo>
                  <a:cubicBezTo>
                    <a:pt x="10446" y="1506"/>
                    <a:pt x="10433" y="1488"/>
                    <a:pt x="10392" y="1488"/>
                  </a:cubicBezTo>
                  <a:cubicBezTo>
                    <a:pt x="10335" y="1488"/>
                    <a:pt x="10224" y="1522"/>
                    <a:pt x="10017" y="1646"/>
                  </a:cubicBezTo>
                  <a:cubicBezTo>
                    <a:pt x="9758" y="1795"/>
                    <a:pt x="9719" y="1834"/>
                    <a:pt x="9758" y="1834"/>
                  </a:cubicBezTo>
                  <a:cubicBezTo>
                    <a:pt x="9801" y="1834"/>
                    <a:pt x="9937" y="1787"/>
                    <a:pt x="9979" y="1787"/>
                  </a:cubicBezTo>
                  <a:cubicBezTo>
                    <a:pt x="10005" y="1787"/>
                    <a:pt x="9996" y="1805"/>
                    <a:pt x="9910" y="1861"/>
                  </a:cubicBezTo>
                  <a:cubicBezTo>
                    <a:pt x="9445" y="1968"/>
                    <a:pt x="8836" y="2326"/>
                    <a:pt x="8228" y="2684"/>
                  </a:cubicBezTo>
                  <a:cubicBezTo>
                    <a:pt x="8067" y="2773"/>
                    <a:pt x="7924" y="2863"/>
                    <a:pt x="7763" y="2952"/>
                  </a:cubicBezTo>
                  <a:cubicBezTo>
                    <a:pt x="7692" y="2988"/>
                    <a:pt x="7620" y="3024"/>
                    <a:pt x="7548" y="3077"/>
                  </a:cubicBezTo>
                  <a:cubicBezTo>
                    <a:pt x="7459" y="3113"/>
                    <a:pt x="7370" y="3149"/>
                    <a:pt x="7298" y="3203"/>
                  </a:cubicBezTo>
                  <a:cubicBezTo>
                    <a:pt x="6958" y="3364"/>
                    <a:pt x="6654" y="3489"/>
                    <a:pt x="6511" y="3489"/>
                  </a:cubicBezTo>
                  <a:cubicBezTo>
                    <a:pt x="5635" y="3954"/>
                    <a:pt x="4722" y="4437"/>
                    <a:pt x="3774" y="4938"/>
                  </a:cubicBezTo>
                  <a:cubicBezTo>
                    <a:pt x="4490" y="4061"/>
                    <a:pt x="5223" y="3167"/>
                    <a:pt x="5939" y="2290"/>
                  </a:cubicBezTo>
                  <a:cubicBezTo>
                    <a:pt x="6565" y="1503"/>
                    <a:pt x="7209" y="734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9" name="Google Shape;2949;p29"/>
          <p:cNvGrpSpPr/>
          <p:nvPr/>
        </p:nvGrpSpPr>
        <p:grpSpPr>
          <a:xfrm rot="-4761448">
            <a:off x="-5725937" y="731060"/>
            <a:ext cx="9629539" cy="3287877"/>
            <a:chOff x="-185176" y="-2194035"/>
            <a:chExt cx="9628545" cy="3287537"/>
          </a:xfrm>
        </p:grpSpPr>
        <p:sp>
          <p:nvSpPr>
            <p:cNvPr id="2950" name="Google Shape;2950;p29"/>
            <p:cNvSpPr/>
            <p:nvPr/>
          </p:nvSpPr>
          <p:spPr>
            <a:xfrm>
              <a:off x="-185176" y="-2194035"/>
              <a:ext cx="9628545" cy="3287537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9"/>
            <p:cNvSpPr/>
            <p:nvPr/>
          </p:nvSpPr>
          <p:spPr>
            <a:xfrm>
              <a:off x="4711" y="-2124141"/>
              <a:ext cx="9202308" cy="3142005"/>
            </a:xfrm>
            <a:custGeom>
              <a:avLst/>
              <a:gdLst/>
              <a:ahLst/>
              <a:cxnLst/>
              <a:rect l="l" t="t" r="r" b="b"/>
              <a:pathLst>
                <a:path w="131758" h="44987" extrusionOk="0">
                  <a:moveTo>
                    <a:pt x="0" y="0"/>
                  </a:moveTo>
                  <a:cubicBezTo>
                    <a:pt x="0" y="0"/>
                    <a:pt x="54" y="32126"/>
                    <a:pt x="54" y="39281"/>
                  </a:cubicBezTo>
                  <a:cubicBezTo>
                    <a:pt x="54" y="40175"/>
                    <a:pt x="143" y="40229"/>
                    <a:pt x="1020" y="40354"/>
                  </a:cubicBezTo>
                  <a:cubicBezTo>
                    <a:pt x="2683" y="40587"/>
                    <a:pt x="4347" y="40909"/>
                    <a:pt x="5992" y="41141"/>
                  </a:cubicBezTo>
                  <a:cubicBezTo>
                    <a:pt x="7101" y="41302"/>
                    <a:pt x="8210" y="41356"/>
                    <a:pt x="9319" y="41535"/>
                  </a:cubicBezTo>
                  <a:cubicBezTo>
                    <a:pt x="10607" y="41731"/>
                    <a:pt x="11895" y="42000"/>
                    <a:pt x="13183" y="42232"/>
                  </a:cubicBezTo>
                  <a:cubicBezTo>
                    <a:pt x="14542" y="42483"/>
                    <a:pt x="15902" y="42697"/>
                    <a:pt x="17261" y="42983"/>
                  </a:cubicBezTo>
                  <a:cubicBezTo>
                    <a:pt x="18388" y="43234"/>
                    <a:pt x="19515" y="43288"/>
                    <a:pt x="20660" y="43377"/>
                  </a:cubicBezTo>
                  <a:cubicBezTo>
                    <a:pt x="20732" y="43384"/>
                    <a:pt x="20799" y="43392"/>
                    <a:pt x="20863" y="43392"/>
                  </a:cubicBezTo>
                  <a:cubicBezTo>
                    <a:pt x="20976" y="43392"/>
                    <a:pt x="21083" y="43365"/>
                    <a:pt x="21196" y="43252"/>
                  </a:cubicBezTo>
                  <a:cubicBezTo>
                    <a:pt x="21336" y="43105"/>
                    <a:pt x="21503" y="43063"/>
                    <a:pt x="21680" y="43063"/>
                  </a:cubicBezTo>
                  <a:cubicBezTo>
                    <a:pt x="21905" y="43063"/>
                    <a:pt x="22146" y="43130"/>
                    <a:pt x="22367" y="43130"/>
                  </a:cubicBezTo>
                  <a:cubicBezTo>
                    <a:pt x="22394" y="43130"/>
                    <a:pt x="22422" y="43129"/>
                    <a:pt x="22449" y="43127"/>
                  </a:cubicBezTo>
                  <a:cubicBezTo>
                    <a:pt x="22842" y="43073"/>
                    <a:pt x="23271" y="43073"/>
                    <a:pt x="23665" y="42983"/>
                  </a:cubicBezTo>
                  <a:cubicBezTo>
                    <a:pt x="24416" y="42787"/>
                    <a:pt x="25275" y="42733"/>
                    <a:pt x="25901" y="42357"/>
                  </a:cubicBezTo>
                  <a:cubicBezTo>
                    <a:pt x="26688" y="41892"/>
                    <a:pt x="27439" y="41821"/>
                    <a:pt x="28316" y="41821"/>
                  </a:cubicBezTo>
                  <a:cubicBezTo>
                    <a:pt x="29138" y="41821"/>
                    <a:pt x="29997" y="41696"/>
                    <a:pt x="30730" y="41231"/>
                  </a:cubicBezTo>
                  <a:cubicBezTo>
                    <a:pt x="30803" y="41180"/>
                    <a:pt x="30874" y="41161"/>
                    <a:pt x="30944" y="41161"/>
                  </a:cubicBezTo>
                  <a:cubicBezTo>
                    <a:pt x="31099" y="41161"/>
                    <a:pt x="31250" y="41253"/>
                    <a:pt x="31410" y="41302"/>
                  </a:cubicBezTo>
                  <a:cubicBezTo>
                    <a:pt x="33199" y="41910"/>
                    <a:pt x="34880" y="42822"/>
                    <a:pt x="36633" y="43556"/>
                  </a:cubicBezTo>
                  <a:cubicBezTo>
                    <a:pt x="37814" y="44039"/>
                    <a:pt x="38959" y="44683"/>
                    <a:pt x="40246" y="44933"/>
                  </a:cubicBezTo>
                  <a:cubicBezTo>
                    <a:pt x="40354" y="44951"/>
                    <a:pt x="40457" y="44987"/>
                    <a:pt x="40555" y="44987"/>
                  </a:cubicBezTo>
                  <a:cubicBezTo>
                    <a:pt x="40653" y="44987"/>
                    <a:pt x="40747" y="44951"/>
                    <a:pt x="40837" y="44826"/>
                  </a:cubicBezTo>
                  <a:cubicBezTo>
                    <a:pt x="40852" y="44779"/>
                    <a:pt x="40948" y="44733"/>
                    <a:pt x="40997" y="44733"/>
                  </a:cubicBezTo>
                  <a:cubicBezTo>
                    <a:pt x="41004" y="44733"/>
                    <a:pt x="41011" y="44734"/>
                    <a:pt x="41016" y="44736"/>
                  </a:cubicBezTo>
                  <a:cubicBezTo>
                    <a:pt x="41252" y="44873"/>
                    <a:pt x="41493" y="44919"/>
                    <a:pt x="41734" y="44919"/>
                  </a:cubicBezTo>
                  <a:cubicBezTo>
                    <a:pt x="42222" y="44919"/>
                    <a:pt x="42713" y="44731"/>
                    <a:pt x="43180" y="44719"/>
                  </a:cubicBezTo>
                  <a:cubicBezTo>
                    <a:pt x="43274" y="44714"/>
                    <a:pt x="43370" y="44712"/>
                    <a:pt x="43469" y="44712"/>
                  </a:cubicBezTo>
                  <a:cubicBezTo>
                    <a:pt x="43576" y="44712"/>
                    <a:pt x="43686" y="44714"/>
                    <a:pt x="43797" y="44714"/>
                  </a:cubicBezTo>
                  <a:cubicBezTo>
                    <a:pt x="44342" y="44714"/>
                    <a:pt x="44917" y="44678"/>
                    <a:pt x="45380" y="44253"/>
                  </a:cubicBezTo>
                  <a:cubicBezTo>
                    <a:pt x="45411" y="44223"/>
                    <a:pt x="45455" y="44178"/>
                    <a:pt x="45501" y="44178"/>
                  </a:cubicBezTo>
                  <a:cubicBezTo>
                    <a:pt x="45508" y="44178"/>
                    <a:pt x="45516" y="44179"/>
                    <a:pt x="45523" y="44182"/>
                  </a:cubicBezTo>
                  <a:cubicBezTo>
                    <a:pt x="45636" y="44201"/>
                    <a:pt x="45746" y="44210"/>
                    <a:pt x="45855" y="44210"/>
                  </a:cubicBezTo>
                  <a:cubicBezTo>
                    <a:pt x="46641" y="44210"/>
                    <a:pt x="47329" y="43751"/>
                    <a:pt x="48099" y="43610"/>
                  </a:cubicBezTo>
                  <a:cubicBezTo>
                    <a:pt x="48135" y="43605"/>
                    <a:pt x="48168" y="43603"/>
                    <a:pt x="48200" y="43603"/>
                  </a:cubicBezTo>
                  <a:cubicBezTo>
                    <a:pt x="48297" y="43603"/>
                    <a:pt x="48381" y="43623"/>
                    <a:pt x="48475" y="43663"/>
                  </a:cubicBezTo>
                  <a:cubicBezTo>
                    <a:pt x="48537" y="43699"/>
                    <a:pt x="48613" y="43717"/>
                    <a:pt x="48687" y="43717"/>
                  </a:cubicBezTo>
                  <a:cubicBezTo>
                    <a:pt x="48761" y="43717"/>
                    <a:pt x="48832" y="43699"/>
                    <a:pt x="48886" y="43663"/>
                  </a:cubicBezTo>
                  <a:cubicBezTo>
                    <a:pt x="49566" y="43109"/>
                    <a:pt x="50424" y="43019"/>
                    <a:pt x="51193" y="42715"/>
                  </a:cubicBezTo>
                  <a:cubicBezTo>
                    <a:pt x="51392" y="42630"/>
                    <a:pt x="51579" y="42579"/>
                    <a:pt x="51790" y="42579"/>
                  </a:cubicBezTo>
                  <a:cubicBezTo>
                    <a:pt x="51845" y="42579"/>
                    <a:pt x="51903" y="42582"/>
                    <a:pt x="51963" y="42590"/>
                  </a:cubicBezTo>
                  <a:cubicBezTo>
                    <a:pt x="51993" y="42593"/>
                    <a:pt x="52023" y="42595"/>
                    <a:pt x="52052" y="42595"/>
                  </a:cubicBezTo>
                  <a:cubicBezTo>
                    <a:pt x="52488" y="42595"/>
                    <a:pt x="52810" y="42237"/>
                    <a:pt x="53179" y="42035"/>
                  </a:cubicBezTo>
                  <a:cubicBezTo>
                    <a:pt x="53839" y="41681"/>
                    <a:pt x="54442" y="41269"/>
                    <a:pt x="55235" y="41269"/>
                  </a:cubicBezTo>
                  <a:cubicBezTo>
                    <a:pt x="55322" y="41269"/>
                    <a:pt x="55412" y="41274"/>
                    <a:pt x="55504" y="41284"/>
                  </a:cubicBezTo>
                  <a:cubicBezTo>
                    <a:pt x="55569" y="41292"/>
                    <a:pt x="55633" y="41295"/>
                    <a:pt x="55697" y="41295"/>
                  </a:cubicBezTo>
                  <a:cubicBezTo>
                    <a:pt x="56406" y="41295"/>
                    <a:pt x="57045" y="40864"/>
                    <a:pt x="57669" y="40569"/>
                  </a:cubicBezTo>
                  <a:cubicBezTo>
                    <a:pt x="58223" y="40282"/>
                    <a:pt x="58795" y="40032"/>
                    <a:pt x="59386" y="39817"/>
                  </a:cubicBezTo>
                  <a:cubicBezTo>
                    <a:pt x="59958" y="39621"/>
                    <a:pt x="60602" y="39621"/>
                    <a:pt x="61121" y="39191"/>
                  </a:cubicBezTo>
                  <a:cubicBezTo>
                    <a:pt x="61187" y="39131"/>
                    <a:pt x="61276" y="39111"/>
                    <a:pt x="61375" y="39111"/>
                  </a:cubicBezTo>
                  <a:cubicBezTo>
                    <a:pt x="61543" y="39111"/>
                    <a:pt x="61739" y="39169"/>
                    <a:pt x="61908" y="39191"/>
                  </a:cubicBezTo>
                  <a:cubicBezTo>
                    <a:pt x="62667" y="39310"/>
                    <a:pt x="63426" y="39415"/>
                    <a:pt x="64183" y="39415"/>
                  </a:cubicBezTo>
                  <a:cubicBezTo>
                    <a:pt x="64906" y="39415"/>
                    <a:pt x="65627" y="39319"/>
                    <a:pt x="66344" y="39048"/>
                  </a:cubicBezTo>
                  <a:cubicBezTo>
                    <a:pt x="66487" y="38995"/>
                    <a:pt x="66666" y="38941"/>
                    <a:pt x="66827" y="38941"/>
                  </a:cubicBezTo>
                  <a:cubicBezTo>
                    <a:pt x="66901" y="38944"/>
                    <a:pt x="66975" y="38945"/>
                    <a:pt x="67048" y="38945"/>
                  </a:cubicBezTo>
                  <a:cubicBezTo>
                    <a:pt x="67863" y="38945"/>
                    <a:pt x="68643" y="38762"/>
                    <a:pt x="69349" y="38369"/>
                  </a:cubicBezTo>
                  <a:cubicBezTo>
                    <a:pt x="69704" y="38176"/>
                    <a:pt x="70055" y="38112"/>
                    <a:pt x="70407" y="38112"/>
                  </a:cubicBezTo>
                  <a:cubicBezTo>
                    <a:pt x="70905" y="38112"/>
                    <a:pt x="71403" y="38241"/>
                    <a:pt x="71907" y="38315"/>
                  </a:cubicBezTo>
                  <a:cubicBezTo>
                    <a:pt x="72467" y="38397"/>
                    <a:pt x="73017" y="38541"/>
                    <a:pt x="73588" y="38541"/>
                  </a:cubicBezTo>
                  <a:cubicBezTo>
                    <a:pt x="73764" y="38541"/>
                    <a:pt x="73943" y="38528"/>
                    <a:pt x="74125" y="38494"/>
                  </a:cubicBezTo>
                  <a:cubicBezTo>
                    <a:pt x="74210" y="38478"/>
                    <a:pt x="74299" y="38466"/>
                    <a:pt x="74387" y="38466"/>
                  </a:cubicBezTo>
                  <a:cubicBezTo>
                    <a:pt x="74501" y="38466"/>
                    <a:pt x="74614" y="38487"/>
                    <a:pt x="74715" y="38547"/>
                  </a:cubicBezTo>
                  <a:cubicBezTo>
                    <a:pt x="75413" y="38977"/>
                    <a:pt x="76253" y="39066"/>
                    <a:pt x="77023" y="39334"/>
                  </a:cubicBezTo>
                  <a:cubicBezTo>
                    <a:pt x="78489" y="39853"/>
                    <a:pt x="80028" y="40068"/>
                    <a:pt x="81548" y="40354"/>
                  </a:cubicBezTo>
                  <a:cubicBezTo>
                    <a:pt x="83015" y="40622"/>
                    <a:pt x="84517" y="40658"/>
                    <a:pt x="85966" y="41087"/>
                  </a:cubicBezTo>
                  <a:cubicBezTo>
                    <a:pt x="86390" y="41213"/>
                    <a:pt x="86823" y="41256"/>
                    <a:pt x="87261" y="41256"/>
                  </a:cubicBezTo>
                  <a:cubicBezTo>
                    <a:pt x="88006" y="41256"/>
                    <a:pt x="88764" y="41132"/>
                    <a:pt x="89508" y="41087"/>
                  </a:cubicBezTo>
                  <a:cubicBezTo>
                    <a:pt x="90765" y="40987"/>
                    <a:pt x="92023" y="40796"/>
                    <a:pt x="93289" y="40796"/>
                  </a:cubicBezTo>
                  <a:cubicBezTo>
                    <a:pt x="93608" y="40796"/>
                    <a:pt x="93928" y="40808"/>
                    <a:pt x="94248" y="40837"/>
                  </a:cubicBezTo>
                  <a:cubicBezTo>
                    <a:pt x="94749" y="40891"/>
                    <a:pt x="95232" y="41087"/>
                    <a:pt x="95715" y="41213"/>
                  </a:cubicBezTo>
                  <a:cubicBezTo>
                    <a:pt x="97110" y="41588"/>
                    <a:pt x="98541" y="41749"/>
                    <a:pt x="99972" y="41821"/>
                  </a:cubicBezTo>
                  <a:cubicBezTo>
                    <a:pt x="100065" y="41823"/>
                    <a:pt x="100158" y="41824"/>
                    <a:pt x="100250" y="41824"/>
                  </a:cubicBezTo>
                  <a:cubicBezTo>
                    <a:pt x="100908" y="41824"/>
                    <a:pt x="101563" y="41754"/>
                    <a:pt x="102190" y="41409"/>
                  </a:cubicBezTo>
                  <a:cubicBezTo>
                    <a:pt x="102538" y="41213"/>
                    <a:pt x="102949" y="41093"/>
                    <a:pt x="103371" y="41093"/>
                  </a:cubicBezTo>
                  <a:cubicBezTo>
                    <a:pt x="103448" y="41093"/>
                    <a:pt x="103526" y="41097"/>
                    <a:pt x="103603" y="41105"/>
                  </a:cubicBezTo>
                  <a:cubicBezTo>
                    <a:pt x="103652" y="41109"/>
                    <a:pt x="103700" y="41111"/>
                    <a:pt x="103748" y="41111"/>
                  </a:cubicBezTo>
                  <a:cubicBezTo>
                    <a:pt x="104124" y="41111"/>
                    <a:pt x="104478" y="40990"/>
                    <a:pt x="104748" y="40783"/>
                  </a:cubicBezTo>
                  <a:cubicBezTo>
                    <a:pt x="105517" y="40229"/>
                    <a:pt x="106411" y="40211"/>
                    <a:pt x="107270" y="40050"/>
                  </a:cubicBezTo>
                  <a:cubicBezTo>
                    <a:pt x="107717" y="39961"/>
                    <a:pt x="108164" y="39925"/>
                    <a:pt x="108612" y="39782"/>
                  </a:cubicBezTo>
                  <a:cubicBezTo>
                    <a:pt x="109488" y="39495"/>
                    <a:pt x="110436" y="39478"/>
                    <a:pt x="111295" y="39084"/>
                  </a:cubicBezTo>
                  <a:cubicBezTo>
                    <a:pt x="111513" y="38983"/>
                    <a:pt x="111739" y="38953"/>
                    <a:pt x="111967" y="38953"/>
                  </a:cubicBezTo>
                  <a:cubicBezTo>
                    <a:pt x="112261" y="38953"/>
                    <a:pt x="112559" y="39002"/>
                    <a:pt x="112851" y="39012"/>
                  </a:cubicBezTo>
                  <a:cubicBezTo>
                    <a:pt x="112911" y="39016"/>
                    <a:pt x="112971" y="39018"/>
                    <a:pt x="113030" y="39018"/>
                  </a:cubicBezTo>
                  <a:cubicBezTo>
                    <a:pt x="113885" y="39018"/>
                    <a:pt x="114638" y="38670"/>
                    <a:pt x="115391" y="38369"/>
                  </a:cubicBezTo>
                  <a:cubicBezTo>
                    <a:pt x="115989" y="38138"/>
                    <a:pt x="116581" y="37997"/>
                    <a:pt x="117188" y="37997"/>
                  </a:cubicBezTo>
                  <a:cubicBezTo>
                    <a:pt x="117525" y="37997"/>
                    <a:pt x="117866" y="38040"/>
                    <a:pt x="118217" y="38136"/>
                  </a:cubicBezTo>
                  <a:cubicBezTo>
                    <a:pt x="118566" y="38229"/>
                    <a:pt x="118913" y="38285"/>
                    <a:pt x="119258" y="38285"/>
                  </a:cubicBezTo>
                  <a:cubicBezTo>
                    <a:pt x="119709" y="38285"/>
                    <a:pt x="120158" y="38190"/>
                    <a:pt x="120614" y="37957"/>
                  </a:cubicBezTo>
                  <a:cubicBezTo>
                    <a:pt x="120894" y="37809"/>
                    <a:pt x="121195" y="37759"/>
                    <a:pt x="121503" y="37759"/>
                  </a:cubicBezTo>
                  <a:cubicBezTo>
                    <a:pt x="121902" y="37759"/>
                    <a:pt x="122313" y="37843"/>
                    <a:pt x="122707" y="37903"/>
                  </a:cubicBezTo>
                  <a:cubicBezTo>
                    <a:pt x="123064" y="37951"/>
                    <a:pt x="123422" y="38007"/>
                    <a:pt x="123785" y="38007"/>
                  </a:cubicBezTo>
                  <a:cubicBezTo>
                    <a:pt x="123967" y="38007"/>
                    <a:pt x="124150" y="37993"/>
                    <a:pt x="124334" y="37957"/>
                  </a:cubicBezTo>
                  <a:cubicBezTo>
                    <a:pt x="124485" y="37929"/>
                    <a:pt x="124638" y="37917"/>
                    <a:pt x="124792" y="37917"/>
                  </a:cubicBezTo>
                  <a:cubicBezTo>
                    <a:pt x="125022" y="37917"/>
                    <a:pt x="125254" y="37943"/>
                    <a:pt x="125479" y="37975"/>
                  </a:cubicBezTo>
                  <a:cubicBezTo>
                    <a:pt x="125830" y="38035"/>
                    <a:pt x="126180" y="38084"/>
                    <a:pt x="126534" y="38084"/>
                  </a:cubicBezTo>
                  <a:cubicBezTo>
                    <a:pt x="126812" y="38084"/>
                    <a:pt x="127092" y="38054"/>
                    <a:pt x="127375" y="37975"/>
                  </a:cubicBezTo>
                  <a:cubicBezTo>
                    <a:pt x="127659" y="37907"/>
                    <a:pt x="127950" y="37882"/>
                    <a:pt x="128238" y="37882"/>
                  </a:cubicBezTo>
                  <a:cubicBezTo>
                    <a:pt x="128405" y="37882"/>
                    <a:pt x="128571" y="37890"/>
                    <a:pt x="128735" y="37903"/>
                  </a:cubicBezTo>
                  <a:cubicBezTo>
                    <a:pt x="128979" y="37912"/>
                    <a:pt x="129223" y="37931"/>
                    <a:pt x="129464" y="37931"/>
                  </a:cubicBezTo>
                  <a:cubicBezTo>
                    <a:pt x="129753" y="37931"/>
                    <a:pt x="130036" y="37903"/>
                    <a:pt x="130309" y="37796"/>
                  </a:cubicBezTo>
                  <a:cubicBezTo>
                    <a:pt x="130372" y="37775"/>
                    <a:pt x="130433" y="37767"/>
                    <a:pt x="130493" y="37767"/>
                  </a:cubicBezTo>
                  <a:cubicBezTo>
                    <a:pt x="130637" y="37767"/>
                    <a:pt x="130773" y="37817"/>
                    <a:pt x="130899" y="37868"/>
                  </a:cubicBezTo>
                  <a:cubicBezTo>
                    <a:pt x="131123" y="37942"/>
                    <a:pt x="131359" y="38042"/>
                    <a:pt x="131607" y="38042"/>
                  </a:cubicBezTo>
                  <a:cubicBezTo>
                    <a:pt x="131657" y="38042"/>
                    <a:pt x="131707" y="38038"/>
                    <a:pt x="131758" y="38029"/>
                  </a:cubicBezTo>
                  <a:cubicBezTo>
                    <a:pt x="131758" y="25508"/>
                    <a:pt x="131758" y="13004"/>
                    <a:pt x="131758" y="501"/>
                  </a:cubicBezTo>
                  <a:cubicBezTo>
                    <a:pt x="131758" y="90"/>
                    <a:pt x="131668" y="0"/>
                    <a:pt x="131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2" name="Google Shape;2952;p29"/>
          <p:cNvGrpSpPr/>
          <p:nvPr/>
        </p:nvGrpSpPr>
        <p:grpSpPr>
          <a:xfrm rot="9666835">
            <a:off x="8450" y="3644099"/>
            <a:ext cx="1977457" cy="2019808"/>
            <a:chOff x="7374172" y="-608534"/>
            <a:chExt cx="1977382" cy="2019731"/>
          </a:xfrm>
        </p:grpSpPr>
        <p:sp>
          <p:nvSpPr>
            <p:cNvPr id="2953" name="Google Shape;2953;p29"/>
            <p:cNvSpPr/>
            <p:nvPr/>
          </p:nvSpPr>
          <p:spPr>
            <a:xfrm rot="-5400000">
              <a:off x="7364613" y="-547206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9"/>
            <p:cNvSpPr/>
            <p:nvPr/>
          </p:nvSpPr>
          <p:spPr>
            <a:xfrm rot="-5400000">
              <a:off x="7393150" y="-598975"/>
              <a:ext cx="1967963" cy="1948845"/>
            </a:xfrm>
            <a:custGeom>
              <a:avLst/>
              <a:gdLst/>
              <a:ahLst/>
              <a:cxnLst/>
              <a:rect l="l" t="t" r="r" b="b"/>
              <a:pathLst>
                <a:path w="52500" h="51990" extrusionOk="0">
                  <a:moveTo>
                    <a:pt x="52414" y="1"/>
                  </a:moveTo>
                  <a:cubicBezTo>
                    <a:pt x="52357" y="1"/>
                    <a:pt x="52263" y="48"/>
                    <a:pt x="52106" y="126"/>
                  </a:cubicBezTo>
                  <a:cubicBezTo>
                    <a:pt x="50818" y="788"/>
                    <a:pt x="49781" y="1736"/>
                    <a:pt x="48904" y="2863"/>
                  </a:cubicBezTo>
                  <a:cubicBezTo>
                    <a:pt x="48225" y="3739"/>
                    <a:pt x="47527" y="4598"/>
                    <a:pt x="46650" y="5314"/>
                  </a:cubicBezTo>
                  <a:cubicBezTo>
                    <a:pt x="45470" y="6297"/>
                    <a:pt x="44164" y="7066"/>
                    <a:pt x="42662" y="7406"/>
                  </a:cubicBezTo>
                  <a:cubicBezTo>
                    <a:pt x="42441" y="7459"/>
                    <a:pt x="42225" y="7485"/>
                    <a:pt x="42015" y="7485"/>
                  </a:cubicBezTo>
                  <a:cubicBezTo>
                    <a:pt x="41578" y="7485"/>
                    <a:pt x="41164" y="7373"/>
                    <a:pt x="40766" y="7156"/>
                  </a:cubicBezTo>
                  <a:cubicBezTo>
                    <a:pt x="40193" y="6834"/>
                    <a:pt x="39639" y="6476"/>
                    <a:pt x="39048" y="6172"/>
                  </a:cubicBezTo>
                  <a:cubicBezTo>
                    <a:pt x="38852" y="6074"/>
                    <a:pt x="38671" y="6021"/>
                    <a:pt x="38495" y="6021"/>
                  </a:cubicBezTo>
                  <a:cubicBezTo>
                    <a:pt x="38285" y="6021"/>
                    <a:pt x="38082" y="6096"/>
                    <a:pt x="37868" y="6262"/>
                  </a:cubicBezTo>
                  <a:cubicBezTo>
                    <a:pt x="37099" y="6834"/>
                    <a:pt x="36240" y="7299"/>
                    <a:pt x="35310" y="7585"/>
                  </a:cubicBezTo>
                  <a:cubicBezTo>
                    <a:pt x="34863" y="7710"/>
                    <a:pt x="34398" y="7746"/>
                    <a:pt x="33933" y="7764"/>
                  </a:cubicBezTo>
                  <a:cubicBezTo>
                    <a:pt x="33038" y="7782"/>
                    <a:pt x="32162" y="7818"/>
                    <a:pt x="31267" y="7871"/>
                  </a:cubicBezTo>
                  <a:cubicBezTo>
                    <a:pt x="30373" y="7925"/>
                    <a:pt x="29550" y="8158"/>
                    <a:pt x="28853" y="8766"/>
                  </a:cubicBezTo>
                  <a:cubicBezTo>
                    <a:pt x="28101" y="9392"/>
                    <a:pt x="27350" y="10018"/>
                    <a:pt x="26509" y="10537"/>
                  </a:cubicBezTo>
                  <a:cubicBezTo>
                    <a:pt x="26313" y="10662"/>
                    <a:pt x="26098" y="10716"/>
                    <a:pt x="25865" y="10733"/>
                  </a:cubicBezTo>
                  <a:cubicBezTo>
                    <a:pt x="25025" y="10769"/>
                    <a:pt x="24184" y="10769"/>
                    <a:pt x="23325" y="10876"/>
                  </a:cubicBezTo>
                  <a:cubicBezTo>
                    <a:pt x="23004" y="10912"/>
                    <a:pt x="22735" y="11055"/>
                    <a:pt x="22521" y="11306"/>
                  </a:cubicBezTo>
                  <a:cubicBezTo>
                    <a:pt x="22342" y="11538"/>
                    <a:pt x="22109" y="11699"/>
                    <a:pt x="21841" y="11860"/>
                  </a:cubicBezTo>
                  <a:cubicBezTo>
                    <a:pt x="21072" y="12290"/>
                    <a:pt x="20374" y="12844"/>
                    <a:pt x="19766" y="13488"/>
                  </a:cubicBezTo>
                  <a:cubicBezTo>
                    <a:pt x="19640" y="13629"/>
                    <a:pt x="19514" y="13688"/>
                    <a:pt x="19340" y="13688"/>
                  </a:cubicBezTo>
                  <a:cubicBezTo>
                    <a:pt x="19316" y="13688"/>
                    <a:pt x="19291" y="13687"/>
                    <a:pt x="19265" y="13685"/>
                  </a:cubicBezTo>
                  <a:cubicBezTo>
                    <a:pt x="18267" y="13634"/>
                    <a:pt x="17269" y="13615"/>
                    <a:pt x="16271" y="13615"/>
                  </a:cubicBezTo>
                  <a:cubicBezTo>
                    <a:pt x="15158" y="13615"/>
                    <a:pt x="14046" y="13639"/>
                    <a:pt x="12933" y="13667"/>
                  </a:cubicBezTo>
                  <a:cubicBezTo>
                    <a:pt x="12629" y="13673"/>
                    <a:pt x="12323" y="13673"/>
                    <a:pt x="12016" y="13673"/>
                  </a:cubicBezTo>
                  <a:lnTo>
                    <a:pt x="12016" y="13673"/>
                  </a:lnTo>
                  <a:cubicBezTo>
                    <a:pt x="11403" y="13673"/>
                    <a:pt x="10786" y="13673"/>
                    <a:pt x="10178" y="13721"/>
                  </a:cubicBezTo>
                  <a:cubicBezTo>
                    <a:pt x="9749" y="13756"/>
                    <a:pt x="9338" y="13774"/>
                    <a:pt x="8926" y="13828"/>
                  </a:cubicBezTo>
                  <a:cubicBezTo>
                    <a:pt x="8640" y="13882"/>
                    <a:pt x="8622" y="13917"/>
                    <a:pt x="8729" y="14168"/>
                  </a:cubicBezTo>
                  <a:cubicBezTo>
                    <a:pt x="8962" y="14776"/>
                    <a:pt x="8998" y="15420"/>
                    <a:pt x="9087" y="16064"/>
                  </a:cubicBezTo>
                  <a:cubicBezTo>
                    <a:pt x="9302" y="17441"/>
                    <a:pt x="9391" y="18854"/>
                    <a:pt x="9874" y="20178"/>
                  </a:cubicBezTo>
                  <a:cubicBezTo>
                    <a:pt x="9928" y="20339"/>
                    <a:pt x="9946" y="20500"/>
                    <a:pt x="9982" y="20643"/>
                  </a:cubicBezTo>
                  <a:cubicBezTo>
                    <a:pt x="10053" y="20929"/>
                    <a:pt x="10017" y="21180"/>
                    <a:pt x="9821" y="21412"/>
                  </a:cubicBezTo>
                  <a:cubicBezTo>
                    <a:pt x="9373" y="21967"/>
                    <a:pt x="9141" y="22611"/>
                    <a:pt x="8998" y="23290"/>
                  </a:cubicBezTo>
                  <a:cubicBezTo>
                    <a:pt x="8551" y="25151"/>
                    <a:pt x="8068" y="27011"/>
                    <a:pt x="7728" y="28907"/>
                  </a:cubicBezTo>
                  <a:cubicBezTo>
                    <a:pt x="7424" y="30642"/>
                    <a:pt x="7173" y="32377"/>
                    <a:pt x="6798" y="34094"/>
                  </a:cubicBezTo>
                  <a:cubicBezTo>
                    <a:pt x="6440" y="35722"/>
                    <a:pt x="6064" y="37332"/>
                    <a:pt x="5510" y="38906"/>
                  </a:cubicBezTo>
                  <a:cubicBezTo>
                    <a:pt x="5349" y="39335"/>
                    <a:pt x="5134" y="39729"/>
                    <a:pt x="4830" y="40069"/>
                  </a:cubicBezTo>
                  <a:cubicBezTo>
                    <a:pt x="4168" y="40820"/>
                    <a:pt x="3471" y="41535"/>
                    <a:pt x="2862" y="42340"/>
                  </a:cubicBezTo>
                  <a:cubicBezTo>
                    <a:pt x="2326" y="43020"/>
                    <a:pt x="2093" y="43736"/>
                    <a:pt x="2362" y="44576"/>
                  </a:cubicBezTo>
                  <a:cubicBezTo>
                    <a:pt x="2487" y="44970"/>
                    <a:pt x="2576" y="45399"/>
                    <a:pt x="2612" y="45810"/>
                  </a:cubicBezTo>
                  <a:cubicBezTo>
                    <a:pt x="2684" y="46580"/>
                    <a:pt x="2487" y="47295"/>
                    <a:pt x="2129" y="47921"/>
                  </a:cubicBezTo>
                  <a:cubicBezTo>
                    <a:pt x="1396" y="49227"/>
                    <a:pt x="573" y="50479"/>
                    <a:pt x="0" y="51856"/>
                  </a:cubicBezTo>
                  <a:cubicBezTo>
                    <a:pt x="0" y="51961"/>
                    <a:pt x="36" y="51989"/>
                    <a:pt x="83" y="51989"/>
                  </a:cubicBezTo>
                  <a:cubicBezTo>
                    <a:pt x="139" y="51989"/>
                    <a:pt x="211" y="51946"/>
                    <a:pt x="251" y="51946"/>
                  </a:cubicBezTo>
                  <a:cubicBezTo>
                    <a:pt x="17655" y="51964"/>
                    <a:pt x="35077" y="51964"/>
                    <a:pt x="52482" y="51964"/>
                  </a:cubicBezTo>
                  <a:cubicBezTo>
                    <a:pt x="52482" y="51838"/>
                    <a:pt x="52500" y="51713"/>
                    <a:pt x="52500" y="51588"/>
                  </a:cubicBezTo>
                  <a:lnTo>
                    <a:pt x="52500" y="377"/>
                  </a:lnTo>
                  <a:cubicBezTo>
                    <a:pt x="52500" y="108"/>
                    <a:pt x="52500" y="1"/>
                    <a:pt x="5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5" name="Google Shape;2955;p29"/>
          <p:cNvGrpSpPr/>
          <p:nvPr/>
        </p:nvGrpSpPr>
        <p:grpSpPr>
          <a:xfrm rot="-8343864">
            <a:off x="2188411" y="-368833"/>
            <a:ext cx="1538041" cy="1037075"/>
            <a:chOff x="1962675" y="3108125"/>
            <a:chExt cx="1431450" cy="654800"/>
          </a:xfrm>
        </p:grpSpPr>
        <p:sp>
          <p:nvSpPr>
            <p:cNvPr id="2956" name="Google Shape;2956;p29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 rot="6561195">
            <a:off x="3171888" y="4938179"/>
            <a:ext cx="1788097" cy="1327032"/>
            <a:chOff x="2343675" y="4223850"/>
            <a:chExt cx="1326825" cy="984700"/>
          </a:xfrm>
        </p:grpSpPr>
        <p:sp>
          <p:nvSpPr>
            <p:cNvPr id="2976" name="Google Shape;2976;p29"/>
            <p:cNvSpPr/>
            <p:nvPr/>
          </p:nvSpPr>
          <p:spPr>
            <a:xfrm>
              <a:off x="3199125" y="4568175"/>
              <a:ext cx="152525" cy="172200"/>
            </a:xfrm>
            <a:custGeom>
              <a:avLst/>
              <a:gdLst/>
              <a:ahLst/>
              <a:cxnLst/>
              <a:rect l="l" t="t" r="r" b="b"/>
              <a:pathLst>
                <a:path w="6101" h="6888" extrusionOk="0">
                  <a:moveTo>
                    <a:pt x="6101" y="1"/>
                  </a:moveTo>
                  <a:lnTo>
                    <a:pt x="6101" y="1"/>
                  </a:lnTo>
                  <a:cubicBezTo>
                    <a:pt x="6029" y="269"/>
                    <a:pt x="5940" y="591"/>
                    <a:pt x="5743" y="1021"/>
                  </a:cubicBezTo>
                  <a:cubicBezTo>
                    <a:pt x="5528" y="1432"/>
                    <a:pt x="5206" y="1969"/>
                    <a:pt x="4670" y="2630"/>
                  </a:cubicBezTo>
                  <a:cubicBezTo>
                    <a:pt x="4258" y="3274"/>
                    <a:pt x="3400" y="4151"/>
                    <a:pt x="2469" y="4902"/>
                  </a:cubicBezTo>
                  <a:cubicBezTo>
                    <a:pt x="1539" y="5689"/>
                    <a:pt x="573" y="6387"/>
                    <a:pt x="1" y="6888"/>
                  </a:cubicBezTo>
                  <a:cubicBezTo>
                    <a:pt x="913" y="6279"/>
                    <a:pt x="1825" y="5743"/>
                    <a:pt x="2809" y="4831"/>
                  </a:cubicBezTo>
                  <a:cubicBezTo>
                    <a:pt x="3131" y="4509"/>
                    <a:pt x="3632" y="3990"/>
                    <a:pt x="4044" y="3561"/>
                  </a:cubicBezTo>
                  <a:cubicBezTo>
                    <a:pt x="4427" y="3160"/>
                    <a:pt x="4718" y="2822"/>
                    <a:pt x="4784" y="2822"/>
                  </a:cubicBezTo>
                  <a:cubicBezTo>
                    <a:pt x="4789" y="2822"/>
                    <a:pt x="4792" y="2824"/>
                    <a:pt x="4795" y="2827"/>
                  </a:cubicBezTo>
                  <a:cubicBezTo>
                    <a:pt x="4759" y="2774"/>
                    <a:pt x="4759" y="2756"/>
                    <a:pt x="4831" y="2595"/>
                  </a:cubicBezTo>
                  <a:cubicBezTo>
                    <a:pt x="4920" y="2452"/>
                    <a:pt x="5117" y="2183"/>
                    <a:pt x="5421" y="1629"/>
                  </a:cubicBezTo>
                  <a:cubicBezTo>
                    <a:pt x="5421" y="1631"/>
                    <a:pt x="5422" y="1632"/>
                    <a:pt x="5423" y="1632"/>
                  </a:cubicBezTo>
                  <a:cubicBezTo>
                    <a:pt x="5435" y="1632"/>
                    <a:pt x="5484" y="1579"/>
                    <a:pt x="5546" y="1486"/>
                  </a:cubicBezTo>
                  <a:cubicBezTo>
                    <a:pt x="5600" y="1396"/>
                    <a:pt x="5671" y="1253"/>
                    <a:pt x="5761" y="1092"/>
                  </a:cubicBezTo>
                  <a:cubicBezTo>
                    <a:pt x="5922" y="770"/>
                    <a:pt x="6065" y="34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3353850" y="4539575"/>
              <a:ext cx="12900" cy="68875"/>
            </a:xfrm>
            <a:custGeom>
              <a:avLst/>
              <a:gdLst/>
              <a:ahLst/>
              <a:cxnLst/>
              <a:rect l="l" t="t" r="r" b="b"/>
              <a:pathLst>
                <a:path w="516" h="2755" extrusionOk="0">
                  <a:moveTo>
                    <a:pt x="377" y="0"/>
                  </a:moveTo>
                  <a:cubicBezTo>
                    <a:pt x="468" y="287"/>
                    <a:pt x="509" y="595"/>
                    <a:pt x="507" y="902"/>
                  </a:cubicBezTo>
                  <a:lnTo>
                    <a:pt x="507" y="902"/>
                  </a:lnTo>
                  <a:cubicBezTo>
                    <a:pt x="516" y="793"/>
                    <a:pt x="502" y="685"/>
                    <a:pt x="502" y="590"/>
                  </a:cubicBezTo>
                  <a:cubicBezTo>
                    <a:pt x="502" y="394"/>
                    <a:pt x="466" y="251"/>
                    <a:pt x="484" y="233"/>
                  </a:cubicBezTo>
                  <a:cubicBezTo>
                    <a:pt x="466" y="161"/>
                    <a:pt x="412" y="72"/>
                    <a:pt x="377" y="0"/>
                  </a:cubicBezTo>
                  <a:close/>
                  <a:moveTo>
                    <a:pt x="507" y="902"/>
                  </a:moveTo>
                  <a:cubicBezTo>
                    <a:pt x="506" y="918"/>
                    <a:pt x="504" y="933"/>
                    <a:pt x="502" y="948"/>
                  </a:cubicBezTo>
                  <a:cubicBezTo>
                    <a:pt x="484" y="1073"/>
                    <a:pt x="484" y="1217"/>
                    <a:pt x="466" y="1342"/>
                  </a:cubicBezTo>
                  <a:cubicBezTo>
                    <a:pt x="359" y="1914"/>
                    <a:pt x="126" y="2487"/>
                    <a:pt x="1" y="2755"/>
                  </a:cubicBezTo>
                  <a:cubicBezTo>
                    <a:pt x="216" y="2326"/>
                    <a:pt x="377" y="1878"/>
                    <a:pt x="466" y="1413"/>
                  </a:cubicBezTo>
                  <a:cubicBezTo>
                    <a:pt x="492" y="1246"/>
                    <a:pt x="506" y="1075"/>
                    <a:pt x="507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3085550" y="4517650"/>
              <a:ext cx="128375" cy="109150"/>
            </a:xfrm>
            <a:custGeom>
              <a:avLst/>
              <a:gdLst/>
              <a:ahLst/>
              <a:cxnLst/>
              <a:rect l="l" t="t" r="r" b="b"/>
              <a:pathLst>
                <a:path w="5135" h="4366" extrusionOk="0">
                  <a:moveTo>
                    <a:pt x="2719" y="1450"/>
                  </a:moveTo>
                  <a:cubicBezTo>
                    <a:pt x="2720" y="1452"/>
                    <a:pt x="2721" y="1453"/>
                    <a:pt x="2723" y="1453"/>
                  </a:cubicBezTo>
                  <a:lnTo>
                    <a:pt x="2723" y="1453"/>
                  </a:lnTo>
                  <a:cubicBezTo>
                    <a:pt x="2722" y="1452"/>
                    <a:pt x="2721" y="1451"/>
                    <a:pt x="2719" y="1450"/>
                  </a:cubicBezTo>
                  <a:close/>
                  <a:moveTo>
                    <a:pt x="5134" y="1"/>
                  </a:moveTo>
                  <a:cubicBezTo>
                    <a:pt x="4651" y="269"/>
                    <a:pt x="4186" y="555"/>
                    <a:pt x="3739" y="895"/>
                  </a:cubicBezTo>
                  <a:cubicBezTo>
                    <a:pt x="3756" y="867"/>
                    <a:pt x="3755" y="855"/>
                    <a:pt x="3739" y="855"/>
                  </a:cubicBezTo>
                  <a:cubicBezTo>
                    <a:pt x="3629" y="855"/>
                    <a:pt x="2815" y="1454"/>
                    <a:pt x="2727" y="1454"/>
                  </a:cubicBezTo>
                  <a:cubicBezTo>
                    <a:pt x="2726" y="1454"/>
                    <a:pt x="2724" y="1454"/>
                    <a:pt x="2723" y="1453"/>
                  </a:cubicBezTo>
                  <a:lnTo>
                    <a:pt x="2723" y="1453"/>
                  </a:lnTo>
                  <a:cubicBezTo>
                    <a:pt x="2773" y="1518"/>
                    <a:pt x="2350" y="1871"/>
                    <a:pt x="1825" y="2344"/>
                  </a:cubicBezTo>
                  <a:cubicBezTo>
                    <a:pt x="1288" y="2827"/>
                    <a:pt x="662" y="3453"/>
                    <a:pt x="251" y="3918"/>
                  </a:cubicBezTo>
                  <a:lnTo>
                    <a:pt x="1" y="4365"/>
                  </a:lnTo>
                  <a:cubicBezTo>
                    <a:pt x="430" y="3954"/>
                    <a:pt x="1163" y="3185"/>
                    <a:pt x="2058" y="2362"/>
                  </a:cubicBezTo>
                  <a:cubicBezTo>
                    <a:pt x="2952" y="1521"/>
                    <a:pt x="4025" y="645"/>
                    <a:pt x="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3120425" y="4566075"/>
              <a:ext cx="25450" cy="24500"/>
            </a:xfrm>
            <a:custGeom>
              <a:avLst/>
              <a:gdLst/>
              <a:ahLst/>
              <a:cxnLst/>
              <a:rect l="l" t="t" r="r" b="b"/>
              <a:pathLst>
                <a:path w="1018" h="980" extrusionOk="0">
                  <a:moveTo>
                    <a:pt x="990" y="0"/>
                  </a:moveTo>
                  <a:cubicBezTo>
                    <a:pt x="979" y="0"/>
                    <a:pt x="851" y="104"/>
                    <a:pt x="537" y="371"/>
                  </a:cubicBezTo>
                  <a:cubicBezTo>
                    <a:pt x="359" y="568"/>
                    <a:pt x="162" y="765"/>
                    <a:pt x="1" y="979"/>
                  </a:cubicBezTo>
                  <a:cubicBezTo>
                    <a:pt x="332" y="635"/>
                    <a:pt x="1018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3167325" y="4541800"/>
              <a:ext cx="20200" cy="16500"/>
            </a:xfrm>
            <a:custGeom>
              <a:avLst/>
              <a:gdLst/>
              <a:ahLst/>
              <a:cxnLst/>
              <a:rect l="l" t="t" r="r" b="b"/>
              <a:pathLst>
                <a:path w="808" h="660" extrusionOk="0">
                  <a:moveTo>
                    <a:pt x="808" y="1"/>
                  </a:moveTo>
                  <a:cubicBezTo>
                    <a:pt x="487" y="241"/>
                    <a:pt x="342" y="360"/>
                    <a:pt x="298" y="404"/>
                  </a:cubicBezTo>
                  <a:lnTo>
                    <a:pt x="298" y="404"/>
                  </a:lnTo>
                  <a:cubicBezTo>
                    <a:pt x="444" y="283"/>
                    <a:pt x="630" y="135"/>
                    <a:pt x="808" y="1"/>
                  </a:cubicBezTo>
                  <a:close/>
                  <a:moveTo>
                    <a:pt x="756" y="124"/>
                  </a:moveTo>
                  <a:lnTo>
                    <a:pt x="756" y="124"/>
                  </a:lnTo>
                  <a:cubicBezTo>
                    <a:pt x="750" y="124"/>
                    <a:pt x="636" y="204"/>
                    <a:pt x="522" y="269"/>
                  </a:cubicBezTo>
                  <a:cubicBezTo>
                    <a:pt x="415" y="351"/>
                    <a:pt x="301" y="425"/>
                    <a:pt x="285" y="425"/>
                  </a:cubicBezTo>
                  <a:cubicBezTo>
                    <a:pt x="280" y="425"/>
                    <a:pt x="283" y="419"/>
                    <a:pt x="298" y="404"/>
                  </a:cubicBezTo>
                  <a:lnTo>
                    <a:pt x="298" y="404"/>
                  </a:lnTo>
                  <a:cubicBezTo>
                    <a:pt x="120" y="551"/>
                    <a:pt x="1" y="660"/>
                    <a:pt x="27" y="660"/>
                  </a:cubicBezTo>
                  <a:cubicBezTo>
                    <a:pt x="42" y="660"/>
                    <a:pt x="106" y="623"/>
                    <a:pt x="236" y="537"/>
                  </a:cubicBezTo>
                  <a:cubicBezTo>
                    <a:pt x="611" y="233"/>
                    <a:pt x="754" y="144"/>
                    <a:pt x="754" y="126"/>
                  </a:cubicBezTo>
                  <a:cubicBezTo>
                    <a:pt x="756" y="124"/>
                    <a:pt x="756" y="124"/>
                    <a:pt x="756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3027425" y="4620050"/>
              <a:ext cx="66200" cy="82775"/>
            </a:xfrm>
            <a:custGeom>
              <a:avLst/>
              <a:gdLst/>
              <a:ahLst/>
              <a:cxnLst/>
              <a:rect l="l" t="t" r="r" b="b"/>
              <a:pathLst>
                <a:path w="2648" h="3311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254" y="412"/>
                    <a:pt x="1843" y="842"/>
                    <a:pt x="1449" y="1289"/>
                  </a:cubicBezTo>
                  <a:cubicBezTo>
                    <a:pt x="948" y="1951"/>
                    <a:pt x="465" y="2612"/>
                    <a:pt x="0" y="3310"/>
                  </a:cubicBezTo>
                  <a:cubicBezTo>
                    <a:pt x="823" y="2165"/>
                    <a:pt x="1717" y="1056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2945575" y="4639725"/>
              <a:ext cx="126150" cy="184725"/>
            </a:xfrm>
            <a:custGeom>
              <a:avLst/>
              <a:gdLst/>
              <a:ahLst/>
              <a:cxnLst/>
              <a:rect l="l" t="t" r="r" b="b"/>
              <a:pathLst>
                <a:path w="5046" h="7389" extrusionOk="0">
                  <a:moveTo>
                    <a:pt x="3322" y="2038"/>
                  </a:moveTo>
                  <a:lnTo>
                    <a:pt x="3322" y="2038"/>
                  </a:lnTo>
                  <a:cubicBezTo>
                    <a:pt x="3197" y="2184"/>
                    <a:pt x="3041" y="2377"/>
                    <a:pt x="2917" y="2541"/>
                  </a:cubicBezTo>
                  <a:cubicBezTo>
                    <a:pt x="3057" y="2371"/>
                    <a:pt x="3192" y="2203"/>
                    <a:pt x="3322" y="2038"/>
                  </a:cubicBezTo>
                  <a:close/>
                  <a:moveTo>
                    <a:pt x="5045" y="1"/>
                  </a:moveTo>
                  <a:lnTo>
                    <a:pt x="5045" y="1"/>
                  </a:lnTo>
                  <a:cubicBezTo>
                    <a:pt x="4509" y="478"/>
                    <a:pt x="3972" y="1216"/>
                    <a:pt x="3322" y="2038"/>
                  </a:cubicBezTo>
                  <a:lnTo>
                    <a:pt x="3322" y="2038"/>
                  </a:lnTo>
                  <a:cubicBezTo>
                    <a:pt x="3434" y="1907"/>
                    <a:pt x="3520" y="1814"/>
                    <a:pt x="3536" y="1814"/>
                  </a:cubicBezTo>
                  <a:cubicBezTo>
                    <a:pt x="3550" y="1814"/>
                    <a:pt x="3505" y="1893"/>
                    <a:pt x="3364" y="2094"/>
                  </a:cubicBezTo>
                  <a:cubicBezTo>
                    <a:pt x="2380" y="3256"/>
                    <a:pt x="1951" y="4115"/>
                    <a:pt x="1110" y="5260"/>
                  </a:cubicBezTo>
                  <a:cubicBezTo>
                    <a:pt x="1342" y="4884"/>
                    <a:pt x="1575" y="4491"/>
                    <a:pt x="1825" y="4097"/>
                  </a:cubicBezTo>
                  <a:lnTo>
                    <a:pt x="1825" y="4097"/>
                  </a:lnTo>
                  <a:cubicBezTo>
                    <a:pt x="1736" y="4151"/>
                    <a:pt x="1360" y="4759"/>
                    <a:pt x="1020" y="5331"/>
                  </a:cubicBezTo>
                  <a:cubicBezTo>
                    <a:pt x="684" y="5887"/>
                    <a:pt x="379" y="6411"/>
                    <a:pt x="299" y="6411"/>
                  </a:cubicBezTo>
                  <a:cubicBezTo>
                    <a:pt x="294" y="6411"/>
                    <a:pt x="290" y="6409"/>
                    <a:pt x="287" y="6405"/>
                  </a:cubicBezTo>
                  <a:cubicBezTo>
                    <a:pt x="78" y="6823"/>
                    <a:pt x="28" y="6956"/>
                    <a:pt x="52" y="6956"/>
                  </a:cubicBezTo>
                  <a:cubicBezTo>
                    <a:pt x="94" y="6956"/>
                    <a:pt x="358" y="6556"/>
                    <a:pt x="395" y="6556"/>
                  </a:cubicBezTo>
                  <a:cubicBezTo>
                    <a:pt x="421" y="6556"/>
                    <a:pt x="338" y="6746"/>
                    <a:pt x="1" y="7388"/>
                  </a:cubicBezTo>
                  <a:cubicBezTo>
                    <a:pt x="1074" y="5421"/>
                    <a:pt x="2040" y="4061"/>
                    <a:pt x="3167" y="2559"/>
                  </a:cubicBezTo>
                  <a:lnTo>
                    <a:pt x="3167" y="2559"/>
                  </a:lnTo>
                  <a:cubicBezTo>
                    <a:pt x="2827" y="2970"/>
                    <a:pt x="2684" y="3149"/>
                    <a:pt x="2237" y="3775"/>
                  </a:cubicBezTo>
                  <a:cubicBezTo>
                    <a:pt x="2612" y="3221"/>
                    <a:pt x="3060" y="2577"/>
                    <a:pt x="3543" y="1915"/>
                  </a:cubicBezTo>
                  <a:cubicBezTo>
                    <a:pt x="4026" y="1253"/>
                    <a:pt x="4544" y="59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2888350" y="4843150"/>
              <a:ext cx="43075" cy="98000"/>
            </a:xfrm>
            <a:custGeom>
              <a:avLst/>
              <a:gdLst/>
              <a:ahLst/>
              <a:cxnLst/>
              <a:rect l="l" t="t" r="r" b="b"/>
              <a:pathLst>
                <a:path w="1723" h="3920" extrusionOk="0">
                  <a:moveTo>
                    <a:pt x="1695" y="1"/>
                  </a:moveTo>
                  <a:cubicBezTo>
                    <a:pt x="1682" y="1"/>
                    <a:pt x="1646" y="46"/>
                    <a:pt x="1574" y="164"/>
                  </a:cubicBezTo>
                  <a:cubicBezTo>
                    <a:pt x="1235" y="808"/>
                    <a:pt x="823" y="1630"/>
                    <a:pt x="519" y="2364"/>
                  </a:cubicBezTo>
                  <a:cubicBezTo>
                    <a:pt x="215" y="3079"/>
                    <a:pt x="0" y="3723"/>
                    <a:pt x="0" y="3920"/>
                  </a:cubicBezTo>
                  <a:cubicBezTo>
                    <a:pt x="322" y="3222"/>
                    <a:pt x="501" y="2811"/>
                    <a:pt x="608" y="2489"/>
                  </a:cubicBezTo>
                  <a:cubicBezTo>
                    <a:pt x="716" y="2167"/>
                    <a:pt x="787" y="1935"/>
                    <a:pt x="913" y="1595"/>
                  </a:cubicBezTo>
                  <a:cubicBezTo>
                    <a:pt x="1002" y="1398"/>
                    <a:pt x="1235" y="986"/>
                    <a:pt x="1396" y="682"/>
                  </a:cubicBezTo>
                  <a:cubicBezTo>
                    <a:pt x="1485" y="513"/>
                    <a:pt x="1564" y="382"/>
                    <a:pt x="1597" y="349"/>
                  </a:cubicBezTo>
                  <a:lnTo>
                    <a:pt x="1597" y="349"/>
                  </a:lnTo>
                  <a:cubicBezTo>
                    <a:pt x="1567" y="437"/>
                    <a:pt x="1545" y="506"/>
                    <a:pt x="1555" y="506"/>
                  </a:cubicBezTo>
                  <a:cubicBezTo>
                    <a:pt x="1558" y="506"/>
                    <a:pt x="1564" y="500"/>
                    <a:pt x="1574" y="486"/>
                  </a:cubicBezTo>
                  <a:cubicBezTo>
                    <a:pt x="1612" y="385"/>
                    <a:pt x="1621" y="341"/>
                    <a:pt x="1610" y="341"/>
                  </a:cubicBezTo>
                  <a:cubicBezTo>
                    <a:pt x="1607" y="341"/>
                    <a:pt x="1603" y="344"/>
                    <a:pt x="1597" y="349"/>
                  </a:cubicBezTo>
                  <a:lnTo>
                    <a:pt x="1597" y="349"/>
                  </a:lnTo>
                  <a:cubicBezTo>
                    <a:pt x="1649" y="201"/>
                    <a:pt x="1723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2867775" y="4936225"/>
              <a:ext cx="19250" cy="68425"/>
            </a:xfrm>
            <a:custGeom>
              <a:avLst/>
              <a:gdLst/>
              <a:ahLst/>
              <a:cxnLst/>
              <a:rect l="l" t="t" r="r" b="b"/>
              <a:pathLst>
                <a:path w="770" h="2737" extrusionOk="0">
                  <a:moveTo>
                    <a:pt x="770" y="0"/>
                  </a:moveTo>
                  <a:lnTo>
                    <a:pt x="770" y="0"/>
                  </a:lnTo>
                  <a:cubicBezTo>
                    <a:pt x="591" y="340"/>
                    <a:pt x="519" y="573"/>
                    <a:pt x="430" y="823"/>
                  </a:cubicBezTo>
                  <a:cubicBezTo>
                    <a:pt x="358" y="1073"/>
                    <a:pt x="287" y="1324"/>
                    <a:pt x="161" y="1682"/>
                  </a:cubicBezTo>
                  <a:cubicBezTo>
                    <a:pt x="108" y="2039"/>
                    <a:pt x="36" y="2379"/>
                    <a:pt x="1" y="2737"/>
                  </a:cubicBezTo>
                  <a:cubicBezTo>
                    <a:pt x="36" y="2504"/>
                    <a:pt x="90" y="2290"/>
                    <a:pt x="144" y="2075"/>
                  </a:cubicBezTo>
                  <a:lnTo>
                    <a:pt x="251" y="2022"/>
                  </a:lnTo>
                  <a:cubicBezTo>
                    <a:pt x="269" y="1968"/>
                    <a:pt x="269" y="1789"/>
                    <a:pt x="322" y="1467"/>
                  </a:cubicBezTo>
                  <a:cubicBezTo>
                    <a:pt x="376" y="1163"/>
                    <a:pt x="501" y="68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2870900" y="4897325"/>
              <a:ext cx="42950" cy="156975"/>
            </a:xfrm>
            <a:custGeom>
              <a:avLst/>
              <a:gdLst/>
              <a:ahLst/>
              <a:cxnLst/>
              <a:rect l="l" t="t" r="r" b="b"/>
              <a:pathLst>
                <a:path w="1718" h="6279" extrusionOk="0">
                  <a:moveTo>
                    <a:pt x="1718" y="0"/>
                  </a:moveTo>
                  <a:cubicBezTo>
                    <a:pt x="1432" y="733"/>
                    <a:pt x="1002" y="1753"/>
                    <a:pt x="734" y="2558"/>
                  </a:cubicBezTo>
                  <a:cubicBezTo>
                    <a:pt x="502" y="3255"/>
                    <a:pt x="377" y="3777"/>
                    <a:pt x="463" y="3777"/>
                  </a:cubicBezTo>
                  <a:cubicBezTo>
                    <a:pt x="472" y="3777"/>
                    <a:pt x="482" y="3773"/>
                    <a:pt x="494" y="3763"/>
                  </a:cubicBezTo>
                  <a:lnTo>
                    <a:pt x="494" y="3763"/>
                  </a:lnTo>
                  <a:cubicBezTo>
                    <a:pt x="485" y="3796"/>
                    <a:pt x="475" y="3830"/>
                    <a:pt x="466" y="3864"/>
                  </a:cubicBezTo>
                  <a:cubicBezTo>
                    <a:pt x="457" y="3899"/>
                    <a:pt x="448" y="3934"/>
                    <a:pt x="439" y="3970"/>
                  </a:cubicBezTo>
                  <a:lnTo>
                    <a:pt x="439" y="3970"/>
                  </a:lnTo>
                  <a:cubicBezTo>
                    <a:pt x="464" y="3895"/>
                    <a:pt x="491" y="3818"/>
                    <a:pt x="519" y="3738"/>
                  </a:cubicBezTo>
                  <a:lnTo>
                    <a:pt x="519" y="3738"/>
                  </a:lnTo>
                  <a:cubicBezTo>
                    <a:pt x="510" y="3749"/>
                    <a:pt x="502" y="3757"/>
                    <a:pt x="494" y="3763"/>
                  </a:cubicBezTo>
                  <a:lnTo>
                    <a:pt x="494" y="3763"/>
                  </a:lnTo>
                  <a:cubicBezTo>
                    <a:pt x="699" y="3040"/>
                    <a:pt x="897" y="2458"/>
                    <a:pt x="949" y="2236"/>
                  </a:cubicBezTo>
                  <a:lnTo>
                    <a:pt x="949" y="2236"/>
                  </a:lnTo>
                  <a:lnTo>
                    <a:pt x="931" y="2361"/>
                  </a:lnTo>
                  <a:cubicBezTo>
                    <a:pt x="931" y="2361"/>
                    <a:pt x="949" y="2272"/>
                    <a:pt x="1002" y="2129"/>
                  </a:cubicBezTo>
                  <a:cubicBezTo>
                    <a:pt x="1038" y="1986"/>
                    <a:pt x="1110" y="1789"/>
                    <a:pt x="1181" y="1556"/>
                  </a:cubicBezTo>
                  <a:cubicBezTo>
                    <a:pt x="1271" y="1324"/>
                    <a:pt x="1360" y="1055"/>
                    <a:pt x="1450" y="787"/>
                  </a:cubicBezTo>
                  <a:cubicBezTo>
                    <a:pt x="1539" y="519"/>
                    <a:pt x="1646" y="250"/>
                    <a:pt x="1718" y="0"/>
                  </a:cubicBezTo>
                  <a:close/>
                  <a:moveTo>
                    <a:pt x="439" y="3970"/>
                  </a:moveTo>
                  <a:cubicBezTo>
                    <a:pt x="322" y="4319"/>
                    <a:pt x="238" y="4631"/>
                    <a:pt x="180" y="4955"/>
                  </a:cubicBezTo>
                  <a:cubicBezTo>
                    <a:pt x="108" y="5330"/>
                    <a:pt x="36" y="5742"/>
                    <a:pt x="1" y="6278"/>
                  </a:cubicBezTo>
                  <a:cubicBezTo>
                    <a:pt x="69" y="5579"/>
                    <a:pt x="251" y="4716"/>
                    <a:pt x="439" y="3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2891925" y="4944275"/>
              <a:ext cx="7625" cy="26850"/>
            </a:xfrm>
            <a:custGeom>
              <a:avLst/>
              <a:gdLst/>
              <a:ahLst/>
              <a:cxnLst/>
              <a:rect l="l" t="t" r="r" b="b"/>
              <a:pathLst>
                <a:path w="305" h="1074" extrusionOk="0">
                  <a:moveTo>
                    <a:pt x="305" y="0"/>
                  </a:moveTo>
                  <a:cubicBezTo>
                    <a:pt x="197" y="358"/>
                    <a:pt x="90" y="716"/>
                    <a:pt x="0" y="1073"/>
                  </a:cubicBezTo>
                  <a:cubicBezTo>
                    <a:pt x="90" y="716"/>
                    <a:pt x="197" y="358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9"/>
            <p:cNvSpPr/>
            <p:nvPr/>
          </p:nvSpPr>
          <p:spPr>
            <a:xfrm>
              <a:off x="2854800" y="5033700"/>
              <a:ext cx="5400" cy="55925"/>
            </a:xfrm>
            <a:custGeom>
              <a:avLst/>
              <a:gdLst/>
              <a:ahLst/>
              <a:cxnLst/>
              <a:rect l="l" t="t" r="r" b="b"/>
              <a:pathLst>
                <a:path w="216" h="2237" extrusionOk="0">
                  <a:moveTo>
                    <a:pt x="215" y="1"/>
                  </a:moveTo>
                  <a:cubicBezTo>
                    <a:pt x="180" y="180"/>
                    <a:pt x="126" y="358"/>
                    <a:pt x="108" y="537"/>
                  </a:cubicBezTo>
                  <a:cubicBezTo>
                    <a:pt x="37" y="1092"/>
                    <a:pt x="1" y="1664"/>
                    <a:pt x="19" y="2237"/>
                  </a:cubicBezTo>
                  <a:cubicBezTo>
                    <a:pt x="1" y="1485"/>
                    <a:pt x="90" y="73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9"/>
            <p:cNvSpPr/>
            <p:nvPr/>
          </p:nvSpPr>
          <p:spPr>
            <a:xfrm>
              <a:off x="2867475" y="4980050"/>
              <a:ext cx="15075" cy="63300"/>
            </a:xfrm>
            <a:custGeom>
              <a:avLst/>
              <a:gdLst/>
              <a:ahLst/>
              <a:cxnLst/>
              <a:rect l="l" t="t" r="r" b="b"/>
              <a:pathLst>
                <a:path w="603" h="2532" extrusionOk="0">
                  <a:moveTo>
                    <a:pt x="603" y="0"/>
                  </a:moveTo>
                  <a:cubicBezTo>
                    <a:pt x="531" y="197"/>
                    <a:pt x="424" y="608"/>
                    <a:pt x="334" y="984"/>
                  </a:cubicBezTo>
                  <a:cubicBezTo>
                    <a:pt x="245" y="1360"/>
                    <a:pt x="173" y="1717"/>
                    <a:pt x="102" y="1789"/>
                  </a:cubicBezTo>
                  <a:cubicBezTo>
                    <a:pt x="20" y="2251"/>
                    <a:pt x="0" y="2398"/>
                    <a:pt x="10" y="2398"/>
                  </a:cubicBezTo>
                  <a:cubicBezTo>
                    <a:pt x="27" y="2398"/>
                    <a:pt x="136" y="1940"/>
                    <a:pt x="156" y="1940"/>
                  </a:cubicBezTo>
                  <a:cubicBezTo>
                    <a:pt x="168" y="1940"/>
                    <a:pt x="153" y="2074"/>
                    <a:pt x="84" y="2487"/>
                  </a:cubicBezTo>
                  <a:cubicBezTo>
                    <a:pt x="82" y="2517"/>
                    <a:pt x="81" y="2531"/>
                    <a:pt x="82" y="2531"/>
                  </a:cubicBezTo>
                  <a:cubicBezTo>
                    <a:pt x="88" y="2531"/>
                    <a:pt x="156" y="2017"/>
                    <a:pt x="263" y="1449"/>
                  </a:cubicBezTo>
                  <a:cubicBezTo>
                    <a:pt x="406" y="787"/>
                    <a:pt x="603" y="7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2860175" y="5125825"/>
              <a:ext cx="22825" cy="40275"/>
            </a:xfrm>
            <a:custGeom>
              <a:avLst/>
              <a:gdLst/>
              <a:ahLst/>
              <a:cxnLst/>
              <a:rect l="l" t="t" r="r" b="b"/>
              <a:pathLst>
                <a:path w="913" h="1611" extrusionOk="0">
                  <a:moveTo>
                    <a:pt x="0" y="0"/>
                  </a:moveTo>
                  <a:cubicBezTo>
                    <a:pt x="197" y="591"/>
                    <a:pt x="501" y="1163"/>
                    <a:pt x="913" y="1610"/>
                  </a:cubicBezTo>
                  <a:cubicBezTo>
                    <a:pt x="501" y="1163"/>
                    <a:pt x="197" y="5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2880300" y="5166975"/>
              <a:ext cx="210225" cy="41575"/>
            </a:xfrm>
            <a:custGeom>
              <a:avLst/>
              <a:gdLst/>
              <a:ahLst/>
              <a:cxnLst/>
              <a:rect l="l" t="t" r="r" b="b"/>
              <a:pathLst>
                <a:path w="8409" h="1663" extrusionOk="0">
                  <a:moveTo>
                    <a:pt x="0" y="0"/>
                  </a:moveTo>
                  <a:cubicBezTo>
                    <a:pt x="269" y="251"/>
                    <a:pt x="591" y="608"/>
                    <a:pt x="1020" y="877"/>
                  </a:cubicBezTo>
                  <a:cubicBezTo>
                    <a:pt x="1449" y="1163"/>
                    <a:pt x="1968" y="1377"/>
                    <a:pt x="2415" y="1467"/>
                  </a:cubicBezTo>
                  <a:cubicBezTo>
                    <a:pt x="2540" y="1467"/>
                    <a:pt x="2666" y="1485"/>
                    <a:pt x="2791" y="1485"/>
                  </a:cubicBezTo>
                  <a:cubicBezTo>
                    <a:pt x="1807" y="1360"/>
                    <a:pt x="1270" y="1020"/>
                    <a:pt x="930" y="751"/>
                  </a:cubicBezTo>
                  <a:cubicBezTo>
                    <a:pt x="734" y="626"/>
                    <a:pt x="609" y="483"/>
                    <a:pt x="465" y="376"/>
                  </a:cubicBezTo>
                  <a:cubicBezTo>
                    <a:pt x="394" y="322"/>
                    <a:pt x="322" y="251"/>
                    <a:pt x="251" y="197"/>
                  </a:cubicBezTo>
                  <a:cubicBezTo>
                    <a:pt x="179" y="125"/>
                    <a:pt x="90" y="72"/>
                    <a:pt x="0" y="0"/>
                  </a:cubicBezTo>
                  <a:close/>
                  <a:moveTo>
                    <a:pt x="8225" y="1171"/>
                  </a:moveTo>
                  <a:cubicBezTo>
                    <a:pt x="8135" y="1171"/>
                    <a:pt x="7908" y="1205"/>
                    <a:pt x="7406" y="1306"/>
                  </a:cubicBezTo>
                  <a:cubicBezTo>
                    <a:pt x="7280" y="1342"/>
                    <a:pt x="7102" y="1395"/>
                    <a:pt x="6941" y="1431"/>
                  </a:cubicBezTo>
                  <a:cubicBezTo>
                    <a:pt x="6780" y="1467"/>
                    <a:pt x="6672" y="1485"/>
                    <a:pt x="6726" y="1503"/>
                  </a:cubicBezTo>
                  <a:cubicBezTo>
                    <a:pt x="6522" y="1535"/>
                    <a:pt x="6395" y="1541"/>
                    <a:pt x="6304" y="1541"/>
                  </a:cubicBezTo>
                  <a:cubicBezTo>
                    <a:pt x="6242" y="1541"/>
                    <a:pt x="6197" y="1538"/>
                    <a:pt x="6154" y="1538"/>
                  </a:cubicBezTo>
                  <a:cubicBezTo>
                    <a:pt x="6046" y="1521"/>
                    <a:pt x="5957" y="1521"/>
                    <a:pt x="5742" y="1521"/>
                  </a:cubicBezTo>
                  <a:cubicBezTo>
                    <a:pt x="5388" y="1565"/>
                    <a:pt x="4973" y="1595"/>
                    <a:pt x="4543" y="1595"/>
                  </a:cubicBezTo>
                  <a:cubicBezTo>
                    <a:pt x="4277" y="1595"/>
                    <a:pt x="4005" y="1584"/>
                    <a:pt x="3739" y="1556"/>
                  </a:cubicBezTo>
                  <a:cubicBezTo>
                    <a:pt x="3560" y="1538"/>
                    <a:pt x="3399" y="1538"/>
                    <a:pt x="3220" y="1503"/>
                  </a:cubicBezTo>
                  <a:cubicBezTo>
                    <a:pt x="3059" y="1485"/>
                    <a:pt x="2898" y="1467"/>
                    <a:pt x="2737" y="1431"/>
                  </a:cubicBezTo>
                  <a:cubicBezTo>
                    <a:pt x="2433" y="1360"/>
                    <a:pt x="2147" y="1324"/>
                    <a:pt x="1914" y="1252"/>
                  </a:cubicBezTo>
                  <a:lnTo>
                    <a:pt x="1914" y="1252"/>
                  </a:lnTo>
                  <a:cubicBezTo>
                    <a:pt x="2129" y="1324"/>
                    <a:pt x="2272" y="1342"/>
                    <a:pt x="2397" y="1377"/>
                  </a:cubicBezTo>
                  <a:cubicBezTo>
                    <a:pt x="2522" y="1413"/>
                    <a:pt x="2630" y="1449"/>
                    <a:pt x="2791" y="1485"/>
                  </a:cubicBezTo>
                  <a:cubicBezTo>
                    <a:pt x="3390" y="1607"/>
                    <a:pt x="4072" y="1662"/>
                    <a:pt x="4758" y="1662"/>
                  </a:cubicBezTo>
                  <a:cubicBezTo>
                    <a:pt x="5076" y="1662"/>
                    <a:pt x="5395" y="1650"/>
                    <a:pt x="5706" y="1628"/>
                  </a:cubicBezTo>
                  <a:cubicBezTo>
                    <a:pt x="6690" y="1556"/>
                    <a:pt x="7602" y="1395"/>
                    <a:pt x="8246" y="1324"/>
                  </a:cubicBezTo>
                  <a:cubicBezTo>
                    <a:pt x="8031" y="1312"/>
                    <a:pt x="8409" y="1171"/>
                    <a:pt x="8225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2865550" y="5105700"/>
              <a:ext cx="88550" cy="86950"/>
            </a:xfrm>
            <a:custGeom>
              <a:avLst/>
              <a:gdLst/>
              <a:ahLst/>
              <a:cxnLst/>
              <a:rect l="l" t="t" r="r" b="b"/>
              <a:pathLst>
                <a:path w="3542" h="34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573"/>
                    <a:pt x="233" y="984"/>
                    <a:pt x="394" y="1342"/>
                  </a:cubicBezTo>
                  <a:cubicBezTo>
                    <a:pt x="495" y="1597"/>
                    <a:pt x="624" y="1806"/>
                    <a:pt x="761" y="1996"/>
                  </a:cubicBezTo>
                  <a:lnTo>
                    <a:pt x="761" y="1996"/>
                  </a:lnTo>
                  <a:cubicBezTo>
                    <a:pt x="740" y="1960"/>
                    <a:pt x="719" y="1928"/>
                    <a:pt x="698" y="1897"/>
                  </a:cubicBezTo>
                  <a:cubicBezTo>
                    <a:pt x="680" y="1861"/>
                    <a:pt x="680" y="1825"/>
                    <a:pt x="662" y="1771"/>
                  </a:cubicBezTo>
                  <a:cubicBezTo>
                    <a:pt x="626" y="1700"/>
                    <a:pt x="608" y="1628"/>
                    <a:pt x="537" y="1449"/>
                  </a:cubicBezTo>
                  <a:cubicBezTo>
                    <a:pt x="501" y="1378"/>
                    <a:pt x="447" y="1253"/>
                    <a:pt x="394" y="1110"/>
                  </a:cubicBezTo>
                  <a:cubicBezTo>
                    <a:pt x="376" y="1038"/>
                    <a:pt x="340" y="966"/>
                    <a:pt x="304" y="859"/>
                  </a:cubicBezTo>
                  <a:cubicBezTo>
                    <a:pt x="286" y="770"/>
                    <a:pt x="250" y="662"/>
                    <a:pt x="215" y="537"/>
                  </a:cubicBezTo>
                  <a:lnTo>
                    <a:pt x="107" y="269"/>
                  </a:lnTo>
                  <a:cubicBezTo>
                    <a:pt x="72" y="179"/>
                    <a:pt x="36" y="90"/>
                    <a:pt x="0" y="1"/>
                  </a:cubicBezTo>
                  <a:close/>
                  <a:moveTo>
                    <a:pt x="761" y="1996"/>
                  </a:moveTo>
                  <a:lnTo>
                    <a:pt x="761" y="1996"/>
                  </a:lnTo>
                  <a:cubicBezTo>
                    <a:pt x="776" y="2020"/>
                    <a:pt x="790" y="2046"/>
                    <a:pt x="805" y="2075"/>
                  </a:cubicBezTo>
                  <a:cubicBezTo>
                    <a:pt x="859" y="2147"/>
                    <a:pt x="912" y="2236"/>
                    <a:pt x="1020" y="2344"/>
                  </a:cubicBezTo>
                  <a:cubicBezTo>
                    <a:pt x="1073" y="2397"/>
                    <a:pt x="1127" y="2469"/>
                    <a:pt x="1199" y="2523"/>
                  </a:cubicBezTo>
                  <a:cubicBezTo>
                    <a:pt x="1252" y="2594"/>
                    <a:pt x="1341" y="2665"/>
                    <a:pt x="1448" y="2736"/>
                  </a:cubicBezTo>
                  <a:lnTo>
                    <a:pt x="1448" y="2736"/>
                  </a:lnTo>
                  <a:cubicBezTo>
                    <a:pt x="1383" y="2674"/>
                    <a:pt x="1317" y="2625"/>
                    <a:pt x="1252" y="2576"/>
                  </a:cubicBezTo>
                  <a:cubicBezTo>
                    <a:pt x="1145" y="2469"/>
                    <a:pt x="1038" y="2344"/>
                    <a:pt x="930" y="2219"/>
                  </a:cubicBezTo>
                  <a:cubicBezTo>
                    <a:pt x="873" y="2146"/>
                    <a:pt x="817" y="2073"/>
                    <a:pt x="761" y="1996"/>
                  </a:cubicBezTo>
                  <a:close/>
                  <a:moveTo>
                    <a:pt x="2502" y="3087"/>
                  </a:moveTo>
                  <a:cubicBezTo>
                    <a:pt x="2485" y="3087"/>
                    <a:pt x="2512" y="3103"/>
                    <a:pt x="2568" y="3128"/>
                  </a:cubicBezTo>
                  <a:lnTo>
                    <a:pt x="2568" y="3128"/>
                  </a:lnTo>
                  <a:cubicBezTo>
                    <a:pt x="2586" y="3125"/>
                    <a:pt x="2601" y="3120"/>
                    <a:pt x="2612" y="3113"/>
                  </a:cubicBezTo>
                  <a:cubicBezTo>
                    <a:pt x="2549" y="3095"/>
                    <a:pt x="2514" y="3087"/>
                    <a:pt x="2502" y="3087"/>
                  </a:cubicBezTo>
                  <a:close/>
                  <a:moveTo>
                    <a:pt x="2629" y="3344"/>
                  </a:moveTo>
                  <a:lnTo>
                    <a:pt x="2629" y="3344"/>
                  </a:lnTo>
                  <a:cubicBezTo>
                    <a:pt x="2667" y="3357"/>
                    <a:pt x="2706" y="3370"/>
                    <a:pt x="2745" y="3383"/>
                  </a:cubicBezTo>
                  <a:lnTo>
                    <a:pt x="2745" y="3383"/>
                  </a:lnTo>
                  <a:cubicBezTo>
                    <a:pt x="2706" y="3369"/>
                    <a:pt x="2667" y="3356"/>
                    <a:pt x="2629" y="3344"/>
                  </a:cubicBezTo>
                  <a:close/>
                  <a:moveTo>
                    <a:pt x="2745" y="3383"/>
                  </a:moveTo>
                  <a:cubicBezTo>
                    <a:pt x="2817" y="3408"/>
                    <a:pt x="2890" y="3433"/>
                    <a:pt x="2969" y="3453"/>
                  </a:cubicBezTo>
                  <a:cubicBezTo>
                    <a:pt x="2894" y="3430"/>
                    <a:pt x="2819" y="3407"/>
                    <a:pt x="2745" y="3383"/>
                  </a:cubicBezTo>
                  <a:close/>
                  <a:moveTo>
                    <a:pt x="1368" y="2554"/>
                  </a:moveTo>
                  <a:cubicBezTo>
                    <a:pt x="1327" y="2554"/>
                    <a:pt x="1343" y="2601"/>
                    <a:pt x="1449" y="2737"/>
                  </a:cubicBezTo>
                  <a:cubicBezTo>
                    <a:pt x="1449" y="2737"/>
                    <a:pt x="1448" y="2737"/>
                    <a:pt x="1448" y="2736"/>
                  </a:cubicBezTo>
                  <a:lnTo>
                    <a:pt x="1448" y="2736"/>
                  </a:lnTo>
                  <a:cubicBezTo>
                    <a:pt x="1454" y="2743"/>
                    <a:pt x="1460" y="2749"/>
                    <a:pt x="1467" y="2755"/>
                  </a:cubicBezTo>
                  <a:cubicBezTo>
                    <a:pt x="1503" y="2773"/>
                    <a:pt x="1538" y="2809"/>
                    <a:pt x="1574" y="2827"/>
                  </a:cubicBezTo>
                  <a:cubicBezTo>
                    <a:pt x="1610" y="2863"/>
                    <a:pt x="1646" y="2880"/>
                    <a:pt x="1681" y="2916"/>
                  </a:cubicBezTo>
                  <a:cubicBezTo>
                    <a:pt x="1771" y="2952"/>
                    <a:pt x="1860" y="3006"/>
                    <a:pt x="1950" y="3059"/>
                  </a:cubicBezTo>
                  <a:cubicBezTo>
                    <a:pt x="2039" y="3113"/>
                    <a:pt x="2147" y="3149"/>
                    <a:pt x="2236" y="3202"/>
                  </a:cubicBezTo>
                  <a:cubicBezTo>
                    <a:pt x="2343" y="3256"/>
                    <a:pt x="2451" y="3292"/>
                    <a:pt x="2576" y="3328"/>
                  </a:cubicBezTo>
                  <a:cubicBezTo>
                    <a:pt x="2593" y="3333"/>
                    <a:pt x="2611" y="3338"/>
                    <a:pt x="2629" y="3344"/>
                  </a:cubicBezTo>
                  <a:lnTo>
                    <a:pt x="2629" y="3344"/>
                  </a:lnTo>
                  <a:cubicBezTo>
                    <a:pt x="2270" y="3218"/>
                    <a:pt x="1932" y="3063"/>
                    <a:pt x="1646" y="2845"/>
                  </a:cubicBezTo>
                  <a:lnTo>
                    <a:pt x="1646" y="2845"/>
                  </a:lnTo>
                  <a:cubicBezTo>
                    <a:pt x="1860" y="2916"/>
                    <a:pt x="2218" y="3149"/>
                    <a:pt x="2629" y="3274"/>
                  </a:cubicBezTo>
                  <a:cubicBezTo>
                    <a:pt x="2826" y="3345"/>
                    <a:pt x="3023" y="3399"/>
                    <a:pt x="3184" y="3435"/>
                  </a:cubicBezTo>
                  <a:cubicBezTo>
                    <a:pt x="3302" y="3461"/>
                    <a:pt x="3410" y="3478"/>
                    <a:pt x="3481" y="3478"/>
                  </a:cubicBezTo>
                  <a:cubicBezTo>
                    <a:pt x="3507" y="3478"/>
                    <a:pt x="3527" y="3475"/>
                    <a:pt x="3542" y="3471"/>
                  </a:cubicBezTo>
                  <a:cubicBezTo>
                    <a:pt x="3506" y="3453"/>
                    <a:pt x="3130" y="3345"/>
                    <a:pt x="2844" y="3238"/>
                  </a:cubicBezTo>
                  <a:cubicBezTo>
                    <a:pt x="2731" y="3196"/>
                    <a:pt x="2631" y="3156"/>
                    <a:pt x="2568" y="3128"/>
                  </a:cubicBezTo>
                  <a:lnTo>
                    <a:pt x="2568" y="3128"/>
                  </a:lnTo>
                  <a:cubicBezTo>
                    <a:pt x="2556" y="3130"/>
                    <a:pt x="2542" y="3131"/>
                    <a:pt x="2526" y="3131"/>
                  </a:cubicBezTo>
                  <a:cubicBezTo>
                    <a:pt x="2451" y="3131"/>
                    <a:pt x="2343" y="3107"/>
                    <a:pt x="2236" y="3059"/>
                  </a:cubicBezTo>
                  <a:cubicBezTo>
                    <a:pt x="2164" y="3023"/>
                    <a:pt x="2057" y="2988"/>
                    <a:pt x="1986" y="2934"/>
                  </a:cubicBezTo>
                  <a:cubicBezTo>
                    <a:pt x="1896" y="2880"/>
                    <a:pt x="1807" y="2845"/>
                    <a:pt x="1735" y="2791"/>
                  </a:cubicBezTo>
                  <a:cubicBezTo>
                    <a:pt x="1646" y="2737"/>
                    <a:pt x="1574" y="2684"/>
                    <a:pt x="1520" y="2648"/>
                  </a:cubicBezTo>
                  <a:cubicBezTo>
                    <a:pt x="1467" y="2612"/>
                    <a:pt x="1431" y="2576"/>
                    <a:pt x="1395" y="2558"/>
                  </a:cubicBezTo>
                  <a:cubicBezTo>
                    <a:pt x="1384" y="2556"/>
                    <a:pt x="1375" y="2554"/>
                    <a:pt x="1368" y="2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3000600" y="5002100"/>
              <a:ext cx="438300" cy="199775"/>
            </a:xfrm>
            <a:custGeom>
              <a:avLst/>
              <a:gdLst/>
              <a:ahLst/>
              <a:cxnLst/>
              <a:rect l="l" t="t" r="r" b="b"/>
              <a:pathLst>
                <a:path w="17532" h="7991" extrusionOk="0">
                  <a:moveTo>
                    <a:pt x="8000" y="5778"/>
                  </a:moveTo>
                  <a:cubicBezTo>
                    <a:pt x="7800" y="5873"/>
                    <a:pt x="7591" y="5972"/>
                    <a:pt x="7370" y="6076"/>
                  </a:cubicBezTo>
                  <a:cubicBezTo>
                    <a:pt x="7316" y="6092"/>
                    <a:pt x="7283" y="6101"/>
                    <a:pt x="7266" y="6103"/>
                  </a:cubicBezTo>
                  <a:lnTo>
                    <a:pt x="7266" y="6103"/>
                  </a:lnTo>
                  <a:cubicBezTo>
                    <a:pt x="7510" y="5997"/>
                    <a:pt x="7755" y="5884"/>
                    <a:pt x="8000" y="5778"/>
                  </a:cubicBezTo>
                  <a:close/>
                  <a:moveTo>
                    <a:pt x="17520" y="0"/>
                  </a:moveTo>
                  <a:cubicBezTo>
                    <a:pt x="17446" y="0"/>
                    <a:pt x="16946" y="379"/>
                    <a:pt x="16313" y="817"/>
                  </a:cubicBezTo>
                  <a:cubicBezTo>
                    <a:pt x="15634" y="1318"/>
                    <a:pt x="14793" y="1891"/>
                    <a:pt x="14310" y="2177"/>
                  </a:cubicBezTo>
                  <a:cubicBezTo>
                    <a:pt x="13505" y="2749"/>
                    <a:pt x="13523" y="2767"/>
                    <a:pt x="13308" y="3000"/>
                  </a:cubicBezTo>
                  <a:cubicBezTo>
                    <a:pt x="13183" y="3036"/>
                    <a:pt x="12915" y="3197"/>
                    <a:pt x="12628" y="3340"/>
                  </a:cubicBezTo>
                  <a:cubicBezTo>
                    <a:pt x="12360" y="3483"/>
                    <a:pt x="12074" y="3644"/>
                    <a:pt x="11949" y="3679"/>
                  </a:cubicBezTo>
                  <a:cubicBezTo>
                    <a:pt x="11090" y="4252"/>
                    <a:pt x="10393" y="4610"/>
                    <a:pt x="9695" y="4967"/>
                  </a:cubicBezTo>
                  <a:cubicBezTo>
                    <a:pt x="9222" y="5192"/>
                    <a:pt x="8756" y="5417"/>
                    <a:pt x="8232" y="5668"/>
                  </a:cubicBezTo>
                  <a:lnTo>
                    <a:pt x="8232" y="5668"/>
                  </a:lnTo>
                  <a:cubicBezTo>
                    <a:pt x="8246" y="5662"/>
                    <a:pt x="8254" y="5659"/>
                    <a:pt x="8256" y="5659"/>
                  </a:cubicBezTo>
                  <a:cubicBezTo>
                    <a:pt x="8262" y="5659"/>
                    <a:pt x="8228" y="5677"/>
                    <a:pt x="8139" y="5719"/>
                  </a:cubicBezTo>
                  <a:cubicBezTo>
                    <a:pt x="8092" y="5738"/>
                    <a:pt x="8046" y="5758"/>
                    <a:pt x="8000" y="5778"/>
                  </a:cubicBezTo>
                  <a:lnTo>
                    <a:pt x="8000" y="5778"/>
                  </a:lnTo>
                  <a:cubicBezTo>
                    <a:pt x="8078" y="5741"/>
                    <a:pt x="8156" y="5704"/>
                    <a:pt x="8232" y="5668"/>
                  </a:cubicBezTo>
                  <a:lnTo>
                    <a:pt x="8232" y="5668"/>
                  </a:lnTo>
                  <a:cubicBezTo>
                    <a:pt x="8162" y="5694"/>
                    <a:pt x="7963" y="5778"/>
                    <a:pt x="7763" y="5862"/>
                  </a:cubicBezTo>
                  <a:cubicBezTo>
                    <a:pt x="7482" y="5988"/>
                    <a:pt x="7211" y="6104"/>
                    <a:pt x="7257" y="6104"/>
                  </a:cubicBezTo>
                  <a:cubicBezTo>
                    <a:pt x="7259" y="6104"/>
                    <a:pt x="7262" y="6104"/>
                    <a:pt x="7266" y="6103"/>
                  </a:cubicBezTo>
                  <a:lnTo>
                    <a:pt x="7266" y="6103"/>
                  </a:lnTo>
                  <a:cubicBezTo>
                    <a:pt x="7217" y="6124"/>
                    <a:pt x="7168" y="6145"/>
                    <a:pt x="7119" y="6166"/>
                  </a:cubicBezTo>
                  <a:lnTo>
                    <a:pt x="7244" y="6130"/>
                  </a:lnTo>
                  <a:lnTo>
                    <a:pt x="7244" y="6130"/>
                  </a:lnTo>
                  <a:cubicBezTo>
                    <a:pt x="6799" y="6353"/>
                    <a:pt x="6214" y="6599"/>
                    <a:pt x="5593" y="6817"/>
                  </a:cubicBezTo>
                  <a:lnTo>
                    <a:pt x="5593" y="6817"/>
                  </a:lnTo>
                  <a:cubicBezTo>
                    <a:pt x="6414" y="6567"/>
                    <a:pt x="7143" y="6318"/>
                    <a:pt x="7817" y="6076"/>
                  </a:cubicBezTo>
                  <a:cubicBezTo>
                    <a:pt x="8944" y="5665"/>
                    <a:pt x="9910" y="5254"/>
                    <a:pt x="10804" y="4735"/>
                  </a:cubicBezTo>
                  <a:cubicBezTo>
                    <a:pt x="13022" y="3322"/>
                    <a:pt x="15133" y="2105"/>
                    <a:pt x="17225" y="442"/>
                  </a:cubicBezTo>
                  <a:cubicBezTo>
                    <a:pt x="17429" y="254"/>
                    <a:pt x="17502" y="179"/>
                    <a:pt x="17490" y="179"/>
                  </a:cubicBezTo>
                  <a:cubicBezTo>
                    <a:pt x="17472" y="179"/>
                    <a:pt x="17292" y="319"/>
                    <a:pt x="17064" y="496"/>
                  </a:cubicBezTo>
                  <a:cubicBezTo>
                    <a:pt x="16689" y="782"/>
                    <a:pt x="16134" y="1193"/>
                    <a:pt x="16081" y="1211"/>
                  </a:cubicBezTo>
                  <a:cubicBezTo>
                    <a:pt x="16277" y="853"/>
                    <a:pt x="17136" y="513"/>
                    <a:pt x="17530" y="13"/>
                  </a:cubicBezTo>
                  <a:cubicBezTo>
                    <a:pt x="17531" y="4"/>
                    <a:pt x="17528" y="0"/>
                    <a:pt x="17520" y="0"/>
                  </a:cubicBezTo>
                  <a:close/>
                  <a:moveTo>
                    <a:pt x="5593" y="6817"/>
                  </a:moveTo>
                  <a:cubicBezTo>
                    <a:pt x="5018" y="6993"/>
                    <a:pt x="4398" y="7170"/>
                    <a:pt x="3721" y="7346"/>
                  </a:cubicBezTo>
                  <a:lnTo>
                    <a:pt x="3739" y="7346"/>
                  </a:lnTo>
                  <a:cubicBezTo>
                    <a:pt x="4014" y="7285"/>
                    <a:pt x="4304" y="7213"/>
                    <a:pt x="4597" y="7132"/>
                  </a:cubicBezTo>
                  <a:cubicBezTo>
                    <a:pt x="4930" y="7039"/>
                    <a:pt x="5266" y="6932"/>
                    <a:pt x="5593" y="6817"/>
                  </a:cubicBezTo>
                  <a:close/>
                  <a:moveTo>
                    <a:pt x="2726" y="7545"/>
                  </a:moveTo>
                  <a:cubicBezTo>
                    <a:pt x="2584" y="7562"/>
                    <a:pt x="2410" y="7580"/>
                    <a:pt x="2236" y="7615"/>
                  </a:cubicBezTo>
                  <a:cubicBezTo>
                    <a:pt x="2366" y="7600"/>
                    <a:pt x="2532" y="7576"/>
                    <a:pt x="2726" y="7545"/>
                  </a:cubicBezTo>
                  <a:close/>
                  <a:moveTo>
                    <a:pt x="3739" y="7346"/>
                  </a:moveTo>
                  <a:cubicBezTo>
                    <a:pt x="3362" y="7431"/>
                    <a:pt x="3014" y="7497"/>
                    <a:pt x="2726" y="7545"/>
                  </a:cubicBezTo>
                  <a:lnTo>
                    <a:pt x="2726" y="7545"/>
                  </a:lnTo>
                  <a:cubicBezTo>
                    <a:pt x="2729" y="7544"/>
                    <a:pt x="2733" y="7544"/>
                    <a:pt x="2737" y="7543"/>
                  </a:cubicBezTo>
                  <a:cubicBezTo>
                    <a:pt x="2880" y="7525"/>
                    <a:pt x="2987" y="7525"/>
                    <a:pt x="3041" y="7525"/>
                  </a:cubicBezTo>
                  <a:cubicBezTo>
                    <a:pt x="3148" y="7525"/>
                    <a:pt x="3077" y="7561"/>
                    <a:pt x="2629" y="7668"/>
                  </a:cubicBezTo>
                  <a:cubicBezTo>
                    <a:pt x="2397" y="7668"/>
                    <a:pt x="2146" y="7686"/>
                    <a:pt x="1896" y="7686"/>
                  </a:cubicBezTo>
                  <a:cubicBezTo>
                    <a:pt x="1270" y="7829"/>
                    <a:pt x="644" y="7937"/>
                    <a:pt x="0" y="7990"/>
                  </a:cubicBezTo>
                  <a:cubicBezTo>
                    <a:pt x="733" y="7937"/>
                    <a:pt x="1520" y="7883"/>
                    <a:pt x="2164" y="7794"/>
                  </a:cubicBezTo>
                  <a:cubicBezTo>
                    <a:pt x="2790" y="7704"/>
                    <a:pt x="3273" y="7579"/>
                    <a:pt x="3399" y="7472"/>
                  </a:cubicBezTo>
                  <a:cubicBezTo>
                    <a:pt x="3649" y="7418"/>
                    <a:pt x="3882" y="7382"/>
                    <a:pt x="4132" y="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3280800" y="5089600"/>
              <a:ext cx="34625" cy="19825"/>
            </a:xfrm>
            <a:custGeom>
              <a:avLst/>
              <a:gdLst/>
              <a:ahLst/>
              <a:cxnLst/>
              <a:rect l="l" t="t" r="r" b="b"/>
              <a:pathLst>
                <a:path w="1385" h="793" extrusionOk="0">
                  <a:moveTo>
                    <a:pt x="1385" y="1"/>
                  </a:moveTo>
                  <a:lnTo>
                    <a:pt x="1385" y="1"/>
                  </a:lnTo>
                  <a:cubicBezTo>
                    <a:pt x="1166" y="78"/>
                    <a:pt x="838" y="264"/>
                    <a:pt x="556" y="437"/>
                  </a:cubicBezTo>
                  <a:lnTo>
                    <a:pt x="556" y="437"/>
                  </a:lnTo>
                  <a:cubicBezTo>
                    <a:pt x="832" y="291"/>
                    <a:pt x="1108" y="146"/>
                    <a:pt x="1385" y="1"/>
                  </a:cubicBezTo>
                  <a:close/>
                  <a:moveTo>
                    <a:pt x="556" y="437"/>
                  </a:moveTo>
                  <a:lnTo>
                    <a:pt x="556" y="437"/>
                  </a:lnTo>
                  <a:cubicBezTo>
                    <a:pt x="492" y="470"/>
                    <a:pt x="429" y="504"/>
                    <a:pt x="365" y="537"/>
                  </a:cubicBezTo>
                  <a:cubicBezTo>
                    <a:pt x="104" y="722"/>
                    <a:pt x="1" y="793"/>
                    <a:pt x="1" y="793"/>
                  </a:cubicBezTo>
                  <a:cubicBezTo>
                    <a:pt x="2" y="793"/>
                    <a:pt x="252" y="623"/>
                    <a:pt x="556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3367725" y="5039075"/>
              <a:ext cx="21050" cy="17450"/>
            </a:xfrm>
            <a:custGeom>
              <a:avLst/>
              <a:gdLst/>
              <a:ahLst/>
              <a:cxnLst/>
              <a:rect l="l" t="t" r="r" b="b"/>
              <a:pathLst>
                <a:path w="842" h="698" extrusionOk="0">
                  <a:moveTo>
                    <a:pt x="841" y="0"/>
                  </a:moveTo>
                  <a:lnTo>
                    <a:pt x="430" y="233"/>
                  </a:lnTo>
                  <a:lnTo>
                    <a:pt x="412" y="233"/>
                  </a:lnTo>
                  <a:lnTo>
                    <a:pt x="0" y="698"/>
                  </a:lnTo>
                  <a:cubicBezTo>
                    <a:pt x="287" y="465"/>
                    <a:pt x="555" y="233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3432575" y="4982800"/>
              <a:ext cx="30400" cy="22750"/>
            </a:xfrm>
            <a:custGeom>
              <a:avLst/>
              <a:gdLst/>
              <a:ahLst/>
              <a:cxnLst/>
              <a:rect l="l" t="t" r="r" b="b"/>
              <a:pathLst>
                <a:path w="1216" h="910" extrusionOk="0">
                  <a:moveTo>
                    <a:pt x="1189" y="1"/>
                  </a:moveTo>
                  <a:cubicBezTo>
                    <a:pt x="1124" y="1"/>
                    <a:pt x="549" y="451"/>
                    <a:pt x="0" y="910"/>
                  </a:cubicBezTo>
                  <a:cubicBezTo>
                    <a:pt x="573" y="452"/>
                    <a:pt x="939" y="200"/>
                    <a:pt x="998" y="200"/>
                  </a:cubicBezTo>
                  <a:cubicBezTo>
                    <a:pt x="1013" y="200"/>
                    <a:pt x="1009" y="216"/>
                    <a:pt x="984" y="248"/>
                  </a:cubicBezTo>
                  <a:cubicBezTo>
                    <a:pt x="1158" y="73"/>
                    <a:pt x="1215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3566975" y="4867600"/>
              <a:ext cx="25675" cy="26750"/>
            </a:xfrm>
            <a:custGeom>
              <a:avLst/>
              <a:gdLst/>
              <a:ahLst/>
              <a:cxnLst/>
              <a:rect l="l" t="t" r="r" b="b"/>
              <a:pathLst>
                <a:path w="1027" h="1070" extrusionOk="0">
                  <a:moveTo>
                    <a:pt x="904" y="195"/>
                  </a:moveTo>
                  <a:cubicBezTo>
                    <a:pt x="903" y="195"/>
                    <a:pt x="902" y="195"/>
                    <a:pt x="901" y="195"/>
                  </a:cubicBezTo>
                  <a:lnTo>
                    <a:pt x="901" y="195"/>
                  </a:lnTo>
                  <a:cubicBezTo>
                    <a:pt x="836" y="294"/>
                    <a:pt x="760" y="407"/>
                    <a:pt x="724" y="474"/>
                  </a:cubicBezTo>
                  <a:cubicBezTo>
                    <a:pt x="875" y="272"/>
                    <a:pt x="922" y="195"/>
                    <a:pt x="904" y="195"/>
                  </a:cubicBezTo>
                  <a:close/>
                  <a:moveTo>
                    <a:pt x="1008" y="1"/>
                  </a:moveTo>
                  <a:cubicBezTo>
                    <a:pt x="984" y="1"/>
                    <a:pt x="829" y="156"/>
                    <a:pt x="402" y="635"/>
                  </a:cubicBezTo>
                  <a:cubicBezTo>
                    <a:pt x="108" y="953"/>
                    <a:pt x="1" y="1069"/>
                    <a:pt x="4" y="1069"/>
                  </a:cubicBezTo>
                  <a:cubicBezTo>
                    <a:pt x="8" y="1069"/>
                    <a:pt x="185" y="887"/>
                    <a:pt x="384" y="688"/>
                  </a:cubicBezTo>
                  <a:cubicBezTo>
                    <a:pt x="610" y="462"/>
                    <a:pt x="857" y="207"/>
                    <a:pt x="901" y="195"/>
                  </a:cubicBezTo>
                  <a:lnTo>
                    <a:pt x="901" y="195"/>
                  </a:lnTo>
                  <a:cubicBezTo>
                    <a:pt x="970" y="90"/>
                    <a:pt x="102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3659725" y="4750200"/>
              <a:ext cx="10775" cy="28625"/>
            </a:xfrm>
            <a:custGeom>
              <a:avLst/>
              <a:gdLst/>
              <a:ahLst/>
              <a:cxnLst/>
              <a:rect l="l" t="t" r="r" b="b"/>
              <a:pathLst>
                <a:path w="431" h="1145" extrusionOk="0">
                  <a:moveTo>
                    <a:pt x="430" y="0"/>
                  </a:moveTo>
                  <a:cubicBezTo>
                    <a:pt x="359" y="197"/>
                    <a:pt x="233" y="662"/>
                    <a:pt x="1" y="1145"/>
                  </a:cubicBezTo>
                  <a:cubicBezTo>
                    <a:pt x="37" y="1109"/>
                    <a:pt x="108" y="1020"/>
                    <a:pt x="180" y="841"/>
                  </a:cubicBezTo>
                  <a:cubicBezTo>
                    <a:pt x="216" y="769"/>
                    <a:pt x="251" y="644"/>
                    <a:pt x="305" y="519"/>
                  </a:cubicBezTo>
                  <a:cubicBezTo>
                    <a:pt x="341" y="376"/>
                    <a:pt x="394" y="197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3200475" y="5151325"/>
              <a:ext cx="15675" cy="7175"/>
            </a:xfrm>
            <a:custGeom>
              <a:avLst/>
              <a:gdLst/>
              <a:ahLst/>
              <a:cxnLst/>
              <a:rect l="l" t="t" r="r" b="b"/>
              <a:pathLst>
                <a:path w="627" h="287" extrusionOk="0">
                  <a:moveTo>
                    <a:pt x="626" y="0"/>
                  </a:moveTo>
                  <a:lnTo>
                    <a:pt x="626" y="0"/>
                  </a:lnTo>
                  <a:cubicBezTo>
                    <a:pt x="412" y="107"/>
                    <a:pt x="197" y="197"/>
                    <a:pt x="1" y="286"/>
                  </a:cubicBezTo>
                  <a:cubicBezTo>
                    <a:pt x="215" y="197"/>
                    <a:pt x="412" y="107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3216125" y="51464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87" y="54"/>
                    <a:pt x="144" y="125"/>
                    <a:pt x="1" y="197"/>
                  </a:cubicBezTo>
                  <a:cubicBezTo>
                    <a:pt x="126" y="143"/>
                    <a:pt x="269" y="72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3522450" y="4942475"/>
              <a:ext cx="3150" cy="2275"/>
            </a:xfrm>
            <a:custGeom>
              <a:avLst/>
              <a:gdLst/>
              <a:ahLst/>
              <a:cxnLst/>
              <a:rect l="l" t="t" r="r" b="b"/>
              <a:pathLst>
                <a:path w="126" h="91" extrusionOk="0">
                  <a:moveTo>
                    <a:pt x="126" y="1"/>
                  </a:moveTo>
                  <a:lnTo>
                    <a:pt x="0" y="90"/>
                  </a:lnTo>
                  <a:cubicBezTo>
                    <a:pt x="54" y="54"/>
                    <a:pt x="90" y="3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3251000" y="4487250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59" y="19"/>
                    <a:pt x="626" y="51"/>
                    <a:pt x="477" y="95"/>
                  </a:cubicBezTo>
                  <a:lnTo>
                    <a:pt x="477" y="95"/>
                  </a:lnTo>
                  <a:cubicBezTo>
                    <a:pt x="612" y="57"/>
                    <a:pt x="747" y="25"/>
                    <a:pt x="877" y="0"/>
                  </a:cubicBezTo>
                  <a:close/>
                  <a:moveTo>
                    <a:pt x="477" y="95"/>
                  </a:moveTo>
                  <a:cubicBezTo>
                    <a:pt x="317" y="140"/>
                    <a:pt x="156" y="193"/>
                    <a:pt x="1" y="251"/>
                  </a:cubicBezTo>
                  <a:cubicBezTo>
                    <a:pt x="176" y="189"/>
                    <a:pt x="334" y="137"/>
                    <a:pt x="477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3180350" y="4491275"/>
              <a:ext cx="97075" cy="43400"/>
            </a:xfrm>
            <a:custGeom>
              <a:avLst/>
              <a:gdLst/>
              <a:ahLst/>
              <a:cxnLst/>
              <a:rect l="l" t="t" r="r" b="b"/>
              <a:pathLst>
                <a:path w="3883" h="1736" extrusionOk="0">
                  <a:moveTo>
                    <a:pt x="3328" y="0"/>
                  </a:moveTo>
                  <a:cubicBezTo>
                    <a:pt x="3328" y="0"/>
                    <a:pt x="3202" y="0"/>
                    <a:pt x="2845" y="90"/>
                  </a:cubicBezTo>
                  <a:cubicBezTo>
                    <a:pt x="1978" y="422"/>
                    <a:pt x="1205" y="882"/>
                    <a:pt x="497" y="1377"/>
                  </a:cubicBezTo>
                  <a:lnTo>
                    <a:pt x="497" y="1377"/>
                  </a:lnTo>
                  <a:cubicBezTo>
                    <a:pt x="1253" y="859"/>
                    <a:pt x="1770" y="647"/>
                    <a:pt x="2201" y="483"/>
                  </a:cubicBezTo>
                  <a:cubicBezTo>
                    <a:pt x="2326" y="430"/>
                    <a:pt x="2451" y="412"/>
                    <a:pt x="2576" y="358"/>
                  </a:cubicBezTo>
                  <a:cubicBezTo>
                    <a:pt x="2702" y="322"/>
                    <a:pt x="2827" y="287"/>
                    <a:pt x="2952" y="251"/>
                  </a:cubicBezTo>
                  <a:cubicBezTo>
                    <a:pt x="3077" y="215"/>
                    <a:pt x="3220" y="161"/>
                    <a:pt x="3381" y="126"/>
                  </a:cubicBezTo>
                  <a:cubicBezTo>
                    <a:pt x="3525" y="90"/>
                    <a:pt x="3685" y="36"/>
                    <a:pt x="3882" y="0"/>
                  </a:cubicBezTo>
                  <a:lnTo>
                    <a:pt x="3882" y="0"/>
                  </a:lnTo>
                  <a:cubicBezTo>
                    <a:pt x="3346" y="72"/>
                    <a:pt x="3113" y="143"/>
                    <a:pt x="3042" y="161"/>
                  </a:cubicBezTo>
                  <a:cubicBezTo>
                    <a:pt x="3025" y="165"/>
                    <a:pt x="3014" y="166"/>
                    <a:pt x="3008" y="166"/>
                  </a:cubicBezTo>
                  <a:cubicBezTo>
                    <a:pt x="2979" y="166"/>
                    <a:pt x="3040" y="137"/>
                    <a:pt x="3113" y="108"/>
                  </a:cubicBezTo>
                  <a:cubicBezTo>
                    <a:pt x="3203" y="54"/>
                    <a:pt x="3328" y="18"/>
                    <a:pt x="3328" y="0"/>
                  </a:cubicBezTo>
                  <a:close/>
                  <a:moveTo>
                    <a:pt x="497" y="1377"/>
                  </a:moveTo>
                  <a:cubicBezTo>
                    <a:pt x="342" y="1483"/>
                    <a:pt x="177" y="1602"/>
                    <a:pt x="1" y="1735"/>
                  </a:cubicBezTo>
                  <a:cubicBezTo>
                    <a:pt x="163" y="1615"/>
                    <a:pt x="328" y="1495"/>
                    <a:pt x="497" y="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2921425" y="487720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7" y="0"/>
                  </a:moveTo>
                  <a:cubicBezTo>
                    <a:pt x="28" y="9"/>
                    <a:pt x="23" y="22"/>
                    <a:pt x="19" y="36"/>
                  </a:cubicBezTo>
                  <a:lnTo>
                    <a:pt x="19" y="36"/>
                  </a:lnTo>
                  <a:cubicBezTo>
                    <a:pt x="25" y="25"/>
                    <a:pt x="31" y="13"/>
                    <a:pt x="37" y="0"/>
                  </a:cubicBezTo>
                  <a:close/>
                  <a:moveTo>
                    <a:pt x="19" y="36"/>
                  </a:moveTo>
                  <a:cubicBezTo>
                    <a:pt x="12" y="49"/>
                    <a:pt x="6" y="61"/>
                    <a:pt x="1" y="72"/>
                  </a:cubicBezTo>
                  <a:lnTo>
                    <a:pt x="1" y="72"/>
                  </a:lnTo>
                  <a:cubicBezTo>
                    <a:pt x="10" y="63"/>
                    <a:pt x="14" y="49"/>
                    <a:pt x="1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2459950" y="4837850"/>
              <a:ext cx="35350" cy="8950"/>
            </a:xfrm>
            <a:custGeom>
              <a:avLst/>
              <a:gdLst/>
              <a:ahLst/>
              <a:cxnLst/>
              <a:rect l="l" t="t" r="r" b="b"/>
              <a:pathLst>
                <a:path w="1414" h="358" extrusionOk="0">
                  <a:moveTo>
                    <a:pt x="0" y="0"/>
                  </a:moveTo>
                  <a:cubicBezTo>
                    <a:pt x="233" y="72"/>
                    <a:pt x="448" y="161"/>
                    <a:pt x="680" y="215"/>
                  </a:cubicBezTo>
                  <a:cubicBezTo>
                    <a:pt x="930" y="268"/>
                    <a:pt x="1163" y="340"/>
                    <a:pt x="1396" y="358"/>
                  </a:cubicBezTo>
                  <a:lnTo>
                    <a:pt x="1413" y="322"/>
                  </a:lnTo>
                  <a:cubicBezTo>
                    <a:pt x="1163" y="304"/>
                    <a:pt x="930" y="250"/>
                    <a:pt x="698" y="197"/>
                  </a:cubicBezTo>
                  <a:cubicBezTo>
                    <a:pt x="465" y="143"/>
                    <a:pt x="23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2347700" y="4624075"/>
              <a:ext cx="213775" cy="227575"/>
            </a:xfrm>
            <a:custGeom>
              <a:avLst/>
              <a:gdLst/>
              <a:ahLst/>
              <a:cxnLst/>
              <a:rect l="l" t="t" r="r" b="b"/>
              <a:pathLst>
                <a:path w="8551" h="9103" extrusionOk="0">
                  <a:moveTo>
                    <a:pt x="126" y="1"/>
                  </a:moveTo>
                  <a:cubicBezTo>
                    <a:pt x="18" y="1199"/>
                    <a:pt x="1" y="2434"/>
                    <a:pt x="215" y="3650"/>
                  </a:cubicBezTo>
                  <a:cubicBezTo>
                    <a:pt x="430" y="4848"/>
                    <a:pt x="931" y="6029"/>
                    <a:pt x="1754" y="6977"/>
                  </a:cubicBezTo>
                  <a:cubicBezTo>
                    <a:pt x="2576" y="7907"/>
                    <a:pt x="3721" y="8515"/>
                    <a:pt x="4902" y="8837"/>
                  </a:cubicBezTo>
                  <a:cubicBezTo>
                    <a:pt x="5676" y="9022"/>
                    <a:pt x="6472" y="9102"/>
                    <a:pt x="7262" y="9102"/>
                  </a:cubicBezTo>
                  <a:cubicBezTo>
                    <a:pt x="7695" y="9102"/>
                    <a:pt x="8126" y="9078"/>
                    <a:pt x="8551" y="9034"/>
                  </a:cubicBezTo>
                  <a:lnTo>
                    <a:pt x="8551" y="9034"/>
                  </a:lnTo>
                  <a:cubicBezTo>
                    <a:pt x="8234" y="9062"/>
                    <a:pt x="7917" y="9076"/>
                    <a:pt x="7601" y="9076"/>
                  </a:cubicBezTo>
                  <a:cubicBezTo>
                    <a:pt x="7097" y="9076"/>
                    <a:pt x="6595" y="9039"/>
                    <a:pt x="6100" y="8962"/>
                  </a:cubicBezTo>
                  <a:lnTo>
                    <a:pt x="6100" y="8962"/>
                  </a:lnTo>
                  <a:cubicBezTo>
                    <a:pt x="6115" y="8967"/>
                    <a:pt x="6114" y="8969"/>
                    <a:pt x="6099" y="8969"/>
                  </a:cubicBezTo>
                  <a:cubicBezTo>
                    <a:pt x="6059" y="8969"/>
                    <a:pt x="5916" y="8953"/>
                    <a:pt x="5707" y="8927"/>
                  </a:cubicBezTo>
                  <a:cubicBezTo>
                    <a:pt x="5564" y="8909"/>
                    <a:pt x="5385" y="8873"/>
                    <a:pt x="5170" y="8837"/>
                  </a:cubicBezTo>
                  <a:cubicBezTo>
                    <a:pt x="4955" y="8801"/>
                    <a:pt x="4723" y="8712"/>
                    <a:pt x="4455" y="8640"/>
                  </a:cubicBezTo>
                  <a:cubicBezTo>
                    <a:pt x="4186" y="8569"/>
                    <a:pt x="3918" y="8426"/>
                    <a:pt x="3632" y="8301"/>
                  </a:cubicBezTo>
                  <a:cubicBezTo>
                    <a:pt x="3471" y="8247"/>
                    <a:pt x="3346" y="8158"/>
                    <a:pt x="3185" y="8068"/>
                  </a:cubicBezTo>
                  <a:cubicBezTo>
                    <a:pt x="3041" y="7979"/>
                    <a:pt x="2898" y="7907"/>
                    <a:pt x="2755" y="7782"/>
                  </a:cubicBezTo>
                  <a:cubicBezTo>
                    <a:pt x="2165" y="7406"/>
                    <a:pt x="1664" y="6816"/>
                    <a:pt x="1253" y="6190"/>
                  </a:cubicBezTo>
                  <a:lnTo>
                    <a:pt x="949" y="5707"/>
                  </a:lnTo>
                  <a:cubicBezTo>
                    <a:pt x="877" y="5528"/>
                    <a:pt x="806" y="5367"/>
                    <a:pt x="734" y="5188"/>
                  </a:cubicBezTo>
                  <a:cubicBezTo>
                    <a:pt x="698" y="5099"/>
                    <a:pt x="662" y="5027"/>
                    <a:pt x="627" y="4938"/>
                  </a:cubicBezTo>
                  <a:cubicBezTo>
                    <a:pt x="591" y="4848"/>
                    <a:pt x="573" y="4759"/>
                    <a:pt x="555" y="4669"/>
                  </a:cubicBezTo>
                  <a:cubicBezTo>
                    <a:pt x="501" y="4508"/>
                    <a:pt x="448" y="4330"/>
                    <a:pt x="394" y="4169"/>
                  </a:cubicBezTo>
                  <a:cubicBezTo>
                    <a:pt x="323" y="3811"/>
                    <a:pt x="269" y="3489"/>
                    <a:pt x="215" y="3167"/>
                  </a:cubicBezTo>
                  <a:cubicBezTo>
                    <a:pt x="179" y="2845"/>
                    <a:pt x="162" y="2541"/>
                    <a:pt x="126" y="2255"/>
                  </a:cubicBezTo>
                  <a:cubicBezTo>
                    <a:pt x="126" y="1986"/>
                    <a:pt x="126" y="1736"/>
                    <a:pt x="126" y="1503"/>
                  </a:cubicBezTo>
                  <a:cubicBezTo>
                    <a:pt x="126" y="1289"/>
                    <a:pt x="126" y="1092"/>
                    <a:pt x="126" y="931"/>
                  </a:cubicBezTo>
                  <a:cubicBezTo>
                    <a:pt x="141" y="673"/>
                    <a:pt x="143" y="506"/>
                    <a:pt x="144" y="482"/>
                  </a:cubicBezTo>
                  <a:lnTo>
                    <a:pt x="144" y="482"/>
                  </a:lnTo>
                  <a:lnTo>
                    <a:pt x="144" y="484"/>
                  </a:lnTo>
                  <a:cubicBezTo>
                    <a:pt x="144" y="481"/>
                    <a:pt x="144" y="479"/>
                    <a:pt x="144" y="479"/>
                  </a:cubicBezTo>
                  <a:cubicBezTo>
                    <a:pt x="144" y="479"/>
                    <a:pt x="144" y="480"/>
                    <a:pt x="144" y="482"/>
                  </a:cubicBezTo>
                  <a:lnTo>
                    <a:pt x="144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2517625" y="4834700"/>
              <a:ext cx="99750" cy="15225"/>
            </a:xfrm>
            <a:custGeom>
              <a:avLst/>
              <a:gdLst/>
              <a:ahLst/>
              <a:cxnLst/>
              <a:rect l="l" t="t" r="r" b="b"/>
              <a:pathLst>
                <a:path w="3990" h="609" extrusionOk="0">
                  <a:moveTo>
                    <a:pt x="3990" y="1"/>
                  </a:moveTo>
                  <a:lnTo>
                    <a:pt x="3990" y="1"/>
                  </a:lnTo>
                  <a:cubicBezTo>
                    <a:pt x="3185" y="287"/>
                    <a:pt x="2523" y="359"/>
                    <a:pt x="1897" y="430"/>
                  </a:cubicBezTo>
                  <a:cubicBezTo>
                    <a:pt x="1271" y="466"/>
                    <a:pt x="698" y="502"/>
                    <a:pt x="1" y="537"/>
                  </a:cubicBezTo>
                  <a:cubicBezTo>
                    <a:pt x="162" y="555"/>
                    <a:pt x="323" y="591"/>
                    <a:pt x="484" y="591"/>
                  </a:cubicBezTo>
                  <a:lnTo>
                    <a:pt x="985" y="609"/>
                  </a:lnTo>
                  <a:cubicBezTo>
                    <a:pt x="1539" y="591"/>
                    <a:pt x="2022" y="537"/>
                    <a:pt x="2505" y="430"/>
                  </a:cubicBezTo>
                  <a:cubicBezTo>
                    <a:pt x="2738" y="376"/>
                    <a:pt x="2988" y="323"/>
                    <a:pt x="3220" y="251"/>
                  </a:cubicBezTo>
                  <a:cubicBezTo>
                    <a:pt x="3346" y="215"/>
                    <a:pt x="3471" y="180"/>
                    <a:pt x="3596" y="144"/>
                  </a:cubicBezTo>
                  <a:cubicBezTo>
                    <a:pt x="3739" y="90"/>
                    <a:pt x="3864" y="54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2633900" y="4803850"/>
              <a:ext cx="48325" cy="19700"/>
            </a:xfrm>
            <a:custGeom>
              <a:avLst/>
              <a:gdLst/>
              <a:ahLst/>
              <a:cxnLst/>
              <a:rect l="l" t="t" r="r" b="b"/>
              <a:pathLst>
                <a:path w="1933" h="788" fill="none" extrusionOk="0">
                  <a:moveTo>
                    <a:pt x="0" y="788"/>
                  </a:moveTo>
                  <a:cubicBezTo>
                    <a:pt x="376" y="698"/>
                    <a:pt x="752" y="537"/>
                    <a:pt x="1109" y="394"/>
                  </a:cubicBezTo>
                  <a:cubicBezTo>
                    <a:pt x="1449" y="233"/>
                    <a:pt x="1736" y="90"/>
                    <a:pt x="1932" y="1"/>
                  </a:cubicBezTo>
                  <a:cubicBezTo>
                    <a:pt x="1843" y="108"/>
                    <a:pt x="1521" y="269"/>
                    <a:pt x="1145" y="412"/>
                  </a:cubicBezTo>
                  <a:cubicBezTo>
                    <a:pt x="752" y="555"/>
                    <a:pt x="322" y="698"/>
                    <a:pt x="0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2676375" y="4790875"/>
              <a:ext cx="7625" cy="4500"/>
            </a:xfrm>
            <a:custGeom>
              <a:avLst/>
              <a:gdLst/>
              <a:ahLst/>
              <a:cxnLst/>
              <a:rect l="l" t="t" r="r" b="b"/>
              <a:pathLst>
                <a:path w="305" h="180" extrusionOk="0">
                  <a:moveTo>
                    <a:pt x="305" y="1"/>
                  </a:moveTo>
                  <a:cubicBezTo>
                    <a:pt x="215" y="55"/>
                    <a:pt x="108" y="108"/>
                    <a:pt x="1" y="162"/>
                  </a:cubicBezTo>
                  <a:lnTo>
                    <a:pt x="19" y="162"/>
                  </a:lnTo>
                  <a:lnTo>
                    <a:pt x="19" y="180"/>
                  </a:lnTo>
                  <a:cubicBezTo>
                    <a:pt x="90" y="144"/>
                    <a:pt x="198" y="72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2672325" y="4795350"/>
              <a:ext cx="4525" cy="2525"/>
            </a:xfrm>
            <a:custGeom>
              <a:avLst/>
              <a:gdLst/>
              <a:ahLst/>
              <a:cxnLst/>
              <a:rect l="l" t="t" r="r" b="b"/>
              <a:pathLst>
                <a:path w="181" h="101" extrusionOk="0">
                  <a:moveTo>
                    <a:pt x="163" y="1"/>
                  </a:moveTo>
                  <a:cubicBezTo>
                    <a:pt x="60" y="58"/>
                    <a:pt x="1" y="100"/>
                    <a:pt x="32" y="100"/>
                  </a:cubicBezTo>
                  <a:cubicBezTo>
                    <a:pt x="50" y="100"/>
                    <a:pt x="97" y="87"/>
                    <a:pt x="181" y="5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2683975" y="4759125"/>
              <a:ext cx="51450" cy="31775"/>
            </a:xfrm>
            <a:custGeom>
              <a:avLst/>
              <a:gdLst/>
              <a:ahLst/>
              <a:cxnLst/>
              <a:rect l="l" t="t" r="r" b="b"/>
              <a:pathLst>
                <a:path w="2058" h="1271" extrusionOk="0">
                  <a:moveTo>
                    <a:pt x="2058" y="1"/>
                  </a:moveTo>
                  <a:lnTo>
                    <a:pt x="2058" y="1"/>
                  </a:lnTo>
                  <a:cubicBezTo>
                    <a:pt x="1879" y="144"/>
                    <a:pt x="1700" y="287"/>
                    <a:pt x="1503" y="412"/>
                  </a:cubicBezTo>
                  <a:cubicBezTo>
                    <a:pt x="1307" y="537"/>
                    <a:pt x="1128" y="663"/>
                    <a:pt x="931" y="788"/>
                  </a:cubicBezTo>
                  <a:cubicBezTo>
                    <a:pt x="913" y="698"/>
                    <a:pt x="913" y="681"/>
                    <a:pt x="1611" y="216"/>
                  </a:cubicBezTo>
                  <a:lnTo>
                    <a:pt x="1611" y="216"/>
                  </a:lnTo>
                  <a:cubicBezTo>
                    <a:pt x="1432" y="305"/>
                    <a:pt x="824" y="752"/>
                    <a:pt x="448" y="967"/>
                  </a:cubicBezTo>
                  <a:lnTo>
                    <a:pt x="734" y="824"/>
                  </a:lnTo>
                  <a:lnTo>
                    <a:pt x="734" y="824"/>
                  </a:lnTo>
                  <a:cubicBezTo>
                    <a:pt x="573" y="931"/>
                    <a:pt x="269" y="1128"/>
                    <a:pt x="1" y="1271"/>
                  </a:cubicBezTo>
                  <a:lnTo>
                    <a:pt x="19" y="1271"/>
                  </a:lnTo>
                  <a:cubicBezTo>
                    <a:pt x="1110" y="734"/>
                    <a:pt x="1951" y="305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2741225" y="4725600"/>
              <a:ext cx="26850" cy="28650"/>
            </a:xfrm>
            <a:custGeom>
              <a:avLst/>
              <a:gdLst/>
              <a:ahLst/>
              <a:cxnLst/>
              <a:rect l="l" t="t" r="r" b="b"/>
              <a:pathLst>
                <a:path w="1074" h="1146" fill="none" extrusionOk="0">
                  <a:moveTo>
                    <a:pt x="1074" y="0"/>
                  </a:moveTo>
                  <a:cubicBezTo>
                    <a:pt x="805" y="376"/>
                    <a:pt x="519" y="734"/>
                    <a:pt x="179" y="1056"/>
                  </a:cubicBezTo>
                  <a:cubicBezTo>
                    <a:pt x="0" y="1145"/>
                    <a:pt x="161" y="984"/>
                    <a:pt x="394" y="752"/>
                  </a:cubicBezTo>
                  <a:cubicBezTo>
                    <a:pt x="501" y="626"/>
                    <a:pt x="644" y="501"/>
                    <a:pt x="770" y="376"/>
                  </a:cubicBezTo>
                  <a:cubicBezTo>
                    <a:pt x="877" y="233"/>
                    <a:pt x="984" y="108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2777900" y="4684900"/>
              <a:ext cx="15225" cy="35350"/>
            </a:xfrm>
            <a:custGeom>
              <a:avLst/>
              <a:gdLst/>
              <a:ahLst/>
              <a:cxnLst/>
              <a:rect l="l" t="t" r="r" b="b"/>
              <a:pathLst>
                <a:path w="609" h="1414" extrusionOk="0">
                  <a:moveTo>
                    <a:pt x="608" y="1"/>
                  </a:moveTo>
                  <a:cubicBezTo>
                    <a:pt x="501" y="323"/>
                    <a:pt x="394" y="537"/>
                    <a:pt x="340" y="680"/>
                  </a:cubicBezTo>
                  <a:cubicBezTo>
                    <a:pt x="268" y="805"/>
                    <a:pt x="251" y="859"/>
                    <a:pt x="233" y="913"/>
                  </a:cubicBezTo>
                  <a:cubicBezTo>
                    <a:pt x="215" y="966"/>
                    <a:pt x="215" y="984"/>
                    <a:pt x="197" y="1056"/>
                  </a:cubicBezTo>
                  <a:cubicBezTo>
                    <a:pt x="179" y="1092"/>
                    <a:pt x="179" y="1127"/>
                    <a:pt x="143" y="1199"/>
                  </a:cubicBezTo>
                  <a:cubicBezTo>
                    <a:pt x="107" y="1253"/>
                    <a:pt x="72" y="1324"/>
                    <a:pt x="0" y="1414"/>
                  </a:cubicBezTo>
                  <a:cubicBezTo>
                    <a:pt x="179" y="1199"/>
                    <a:pt x="286" y="966"/>
                    <a:pt x="376" y="770"/>
                  </a:cubicBezTo>
                  <a:lnTo>
                    <a:pt x="376" y="770"/>
                  </a:lnTo>
                  <a:cubicBezTo>
                    <a:pt x="281" y="919"/>
                    <a:pt x="239" y="979"/>
                    <a:pt x="232" y="979"/>
                  </a:cubicBezTo>
                  <a:cubicBezTo>
                    <a:pt x="222" y="979"/>
                    <a:pt x="270" y="882"/>
                    <a:pt x="340" y="752"/>
                  </a:cubicBezTo>
                  <a:cubicBezTo>
                    <a:pt x="465" y="519"/>
                    <a:pt x="590" y="144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2772525" y="4720225"/>
              <a:ext cx="5400" cy="8075"/>
            </a:xfrm>
            <a:custGeom>
              <a:avLst/>
              <a:gdLst/>
              <a:ahLst/>
              <a:cxnLst/>
              <a:rect l="l" t="t" r="r" b="b"/>
              <a:pathLst>
                <a:path w="216" h="323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44" y="108"/>
                    <a:pt x="72" y="215"/>
                    <a:pt x="1" y="323"/>
                  </a:cubicBezTo>
                  <a:cubicBezTo>
                    <a:pt x="108" y="197"/>
                    <a:pt x="161" y="90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2438925" y="4825775"/>
              <a:ext cx="4050" cy="2250"/>
            </a:xfrm>
            <a:custGeom>
              <a:avLst/>
              <a:gdLst/>
              <a:ahLst/>
              <a:cxnLst/>
              <a:rect l="l" t="t" r="r" b="b"/>
              <a:pathLst>
                <a:path w="162" h="90" fill="none" extrusionOk="0">
                  <a:moveTo>
                    <a:pt x="1" y="0"/>
                  </a:moveTo>
                  <a:cubicBezTo>
                    <a:pt x="162" y="90"/>
                    <a:pt x="162" y="90"/>
                    <a:pt x="72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2753300" y="4679525"/>
              <a:ext cx="11650" cy="6300"/>
            </a:xfrm>
            <a:custGeom>
              <a:avLst/>
              <a:gdLst/>
              <a:ahLst/>
              <a:cxnLst/>
              <a:rect l="l" t="t" r="r" b="b"/>
              <a:pathLst>
                <a:path w="466" h="25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47" y="9"/>
                    <a:pt x="429" y="17"/>
                    <a:pt x="411" y="26"/>
                  </a:cubicBezTo>
                  <a:lnTo>
                    <a:pt x="411" y="26"/>
                  </a:lnTo>
                  <a:cubicBezTo>
                    <a:pt x="429" y="19"/>
                    <a:pt x="447" y="10"/>
                    <a:pt x="465" y="1"/>
                  </a:cubicBezTo>
                  <a:close/>
                  <a:moveTo>
                    <a:pt x="411" y="26"/>
                  </a:moveTo>
                  <a:cubicBezTo>
                    <a:pt x="393" y="32"/>
                    <a:pt x="376" y="37"/>
                    <a:pt x="358" y="37"/>
                  </a:cubicBezTo>
                  <a:cubicBezTo>
                    <a:pt x="319" y="63"/>
                    <a:pt x="278" y="89"/>
                    <a:pt x="235" y="115"/>
                  </a:cubicBezTo>
                  <a:lnTo>
                    <a:pt x="235" y="115"/>
                  </a:lnTo>
                  <a:cubicBezTo>
                    <a:pt x="292" y="84"/>
                    <a:pt x="351" y="54"/>
                    <a:pt x="411" y="26"/>
                  </a:cubicBezTo>
                  <a:close/>
                  <a:moveTo>
                    <a:pt x="235" y="115"/>
                  </a:moveTo>
                  <a:cubicBezTo>
                    <a:pt x="153" y="159"/>
                    <a:pt x="74" y="205"/>
                    <a:pt x="0" y="251"/>
                  </a:cubicBezTo>
                  <a:cubicBezTo>
                    <a:pt x="80" y="206"/>
                    <a:pt x="160" y="160"/>
                    <a:pt x="235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2343675" y="4223850"/>
              <a:ext cx="1026300" cy="727775"/>
            </a:xfrm>
            <a:custGeom>
              <a:avLst/>
              <a:gdLst/>
              <a:ahLst/>
              <a:cxnLst/>
              <a:rect l="l" t="t" r="r" b="b"/>
              <a:pathLst>
                <a:path w="41052" h="29111" extrusionOk="0">
                  <a:moveTo>
                    <a:pt x="4759" y="1"/>
                  </a:moveTo>
                  <a:cubicBezTo>
                    <a:pt x="4607" y="183"/>
                    <a:pt x="4481" y="352"/>
                    <a:pt x="4359" y="530"/>
                  </a:cubicBezTo>
                  <a:lnTo>
                    <a:pt x="4359" y="530"/>
                  </a:lnTo>
                  <a:cubicBezTo>
                    <a:pt x="4488" y="364"/>
                    <a:pt x="4621" y="202"/>
                    <a:pt x="4777" y="19"/>
                  </a:cubicBezTo>
                  <a:lnTo>
                    <a:pt x="4759" y="1"/>
                  </a:lnTo>
                  <a:close/>
                  <a:moveTo>
                    <a:pt x="38816" y="11431"/>
                  </a:moveTo>
                  <a:cubicBezTo>
                    <a:pt x="38821" y="11432"/>
                    <a:pt x="38825" y="11433"/>
                    <a:pt x="38830" y="11434"/>
                  </a:cubicBezTo>
                  <a:lnTo>
                    <a:pt x="38830" y="11434"/>
                  </a:lnTo>
                  <a:cubicBezTo>
                    <a:pt x="38825" y="11433"/>
                    <a:pt x="38821" y="11432"/>
                    <a:pt x="38816" y="11431"/>
                  </a:cubicBezTo>
                  <a:close/>
                  <a:moveTo>
                    <a:pt x="39524" y="11840"/>
                  </a:moveTo>
                  <a:cubicBezTo>
                    <a:pt x="39532" y="11847"/>
                    <a:pt x="39541" y="11854"/>
                    <a:pt x="39549" y="11860"/>
                  </a:cubicBezTo>
                  <a:lnTo>
                    <a:pt x="39524" y="11840"/>
                  </a:lnTo>
                  <a:close/>
                  <a:moveTo>
                    <a:pt x="31076" y="15462"/>
                  </a:moveTo>
                  <a:cubicBezTo>
                    <a:pt x="31048" y="15496"/>
                    <a:pt x="31023" y="15530"/>
                    <a:pt x="30999" y="15563"/>
                  </a:cubicBezTo>
                  <a:cubicBezTo>
                    <a:pt x="31025" y="15529"/>
                    <a:pt x="31051" y="15495"/>
                    <a:pt x="31076" y="15462"/>
                  </a:cubicBezTo>
                  <a:close/>
                  <a:moveTo>
                    <a:pt x="364" y="15466"/>
                  </a:moveTo>
                  <a:lnTo>
                    <a:pt x="372" y="15785"/>
                  </a:lnTo>
                  <a:lnTo>
                    <a:pt x="372" y="15785"/>
                  </a:lnTo>
                  <a:cubicBezTo>
                    <a:pt x="362" y="15922"/>
                    <a:pt x="353" y="16058"/>
                    <a:pt x="344" y="16193"/>
                  </a:cubicBezTo>
                  <a:lnTo>
                    <a:pt x="344" y="16193"/>
                  </a:lnTo>
                  <a:cubicBezTo>
                    <a:pt x="339" y="16156"/>
                    <a:pt x="348" y="15889"/>
                    <a:pt x="364" y="15466"/>
                  </a:cubicBezTo>
                  <a:close/>
                  <a:moveTo>
                    <a:pt x="319" y="18598"/>
                  </a:moveTo>
                  <a:cubicBezTo>
                    <a:pt x="346" y="18835"/>
                    <a:pt x="361" y="19045"/>
                    <a:pt x="376" y="19230"/>
                  </a:cubicBezTo>
                  <a:cubicBezTo>
                    <a:pt x="392" y="19326"/>
                    <a:pt x="408" y="19419"/>
                    <a:pt x="424" y="19506"/>
                  </a:cubicBezTo>
                  <a:lnTo>
                    <a:pt x="424" y="19506"/>
                  </a:lnTo>
                  <a:cubicBezTo>
                    <a:pt x="415" y="19457"/>
                    <a:pt x="405" y="19406"/>
                    <a:pt x="394" y="19355"/>
                  </a:cubicBezTo>
                  <a:cubicBezTo>
                    <a:pt x="358" y="19194"/>
                    <a:pt x="358" y="19015"/>
                    <a:pt x="340" y="18836"/>
                  </a:cubicBezTo>
                  <a:cubicBezTo>
                    <a:pt x="333" y="18760"/>
                    <a:pt x="325" y="18680"/>
                    <a:pt x="319" y="18598"/>
                  </a:cubicBezTo>
                  <a:close/>
                  <a:moveTo>
                    <a:pt x="444" y="19608"/>
                  </a:moveTo>
                  <a:cubicBezTo>
                    <a:pt x="457" y="19677"/>
                    <a:pt x="470" y="19742"/>
                    <a:pt x="484" y="19802"/>
                  </a:cubicBezTo>
                  <a:cubicBezTo>
                    <a:pt x="510" y="19906"/>
                    <a:pt x="526" y="19991"/>
                    <a:pt x="540" y="20064"/>
                  </a:cubicBezTo>
                  <a:lnTo>
                    <a:pt x="540" y="20064"/>
                  </a:lnTo>
                  <a:cubicBezTo>
                    <a:pt x="503" y="19932"/>
                    <a:pt x="475" y="19777"/>
                    <a:pt x="444" y="19608"/>
                  </a:cubicBezTo>
                  <a:close/>
                  <a:moveTo>
                    <a:pt x="15224" y="22296"/>
                  </a:moveTo>
                  <a:lnTo>
                    <a:pt x="15224" y="22296"/>
                  </a:lnTo>
                  <a:cubicBezTo>
                    <a:pt x="15211" y="22305"/>
                    <a:pt x="15199" y="22315"/>
                    <a:pt x="15187" y="22324"/>
                  </a:cubicBezTo>
                  <a:cubicBezTo>
                    <a:pt x="15199" y="22315"/>
                    <a:pt x="15211" y="22306"/>
                    <a:pt x="15224" y="22296"/>
                  </a:cubicBezTo>
                  <a:close/>
                  <a:moveTo>
                    <a:pt x="17942" y="17387"/>
                  </a:moveTo>
                  <a:cubicBezTo>
                    <a:pt x="18103" y="17387"/>
                    <a:pt x="18264" y="17423"/>
                    <a:pt x="18371" y="17512"/>
                  </a:cubicBezTo>
                  <a:cubicBezTo>
                    <a:pt x="18496" y="17584"/>
                    <a:pt x="18568" y="17709"/>
                    <a:pt x="18585" y="17817"/>
                  </a:cubicBezTo>
                  <a:cubicBezTo>
                    <a:pt x="18657" y="18049"/>
                    <a:pt x="18603" y="18228"/>
                    <a:pt x="18603" y="18264"/>
                  </a:cubicBezTo>
                  <a:cubicBezTo>
                    <a:pt x="18592" y="18355"/>
                    <a:pt x="18593" y="18392"/>
                    <a:pt x="18601" y="18392"/>
                  </a:cubicBezTo>
                  <a:cubicBezTo>
                    <a:pt x="18617" y="18392"/>
                    <a:pt x="18663" y="18225"/>
                    <a:pt x="18675" y="18067"/>
                  </a:cubicBezTo>
                  <a:cubicBezTo>
                    <a:pt x="18693" y="17942"/>
                    <a:pt x="18675" y="17834"/>
                    <a:pt x="18693" y="17834"/>
                  </a:cubicBezTo>
                  <a:cubicBezTo>
                    <a:pt x="18693" y="17834"/>
                    <a:pt x="18711" y="17852"/>
                    <a:pt x="18729" y="17906"/>
                  </a:cubicBezTo>
                  <a:cubicBezTo>
                    <a:pt x="18746" y="17977"/>
                    <a:pt x="18764" y="18067"/>
                    <a:pt x="18764" y="18210"/>
                  </a:cubicBezTo>
                  <a:cubicBezTo>
                    <a:pt x="18711" y="18532"/>
                    <a:pt x="18621" y="18747"/>
                    <a:pt x="18550" y="18961"/>
                  </a:cubicBezTo>
                  <a:cubicBezTo>
                    <a:pt x="18478" y="19176"/>
                    <a:pt x="18407" y="19355"/>
                    <a:pt x="18335" y="19516"/>
                  </a:cubicBezTo>
                  <a:cubicBezTo>
                    <a:pt x="18246" y="19695"/>
                    <a:pt x="18156" y="19856"/>
                    <a:pt x="18067" y="20017"/>
                  </a:cubicBezTo>
                  <a:cubicBezTo>
                    <a:pt x="17959" y="20160"/>
                    <a:pt x="17834" y="20321"/>
                    <a:pt x="17691" y="20500"/>
                  </a:cubicBezTo>
                  <a:lnTo>
                    <a:pt x="17906" y="20052"/>
                  </a:lnTo>
                  <a:lnTo>
                    <a:pt x="17906" y="20052"/>
                  </a:lnTo>
                  <a:cubicBezTo>
                    <a:pt x="17691" y="20374"/>
                    <a:pt x="17244" y="20911"/>
                    <a:pt x="16725" y="21394"/>
                  </a:cubicBezTo>
                  <a:cubicBezTo>
                    <a:pt x="16439" y="21627"/>
                    <a:pt x="16189" y="21859"/>
                    <a:pt x="15920" y="22056"/>
                  </a:cubicBezTo>
                  <a:cubicBezTo>
                    <a:pt x="15777" y="22145"/>
                    <a:pt x="15652" y="22235"/>
                    <a:pt x="15545" y="22324"/>
                  </a:cubicBezTo>
                  <a:cubicBezTo>
                    <a:pt x="15419" y="22414"/>
                    <a:pt x="15312" y="22485"/>
                    <a:pt x="15223" y="22539"/>
                  </a:cubicBezTo>
                  <a:cubicBezTo>
                    <a:pt x="15205" y="22521"/>
                    <a:pt x="15294" y="22431"/>
                    <a:pt x="15455" y="22288"/>
                  </a:cubicBezTo>
                  <a:cubicBezTo>
                    <a:pt x="15616" y="22145"/>
                    <a:pt x="15849" y="21948"/>
                    <a:pt x="16099" y="21734"/>
                  </a:cubicBezTo>
                  <a:cubicBezTo>
                    <a:pt x="16600" y="21305"/>
                    <a:pt x="17137" y="20732"/>
                    <a:pt x="17405" y="20410"/>
                  </a:cubicBezTo>
                  <a:lnTo>
                    <a:pt x="17405" y="20410"/>
                  </a:lnTo>
                  <a:cubicBezTo>
                    <a:pt x="17137" y="20661"/>
                    <a:pt x="16779" y="21054"/>
                    <a:pt x="16350" y="21412"/>
                  </a:cubicBezTo>
                  <a:cubicBezTo>
                    <a:pt x="16260" y="21501"/>
                    <a:pt x="16153" y="21591"/>
                    <a:pt x="16046" y="21680"/>
                  </a:cubicBezTo>
                  <a:cubicBezTo>
                    <a:pt x="15938" y="21770"/>
                    <a:pt x="15831" y="21841"/>
                    <a:pt x="15741" y="21913"/>
                  </a:cubicBezTo>
                  <a:cubicBezTo>
                    <a:pt x="15634" y="22002"/>
                    <a:pt x="15527" y="22074"/>
                    <a:pt x="15437" y="22145"/>
                  </a:cubicBezTo>
                  <a:cubicBezTo>
                    <a:pt x="15363" y="22190"/>
                    <a:pt x="15288" y="22247"/>
                    <a:pt x="15224" y="22296"/>
                  </a:cubicBezTo>
                  <a:lnTo>
                    <a:pt x="15224" y="22296"/>
                  </a:lnTo>
                  <a:cubicBezTo>
                    <a:pt x="15305" y="22238"/>
                    <a:pt x="15396" y="22189"/>
                    <a:pt x="15473" y="22127"/>
                  </a:cubicBezTo>
                  <a:lnTo>
                    <a:pt x="15759" y="21931"/>
                  </a:lnTo>
                  <a:lnTo>
                    <a:pt x="16022" y="21760"/>
                  </a:lnTo>
                  <a:lnTo>
                    <a:pt x="16022" y="21760"/>
                  </a:lnTo>
                  <a:cubicBezTo>
                    <a:pt x="15437" y="22247"/>
                    <a:pt x="15155" y="22453"/>
                    <a:pt x="14847" y="22700"/>
                  </a:cubicBezTo>
                  <a:cubicBezTo>
                    <a:pt x="14471" y="22950"/>
                    <a:pt x="14096" y="23254"/>
                    <a:pt x="12951" y="23737"/>
                  </a:cubicBezTo>
                  <a:cubicBezTo>
                    <a:pt x="12517" y="23921"/>
                    <a:pt x="12259" y="24019"/>
                    <a:pt x="12108" y="24065"/>
                  </a:cubicBezTo>
                  <a:lnTo>
                    <a:pt x="12108" y="24065"/>
                  </a:lnTo>
                  <a:cubicBezTo>
                    <a:pt x="12359" y="23148"/>
                    <a:pt x="12853" y="22290"/>
                    <a:pt x="13380" y="21591"/>
                  </a:cubicBezTo>
                  <a:cubicBezTo>
                    <a:pt x="14024" y="20714"/>
                    <a:pt x="14740" y="20035"/>
                    <a:pt x="15258" y="19569"/>
                  </a:cubicBezTo>
                  <a:lnTo>
                    <a:pt x="15258" y="19569"/>
                  </a:lnTo>
                  <a:cubicBezTo>
                    <a:pt x="14929" y="19804"/>
                    <a:pt x="14793" y="19916"/>
                    <a:pt x="14788" y="19916"/>
                  </a:cubicBezTo>
                  <a:cubicBezTo>
                    <a:pt x="14787" y="19916"/>
                    <a:pt x="14789" y="19914"/>
                    <a:pt x="14793" y="19909"/>
                  </a:cubicBezTo>
                  <a:cubicBezTo>
                    <a:pt x="14811" y="19856"/>
                    <a:pt x="14972" y="19695"/>
                    <a:pt x="15223" y="19498"/>
                  </a:cubicBezTo>
                  <a:cubicBezTo>
                    <a:pt x="15455" y="19283"/>
                    <a:pt x="15759" y="19051"/>
                    <a:pt x="16046" y="18854"/>
                  </a:cubicBezTo>
                  <a:cubicBezTo>
                    <a:pt x="16314" y="18657"/>
                    <a:pt x="16564" y="18514"/>
                    <a:pt x="16672" y="18443"/>
                  </a:cubicBezTo>
                  <a:lnTo>
                    <a:pt x="16672" y="18443"/>
                  </a:lnTo>
                  <a:cubicBezTo>
                    <a:pt x="15867" y="18854"/>
                    <a:pt x="14919" y="19641"/>
                    <a:pt x="14275" y="20357"/>
                  </a:cubicBezTo>
                  <a:cubicBezTo>
                    <a:pt x="13935" y="20714"/>
                    <a:pt x="13684" y="21036"/>
                    <a:pt x="13506" y="21269"/>
                  </a:cubicBezTo>
                  <a:cubicBezTo>
                    <a:pt x="13327" y="21519"/>
                    <a:pt x="13219" y="21644"/>
                    <a:pt x="13219" y="21644"/>
                  </a:cubicBezTo>
                  <a:lnTo>
                    <a:pt x="13291" y="21573"/>
                  </a:lnTo>
                  <a:lnTo>
                    <a:pt x="13291" y="21573"/>
                  </a:lnTo>
                  <a:cubicBezTo>
                    <a:pt x="12755" y="22347"/>
                    <a:pt x="12330" y="23196"/>
                    <a:pt x="12100" y="24068"/>
                  </a:cubicBezTo>
                  <a:lnTo>
                    <a:pt x="12100" y="24068"/>
                  </a:lnTo>
                  <a:cubicBezTo>
                    <a:pt x="12019" y="24093"/>
                    <a:pt x="11971" y="24102"/>
                    <a:pt x="11943" y="24102"/>
                  </a:cubicBezTo>
                  <a:cubicBezTo>
                    <a:pt x="11914" y="24102"/>
                    <a:pt x="11909" y="24092"/>
                    <a:pt x="11914" y="24077"/>
                  </a:cubicBezTo>
                  <a:cubicBezTo>
                    <a:pt x="11939" y="24038"/>
                    <a:pt x="12040" y="23971"/>
                    <a:pt x="11979" y="23971"/>
                  </a:cubicBezTo>
                  <a:cubicBezTo>
                    <a:pt x="11956" y="23971"/>
                    <a:pt x="11914" y="23980"/>
                    <a:pt x="11839" y="24001"/>
                  </a:cubicBezTo>
                  <a:lnTo>
                    <a:pt x="11839" y="24001"/>
                  </a:lnTo>
                  <a:cubicBezTo>
                    <a:pt x="12038" y="23303"/>
                    <a:pt x="12367" y="22638"/>
                    <a:pt x="12736" y="22038"/>
                  </a:cubicBezTo>
                  <a:cubicBezTo>
                    <a:pt x="13613" y="20607"/>
                    <a:pt x="14793" y="19516"/>
                    <a:pt x="15759" y="18890"/>
                  </a:cubicBezTo>
                  <a:lnTo>
                    <a:pt x="15759" y="18890"/>
                  </a:lnTo>
                  <a:cubicBezTo>
                    <a:pt x="15481" y="19064"/>
                    <a:pt x="15202" y="19276"/>
                    <a:pt x="15178" y="19276"/>
                  </a:cubicBezTo>
                  <a:cubicBezTo>
                    <a:pt x="15165" y="19276"/>
                    <a:pt x="15226" y="19214"/>
                    <a:pt x="15402" y="19051"/>
                  </a:cubicBezTo>
                  <a:cubicBezTo>
                    <a:pt x="15831" y="18747"/>
                    <a:pt x="16278" y="18478"/>
                    <a:pt x="16743" y="18282"/>
                  </a:cubicBezTo>
                  <a:cubicBezTo>
                    <a:pt x="17029" y="18121"/>
                    <a:pt x="17280" y="18013"/>
                    <a:pt x="17494" y="17942"/>
                  </a:cubicBezTo>
                  <a:cubicBezTo>
                    <a:pt x="17745" y="17852"/>
                    <a:pt x="17816" y="17834"/>
                    <a:pt x="17959" y="17834"/>
                  </a:cubicBezTo>
                  <a:cubicBezTo>
                    <a:pt x="18085" y="17834"/>
                    <a:pt x="18192" y="17924"/>
                    <a:pt x="18228" y="18049"/>
                  </a:cubicBezTo>
                  <a:cubicBezTo>
                    <a:pt x="18246" y="18174"/>
                    <a:pt x="18228" y="18282"/>
                    <a:pt x="18174" y="18478"/>
                  </a:cubicBezTo>
                  <a:cubicBezTo>
                    <a:pt x="18170" y="18495"/>
                    <a:pt x="18170" y="18503"/>
                    <a:pt x="18172" y="18503"/>
                  </a:cubicBezTo>
                  <a:cubicBezTo>
                    <a:pt x="18181" y="18503"/>
                    <a:pt x="18218" y="18422"/>
                    <a:pt x="18246" y="18299"/>
                  </a:cubicBezTo>
                  <a:cubicBezTo>
                    <a:pt x="18264" y="18228"/>
                    <a:pt x="18281" y="18156"/>
                    <a:pt x="18264" y="18049"/>
                  </a:cubicBezTo>
                  <a:cubicBezTo>
                    <a:pt x="18246" y="17960"/>
                    <a:pt x="18192" y="17852"/>
                    <a:pt x="18085" y="17799"/>
                  </a:cubicBezTo>
                  <a:cubicBezTo>
                    <a:pt x="17995" y="17745"/>
                    <a:pt x="17870" y="17745"/>
                    <a:pt x="17745" y="17745"/>
                  </a:cubicBezTo>
                  <a:lnTo>
                    <a:pt x="17691" y="17763"/>
                  </a:lnTo>
                  <a:lnTo>
                    <a:pt x="17637" y="17763"/>
                  </a:lnTo>
                  <a:cubicBezTo>
                    <a:pt x="17584" y="17781"/>
                    <a:pt x="17548" y="17781"/>
                    <a:pt x="17512" y="17799"/>
                  </a:cubicBezTo>
                  <a:cubicBezTo>
                    <a:pt x="17423" y="17817"/>
                    <a:pt x="17333" y="17834"/>
                    <a:pt x="17262" y="17870"/>
                  </a:cubicBezTo>
                  <a:cubicBezTo>
                    <a:pt x="16922" y="17977"/>
                    <a:pt x="16636" y="18121"/>
                    <a:pt x="16439" y="18210"/>
                  </a:cubicBezTo>
                  <a:cubicBezTo>
                    <a:pt x="16689" y="18013"/>
                    <a:pt x="16976" y="17834"/>
                    <a:pt x="17298" y="17727"/>
                  </a:cubicBezTo>
                  <a:cubicBezTo>
                    <a:pt x="17441" y="17673"/>
                    <a:pt x="17637" y="17638"/>
                    <a:pt x="17763" y="17638"/>
                  </a:cubicBezTo>
                  <a:cubicBezTo>
                    <a:pt x="17792" y="17633"/>
                    <a:pt x="17823" y="17631"/>
                    <a:pt x="17854" y="17631"/>
                  </a:cubicBezTo>
                  <a:cubicBezTo>
                    <a:pt x="17953" y="17631"/>
                    <a:pt x="18056" y="17655"/>
                    <a:pt x="18138" y="17709"/>
                  </a:cubicBezTo>
                  <a:cubicBezTo>
                    <a:pt x="18264" y="17763"/>
                    <a:pt x="18335" y="17888"/>
                    <a:pt x="18335" y="18013"/>
                  </a:cubicBezTo>
                  <a:cubicBezTo>
                    <a:pt x="18353" y="18085"/>
                    <a:pt x="18353" y="18138"/>
                    <a:pt x="18335" y="18210"/>
                  </a:cubicBezTo>
                  <a:cubicBezTo>
                    <a:pt x="18335" y="18264"/>
                    <a:pt x="18317" y="18317"/>
                    <a:pt x="18299" y="18407"/>
                  </a:cubicBezTo>
                  <a:cubicBezTo>
                    <a:pt x="18246" y="18711"/>
                    <a:pt x="18120" y="19033"/>
                    <a:pt x="18013" y="19355"/>
                  </a:cubicBezTo>
                  <a:cubicBezTo>
                    <a:pt x="17997" y="19399"/>
                    <a:pt x="17995" y="19419"/>
                    <a:pt x="18004" y="19419"/>
                  </a:cubicBezTo>
                  <a:cubicBezTo>
                    <a:pt x="18025" y="19419"/>
                    <a:pt x="18100" y="19314"/>
                    <a:pt x="18174" y="19140"/>
                  </a:cubicBezTo>
                  <a:cubicBezTo>
                    <a:pt x="18228" y="19015"/>
                    <a:pt x="18299" y="18854"/>
                    <a:pt x="18353" y="18675"/>
                  </a:cubicBezTo>
                  <a:cubicBezTo>
                    <a:pt x="18407" y="18478"/>
                    <a:pt x="18442" y="18299"/>
                    <a:pt x="18442" y="18138"/>
                  </a:cubicBezTo>
                  <a:cubicBezTo>
                    <a:pt x="18442" y="17977"/>
                    <a:pt x="18407" y="17817"/>
                    <a:pt x="18299" y="17709"/>
                  </a:cubicBezTo>
                  <a:cubicBezTo>
                    <a:pt x="18192" y="17620"/>
                    <a:pt x="18067" y="17602"/>
                    <a:pt x="17977" y="17584"/>
                  </a:cubicBezTo>
                  <a:cubicBezTo>
                    <a:pt x="17888" y="17566"/>
                    <a:pt x="17834" y="17566"/>
                    <a:pt x="17834" y="17548"/>
                  </a:cubicBezTo>
                  <a:cubicBezTo>
                    <a:pt x="17834" y="17548"/>
                    <a:pt x="17888" y="17512"/>
                    <a:pt x="18031" y="17512"/>
                  </a:cubicBezTo>
                  <a:cubicBezTo>
                    <a:pt x="18174" y="17530"/>
                    <a:pt x="18317" y="17584"/>
                    <a:pt x="18407" y="17691"/>
                  </a:cubicBezTo>
                  <a:cubicBezTo>
                    <a:pt x="18496" y="17817"/>
                    <a:pt x="18514" y="17960"/>
                    <a:pt x="18514" y="18085"/>
                  </a:cubicBezTo>
                  <a:cubicBezTo>
                    <a:pt x="18514" y="18371"/>
                    <a:pt x="18425" y="18657"/>
                    <a:pt x="18317" y="18943"/>
                  </a:cubicBezTo>
                  <a:cubicBezTo>
                    <a:pt x="18460" y="18675"/>
                    <a:pt x="18585" y="18335"/>
                    <a:pt x="18568" y="17995"/>
                  </a:cubicBezTo>
                  <a:cubicBezTo>
                    <a:pt x="18550" y="17817"/>
                    <a:pt x="18478" y="17638"/>
                    <a:pt x="18317" y="17566"/>
                  </a:cubicBezTo>
                  <a:cubicBezTo>
                    <a:pt x="18206" y="17497"/>
                    <a:pt x="18074" y="17470"/>
                    <a:pt x="17945" y="17470"/>
                  </a:cubicBezTo>
                  <a:cubicBezTo>
                    <a:pt x="17907" y="17470"/>
                    <a:pt x="17870" y="17473"/>
                    <a:pt x="17834" y="17477"/>
                  </a:cubicBezTo>
                  <a:cubicBezTo>
                    <a:pt x="17512" y="17512"/>
                    <a:pt x="17208" y="17620"/>
                    <a:pt x="16958" y="17709"/>
                  </a:cubicBezTo>
                  <a:cubicBezTo>
                    <a:pt x="16725" y="17817"/>
                    <a:pt x="16528" y="17888"/>
                    <a:pt x="16403" y="17906"/>
                  </a:cubicBezTo>
                  <a:cubicBezTo>
                    <a:pt x="16546" y="17817"/>
                    <a:pt x="16779" y="17691"/>
                    <a:pt x="17047" y="17584"/>
                  </a:cubicBezTo>
                  <a:cubicBezTo>
                    <a:pt x="17315" y="17477"/>
                    <a:pt x="17620" y="17387"/>
                    <a:pt x="17942" y="17387"/>
                  </a:cubicBezTo>
                  <a:close/>
                  <a:moveTo>
                    <a:pt x="12099" y="24423"/>
                  </a:moveTo>
                  <a:cubicBezTo>
                    <a:pt x="12055" y="24540"/>
                    <a:pt x="12011" y="24657"/>
                    <a:pt x="11967" y="24775"/>
                  </a:cubicBezTo>
                  <a:cubicBezTo>
                    <a:pt x="11980" y="24665"/>
                    <a:pt x="11998" y="24557"/>
                    <a:pt x="12019" y="24448"/>
                  </a:cubicBezTo>
                  <a:lnTo>
                    <a:pt x="12019" y="24448"/>
                  </a:lnTo>
                  <a:cubicBezTo>
                    <a:pt x="12046" y="24440"/>
                    <a:pt x="12072" y="24432"/>
                    <a:pt x="12099" y="24423"/>
                  </a:cubicBezTo>
                  <a:close/>
                  <a:moveTo>
                    <a:pt x="37856" y="11052"/>
                  </a:moveTo>
                  <a:cubicBezTo>
                    <a:pt x="38168" y="11052"/>
                    <a:pt x="38463" y="11102"/>
                    <a:pt x="38673" y="11180"/>
                  </a:cubicBezTo>
                  <a:lnTo>
                    <a:pt x="38601" y="11180"/>
                  </a:lnTo>
                  <a:cubicBezTo>
                    <a:pt x="38575" y="11189"/>
                    <a:pt x="38548" y="11194"/>
                    <a:pt x="38521" y="11194"/>
                  </a:cubicBezTo>
                  <a:cubicBezTo>
                    <a:pt x="38494" y="11194"/>
                    <a:pt x="38467" y="11189"/>
                    <a:pt x="38440" y="11180"/>
                  </a:cubicBezTo>
                  <a:cubicBezTo>
                    <a:pt x="38399" y="11174"/>
                    <a:pt x="38353" y="11172"/>
                    <a:pt x="38303" y="11172"/>
                  </a:cubicBezTo>
                  <a:cubicBezTo>
                    <a:pt x="38204" y="11172"/>
                    <a:pt x="38089" y="11180"/>
                    <a:pt x="37957" y="11180"/>
                  </a:cubicBezTo>
                  <a:cubicBezTo>
                    <a:pt x="37582" y="11198"/>
                    <a:pt x="37081" y="11306"/>
                    <a:pt x="36616" y="11484"/>
                  </a:cubicBezTo>
                  <a:cubicBezTo>
                    <a:pt x="36133" y="11645"/>
                    <a:pt x="35704" y="11878"/>
                    <a:pt x="35417" y="12057"/>
                  </a:cubicBezTo>
                  <a:cubicBezTo>
                    <a:pt x="35168" y="12213"/>
                    <a:pt x="35027" y="12314"/>
                    <a:pt x="35078" y="12314"/>
                  </a:cubicBezTo>
                  <a:cubicBezTo>
                    <a:pt x="35085" y="12314"/>
                    <a:pt x="35097" y="12312"/>
                    <a:pt x="35113" y="12307"/>
                  </a:cubicBezTo>
                  <a:cubicBezTo>
                    <a:pt x="35578" y="12039"/>
                    <a:pt x="36043" y="11788"/>
                    <a:pt x="36491" y="11610"/>
                  </a:cubicBezTo>
                  <a:cubicBezTo>
                    <a:pt x="36938" y="11413"/>
                    <a:pt x="37367" y="11288"/>
                    <a:pt x="37761" y="11252"/>
                  </a:cubicBezTo>
                  <a:cubicBezTo>
                    <a:pt x="37902" y="11233"/>
                    <a:pt x="38041" y="11223"/>
                    <a:pt x="38175" y="11223"/>
                  </a:cubicBezTo>
                  <a:cubicBezTo>
                    <a:pt x="38415" y="11223"/>
                    <a:pt x="38639" y="11255"/>
                    <a:pt x="38834" y="11323"/>
                  </a:cubicBezTo>
                  <a:cubicBezTo>
                    <a:pt x="39156" y="11449"/>
                    <a:pt x="39406" y="11610"/>
                    <a:pt x="39603" y="11824"/>
                  </a:cubicBezTo>
                  <a:cubicBezTo>
                    <a:pt x="39374" y="11631"/>
                    <a:pt x="39094" y="11507"/>
                    <a:pt x="38830" y="11434"/>
                  </a:cubicBezTo>
                  <a:lnTo>
                    <a:pt x="38830" y="11434"/>
                  </a:lnTo>
                  <a:cubicBezTo>
                    <a:pt x="38895" y="11453"/>
                    <a:pt x="38946" y="11486"/>
                    <a:pt x="39013" y="11502"/>
                  </a:cubicBezTo>
                  <a:lnTo>
                    <a:pt x="39102" y="11556"/>
                  </a:lnTo>
                  <a:lnTo>
                    <a:pt x="39192" y="11610"/>
                  </a:lnTo>
                  <a:cubicBezTo>
                    <a:pt x="39245" y="11645"/>
                    <a:pt x="39317" y="11681"/>
                    <a:pt x="39371" y="11717"/>
                  </a:cubicBezTo>
                  <a:lnTo>
                    <a:pt x="39524" y="11840"/>
                  </a:lnTo>
                  <a:lnTo>
                    <a:pt x="39524" y="11840"/>
                  </a:lnTo>
                  <a:cubicBezTo>
                    <a:pt x="39465" y="11789"/>
                    <a:pt x="39416" y="11728"/>
                    <a:pt x="39353" y="11681"/>
                  </a:cubicBezTo>
                  <a:lnTo>
                    <a:pt x="39353" y="11681"/>
                  </a:lnTo>
                  <a:cubicBezTo>
                    <a:pt x="39442" y="11735"/>
                    <a:pt x="39532" y="11806"/>
                    <a:pt x="39639" y="11896"/>
                  </a:cubicBezTo>
                  <a:cubicBezTo>
                    <a:pt x="39728" y="12003"/>
                    <a:pt x="39853" y="12110"/>
                    <a:pt x="39925" y="12254"/>
                  </a:cubicBezTo>
                  <a:cubicBezTo>
                    <a:pt x="40104" y="12540"/>
                    <a:pt x="40211" y="12880"/>
                    <a:pt x="40247" y="13219"/>
                  </a:cubicBezTo>
                  <a:cubicBezTo>
                    <a:pt x="40193" y="13076"/>
                    <a:pt x="40140" y="12933"/>
                    <a:pt x="40050" y="12808"/>
                  </a:cubicBezTo>
                  <a:lnTo>
                    <a:pt x="40050" y="12808"/>
                  </a:lnTo>
                  <a:cubicBezTo>
                    <a:pt x="40175" y="13184"/>
                    <a:pt x="40175" y="13595"/>
                    <a:pt x="40050" y="14042"/>
                  </a:cubicBezTo>
                  <a:lnTo>
                    <a:pt x="40122" y="13881"/>
                  </a:lnTo>
                  <a:lnTo>
                    <a:pt x="40122" y="13881"/>
                  </a:lnTo>
                  <a:cubicBezTo>
                    <a:pt x="40032" y="14418"/>
                    <a:pt x="39782" y="14955"/>
                    <a:pt x="39478" y="15455"/>
                  </a:cubicBezTo>
                  <a:cubicBezTo>
                    <a:pt x="39174" y="15938"/>
                    <a:pt x="38816" y="16403"/>
                    <a:pt x="38422" y="16851"/>
                  </a:cubicBezTo>
                  <a:cubicBezTo>
                    <a:pt x="37635" y="17709"/>
                    <a:pt x="36759" y="18460"/>
                    <a:pt x="35811" y="19176"/>
                  </a:cubicBezTo>
                  <a:cubicBezTo>
                    <a:pt x="36187" y="18908"/>
                    <a:pt x="36562" y="18621"/>
                    <a:pt x="36920" y="18317"/>
                  </a:cubicBezTo>
                  <a:lnTo>
                    <a:pt x="36920" y="18317"/>
                  </a:lnTo>
                  <a:cubicBezTo>
                    <a:pt x="36848" y="18407"/>
                    <a:pt x="36276" y="18908"/>
                    <a:pt x="35757" y="19301"/>
                  </a:cubicBezTo>
                  <a:cubicBezTo>
                    <a:pt x="35847" y="19265"/>
                    <a:pt x="36240" y="18979"/>
                    <a:pt x="36580" y="18693"/>
                  </a:cubicBezTo>
                  <a:cubicBezTo>
                    <a:pt x="36890" y="18448"/>
                    <a:pt x="37171" y="18203"/>
                    <a:pt x="37204" y="18203"/>
                  </a:cubicBezTo>
                  <a:cubicBezTo>
                    <a:pt x="37207" y="18203"/>
                    <a:pt x="37208" y="18205"/>
                    <a:pt x="37206" y="18210"/>
                  </a:cubicBezTo>
                  <a:cubicBezTo>
                    <a:pt x="36348" y="18979"/>
                    <a:pt x="35811" y="19355"/>
                    <a:pt x="35292" y="19713"/>
                  </a:cubicBezTo>
                  <a:cubicBezTo>
                    <a:pt x="34756" y="20088"/>
                    <a:pt x="34219" y="20446"/>
                    <a:pt x="33253" y="21054"/>
                  </a:cubicBezTo>
                  <a:cubicBezTo>
                    <a:pt x="33238" y="21069"/>
                    <a:pt x="33237" y="21075"/>
                    <a:pt x="33247" y="21075"/>
                  </a:cubicBezTo>
                  <a:cubicBezTo>
                    <a:pt x="33299" y="21075"/>
                    <a:pt x="33656" y="20892"/>
                    <a:pt x="33726" y="20892"/>
                  </a:cubicBezTo>
                  <a:cubicBezTo>
                    <a:pt x="33783" y="20892"/>
                    <a:pt x="33652" y="21012"/>
                    <a:pt x="33021" y="21448"/>
                  </a:cubicBezTo>
                  <a:cubicBezTo>
                    <a:pt x="33029" y="21433"/>
                    <a:pt x="33025" y="21427"/>
                    <a:pt x="33011" y="21427"/>
                  </a:cubicBezTo>
                  <a:cubicBezTo>
                    <a:pt x="32923" y="21427"/>
                    <a:pt x="32424" y="21707"/>
                    <a:pt x="32348" y="21707"/>
                  </a:cubicBezTo>
                  <a:cubicBezTo>
                    <a:pt x="32308" y="21707"/>
                    <a:pt x="32384" y="21630"/>
                    <a:pt x="32699" y="21394"/>
                  </a:cubicBezTo>
                  <a:lnTo>
                    <a:pt x="32699" y="21394"/>
                  </a:lnTo>
                  <a:cubicBezTo>
                    <a:pt x="31375" y="22306"/>
                    <a:pt x="31625" y="21984"/>
                    <a:pt x="30570" y="22718"/>
                  </a:cubicBezTo>
                  <a:cubicBezTo>
                    <a:pt x="30695" y="22646"/>
                    <a:pt x="30910" y="22539"/>
                    <a:pt x="31124" y="22414"/>
                  </a:cubicBezTo>
                  <a:cubicBezTo>
                    <a:pt x="31173" y="22394"/>
                    <a:pt x="31201" y="22385"/>
                    <a:pt x="31212" y="22385"/>
                  </a:cubicBezTo>
                  <a:cubicBezTo>
                    <a:pt x="31288" y="22385"/>
                    <a:pt x="30506" y="22836"/>
                    <a:pt x="30176" y="23040"/>
                  </a:cubicBezTo>
                  <a:cubicBezTo>
                    <a:pt x="29497" y="23344"/>
                    <a:pt x="29103" y="23487"/>
                    <a:pt x="28012" y="24023"/>
                  </a:cubicBezTo>
                  <a:cubicBezTo>
                    <a:pt x="27279" y="24435"/>
                    <a:pt x="26510" y="24810"/>
                    <a:pt x="25740" y="25168"/>
                  </a:cubicBezTo>
                  <a:cubicBezTo>
                    <a:pt x="25719" y="25175"/>
                    <a:pt x="25706" y="25178"/>
                    <a:pt x="25699" y="25178"/>
                  </a:cubicBezTo>
                  <a:cubicBezTo>
                    <a:pt x="25672" y="25178"/>
                    <a:pt x="25740" y="25132"/>
                    <a:pt x="25740" y="25132"/>
                  </a:cubicBezTo>
                  <a:lnTo>
                    <a:pt x="25740" y="25132"/>
                  </a:lnTo>
                  <a:cubicBezTo>
                    <a:pt x="24994" y="25481"/>
                    <a:pt x="24224" y="25814"/>
                    <a:pt x="23462" y="26114"/>
                  </a:cubicBezTo>
                  <a:lnTo>
                    <a:pt x="23462" y="26114"/>
                  </a:lnTo>
                  <a:cubicBezTo>
                    <a:pt x="23590" y="25879"/>
                    <a:pt x="23718" y="25639"/>
                    <a:pt x="23741" y="25639"/>
                  </a:cubicBezTo>
                  <a:cubicBezTo>
                    <a:pt x="23746" y="25639"/>
                    <a:pt x="23746" y="25654"/>
                    <a:pt x="23737" y="25687"/>
                  </a:cubicBezTo>
                  <a:cubicBezTo>
                    <a:pt x="24274" y="24596"/>
                    <a:pt x="24864" y="23540"/>
                    <a:pt x="25490" y="22485"/>
                  </a:cubicBezTo>
                  <a:lnTo>
                    <a:pt x="25597" y="22467"/>
                  </a:lnTo>
                  <a:lnTo>
                    <a:pt x="25597" y="22467"/>
                  </a:lnTo>
                  <a:cubicBezTo>
                    <a:pt x="25436" y="22700"/>
                    <a:pt x="25275" y="22932"/>
                    <a:pt x="25114" y="23183"/>
                  </a:cubicBezTo>
                  <a:cubicBezTo>
                    <a:pt x="25052" y="23342"/>
                    <a:pt x="25031" y="23411"/>
                    <a:pt x="25043" y="23411"/>
                  </a:cubicBezTo>
                  <a:cubicBezTo>
                    <a:pt x="25069" y="23411"/>
                    <a:pt x="25246" y="23096"/>
                    <a:pt x="25490" y="22682"/>
                  </a:cubicBezTo>
                  <a:cubicBezTo>
                    <a:pt x="25848" y="22074"/>
                    <a:pt x="26366" y="21251"/>
                    <a:pt x="26706" y="20839"/>
                  </a:cubicBezTo>
                  <a:lnTo>
                    <a:pt x="26671" y="20786"/>
                  </a:lnTo>
                  <a:cubicBezTo>
                    <a:pt x="27601" y="19498"/>
                    <a:pt x="27833" y="19265"/>
                    <a:pt x="27994" y="19069"/>
                  </a:cubicBezTo>
                  <a:cubicBezTo>
                    <a:pt x="28084" y="18979"/>
                    <a:pt x="28155" y="18890"/>
                    <a:pt x="28316" y="18711"/>
                  </a:cubicBezTo>
                  <a:cubicBezTo>
                    <a:pt x="28459" y="18514"/>
                    <a:pt x="28710" y="18228"/>
                    <a:pt x="29139" y="17745"/>
                  </a:cubicBezTo>
                  <a:lnTo>
                    <a:pt x="29586" y="17083"/>
                  </a:lnTo>
                  <a:cubicBezTo>
                    <a:pt x="29588" y="17080"/>
                    <a:pt x="29589" y="17079"/>
                    <a:pt x="29588" y="17079"/>
                  </a:cubicBezTo>
                  <a:lnTo>
                    <a:pt x="29588" y="17079"/>
                  </a:lnTo>
                  <a:cubicBezTo>
                    <a:pt x="29581" y="17079"/>
                    <a:pt x="29227" y="17503"/>
                    <a:pt x="28889" y="17960"/>
                  </a:cubicBezTo>
                  <a:cubicBezTo>
                    <a:pt x="28532" y="18401"/>
                    <a:pt x="28192" y="18858"/>
                    <a:pt x="28127" y="18858"/>
                  </a:cubicBezTo>
                  <a:cubicBezTo>
                    <a:pt x="28124" y="18858"/>
                    <a:pt x="28121" y="18857"/>
                    <a:pt x="28119" y="18854"/>
                  </a:cubicBezTo>
                  <a:cubicBezTo>
                    <a:pt x="29085" y="17477"/>
                    <a:pt x="30606" y="15742"/>
                    <a:pt x="31858" y="14472"/>
                  </a:cubicBezTo>
                  <a:lnTo>
                    <a:pt x="31858" y="14472"/>
                  </a:lnTo>
                  <a:cubicBezTo>
                    <a:pt x="31597" y="14797"/>
                    <a:pt x="31337" y="15123"/>
                    <a:pt x="31076" y="15462"/>
                  </a:cubicBezTo>
                  <a:lnTo>
                    <a:pt x="31076" y="15462"/>
                  </a:lnTo>
                  <a:cubicBezTo>
                    <a:pt x="31260" y="15236"/>
                    <a:pt x="31541" y="14977"/>
                    <a:pt x="31929" y="14650"/>
                  </a:cubicBezTo>
                  <a:cubicBezTo>
                    <a:pt x="32377" y="14293"/>
                    <a:pt x="32931" y="13846"/>
                    <a:pt x="33611" y="13309"/>
                  </a:cubicBezTo>
                  <a:lnTo>
                    <a:pt x="33611" y="13309"/>
                  </a:lnTo>
                  <a:cubicBezTo>
                    <a:pt x="33199" y="13595"/>
                    <a:pt x="32806" y="13899"/>
                    <a:pt x="32430" y="14221"/>
                  </a:cubicBezTo>
                  <a:cubicBezTo>
                    <a:pt x="32842" y="13738"/>
                    <a:pt x="33647" y="13041"/>
                    <a:pt x="34612" y="12415"/>
                  </a:cubicBezTo>
                  <a:cubicBezTo>
                    <a:pt x="35561" y="11806"/>
                    <a:pt x="36670" y="11288"/>
                    <a:pt x="37546" y="11145"/>
                  </a:cubicBezTo>
                  <a:lnTo>
                    <a:pt x="37546" y="11145"/>
                  </a:lnTo>
                  <a:cubicBezTo>
                    <a:pt x="37103" y="11194"/>
                    <a:pt x="36660" y="11363"/>
                    <a:pt x="36507" y="11363"/>
                  </a:cubicBezTo>
                  <a:cubicBezTo>
                    <a:pt x="36493" y="11363"/>
                    <a:pt x="36482" y="11362"/>
                    <a:pt x="36473" y="11359"/>
                  </a:cubicBezTo>
                  <a:cubicBezTo>
                    <a:pt x="36670" y="11270"/>
                    <a:pt x="37063" y="11127"/>
                    <a:pt x="37510" y="11073"/>
                  </a:cubicBezTo>
                  <a:cubicBezTo>
                    <a:pt x="37625" y="11059"/>
                    <a:pt x="37742" y="11052"/>
                    <a:pt x="37856" y="11052"/>
                  </a:cubicBezTo>
                  <a:close/>
                  <a:moveTo>
                    <a:pt x="12012" y="24450"/>
                  </a:moveTo>
                  <a:cubicBezTo>
                    <a:pt x="12002" y="24499"/>
                    <a:pt x="11993" y="24547"/>
                    <a:pt x="11985" y="24596"/>
                  </a:cubicBezTo>
                  <a:lnTo>
                    <a:pt x="11896" y="24524"/>
                  </a:lnTo>
                  <a:lnTo>
                    <a:pt x="11896" y="24524"/>
                  </a:lnTo>
                  <a:cubicBezTo>
                    <a:pt x="11949" y="24596"/>
                    <a:pt x="11914" y="24882"/>
                    <a:pt x="11896" y="25276"/>
                  </a:cubicBezTo>
                  <a:cubicBezTo>
                    <a:pt x="11878" y="25669"/>
                    <a:pt x="11914" y="26170"/>
                    <a:pt x="12021" y="26653"/>
                  </a:cubicBezTo>
                  <a:cubicBezTo>
                    <a:pt x="12057" y="26760"/>
                    <a:pt x="12075" y="26867"/>
                    <a:pt x="12110" y="26993"/>
                  </a:cubicBezTo>
                  <a:cubicBezTo>
                    <a:pt x="12146" y="27082"/>
                    <a:pt x="12182" y="27207"/>
                    <a:pt x="12236" y="27279"/>
                  </a:cubicBezTo>
                  <a:cubicBezTo>
                    <a:pt x="12236" y="27315"/>
                    <a:pt x="12253" y="27350"/>
                    <a:pt x="12271" y="27386"/>
                  </a:cubicBezTo>
                  <a:cubicBezTo>
                    <a:pt x="12289" y="27422"/>
                    <a:pt x="12325" y="27440"/>
                    <a:pt x="12343" y="27476"/>
                  </a:cubicBezTo>
                  <a:cubicBezTo>
                    <a:pt x="12379" y="27529"/>
                    <a:pt x="12414" y="27583"/>
                    <a:pt x="12468" y="27619"/>
                  </a:cubicBezTo>
                  <a:cubicBezTo>
                    <a:pt x="12504" y="27655"/>
                    <a:pt x="12540" y="27690"/>
                    <a:pt x="12575" y="27726"/>
                  </a:cubicBezTo>
                  <a:cubicBezTo>
                    <a:pt x="12611" y="27744"/>
                    <a:pt x="12647" y="27762"/>
                    <a:pt x="12665" y="27762"/>
                  </a:cubicBezTo>
                  <a:cubicBezTo>
                    <a:pt x="12678" y="27766"/>
                    <a:pt x="12688" y="27769"/>
                    <a:pt x="12695" y="27769"/>
                  </a:cubicBezTo>
                  <a:cubicBezTo>
                    <a:pt x="12716" y="27769"/>
                    <a:pt x="12710" y="27748"/>
                    <a:pt x="12683" y="27708"/>
                  </a:cubicBezTo>
                  <a:lnTo>
                    <a:pt x="12683" y="27708"/>
                  </a:lnTo>
                  <a:cubicBezTo>
                    <a:pt x="12969" y="27905"/>
                    <a:pt x="13237" y="28030"/>
                    <a:pt x="13416" y="28102"/>
                  </a:cubicBezTo>
                  <a:cubicBezTo>
                    <a:pt x="13577" y="28173"/>
                    <a:pt x="13631" y="28227"/>
                    <a:pt x="13559" y="28245"/>
                  </a:cubicBezTo>
                  <a:cubicBezTo>
                    <a:pt x="13933" y="28311"/>
                    <a:pt x="14331" y="28339"/>
                    <a:pt x="14737" y="28339"/>
                  </a:cubicBezTo>
                  <a:cubicBezTo>
                    <a:pt x="15204" y="28339"/>
                    <a:pt x="15684" y="28302"/>
                    <a:pt x="16153" y="28245"/>
                  </a:cubicBezTo>
                  <a:cubicBezTo>
                    <a:pt x="16475" y="28245"/>
                    <a:pt x="15902" y="28424"/>
                    <a:pt x="15580" y="28424"/>
                  </a:cubicBezTo>
                  <a:cubicBezTo>
                    <a:pt x="15336" y="28441"/>
                    <a:pt x="15048" y="28457"/>
                    <a:pt x="14744" y="28457"/>
                  </a:cubicBezTo>
                  <a:cubicBezTo>
                    <a:pt x="14403" y="28457"/>
                    <a:pt x="14043" y="28436"/>
                    <a:pt x="13702" y="28370"/>
                  </a:cubicBezTo>
                  <a:cubicBezTo>
                    <a:pt x="13040" y="28263"/>
                    <a:pt x="12468" y="27959"/>
                    <a:pt x="12271" y="27601"/>
                  </a:cubicBezTo>
                  <a:cubicBezTo>
                    <a:pt x="12218" y="27529"/>
                    <a:pt x="12182" y="27494"/>
                    <a:pt x="12164" y="27476"/>
                  </a:cubicBezTo>
                  <a:cubicBezTo>
                    <a:pt x="12139" y="27463"/>
                    <a:pt x="12131" y="27450"/>
                    <a:pt x="12123" y="27450"/>
                  </a:cubicBezTo>
                  <a:cubicBezTo>
                    <a:pt x="12119" y="27450"/>
                    <a:pt x="12116" y="27453"/>
                    <a:pt x="12110" y="27458"/>
                  </a:cubicBezTo>
                  <a:cubicBezTo>
                    <a:pt x="12110" y="27458"/>
                    <a:pt x="12128" y="27511"/>
                    <a:pt x="12128" y="27547"/>
                  </a:cubicBezTo>
                  <a:cubicBezTo>
                    <a:pt x="12136" y="27562"/>
                    <a:pt x="12137" y="27571"/>
                    <a:pt x="12131" y="27571"/>
                  </a:cubicBezTo>
                  <a:cubicBezTo>
                    <a:pt x="12122" y="27571"/>
                    <a:pt x="12099" y="27553"/>
                    <a:pt x="12057" y="27511"/>
                  </a:cubicBezTo>
                  <a:cubicBezTo>
                    <a:pt x="12039" y="27458"/>
                    <a:pt x="11985" y="27386"/>
                    <a:pt x="11931" y="27279"/>
                  </a:cubicBezTo>
                  <a:cubicBezTo>
                    <a:pt x="11878" y="27154"/>
                    <a:pt x="11806" y="26993"/>
                    <a:pt x="11753" y="26778"/>
                  </a:cubicBezTo>
                  <a:cubicBezTo>
                    <a:pt x="11571" y="26068"/>
                    <a:pt x="11557" y="25296"/>
                    <a:pt x="11711" y="24535"/>
                  </a:cubicBezTo>
                  <a:lnTo>
                    <a:pt x="11711" y="24535"/>
                  </a:lnTo>
                  <a:lnTo>
                    <a:pt x="11878" y="24488"/>
                  </a:lnTo>
                  <a:cubicBezTo>
                    <a:pt x="11923" y="24477"/>
                    <a:pt x="11967" y="24464"/>
                    <a:pt x="12012" y="24450"/>
                  </a:cubicBezTo>
                  <a:close/>
                  <a:moveTo>
                    <a:pt x="4359" y="530"/>
                  </a:moveTo>
                  <a:cubicBezTo>
                    <a:pt x="4325" y="573"/>
                    <a:pt x="4291" y="618"/>
                    <a:pt x="4258" y="663"/>
                  </a:cubicBezTo>
                  <a:cubicBezTo>
                    <a:pt x="4097" y="877"/>
                    <a:pt x="3954" y="1092"/>
                    <a:pt x="3811" y="1324"/>
                  </a:cubicBezTo>
                  <a:cubicBezTo>
                    <a:pt x="3507" y="1789"/>
                    <a:pt x="3238" y="2255"/>
                    <a:pt x="2988" y="2755"/>
                  </a:cubicBezTo>
                  <a:cubicBezTo>
                    <a:pt x="2863" y="3006"/>
                    <a:pt x="2755" y="3256"/>
                    <a:pt x="2630" y="3507"/>
                  </a:cubicBezTo>
                  <a:cubicBezTo>
                    <a:pt x="2558" y="3632"/>
                    <a:pt x="2505" y="3757"/>
                    <a:pt x="2451" y="3882"/>
                  </a:cubicBezTo>
                  <a:cubicBezTo>
                    <a:pt x="2398" y="4025"/>
                    <a:pt x="2344" y="4151"/>
                    <a:pt x="2290" y="4276"/>
                  </a:cubicBezTo>
                  <a:cubicBezTo>
                    <a:pt x="2183" y="4544"/>
                    <a:pt x="2058" y="4812"/>
                    <a:pt x="1968" y="5081"/>
                  </a:cubicBezTo>
                  <a:cubicBezTo>
                    <a:pt x="1861" y="5349"/>
                    <a:pt x="1771" y="5617"/>
                    <a:pt x="1682" y="5886"/>
                  </a:cubicBezTo>
                  <a:cubicBezTo>
                    <a:pt x="913" y="8104"/>
                    <a:pt x="412" y="10501"/>
                    <a:pt x="90" y="13005"/>
                  </a:cubicBezTo>
                  <a:cubicBezTo>
                    <a:pt x="68" y="13353"/>
                    <a:pt x="52" y="13680"/>
                    <a:pt x="75" y="13680"/>
                  </a:cubicBezTo>
                  <a:cubicBezTo>
                    <a:pt x="88" y="13680"/>
                    <a:pt x="115" y="13566"/>
                    <a:pt x="162" y="13273"/>
                  </a:cubicBezTo>
                  <a:cubicBezTo>
                    <a:pt x="162" y="12951"/>
                    <a:pt x="197" y="12683"/>
                    <a:pt x="233" y="12468"/>
                  </a:cubicBezTo>
                  <a:cubicBezTo>
                    <a:pt x="269" y="12236"/>
                    <a:pt x="305" y="12075"/>
                    <a:pt x="323" y="11967"/>
                  </a:cubicBezTo>
                  <a:cubicBezTo>
                    <a:pt x="341" y="11900"/>
                    <a:pt x="357" y="11865"/>
                    <a:pt x="369" y="11865"/>
                  </a:cubicBezTo>
                  <a:cubicBezTo>
                    <a:pt x="392" y="11865"/>
                    <a:pt x="400" y="12000"/>
                    <a:pt x="376" y="12307"/>
                  </a:cubicBezTo>
                  <a:cubicBezTo>
                    <a:pt x="299" y="12912"/>
                    <a:pt x="288" y="12952"/>
                    <a:pt x="275" y="12952"/>
                  </a:cubicBezTo>
                  <a:cubicBezTo>
                    <a:pt x="273" y="12952"/>
                    <a:pt x="271" y="12951"/>
                    <a:pt x="269" y="12951"/>
                  </a:cubicBezTo>
                  <a:cubicBezTo>
                    <a:pt x="267" y="12949"/>
                    <a:pt x="265" y="12948"/>
                    <a:pt x="263" y="12948"/>
                  </a:cubicBezTo>
                  <a:cubicBezTo>
                    <a:pt x="247" y="12948"/>
                    <a:pt x="227" y="13044"/>
                    <a:pt x="179" y="13774"/>
                  </a:cubicBezTo>
                  <a:lnTo>
                    <a:pt x="305" y="13005"/>
                  </a:lnTo>
                  <a:lnTo>
                    <a:pt x="305" y="13005"/>
                  </a:lnTo>
                  <a:cubicBezTo>
                    <a:pt x="215" y="13792"/>
                    <a:pt x="162" y="14382"/>
                    <a:pt x="144" y="14901"/>
                  </a:cubicBezTo>
                  <a:cubicBezTo>
                    <a:pt x="126" y="15420"/>
                    <a:pt x="144" y="15849"/>
                    <a:pt x="162" y="16314"/>
                  </a:cubicBezTo>
                  <a:cubicBezTo>
                    <a:pt x="1" y="17852"/>
                    <a:pt x="36" y="19552"/>
                    <a:pt x="609" y="21126"/>
                  </a:cubicBezTo>
                  <a:cubicBezTo>
                    <a:pt x="913" y="21895"/>
                    <a:pt x="1360" y="22628"/>
                    <a:pt x="1950" y="23236"/>
                  </a:cubicBezTo>
                  <a:cubicBezTo>
                    <a:pt x="2523" y="23845"/>
                    <a:pt x="3256" y="24292"/>
                    <a:pt x="4007" y="24614"/>
                  </a:cubicBezTo>
                  <a:cubicBezTo>
                    <a:pt x="4759" y="24918"/>
                    <a:pt x="5546" y="25115"/>
                    <a:pt x="6333" y="25168"/>
                  </a:cubicBezTo>
                  <a:cubicBezTo>
                    <a:pt x="6704" y="25202"/>
                    <a:pt x="7076" y="25220"/>
                    <a:pt x="7444" y="25220"/>
                  </a:cubicBezTo>
                  <a:cubicBezTo>
                    <a:pt x="7855" y="25220"/>
                    <a:pt x="8261" y="25198"/>
                    <a:pt x="8658" y="25150"/>
                  </a:cubicBezTo>
                  <a:cubicBezTo>
                    <a:pt x="9034" y="25132"/>
                    <a:pt x="9391" y="25043"/>
                    <a:pt x="9767" y="25007"/>
                  </a:cubicBezTo>
                  <a:cubicBezTo>
                    <a:pt x="9946" y="24971"/>
                    <a:pt x="10125" y="24936"/>
                    <a:pt x="10304" y="24900"/>
                  </a:cubicBezTo>
                  <a:lnTo>
                    <a:pt x="10572" y="24846"/>
                  </a:lnTo>
                  <a:lnTo>
                    <a:pt x="10840" y="24775"/>
                  </a:lnTo>
                  <a:cubicBezTo>
                    <a:pt x="10915" y="24752"/>
                    <a:pt x="10987" y="24733"/>
                    <a:pt x="11059" y="24714"/>
                  </a:cubicBezTo>
                  <a:lnTo>
                    <a:pt x="11059" y="24714"/>
                  </a:lnTo>
                  <a:cubicBezTo>
                    <a:pt x="11008" y="25087"/>
                    <a:pt x="10993" y="25461"/>
                    <a:pt x="11019" y="25830"/>
                  </a:cubicBezTo>
                  <a:cubicBezTo>
                    <a:pt x="11037" y="26331"/>
                    <a:pt x="11126" y="26832"/>
                    <a:pt x="11287" y="27279"/>
                  </a:cubicBezTo>
                  <a:cubicBezTo>
                    <a:pt x="11323" y="27386"/>
                    <a:pt x="11359" y="27494"/>
                    <a:pt x="11413" y="27619"/>
                  </a:cubicBezTo>
                  <a:cubicBezTo>
                    <a:pt x="11466" y="27726"/>
                    <a:pt x="11502" y="27851"/>
                    <a:pt x="11592" y="27941"/>
                  </a:cubicBezTo>
                  <a:cubicBezTo>
                    <a:pt x="11717" y="28155"/>
                    <a:pt x="11878" y="28334"/>
                    <a:pt x="12057" y="28495"/>
                  </a:cubicBezTo>
                  <a:cubicBezTo>
                    <a:pt x="11968" y="28406"/>
                    <a:pt x="11960" y="28372"/>
                    <a:pt x="11982" y="28372"/>
                  </a:cubicBezTo>
                  <a:cubicBezTo>
                    <a:pt x="11991" y="28372"/>
                    <a:pt x="12005" y="28377"/>
                    <a:pt x="12021" y="28388"/>
                  </a:cubicBezTo>
                  <a:cubicBezTo>
                    <a:pt x="12075" y="28424"/>
                    <a:pt x="12200" y="28477"/>
                    <a:pt x="12253" y="28513"/>
                  </a:cubicBezTo>
                  <a:cubicBezTo>
                    <a:pt x="12557" y="28692"/>
                    <a:pt x="12736" y="28764"/>
                    <a:pt x="12826" y="28817"/>
                  </a:cubicBezTo>
                  <a:cubicBezTo>
                    <a:pt x="12933" y="28853"/>
                    <a:pt x="12933" y="28853"/>
                    <a:pt x="12915" y="28853"/>
                  </a:cubicBezTo>
                  <a:cubicBezTo>
                    <a:pt x="12886" y="28853"/>
                    <a:pt x="12814" y="28837"/>
                    <a:pt x="12781" y="28837"/>
                  </a:cubicBezTo>
                  <a:cubicBezTo>
                    <a:pt x="12753" y="28837"/>
                    <a:pt x="12753" y="28848"/>
                    <a:pt x="12826" y="28889"/>
                  </a:cubicBezTo>
                  <a:cubicBezTo>
                    <a:pt x="12862" y="28889"/>
                    <a:pt x="12969" y="28925"/>
                    <a:pt x="13130" y="28942"/>
                  </a:cubicBezTo>
                  <a:cubicBezTo>
                    <a:pt x="13219" y="28960"/>
                    <a:pt x="13309" y="28978"/>
                    <a:pt x="13416" y="28996"/>
                  </a:cubicBezTo>
                  <a:cubicBezTo>
                    <a:pt x="13541" y="29014"/>
                    <a:pt x="13666" y="29032"/>
                    <a:pt x="13792" y="29050"/>
                  </a:cubicBezTo>
                  <a:cubicBezTo>
                    <a:pt x="14084" y="29087"/>
                    <a:pt x="14431" y="29110"/>
                    <a:pt x="14826" y="29110"/>
                  </a:cubicBezTo>
                  <a:cubicBezTo>
                    <a:pt x="15179" y="29110"/>
                    <a:pt x="15569" y="29092"/>
                    <a:pt x="15992" y="29050"/>
                  </a:cubicBezTo>
                  <a:cubicBezTo>
                    <a:pt x="17763" y="28889"/>
                    <a:pt x="20034" y="28334"/>
                    <a:pt x="22288" y="27565"/>
                  </a:cubicBezTo>
                  <a:cubicBezTo>
                    <a:pt x="22446" y="27511"/>
                    <a:pt x="22605" y="27456"/>
                    <a:pt x="22763" y="27400"/>
                  </a:cubicBezTo>
                  <a:lnTo>
                    <a:pt x="22763" y="27400"/>
                  </a:lnTo>
                  <a:cubicBezTo>
                    <a:pt x="22673" y="27642"/>
                    <a:pt x="22628" y="27804"/>
                    <a:pt x="22658" y="27804"/>
                  </a:cubicBezTo>
                  <a:cubicBezTo>
                    <a:pt x="22669" y="27804"/>
                    <a:pt x="22688" y="27785"/>
                    <a:pt x="22717" y="27744"/>
                  </a:cubicBezTo>
                  <a:cubicBezTo>
                    <a:pt x="22765" y="27616"/>
                    <a:pt x="22813" y="27491"/>
                    <a:pt x="22861" y="27365"/>
                  </a:cubicBezTo>
                  <a:lnTo>
                    <a:pt x="22861" y="27365"/>
                  </a:lnTo>
                  <a:cubicBezTo>
                    <a:pt x="24918" y="26633"/>
                    <a:pt x="26927" y="25756"/>
                    <a:pt x="28531" y="24954"/>
                  </a:cubicBezTo>
                  <a:cubicBezTo>
                    <a:pt x="30302" y="24077"/>
                    <a:pt x="31607" y="23290"/>
                    <a:pt x="32055" y="22968"/>
                  </a:cubicBezTo>
                  <a:lnTo>
                    <a:pt x="32055" y="22968"/>
                  </a:lnTo>
                  <a:cubicBezTo>
                    <a:pt x="31821" y="23099"/>
                    <a:pt x="31576" y="23242"/>
                    <a:pt x="31542" y="23242"/>
                  </a:cubicBezTo>
                  <a:cubicBezTo>
                    <a:pt x="31534" y="23242"/>
                    <a:pt x="31537" y="23235"/>
                    <a:pt x="31554" y="23218"/>
                  </a:cubicBezTo>
                  <a:cubicBezTo>
                    <a:pt x="32931" y="22414"/>
                    <a:pt x="34291" y="21537"/>
                    <a:pt x="35596" y="20553"/>
                  </a:cubicBezTo>
                  <a:cubicBezTo>
                    <a:pt x="36884" y="19552"/>
                    <a:pt x="38154" y="18496"/>
                    <a:pt x="39227" y="17244"/>
                  </a:cubicBezTo>
                  <a:cubicBezTo>
                    <a:pt x="39764" y="16600"/>
                    <a:pt x="40247" y="15938"/>
                    <a:pt x="40605" y="15187"/>
                  </a:cubicBezTo>
                  <a:cubicBezTo>
                    <a:pt x="40766" y="14811"/>
                    <a:pt x="40927" y="14418"/>
                    <a:pt x="40998" y="14007"/>
                  </a:cubicBezTo>
                  <a:cubicBezTo>
                    <a:pt x="41052" y="13577"/>
                    <a:pt x="41052" y="13166"/>
                    <a:pt x="40962" y="12754"/>
                  </a:cubicBezTo>
                  <a:cubicBezTo>
                    <a:pt x="40748" y="11932"/>
                    <a:pt x="40193" y="11252"/>
                    <a:pt x="39496" y="10840"/>
                  </a:cubicBezTo>
                  <a:cubicBezTo>
                    <a:pt x="39138" y="10644"/>
                    <a:pt x="38744" y="10536"/>
                    <a:pt x="38351" y="10483"/>
                  </a:cubicBezTo>
                  <a:cubicBezTo>
                    <a:pt x="38241" y="10473"/>
                    <a:pt x="38132" y="10469"/>
                    <a:pt x="38024" y="10469"/>
                  </a:cubicBezTo>
                  <a:cubicBezTo>
                    <a:pt x="37730" y="10469"/>
                    <a:pt x="37445" y="10502"/>
                    <a:pt x="37170" y="10554"/>
                  </a:cubicBezTo>
                  <a:cubicBezTo>
                    <a:pt x="37457" y="10511"/>
                    <a:pt x="37657" y="10495"/>
                    <a:pt x="37797" y="10495"/>
                  </a:cubicBezTo>
                  <a:cubicBezTo>
                    <a:pt x="38057" y="10495"/>
                    <a:pt x="38107" y="10549"/>
                    <a:pt x="38118" y="10572"/>
                  </a:cubicBezTo>
                  <a:cubicBezTo>
                    <a:pt x="38118" y="10590"/>
                    <a:pt x="38118" y="10626"/>
                    <a:pt x="38154" y="10644"/>
                  </a:cubicBezTo>
                  <a:cubicBezTo>
                    <a:pt x="38208" y="10662"/>
                    <a:pt x="38297" y="10679"/>
                    <a:pt x="38530" y="10733"/>
                  </a:cubicBezTo>
                  <a:cubicBezTo>
                    <a:pt x="38707" y="10746"/>
                    <a:pt x="38777" y="10758"/>
                    <a:pt x="38783" y="10758"/>
                  </a:cubicBezTo>
                  <a:cubicBezTo>
                    <a:pt x="38786" y="10758"/>
                    <a:pt x="38778" y="10756"/>
                    <a:pt x="38762" y="10751"/>
                  </a:cubicBezTo>
                  <a:cubicBezTo>
                    <a:pt x="38727" y="10715"/>
                    <a:pt x="38583" y="10697"/>
                    <a:pt x="38440" y="10662"/>
                  </a:cubicBezTo>
                  <a:cubicBezTo>
                    <a:pt x="38297" y="10608"/>
                    <a:pt x="38172" y="10608"/>
                    <a:pt x="38154" y="10608"/>
                  </a:cubicBezTo>
                  <a:cubicBezTo>
                    <a:pt x="38154" y="10590"/>
                    <a:pt x="38172" y="10590"/>
                    <a:pt x="38244" y="10590"/>
                  </a:cubicBezTo>
                  <a:cubicBezTo>
                    <a:pt x="38315" y="10590"/>
                    <a:pt x="38422" y="10590"/>
                    <a:pt x="38583" y="10626"/>
                  </a:cubicBezTo>
                  <a:cubicBezTo>
                    <a:pt x="38637" y="10644"/>
                    <a:pt x="38691" y="10662"/>
                    <a:pt x="38744" y="10679"/>
                  </a:cubicBezTo>
                  <a:cubicBezTo>
                    <a:pt x="38798" y="10697"/>
                    <a:pt x="38852" y="10715"/>
                    <a:pt x="38888" y="10733"/>
                  </a:cubicBezTo>
                  <a:cubicBezTo>
                    <a:pt x="38977" y="10769"/>
                    <a:pt x="39066" y="10805"/>
                    <a:pt x="39138" y="10840"/>
                  </a:cubicBezTo>
                  <a:cubicBezTo>
                    <a:pt x="39281" y="10912"/>
                    <a:pt x="39406" y="10966"/>
                    <a:pt x="39496" y="11037"/>
                  </a:cubicBezTo>
                  <a:cubicBezTo>
                    <a:pt x="39585" y="11109"/>
                    <a:pt x="39675" y="11145"/>
                    <a:pt x="39746" y="11198"/>
                  </a:cubicBezTo>
                  <a:cubicBezTo>
                    <a:pt x="39818" y="11252"/>
                    <a:pt x="39889" y="11306"/>
                    <a:pt x="39961" y="11359"/>
                  </a:cubicBezTo>
                  <a:cubicBezTo>
                    <a:pt x="40104" y="11449"/>
                    <a:pt x="40211" y="11574"/>
                    <a:pt x="40390" y="11771"/>
                  </a:cubicBezTo>
                  <a:cubicBezTo>
                    <a:pt x="40515" y="11967"/>
                    <a:pt x="40730" y="12271"/>
                    <a:pt x="40802" y="12754"/>
                  </a:cubicBezTo>
                  <a:cubicBezTo>
                    <a:pt x="40694" y="12415"/>
                    <a:pt x="40515" y="12128"/>
                    <a:pt x="40301" y="11860"/>
                  </a:cubicBezTo>
                  <a:lnTo>
                    <a:pt x="40301" y="11860"/>
                  </a:lnTo>
                  <a:cubicBezTo>
                    <a:pt x="40623" y="12307"/>
                    <a:pt x="40855" y="12897"/>
                    <a:pt x="40837" y="13541"/>
                  </a:cubicBezTo>
                  <a:cubicBezTo>
                    <a:pt x="40802" y="14185"/>
                    <a:pt x="40587" y="14847"/>
                    <a:pt x="40247" y="15473"/>
                  </a:cubicBezTo>
                  <a:cubicBezTo>
                    <a:pt x="39567" y="16707"/>
                    <a:pt x="38530" y="17799"/>
                    <a:pt x="37510" y="18729"/>
                  </a:cubicBezTo>
                  <a:lnTo>
                    <a:pt x="37618" y="18460"/>
                  </a:lnTo>
                  <a:lnTo>
                    <a:pt x="37618" y="18460"/>
                  </a:lnTo>
                  <a:cubicBezTo>
                    <a:pt x="36920" y="19194"/>
                    <a:pt x="35775" y="20088"/>
                    <a:pt x="35561" y="20106"/>
                  </a:cubicBezTo>
                  <a:cubicBezTo>
                    <a:pt x="36848" y="19140"/>
                    <a:pt x="37492" y="18460"/>
                    <a:pt x="38011" y="17888"/>
                  </a:cubicBezTo>
                  <a:cubicBezTo>
                    <a:pt x="38512" y="17298"/>
                    <a:pt x="38923" y="16833"/>
                    <a:pt x="39514" y="16099"/>
                  </a:cubicBezTo>
                  <a:lnTo>
                    <a:pt x="39514" y="16099"/>
                  </a:lnTo>
                  <a:cubicBezTo>
                    <a:pt x="39478" y="16185"/>
                    <a:pt x="39465" y="16220"/>
                    <a:pt x="39470" y="16220"/>
                  </a:cubicBezTo>
                  <a:cubicBezTo>
                    <a:pt x="39479" y="16220"/>
                    <a:pt x="39528" y="16142"/>
                    <a:pt x="39603" y="16046"/>
                  </a:cubicBezTo>
                  <a:cubicBezTo>
                    <a:pt x="39818" y="15706"/>
                    <a:pt x="40068" y="15205"/>
                    <a:pt x="40265" y="14615"/>
                  </a:cubicBezTo>
                  <a:cubicBezTo>
                    <a:pt x="40319" y="14472"/>
                    <a:pt x="40354" y="14328"/>
                    <a:pt x="40408" y="14167"/>
                  </a:cubicBezTo>
                  <a:cubicBezTo>
                    <a:pt x="40426" y="14007"/>
                    <a:pt x="40480" y="13846"/>
                    <a:pt x="40480" y="13685"/>
                  </a:cubicBezTo>
                  <a:cubicBezTo>
                    <a:pt x="40497" y="13524"/>
                    <a:pt x="40497" y="13363"/>
                    <a:pt x="40497" y="13202"/>
                  </a:cubicBezTo>
                  <a:cubicBezTo>
                    <a:pt x="40480" y="13041"/>
                    <a:pt x="40462" y="12880"/>
                    <a:pt x="40408" y="12719"/>
                  </a:cubicBezTo>
                  <a:lnTo>
                    <a:pt x="40408" y="12719"/>
                  </a:lnTo>
                  <a:cubicBezTo>
                    <a:pt x="40497" y="12862"/>
                    <a:pt x="40533" y="13041"/>
                    <a:pt x="40587" y="13202"/>
                  </a:cubicBezTo>
                  <a:cubicBezTo>
                    <a:pt x="40497" y="12128"/>
                    <a:pt x="39567" y="11073"/>
                    <a:pt x="38440" y="10912"/>
                  </a:cubicBezTo>
                  <a:cubicBezTo>
                    <a:pt x="38278" y="10886"/>
                    <a:pt x="38114" y="10873"/>
                    <a:pt x="37947" y="10873"/>
                  </a:cubicBezTo>
                  <a:cubicBezTo>
                    <a:pt x="37544" y="10873"/>
                    <a:pt x="37134" y="10946"/>
                    <a:pt x="36741" y="11073"/>
                  </a:cubicBezTo>
                  <a:cubicBezTo>
                    <a:pt x="36204" y="11234"/>
                    <a:pt x="35686" y="11484"/>
                    <a:pt x="35203" y="11753"/>
                  </a:cubicBezTo>
                  <a:cubicBezTo>
                    <a:pt x="35336" y="11695"/>
                    <a:pt x="35411" y="11667"/>
                    <a:pt x="35435" y="11667"/>
                  </a:cubicBezTo>
                  <a:cubicBezTo>
                    <a:pt x="35463" y="11667"/>
                    <a:pt x="35424" y="11704"/>
                    <a:pt x="35328" y="11771"/>
                  </a:cubicBezTo>
                  <a:cubicBezTo>
                    <a:pt x="35239" y="11842"/>
                    <a:pt x="35113" y="11914"/>
                    <a:pt x="34952" y="12021"/>
                  </a:cubicBezTo>
                  <a:cubicBezTo>
                    <a:pt x="34791" y="12128"/>
                    <a:pt x="34595" y="12254"/>
                    <a:pt x="34398" y="12379"/>
                  </a:cubicBezTo>
                  <a:cubicBezTo>
                    <a:pt x="34044" y="12622"/>
                    <a:pt x="33918" y="12704"/>
                    <a:pt x="33909" y="12704"/>
                  </a:cubicBezTo>
                  <a:cubicBezTo>
                    <a:pt x="33902" y="12704"/>
                    <a:pt x="33962" y="12656"/>
                    <a:pt x="34040" y="12593"/>
                  </a:cubicBezTo>
                  <a:cubicBezTo>
                    <a:pt x="34162" y="12485"/>
                    <a:pt x="34344" y="12347"/>
                    <a:pt x="34311" y="12347"/>
                  </a:cubicBezTo>
                  <a:cubicBezTo>
                    <a:pt x="34300" y="12347"/>
                    <a:pt x="34267" y="12362"/>
                    <a:pt x="34201" y="12397"/>
                  </a:cubicBezTo>
                  <a:cubicBezTo>
                    <a:pt x="33772" y="12611"/>
                    <a:pt x="33038" y="13166"/>
                    <a:pt x="32359" y="13810"/>
                  </a:cubicBezTo>
                  <a:cubicBezTo>
                    <a:pt x="31679" y="14454"/>
                    <a:pt x="31035" y="15151"/>
                    <a:pt x="30659" y="15563"/>
                  </a:cubicBezTo>
                  <a:cubicBezTo>
                    <a:pt x="30672" y="15546"/>
                    <a:pt x="30676" y="15538"/>
                    <a:pt x="30673" y="15538"/>
                  </a:cubicBezTo>
                  <a:cubicBezTo>
                    <a:pt x="30648" y="15538"/>
                    <a:pt x="30204" y="15984"/>
                    <a:pt x="29872" y="16332"/>
                  </a:cubicBezTo>
                  <a:cubicBezTo>
                    <a:pt x="29689" y="16524"/>
                    <a:pt x="29535" y="16679"/>
                    <a:pt x="29515" y="16679"/>
                  </a:cubicBezTo>
                  <a:cubicBezTo>
                    <a:pt x="29497" y="16679"/>
                    <a:pt x="29603" y="16537"/>
                    <a:pt x="29926" y="16153"/>
                  </a:cubicBezTo>
                  <a:lnTo>
                    <a:pt x="29926" y="16153"/>
                  </a:lnTo>
                  <a:cubicBezTo>
                    <a:pt x="29085" y="17047"/>
                    <a:pt x="28459" y="17870"/>
                    <a:pt x="27905" y="18639"/>
                  </a:cubicBezTo>
                  <a:cubicBezTo>
                    <a:pt x="27350" y="19391"/>
                    <a:pt x="26867" y="20070"/>
                    <a:pt x="26349" y="20696"/>
                  </a:cubicBezTo>
                  <a:cubicBezTo>
                    <a:pt x="26259" y="20911"/>
                    <a:pt x="25991" y="21430"/>
                    <a:pt x="25651" y="22002"/>
                  </a:cubicBezTo>
                  <a:lnTo>
                    <a:pt x="25579" y="21913"/>
                  </a:lnTo>
                  <a:cubicBezTo>
                    <a:pt x="25454" y="22145"/>
                    <a:pt x="25329" y="22396"/>
                    <a:pt x="25204" y="22646"/>
                  </a:cubicBezTo>
                  <a:cubicBezTo>
                    <a:pt x="24792" y="23326"/>
                    <a:pt x="24435" y="23827"/>
                    <a:pt x="24095" y="24345"/>
                  </a:cubicBezTo>
                  <a:cubicBezTo>
                    <a:pt x="23773" y="24864"/>
                    <a:pt x="23451" y="25383"/>
                    <a:pt x="23147" y="26134"/>
                  </a:cubicBezTo>
                  <a:cubicBezTo>
                    <a:pt x="23272" y="25848"/>
                    <a:pt x="23558" y="25276"/>
                    <a:pt x="23630" y="25258"/>
                  </a:cubicBezTo>
                  <a:lnTo>
                    <a:pt x="23630" y="25258"/>
                  </a:lnTo>
                  <a:cubicBezTo>
                    <a:pt x="23630" y="25322"/>
                    <a:pt x="23452" y="25723"/>
                    <a:pt x="23253" y="26196"/>
                  </a:cubicBezTo>
                  <a:lnTo>
                    <a:pt x="23253" y="26196"/>
                  </a:lnTo>
                  <a:cubicBezTo>
                    <a:pt x="22953" y="26312"/>
                    <a:pt x="22654" y="26423"/>
                    <a:pt x="22360" y="26528"/>
                  </a:cubicBezTo>
                  <a:cubicBezTo>
                    <a:pt x="21251" y="26921"/>
                    <a:pt x="20195" y="27243"/>
                    <a:pt x="19355" y="27494"/>
                  </a:cubicBezTo>
                  <a:cubicBezTo>
                    <a:pt x="19247" y="27547"/>
                    <a:pt x="19033" y="27637"/>
                    <a:pt x="19015" y="27655"/>
                  </a:cubicBezTo>
                  <a:cubicBezTo>
                    <a:pt x="19007" y="27663"/>
                    <a:pt x="19009" y="27667"/>
                    <a:pt x="19025" y="27667"/>
                  </a:cubicBezTo>
                  <a:cubicBezTo>
                    <a:pt x="19078" y="27667"/>
                    <a:pt x="19284" y="27617"/>
                    <a:pt x="19766" y="27494"/>
                  </a:cubicBezTo>
                  <a:lnTo>
                    <a:pt x="19766" y="27494"/>
                  </a:lnTo>
                  <a:cubicBezTo>
                    <a:pt x="18818" y="27851"/>
                    <a:pt x="17441" y="28084"/>
                    <a:pt x="16385" y="28173"/>
                  </a:cubicBezTo>
                  <a:cubicBezTo>
                    <a:pt x="16672" y="28102"/>
                    <a:pt x="16958" y="28012"/>
                    <a:pt x="17262" y="27941"/>
                  </a:cubicBezTo>
                  <a:lnTo>
                    <a:pt x="17262" y="27941"/>
                  </a:lnTo>
                  <a:cubicBezTo>
                    <a:pt x="16511" y="28066"/>
                    <a:pt x="15741" y="28155"/>
                    <a:pt x="14972" y="28155"/>
                  </a:cubicBezTo>
                  <a:cubicBezTo>
                    <a:pt x="14579" y="28155"/>
                    <a:pt x="14203" y="28120"/>
                    <a:pt x="13845" y="28066"/>
                  </a:cubicBezTo>
                  <a:cubicBezTo>
                    <a:pt x="13488" y="27994"/>
                    <a:pt x="13166" y="27887"/>
                    <a:pt x="12915" y="27744"/>
                  </a:cubicBezTo>
                  <a:cubicBezTo>
                    <a:pt x="12665" y="27583"/>
                    <a:pt x="12486" y="27422"/>
                    <a:pt x="12396" y="27207"/>
                  </a:cubicBezTo>
                  <a:cubicBezTo>
                    <a:pt x="12379" y="27172"/>
                    <a:pt x="12361" y="27154"/>
                    <a:pt x="12343" y="27118"/>
                  </a:cubicBezTo>
                  <a:lnTo>
                    <a:pt x="12307" y="26993"/>
                  </a:lnTo>
                  <a:cubicBezTo>
                    <a:pt x="12271" y="26921"/>
                    <a:pt x="12253" y="26832"/>
                    <a:pt x="12218" y="26760"/>
                  </a:cubicBezTo>
                  <a:cubicBezTo>
                    <a:pt x="12200" y="26671"/>
                    <a:pt x="12164" y="26599"/>
                    <a:pt x="12146" y="26510"/>
                  </a:cubicBezTo>
                  <a:cubicBezTo>
                    <a:pt x="12128" y="26420"/>
                    <a:pt x="12110" y="26349"/>
                    <a:pt x="12092" y="26259"/>
                  </a:cubicBezTo>
                  <a:cubicBezTo>
                    <a:pt x="11972" y="25641"/>
                    <a:pt x="12000" y="25006"/>
                    <a:pt x="12114" y="24418"/>
                  </a:cubicBezTo>
                  <a:lnTo>
                    <a:pt x="12114" y="24418"/>
                  </a:lnTo>
                  <a:cubicBezTo>
                    <a:pt x="12368" y="24334"/>
                    <a:pt x="12615" y="24231"/>
                    <a:pt x="12862" y="24149"/>
                  </a:cubicBezTo>
                  <a:cubicBezTo>
                    <a:pt x="13148" y="24023"/>
                    <a:pt x="13416" y="23862"/>
                    <a:pt x="13702" y="23719"/>
                  </a:cubicBezTo>
                  <a:cubicBezTo>
                    <a:pt x="13971" y="23558"/>
                    <a:pt x="14239" y="23397"/>
                    <a:pt x="14489" y="23236"/>
                  </a:cubicBezTo>
                  <a:cubicBezTo>
                    <a:pt x="14543" y="23236"/>
                    <a:pt x="14632" y="23218"/>
                    <a:pt x="14793" y="23147"/>
                  </a:cubicBezTo>
                  <a:cubicBezTo>
                    <a:pt x="14865" y="23111"/>
                    <a:pt x="14972" y="23057"/>
                    <a:pt x="15097" y="22986"/>
                  </a:cubicBezTo>
                  <a:cubicBezTo>
                    <a:pt x="15241" y="22897"/>
                    <a:pt x="15384" y="22807"/>
                    <a:pt x="15580" y="22664"/>
                  </a:cubicBezTo>
                  <a:lnTo>
                    <a:pt x="15580" y="22664"/>
                  </a:lnTo>
                  <a:cubicBezTo>
                    <a:pt x="15437" y="22753"/>
                    <a:pt x="15241" y="22879"/>
                    <a:pt x="15097" y="22968"/>
                  </a:cubicBezTo>
                  <a:cubicBezTo>
                    <a:pt x="14985" y="23038"/>
                    <a:pt x="14895" y="23087"/>
                    <a:pt x="14887" y="23087"/>
                  </a:cubicBezTo>
                  <a:cubicBezTo>
                    <a:pt x="14885" y="23087"/>
                    <a:pt x="14889" y="23083"/>
                    <a:pt x="14901" y="23075"/>
                  </a:cubicBezTo>
                  <a:cubicBezTo>
                    <a:pt x="15491" y="22700"/>
                    <a:pt x="16081" y="22306"/>
                    <a:pt x="16618" y="21841"/>
                  </a:cubicBezTo>
                  <a:cubicBezTo>
                    <a:pt x="16886" y="21627"/>
                    <a:pt x="17137" y="21358"/>
                    <a:pt x="17387" y="21108"/>
                  </a:cubicBezTo>
                  <a:lnTo>
                    <a:pt x="17727" y="20696"/>
                  </a:lnTo>
                  <a:cubicBezTo>
                    <a:pt x="17852" y="20571"/>
                    <a:pt x="17942" y="20410"/>
                    <a:pt x="18049" y="20267"/>
                  </a:cubicBezTo>
                  <a:lnTo>
                    <a:pt x="18049" y="20267"/>
                  </a:lnTo>
                  <a:cubicBezTo>
                    <a:pt x="17959" y="20374"/>
                    <a:pt x="17852" y="20482"/>
                    <a:pt x="17745" y="20589"/>
                  </a:cubicBezTo>
                  <a:cubicBezTo>
                    <a:pt x="17852" y="20464"/>
                    <a:pt x="17977" y="20303"/>
                    <a:pt x="18085" y="20142"/>
                  </a:cubicBezTo>
                  <a:cubicBezTo>
                    <a:pt x="18210" y="19981"/>
                    <a:pt x="18299" y="19784"/>
                    <a:pt x="18407" y="19587"/>
                  </a:cubicBezTo>
                  <a:cubicBezTo>
                    <a:pt x="18514" y="19391"/>
                    <a:pt x="18603" y="19176"/>
                    <a:pt x="18693" y="18943"/>
                  </a:cubicBezTo>
                  <a:cubicBezTo>
                    <a:pt x="18729" y="18836"/>
                    <a:pt x="18764" y="18711"/>
                    <a:pt x="18782" y="18586"/>
                  </a:cubicBezTo>
                  <a:cubicBezTo>
                    <a:pt x="18800" y="18532"/>
                    <a:pt x="18818" y="18460"/>
                    <a:pt x="18818" y="18389"/>
                  </a:cubicBezTo>
                  <a:cubicBezTo>
                    <a:pt x="18836" y="18317"/>
                    <a:pt x="18836" y="18246"/>
                    <a:pt x="18836" y="18174"/>
                  </a:cubicBezTo>
                  <a:cubicBezTo>
                    <a:pt x="18854" y="17870"/>
                    <a:pt x="18764" y="17566"/>
                    <a:pt x="18532" y="17387"/>
                  </a:cubicBezTo>
                  <a:cubicBezTo>
                    <a:pt x="18407" y="17298"/>
                    <a:pt x="18264" y="17262"/>
                    <a:pt x="18138" y="17226"/>
                  </a:cubicBezTo>
                  <a:cubicBezTo>
                    <a:pt x="18067" y="17217"/>
                    <a:pt x="17995" y="17213"/>
                    <a:pt x="17924" y="17213"/>
                  </a:cubicBezTo>
                  <a:cubicBezTo>
                    <a:pt x="17852" y="17213"/>
                    <a:pt x="17781" y="17217"/>
                    <a:pt x="17709" y="17226"/>
                  </a:cubicBezTo>
                  <a:cubicBezTo>
                    <a:pt x="17441" y="17262"/>
                    <a:pt x="17244" y="17316"/>
                    <a:pt x="17029" y="17387"/>
                  </a:cubicBezTo>
                  <a:cubicBezTo>
                    <a:pt x="16815" y="17441"/>
                    <a:pt x="16636" y="17530"/>
                    <a:pt x="16457" y="17584"/>
                  </a:cubicBezTo>
                  <a:cubicBezTo>
                    <a:pt x="16457" y="17602"/>
                    <a:pt x="16260" y="17727"/>
                    <a:pt x="16081" y="17852"/>
                  </a:cubicBezTo>
                  <a:cubicBezTo>
                    <a:pt x="15885" y="17995"/>
                    <a:pt x="15724" y="18121"/>
                    <a:pt x="15777" y="18121"/>
                  </a:cubicBezTo>
                  <a:cubicBezTo>
                    <a:pt x="14901" y="18657"/>
                    <a:pt x="14078" y="19355"/>
                    <a:pt x="13362" y="20160"/>
                  </a:cubicBezTo>
                  <a:cubicBezTo>
                    <a:pt x="12647" y="20947"/>
                    <a:pt x="12039" y="21859"/>
                    <a:pt x="11609" y="22825"/>
                  </a:cubicBezTo>
                  <a:cubicBezTo>
                    <a:pt x="11406" y="23282"/>
                    <a:pt x="11247" y="23755"/>
                    <a:pt x="11144" y="24232"/>
                  </a:cubicBezTo>
                  <a:lnTo>
                    <a:pt x="11144" y="24232"/>
                  </a:lnTo>
                  <a:cubicBezTo>
                    <a:pt x="11000" y="24279"/>
                    <a:pt x="10887" y="24311"/>
                    <a:pt x="10805" y="24327"/>
                  </a:cubicBezTo>
                  <a:cubicBezTo>
                    <a:pt x="10684" y="24368"/>
                    <a:pt x="10633" y="24388"/>
                    <a:pt x="10639" y="24388"/>
                  </a:cubicBezTo>
                  <a:cubicBezTo>
                    <a:pt x="10640" y="24388"/>
                    <a:pt x="10648" y="24386"/>
                    <a:pt x="10661" y="24381"/>
                  </a:cubicBezTo>
                  <a:cubicBezTo>
                    <a:pt x="10733" y="24367"/>
                    <a:pt x="10991" y="24318"/>
                    <a:pt x="11116" y="24318"/>
                  </a:cubicBezTo>
                  <a:cubicBezTo>
                    <a:pt x="11120" y="24318"/>
                    <a:pt x="11123" y="24318"/>
                    <a:pt x="11126" y="24318"/>
                  </a:cubicBezTo>
                  <a:lnTo>
                    <a:pt x="11126" y="24318"/>
                  </a:lnTo>
                  <a:cubicBezTo>
                    <a:pt x="11124" y="24328"/>
                    <a:pt x="11122" y="24337"/>
                    <a:pt x="11120" y="24347"/>
                  </a:cubicBezTo>
                  <a:lnTo>
                    <a:pt x="11120" y="24347"/>
                  </a:lnTo>
                  <a:cubicBezTo>
                    <a:pt x="10929" y="24409"/>
                    <a:pt x="10752" y="24458"/>
                    <a:pt x="10590" y="24506"/>
                  </a:cubicBezTo>
                  <a:cubicBezTo>
                    <a:pt x="10393" y="24542"/>
                    <a:pt x="10232" y="24578"/>
                    <a:pt x="10071" y="24614"/>
                  </a:cubicBezTo>
                  <a:cubicBezTo>
                    <a:pt x="9749" y="24685"/>
                    <a:pt x="9463" y="24721"/>
                    <a:pt x="9141" y="24757"/>
                  </a:cubicBezTo>
                  <a:cubicBezTo>
                    <a:pt x="8691" y="24810"/>
                    <a:pt x="8192" y="24873"/>
                    <a:pt x="7491" y="24873"/>
                  </a:cubicBezTo>
                  <a:cubicBezTo>
                    <a:pt x="7245" y="24873"/>
                    <a:pt x="6974" y="24865"/>
                    <a:pt x="6673" y="24846"/>
                  </a:cubicBezTo>
                  <a:lnTo>
                    <a:pt x="6673" y="24846"/>
                  </a:lnTo>
                  <a:cubicBezTo>
                    <a:pt x="6797" y="24850"/>
                    <a:pt x="6913" y="24851"/>
                    <a:pt x="7021" y="24851"/>
                  </a:cubicBezTo>
                  <a:cubicBezTo>
                    <a:pt x="7504" y="24851"/>
                    <a:pt x="7842" y="24822"/>
                    <a:pt x="8193" y="24793"/>
                  </a:cubicBezTo>
                  <a:cubicBezTo>
                    <a:pt x="8408" y="24757"/>
                    <a:pt x="8604" y="24739"/>
                    <a:pt x="8855" y="24703"/>
                  </a:cubicBezTo>
                  <a:cubicBezTo>
                    <a:pt x="9087" y="24667"/>
                    <a:pt x="9356" y="24632"/>
                    <a:pt x="9678" y="24596"/>
                  </a:cubicBezTo>
                  <a:lnTo>
                    <a:pt x="9266" y="24560"/>
                  </a:lnTo>
                  <a:cubicBezTo>
                    <a:pt x="8464" y="24707"/>
                    <a:pt x="7736" y="24795"/>
                    <a:pt x="6974" y="24795"/>
                  </a:cubicBezTo>
                  <a:cubicBezTo>
                    <a:pt x="6904" y="24795"/>
                    <a:pt x="6833" y="24794"/>
                    <a:pt x="6762" y="24793"/>
                  </a:cubicBezTo>
                  <a:cubicBezTo>
                    <a:pt x="5939" y="24775"/>
                    <a:pt x="5045" y="24703"/>
                    <a:pt x="4025" y="24310"/>
                  </a:cubicBezTo>
                  <a:lnTo>
                    <a:pt x="3882" y="24149"/>
                  </a:lnTo>
                  <a:cubicBezTo>
                    <a:pt x="3864" y="24149"/>
                    <a:pt x="3775" y="24113"/>
                    <a:pt x="3632" y="24041"/>
                  </a:cubicBezTo>
                  <a:cubicBezTo>
                    <a:pt x="3507" y="23970"/>
                    <a:pt x="3328" y="23880"/>
                    <a:pt x="3113" y="23737"/>
                  </a:cubicBezTo>
                  <a:cubicBezTo>
                    <a:pt x="2684" y="23451"/>
                    <a:pt x="2129" y="22986"/>
                    <a:pt x="1646" y="22306"/>
                  </a:cubicBezTo>
                  <a:cubicBezTo>
                    <a:pt x="1163" y="21627"/>
                    <a:pt x="788" y="20714"/>
                    <a:pt x="591" y="19713"/>
                  </a:cubicBezTo>
                  <a:cubicBezTo>
                    <a:pt x="484" y="19230"/>
                    <a:pt x="448" y="18693"/>
                    <a:pt x="394" y="18174"/>
                  </a:cubicBezTo>
                  <a:cubicBezTo>
                    <a:pt x="412" y="17638"/>
                    <a:pt x="394" y="17101"/>
                    <a:pt x="430" y="16564"/>
                  </a:cubicBezTo>
                  <a:cubicBezTo>
                    <a:pt x="519" y="14436"/>
                    <a:pt x="788" y="12379"/>
                    <a:pt x="1002" y="10912"/>
                  </a:cubicBezTo>
                  <a:cubicBezTo>
                    <a:pt x="1128" y="10179"/>
                    <a:pt x="1235" y="9588"/>
                    <a:pt x="1288" y="9231"/>
                  </a:cubicBezTo>
                  <a:cubicBezTo>
                    <a:pt x="1344" y="8954"/>
                    <a:pt x="1367" y="8795"/>
                    <a:pt x="1358" y="8795"/>
                  </a:cubicBezTo>
                  <a:cubicBezTo>
                    <a:pt x="1356" y="8795"/>
                    <a:pt x="1351" y="8808"/>
                    <a:pt x="1343" y="8834"/>
                  </a:cubicBezTo>
                  <a:lnTo>
                    <a:pt x="1343" y="8834"/>
                  </a:lnTo>
                  <a:cubicBezTo>
                    <a:pt x="1345" y="8827"/>
                    <a:pt x="1345" y="8824"/>
                    <a:pt x="1345" y="8824"/>
                  </a:cubicBezTo>
                  <a:lnTo>
                    <a:pt x="1345" y="8824"/>
                  </a:lnTo>
                  <a:cubicBezTo>
                    <a:pt x="1345" y="8824"/>
                    <a:pt x="1344" y="8828"/>
                    <a:pt x="1342" y="8837"/>
                  </a:cubicBezTo>
                  <a:cubicBezTo>
                    <a:pt x="1342" y="8836"/>
                    <a:pt x="1343" y="8835"/>
                    <a:pt x="1343" y="8834"/>
                  </a:cubicBezTo>
                  <a:lnTo>
                    <a:pt x="1343" y="8834"/>
                  </a:lnTo>
                  <a:cubicBezTo>
                    <a:pt x="1304" y="9015"/>
                    <a:pt x="716" y="11693"/>
                    <a:pt x="484" y="14418"/>
                  </a:cubicBezTo>
                  <a:cubicBezTo>
                    <a:pt x="452" y="14786"/>
                    <a:pt x="421" y="15155"/>
                    <a:pt x="392" y="15520"/>
                  </a:cubicBezTo>
                  <a:lnTo>
                    <a:pt x="392" y="15520"/>
                  </a:lnTo>
                  <a:lnTo>
                    <a:pt x="369" y="15331"/>
                  </a:lnTo>
                  <a:lnTo>
                    <a:pt x="369" y="15331"/>
                  </a:lnTo>
                  <a:cubicBezTo>
                    <a:pt x="372" y="15273"/>
                    <a:pt x="374" y="15213"/>
                    <a:pt x="376" y="15151"/>
                  </a:cubicBezTo>
                  <a:cubicBezTo>
                    <a:pt x="448" y="14221"/>
                    <a:pt x="573" y="12790"/>
                    <a:pt x="788" y="11395"/>
                  </a:cubicBezTo>
                  <a:cubicBezTo>
                    <a:pt x="823" y="11055"/>
                    <a:pt x="895" y="10697"/>
                    <a:pt x="949" y="10357"/>
                  </a:cubicBezTo>
                  <a:cubicBezTo>
                    <a:pt x="1020" y="10036"/>
                    <a:pt x="1074" y="9696"/>
                    <a:pt x="1128" y="9392"/>
                  </a:cubicBezTo>
                  <a:cubicBezTo>
                    <a:pt x="1271" y="8766"/>
                    <a:pt x="1396" y="8211"/>
                    <a:pt x="1485" y="7800"/>
                  </a:cubicBezTo>
                  <a:cubicBezTo>
                    <a:pt x="1533" y="7626"/>
                    <a:pt x="1575" y="7475"/>
                    <a:pt x="1610" y="7351"/>
                  </a:cubicBezTo>
                  <a:lnTo>
                    <a:pt x="1610" y="7351"/>
                  </a:lnTo>
                  <a:cubicBezTo>
                    <a:pt x="1610" y="7352"/>
                    <a:pt x="1610" y="7352"/>
                    <a:pt x="1610" y="7352"/>
                  </a:cubicBezTo>
                  <a:cubicBezTo>
                    <a:pt x="1686" y="7086"/>
                    <a:pt x="1719" y="6966"/>
                    <a:pt x="1719" y="6966"/>
                  </a:cubicBezTo>
                  <a:lnTo>
                    <a:pt x="1719" y="6966"/>
                  </a:lnTo>
                  <a:cubicBezTo>
                    <a:pt x="1718" y="6966"/>
                    <a:pt x="1679" y="7105"/>
                    <a:pt x="1610" y="7351"/>
                  </a:cubicBezTo>
                  <a:lnTo>
                    <a:pt x="1610" y="7351"/>
                  </a:lnTo>
                  <a:cubicBezTo>
                    <a:pt x="1524" y="7171"/>
                    <a:pt x="1920" y="6064"/>
                    <a:pt x="1813" y="6064"/>
                  </a:cubicBezTo>
                  <a:cubicBezTo>
                    <a:pt x="1811" y="6064"/>
                    <a:pt x="1809" y="6064"/>
                    <a:pt x="1807" y="6065"/>
                  </a:cubicBezTo>
                  <a:cubicBezTo>
                    <a:pt x="2201" y="4687"/>
                    <a:pt x="2666" y="3596"/>
                    <a:pt x="3131" y="2630"/>
                  </a:cubicBezTo>
                  <a:cubicBezTo>
                    <a:pt x="3256" y="2380"/>
                    <a:pt x="3363" y="2147"/>
                    <a:pt x="3489" y="1915"/>
                  </a:cubicBezTo>
                  <a:cubicBezTo>
                    <a:pt x="3614" y="1682"/>
                    <a:pt x="3739" y="1467"/>
                    <a:pt x="3882" y="1253"/>
                  </a:cubicBezTo>
                  <a:cubicBezTo>
                    <a:pt x="4007" y="1038"/>
                    <a:pt x="4150" y="824"/>
                    <a:pt x="4294" y="627"/>
                  </a:cubicBezTo>
                  <a:cubicBezTo>
                    <a:pt x="4315" y="594"/>
                    <a:pt x="4337" y="562"/>
                    <a:pt x="4359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3176325" y="4696525"/>
              <a:ext cx="492825" cy="467775"/>
            </a:xfrm>
            <a:custGeom>
              <a:avLst/>
              <a:gdLst/>
              <a:ahLst/>
              <a:cxnLst/>
              <a:rect l="l" t="t" r="r" b="b"/>
              <a:pathLst>
                <a:path w="19713" h="18711" extrusionOk="0">
                  <a:moveTo>
                    <a:pt x="12675" y="10236"/>
                  </a:moveTo>
                  <a:cubicBezTo>
                    <a:pt x="12698" y="10236"/>
                    <a:pt x="12693" y="10261"/>
                    <a:pt x="12666" y="10304"/>
                  </a:cubicBezTo>
                  <a:lnTo>
                    <a:pt x="12666" y="10304"/>
                  </a:lnTo>
                  <a:cubicBezTo>
                    <a:pt x="12653" y="10287"/>
                    <a:pt x="12640" y="10270"/>
                    <a:pt x="12628" y="10252"/>
                  </a:cubicBezTo>
                  <a:lnTo>
                    <a:pt x="12628" y="10252"/>
                  </a:lnTo>
                  <a:cubicBezTo>
                    <a:pt x="12650" y="10241"/>
                    <a:pt x="12665" y="10236"/>
                    <a:pt x="12675" y="10236"/>
                  </a:cubicBezTo>
                  <a:close/>
                  <a:moveTo>
                    <a:pt x="17966" y="423"/>
                  </a:moveTo>
                  <a:cubicBezTo>
                    <a:pt x="18148" y="423"/>
                    <a:pt x="18336" y="447"/>
                    <a:pt x="18514" y="501"/>
                  </a:cubicBezTo>
                  <a:cubicBezTo>
                    <a:pt x="18729" y="591"/>
                    <a:pt x="18961" y="716"/>
                    <a:pt x="19104" y="913"/>
                  </a:cubicBezTo>
                  <a:cubicBezTo>
                    <a:pt x="19247" y="1128"/>
                    <a:pt x="19283" y="1378"/>
                    <a:pt x="19301" y="1610"/>
                  </a:cubicBezTo>
                  <a:cubicBezTo>
                    <a:pt x="19301" y="2093"/>
                    <a:pt x="19140" y="2541"/>
                    <a:pt x="18961" y="2952"/>
                  </a:cubicBezTo>
                  <a:cubicBezTo>
                    <a:pt x="18782" y="3381"/>
                    <a:pt x="18568" y="3775"/>
                    <a:pt x="18335" y="4150"/>
                  </a:cubicBezTo>
                  <a:cubicBezTo>
                    <a:pt x="17852" y="4920"/>
                    <a:pt x="17334" y="5617"/>
                    <a:pt x="16779" y="6261"/>
                  </a:cubicBezTo>
                  <a:cubicBezTo>
                    <a:pt x="16242" y="6923"/>
                    <a:pt x="15688" y="7513"/>
                    <a:pt x="15151" y="8086"/>
                  </a:cubicBezTo>
                  <a:lnTo>
                    <a:pt x="15384" y="7871"/>
                  </a:lnTo>
                  <a:lnTo>
                    <a:pt x="15384" y="7871"/>
                  </a:lnTo>
                  <a:cubicBezTo>
                    <a:pt x="15133" y="8157"/>
                    <a:pt x="14633" y="8676"/>
                    <a:pt x="14239" y="9034"/>
                  </a:cubicBezTo>
                  <a:cubicBezTo>
                    <a:pt x="13926" y="9319"/>
                    <a:pt x="13665" y="9532"/>
                    <a:pt x="13621" y="9540"/>
                  </a:cubicBezTo>
                  <a:lnTo>
                    <a:pt x="13621" y="9540"/>
                  </a:lnTo>
                  <a:lnTo>
                    <a:pt x="13649" y="9481"/>
                  </a:lnTo>
                  <a:lnTo>
                    <a:pt x="13649" y="9481"/>
                  </a:lnTo>
                  <a:cubicBezTo>
                    <a:pt x="13616" y="9521"/>
                    <a:pt x="13608" y="9540"/>
                    <a:pt x="13619" y="9540"/>
                  </a:cubicBezTo>
                  <a:cubicBezTo>
                    <a:pt x="13619" y="9540"/>
                    <a:pt x="13620" y="9540"/>
                    <a:pt x="13621" y="9540"/>
                  </a:cubicBezTo>
                  <a:lnTo>
                    <a:pt x="13621" y="9540"/>
                  </a:lnTo>
                  <a:lnTo>
                    <a:pt x="13488" y="9821"/>
                  </a:lnTo>
                  <a:cubicBezTo>
                    <a:pt x="13046" y="10239"/>
                    <a:pt x="12873" y="10374"/>
                    <a:pt x="12827" y="10374"/>
                  </a:cubicBezTo>
                  <a:cubicBezTo>
                    <a:pt x="12742" y="10374"/>
                    <a:pt x="13072" y="9932"/>
                    <a:pt x="12974" y="9932"/>
                  </a:cubicBezTo>
                  <a:cubicBezTo>
                    <a:pt x="12935" y="9932"/>
                    <a:pt x="12827" y="10003"/>
                    <a:pt x="12596" y="10201"/>
                  </a:cubicBezTo>
                  <a:lnTo>
                    <a:pt x="12596" y="10201"/>
                  </a:lnTo>
                  <a:cubicBezTo>
                    <a:pt x="12595" y="10200"/>
                    <a:pt x="12594" y="10198"/>
                    <a:pt x="12593" y="10196"/>
                  </a:cubicBezTo>
                  <a:cubicBezTo>
                    <a:pt x="12218" y="9731"/>
                    <a:pt x="11967" y="9248"/>
                    <a:pt x="11842" y="8837"/>
                  </a:cubicBezTo>
                  <a:cubicBezTo>
                    <a:pt x="11466" y="8050"/>
                    <a:pt x="11270" y="7138"/>
                    <a:pt x="11395" y="6243"/>
                  </a:cubicBezTo>
                  <a:cubicBezTo>
                    <a:pt x="11502" y="5331"/>
                    <a:pt x="11932" y="4472"/>
                    <a:pt x="12486" y="3739"/>
                  </a:cubicBezTo>
                  <a:cubicBezTo>
                    <a:pt x="13058" y="2988"/>
                    <a:pt x="13774" y="2344"/>
                    <a:pt x="14561" y="1807"/>
                  </a:cubicBezTo>
                  <a:cubicBezTo>
                    <a:pt x="15330" y="1289"/>
                    <a:pt x="16189" y="841"/>
                    <a:pt x="17101" y="573"/>
                  </a:cubicBezTo>
                  <a:cubicBezTo>
                    <a:pt x="17334" y="501"/>
                    <a:pt x="17566" y="466"/>
                    <a:pt x="17799" y="430"/>
                  </a:cubicBezTo>
                  <a:cubicBezTo>
                    <a:pt x="17853" y="426"/>
                    <a:pt x="17909" y="423"/>
                    <a:pt x="17966" y="423"/>
                  </a:cubicBezTo>
                  <a:close/>
                  <a:moveTo>
                    <a:pt x="15831" y="7656"/>
                  </a:moveTo>
                  <a:lnTo>
                    <a:pt x="15831" y="7656"/>
                  </a:lnTo>
                  <a:cubicBezTo>
                    <a:pt x="15581" y="8050"/>
                    <a:pt x="15098" y="8676"/>
                    <a:pt x="14311" y="9338"/>
                  </a:cubicBezTo>
                  <a:cubicBezTo>
                    <a:pt x="13869" y="9784"/>
                    <a:pt x="13419" y="10212"/>
                    <a:pt x="12958" y="10625"/>
                  </a:cubicBezTo>
                  <a:lnTo>
                    <a:pt x="12958" y="10625"/>
                  </a:lnTo>
                  <a:cubicBezTo>
                    <a:pt x="12935" y="10600"/>
                    <a:pt x="12912" y="10574"/>
                    <a:pt x="12889" y="10547"/>
                  </a:cubicBezTo>
                  <a:lnTo>
                    <a:pt x="12889" y="10547"/>
                  </a:lnTo>
                  <a:cubicBezTo>
                    <a:pt x="13114" y="10373"/>
                    <a:pt x="13340" y="10195"/>
                    <a:pt x="13559" y="10018"/>
                  </a:cubicBezTo>
                  <a:cubicBezTo>
                    <a:pt x="13524" y="9946"/>
                    <a:pt x="13953" y="9517"/>
                    <a:pt x="14454" y="9016"/>
                  </a:cubicBezTo>
                  <a:cubicBezTo>
                    <a:pt x="14954" y="8515"/>
                    <a:pt x="15527" y="7960"/>
                    <a:pt x="15831" y="7656"/>
                  </a:cubicBezTo>
                  <a:close/>
                  <a:moveTo>
                    <a:pt x="11926" y="11515"/>
                  </a:moveTo>
                  <a:cubicBezTo>
                    <a:pt x="11634" y="11692"/>
                    <a:pt x="11315" y="11893"/>
                    <a:pt x="10805" y="12307"/>
                  </a:cubicBezTo>
                  <a:cubicBezTo>
                    <a:pt x="10767" y="12345"/>
                    <a:pt x="10729" y="12388"/>
                    <a:pt x="10744" y="12388"/>
                  </a:cubicBezTo>
                  <a:cubicBezTo>
                    <a:pt x="10752" y="12388"/>
                    <a:pt x="10774" y="12377"/>
                    <a:pt x="10816" y="12348"/>
                  </a:cubicBezTo>
                  <a:lnTo>
                    <a:pt x="10816" y="12348"/>
                  </a:lnTo>
                  <a:cubicBezTo>
                    <a:pt x="10230" y="12774"/>
                    <a:pt x="9456" y="13377"/>
                    <a:pt x="8701" y="13935"/>
                  </a:cubicBezTo>
                  <a:lnTo>
                    <a:pt x="8701" y="13935"/>
                  </a:lnTo>
                  <a:cubicBezTo>
                    <a:pt x="8807" y="13864"/>
                    <a:pt x="8912" y="13792"/>
                    <a:pt x="9016" y="13720"/>
                  </a:cubicBezTo>
                  <a:cubicBezTo>
                    <a:pt x="10029" y="13010"/>
                    <a:pt x="10998" y="12284"/>
                    <a:pt x="11926" y="11515"/>
                  </a:cubicBezTo>
                  <a:close/>
                  <a:moveTo>
                    <a:pt x="17727" y="1"/>
                  </a:moveTo>
                  <a:cubicBezTo>
                    <a:pt x="17638" y="19"/>
                    <a:pt x="17548" y="36"/>
                    <a:pt x="17459" y="36"/>
                  </a:cubicBezTo>
                  <a:cubicBezTo>
                    <a:pt x="17280" y="54"/>
                    <a:pt x="17119" y="108"/>
                    <a:pt x="16940" y="144"/>
                  </a:cubicBezTo>
                  <a:cubicBezTo>
                    <a:pt x="16779" y="197"/>
                    <a:pt x="16618" y="251"/>
                    <a:pt x="16439" y="305"/>
                  </a:cubicBezTo>
                  <a:cubicBezTo>
                    <a:pt x="16278" y="358"/>
                    <a:pt x="16117" y="430"/>
                    <a:pt x="15956" y="484"/>
                  </a:cubicBezTo>
                  <a:cubicBezTo>
                    <a:pt x="15312" y="770"/>
                    <a:pt x="14668" y="1110"/>
                    <a:pt x="14078" y="1539"/>
                  </a:cubicBezTo>
                  <a:cubicBezTo>
                    <a:pt x="13470" y="1968"/>
                    <a:pt x="12897" y="2451"/>
                    <a:pt x="12397" y="3024"/>
                  </a:cubicBezTo>
                  <a:cubicBezTo>
                    <a:pt x="11896" y="3596"/>
                    <a:pt x="11466" y="4240"/>
                    <a:pt x="11180" y="4973"/>
                  </a:cubicBezTo>
                  <a:cubicBezTo>
                    <a:pt x="10876" y="5707"/>
                    <a:pt x="10751" y="6512"/>
                    <a:pt x="10823" y="7281"/>
                  </a:cubicBezTo>
                  <a:cubicBezTo>
                    <a:pt x="10876" y="8068"/>
                    <a:pt x="11162" y="8783"/>
                    <a:pt x="11484" y="9409"/>
                  </a:cubicBezTo>
                  <a:cubicBezTo>
                    <a:pt x="11713" y="9815"/>
                    <a:pt x="11968" y="10185"/>
                    <a:pt x="12234" y="10525"/>
                  </a:cubicBezTo>
                  <a:lnTo>
                    <a:pt x="12234" y="10525"/>
                  </a:lnTo>
                  <a:cubicBezTo>
                    <a:pt x="12211" y="10546"/>
                    <a:pt x="12188" y="10568"/>
                    <a:pt x="12164" y="10590"/>
                  </a:cubicBezTo>
                  <a:cubicBezTo>
                    <a:pt x="12190" y="10569"/>
                    <a:pt x="12214" y="10549"/>
                    <a:pt x="12238" y="10530"/>
                  </a:cubicBezTo>
                  <a:lnTo>
                    <a:pt x="12238" y="10530"/>
                  </a:lnTo>
                  <a:cubicBezTo>
                    <a:pt x="12275" y="10578"/>
                    <a:pt x="12313" y="10625"/>
                    <a:pt x="12351" y="10672"/>
                  </a:cubicBezTo>
                  <a:lnTo>
                    <a:pt x="12351" y="10672"/>
                  </a:lnTo>
                  <a:cubicBezTo>
                    <a:pt x="12171" y="10857"/>
                    <a:pt x="11937" y="11075"/>
                    <a:pt x="11699" y="11270"/>
                  </a:cubicBezTo>
                  <a:cubicBezTo>
                    <a:pt x="11896" y="11144"/>
                    <a:pt x="12003" y="11270"/>
                    <a:pt x="12415" y="10912"/>
                  </a:cubicBezTo>
                  <a:cubicBezTo>
                    <a:pt x="12442" y="10891"/>
                    <a:pt x="12470" y="10870"/>
                    <a:pt x="12498" y="10848"/>
                  </a:cubicBezTo>
                  <a:lnTo>
                    <a:pt x="12498" y="10848"/>
                  </a:lnTo>
                  <a:cubicBezTo>
                    <a:pt x="12528" y="10883"/>
                    <a:pt x="12558" y="10918"/>
                    <a:pt x="12588" y="10953"/>
                  </a:cubicBezTo>
                  <a:lnTo>
                    <a:pt x="12588" y="10953"/>
                  </a:lnTo>
                  <a:cubicBezTo>
                    <a:pt x="12370" y="11143"/>
                    <a:pt x="12149" y="11330"/>
                    <a:pt x="11926" y="11515"/>
                  </a:cubicBezTo>
                  <a:lnTo>
                    <a:pt x="11926" y="11515"/>
                  </a:lnTo>
                  <a:cubicBezTo>
                    <a:pt x="12012" y="11462"/>
                    <a:pt x="12096" y="11412"/>
                    <a:pt x="12182" y="11359"/>
                  </a:cubicBezTo>
                  <a:cubicBezTo>
                    <a:pt x="12330" y="11267"/>
                    <a:pt x="12484" y="11170"/>
                    <a:pt x="12665" y="11040"/>
                  </a:cubicBezTo>
                  <a:lnTo>
                    <a:pt x="12665" y="11040"/>
                  </a:lnTo>
                  <a:cubicBezTo>
                    <a:pt x="13084" y="11510"/>
                    <a:pt x="13516" y="11915"/>
                    <a:pt x="13917" y="12271"/>
                  </a:cubicBezTo>
                  <a:cubicBezTo>
                    <a:pt x="14136" y="12474"/>
                    <a:pt x="14204" y="12551"/>
                    <a:pt x="14181" y="12551"/>
                  </a:cubicBezTo>
                  <a:cubicBezTo>
                    <a:pt x="14151" y="12551"/>
                    <a:pt x="13968" y="12423"/>
                    <a:pt x="13756" y="12271"/>
                  </a:cubicBezTo>
                  <a:cubicBezTo>
                    <a:pt x="13559" y="12128"/>
                    <a:pt x="13380" y="11949"/>
                    <a:pt x="13237" y="11842"/>
                  </a:cubicBezTo>
                  <a:cubicBezTo>
                    <a:pt x="13161" y="11788"/>
                    <a:pt x="13112" y="11747"/>
                    <a:pt x="13108" y="11747"/>
                  </a:cubicBezTo>
                  <a:lnTo>
                    <a:pt x="13108" y="11747"/>
                  </a:lnTo>
                  <a:cubicBezTo>
                    <a:pt x="13106" y="11747"/>
                    <a:pt x="13124" y="11764"/>
                    <a:pt x="13166" y="11806"/>
                  </a:cubicBezTo>
                  <a:lnTo>
                    <a:pt x="13148" y="11806"/>
                  </a:lnTo>
                  <a:cubicBezTo>
                    <a:pt x="13273" y="11914"/>
                    <a:pt x="13398" y="12003"/>
                    <a:pt x="13506" y="12110"/>
                  </a:cubicBezTo>
                  <a:cubicBezTo>
                    <a:pt x="13631" y="12200"/>
                    <a:pt x="13756" y="12271"/>
                    <a:pt x="13863" y="12361"/>
                  </a:cubicBezTo>
                  <a:cubicBezTo>
                    <a:pt x="14096" y="12522"/>
                    <a:pt x="14311" y="12683"/>
                    <a:pt x="14525" y="12826"/>
                  </a:cubicBezTo>
                  <a:cubicBezTo>
                    <a:pt x="14954" y="13094"/>
                    <a:pt x="15348" y="13327"/>
                    <a:pt x="15706" y="13523"/>
                  </a:cubicBezTo>
                  <a:cubicBezTo>
                    <a:pt x="16064" y="13702"/>
                    <a:pt x="16385" y="13863"/>
                    <a:pt x="16654" y="13989"/>
                  </a:cubicBezTo>
                  <a:cubicBezTo>
                    <a:pt x="16940" y="14114"/>
                    <a:pt x="17190" y="14203"/>
                    <a:pt x="17387" y="14275"/>
                  </a:cubicBezTo>
                  <a:cubicBezTo>
                    <a:pt x="17771" y="14408"/>
                    <a:pt x="18027" y="14468"/>
                    <a:pt x="18172" y="14468"/>
                  </a:cubicBezTo>
                  <a:cubicBezTo>
                    <a:pt x="18337" y="14468"/>
                    <a:pt x="18359" y="14390"/>
                    <a:pt x="18264" y="14257"/>
                  </a:cubicBezTo>
                  <a:cubicBezTo>
                    <a:pt x="18049" y="14167"/>
                    <a:pt x="17852" y="14060"/>
                    <a:pt x="17655" y="13971"/>
                  </a:cubicBezTo>
                  <a:cubicBezTo>
                    <a:pt x="17691" y="13953"/>
                    <a:pt x="17673" y="13863"/>
                    <a:pt x="17012" y="13523"/>
                  </a:cubicBezTo>
                  <a:cubicBezTo>
                    <a:pt x="16660" y="13328"/>
                    <a:pt x="16522" y="13262"/>
                    <a:pt x="16493" y="13262"/>
                  </a:cubicBezTo>
                  <a:cubicBezTo>
                    <a:pt x="16432" y="13262"/>
                    <a:pt x="16846" y="13548"/>
                    <a:pt x="16792" y="13548"/>
                  </a:cubicBezTo>
                  <a:cubicBezTo>
                    <a:pt x="16777" y="13548"/>
                    <a:pt x="16725" y="13526"/>
                    <a:pt x="16618" y="13470"/>
                  </a:cubicBezTo>
                  <a:cubicBezTo>
                    <a:pt x="16296" y="13201"/>
                    <a:pt x="15867" y="12933"/>
                    <a:pt x="15402" y="12593"/>
                  </a:cubicBezTo>
                  <a:cubicBezTo>
                    <a:pt x="14919" y="12289"/>
                    <a:pt x="14400" y="11914"/>
                    <a:pt x="13917" y="11520"/>
                  </a:cubicBezTo>
                  <a:cubicBezTo>
                    <a:pt x="13667" y="11305"/>
                    <a:pt x="13416" y="11109"/>
                    <a:pt x="13202" y="10876"/>
                  </a:cubicBezTo>
                  <a:cubicBezTo>
                    <a:pt x="13155" y="10830"/>
                    <a:pt x="13109" y="10783"/>
                    <a:pt x="13062" y="10735"/>
                  </a:cubicBezTo>
                  <a:lnTo>
                    <a:pt x="13062" y="10735"/>
                  </a:lnTo>
                  <a:cubicBezTo>
                    <a:pt x="13258" y="10575"/>
                    <a:pt x="13485" y="10378"/>
                    <a:pt x="13756" y="10125"/>
                  </a:cubicBezTo>
                  <a:lnTo>
                    <a:pt x="13756" y="10125"/>
                  </a:lnTo>
                  <a:cubicBezTo>
                    <a:pt x="13541" y="10310"/>
                    <a:pt x="13457" y="10375"/>
                    <a:pt x="13445" y="10375"/>
                  </a:cubicBezTo>
                  <a:cubicBezTo>
                    <a:pt x="13414" y="10375"/>
                    <a:pt x="13791" y="10001"/>
                    <a:pt x="13756" y="10001"/>
                  </a:cubicBezTo>
                  <a:cubicBezTo>
                    <a:pt x="13743" y="10001"/>
                    <a:pt x="13678" y="10049"/>
                    <a:pt x="13524" y="10179"/>
                  </a:cubicBezTo>
                  <a:cubicBezTo>
                    <a:pt x="14328" y="9338"/>
                    <a:pt x="15563" y="8461"/>
                    <a:pt x="16868" y="6834"/>
                  </a:cubicBezTo>
                  <a:lnTo>
                    <a:pt x="16868" y="6834"/>
                  </a:lnTo>
                  <a:cubicBezTo>
                    <a:pt x="16662" y="7079"/>
                    <a:pt x="16566" y="7170"/>
                    <a:pt x="16545" y="7170"/>
                  </a:cubicBezTo>
                  <a:cubicBezTo>
                    <a:pt x="16516" y="7170"/>
                    <a:pt x="16618" y="7007"/>
                    <a:pt x="16761" y="6834"/>
                  </a:cubicBezTo>
                  <a:cubicBezTo>
                    <a:pt x="17673" y="5832"/>
                    <a:pt x="18997" y="4061"/>
                    <a:pt x="19462" y="2648"/>
                  </a:cubicBezTo>
                  <a:lnTo>
                    <a:pt x="19462" y="2648"/>
                  </a:lnTo>
                  <a:cubicBezTo>
                    <a:pt x="19442" y="2677"/>
                    <a:pt x="19428" y="2691"/>
                    <a:pt x="19419" y="2691"/>
                  </a:cubicBezTo>
                  <a:cubicBezTo>
                    <a:pt x="19412" y="2691"/>
                    <a:pt x="19408" y="2682"/>
                    <a:pt x="19408" y="2666"/>
                  </a:cubicBezTo>
                  <a:cubicBezTo>
                    <a:pt x="19623" y="2076"/>
                    <a:pt x="19713" y="1610"/>
                    <a:pt x="19569" y="1074"/>
                  </a:cubicBezTo>
                  <a:cubicBezTo>
                    <a:pt x="19534" y="949"/>
                    <a:pt x="19462" y="823"/>
                    <a:pt x="19373" y="680"/>
                  </a:cubicBezTo>
                  <a:cubicBezTo>
                    <a:pt x="19337" y="627"/>
                    <a:pt x="19283" y="573"/>
                    <a:pt x="19230" y="501"/>
                  </a:cubicBezTo>
                  <a:cubicBezTo>
                    <a:pt x="19176" y="448"/>
                    <a:pt x="19104" y="412"/>
                    <a:pt x="19051" y="358"/>
                  </a:cubicBezTo>
                  <a:cubicBezTo>
                    <a:pt x="18979" y="287"/>
                    <a:pt x="18908" y="269"/>
                    <a:pt x="18836" y="215"/>
                  </a:cubicBezTo>
                  <a:cubicBezTo>
                    <a:pt x="18747" y="180"/>
                    <a:pt x="18675" y="144"/>
                    <a:pt x="18586" y="126"/>
                  </a:cubicBezTo>
                  <a:cubicBezTo>
                    <a:pt x="18514" y="90"/>
                    <a:pt x="18425" y="54"/>
                    <a:pt x="18335" y="36"/>
                  </a:cubicBezTo>
                  <a:cubicBezTo>
                    <a:pt x="18228" y="19"/>
                    <a:pt x="18121" y="1"/>
                    <a:pt x="18013" y="1"/>
                  </a:cubicBezTo>
                  <a:close/>
                  <a:moveTo>
                    <a:pt x="8701" y="13935"/>
                  </a:moveTo>
                  <a:lnTo>
                    <a:pt x="8701" y="13935"/>
                  </a:lnTo>
                  <a:cubicBezTo>
                    <a:pt x="6839" y="15200"/>
                    <a:pt x="4822" y="16418"/>
                    <a:pt x="2469" y="17620"/>
                  </a:cubicBezTo>
                  <a:cubicBezTo>
                    <a:pt x="2630" y="17546"/>
                    <a:pt x="2744" y="17485"/>
                    <a:pt x="2769" y="17485"/>
                  </a:cubicBezTo>
                  <a:cubicBezTo>
                    <a:pt x="2775" y="17485"/>
                    <a:pt x="2776" y="17488"/>
                    <a:pt x="2773" y="17494"/>
                  </a:cubicBezTo>
                  <a:cubicBezTo>
                    <a:pt x="2326" y="17799"/>
                    <a:pt x="1628" y="18085"/>
                    <a:pt x="1038" y="18317"/>
                  </a:cubicBezTo>
                  <a:cubicBezTo>
                    <a:pt x="466" y="18532"/>
                    <a:pt x="1" y="18675"/>
                    <a:pt x="54" y="18711"/>
                  </a:cubicBezTo>
                  <a:cubicBezTo>
                    <a:pt x="573" y="18568"/>
                    <a:pt x="1378" y="18228"/>
                    <a:pt x="2076" y="17906"/>
                  </a:cubicBezTo>
                  <a:cubicBezTo>
                    <a:pt x="2773" y="17566"/>
                    <a:pt x="3381" y="17244"/>
                    <a:pt x="3560" y="17190"/>
                  </a:cubicBezTo>
                  <a:cubicBezTo>
                    <a:pt x="3615" y="17154"/>
                    <a:pt x="3624" y="17142"/>
                    <a:pt x="3611" y="17142"/>
                  </a:cubicBezTo>
                  <a:cubicBezTo>
                    <a:pt x="3586" y="17142"/>
                    <a:pt x="3472" y="17189"/>
                    <a:pt x="3440" y="17189"/>
                  </a:cubicBezTo>
                  <a:cubicBezTo>
                    <a:pt x="3409" y="17189"/>
                    <a:pt x="3458" y="17143"/>
                    <a:pt x="3757" y="16958"/>
                  </a:cubicBezTo>
                  <a:cubicBezTo>
                    <a:pt x="4365" y="16636"/>
                    <a:pt x="4616" y="16511"/>
                    <a:pt x="4812" y="16421"/>
                  </a:cubicBezTo>
                  <a:cubicBezTo>
                    <a:pt x="5009" y="16332"/>
                    <a:pt x="5152" y="16260"/>
                    <a:pt x="5528" y="16081"/>
                  </a:cubicBezTo>
                  <a:cubicBezTo>
                    <a:pt x="5725" y="15920"/>
                    <a:pt x="5921" y="15777"/>
                    <a:pt x="6118" y="15616"/>
                  </a:cubicBezTo>
                  <a:cubicBezTo>
                    <a:pt x="6120" y="15617"/>
                    <a:pt x="6122" y="15617"/>
                    <a:pt x="6125" y="15617"/>
                  </a:cubicBezTo>
                  <a:cubicBezTo>
                    <a:pt x="6271" y="15617"/>
                    <a:pt x="7118" y="15086"/>
                    <a:pt x="8086" y="14382"/>
                  </a:cubicBezTo>
                  <a:cubicBezTo>
                    <a:pt x="8287" y="14240"/>
                    <a:pt x="8493" y="14089"/>
                    <a:pt x="8701" y="13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20624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Prime"/>
              <a:buChar char="●"/>
              <a:defRPr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Prime"/>
              <a:buChar char="○"/>
              <a:defRPr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Prime"/>
              <a:buChar char="■"/>
              <a:defRPr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Prime"/>
              <a:buChar char="●"/>
              <a:defRPr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Prime"/>
              <a:buChar char="○"/>
              <a:defRPr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Prime"/>
              <a:buChar char="■"/>
              <a:defRPr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Prime"/>
              <a:buChar char="●"/>
              <a:defRPr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Prime"/>
              <a:buChar char="○"/>
              <a:defRPr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Prime"/>
              <a:buChar char="■"/>
              <a:defRPr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59" r:id="rId4"/>
    <p:sldLayoutId id="2147483662" r:id="rId5"/>
    <p:sldLayoutId id="2147483663" r:id="rId6"/>
    <p:sldLayoutId id="2147483667" r:id="rId7"/>
    <p:sldLayoutId id="2147483674" r:id="rId8"/>
    <p:sldLayoutId id="2147483675" r:id="rId9"/>
    <p:sldLayoutId id="2147483678" r:id="rId10"/>
    <p:sldLayoutId id="2147483679" r:id="rId11"/>
    <p:sldLayoutId id="2147483680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o.m.wikipedia.org/wiki/%EB%8B%A4%EC%9D%B4%EB%AC%9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BD9236C-CAE1-83E9-1C82-5FAB2BF8722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91500" y="1698725"/>
            <a:ext cx="3582504" cy="915900"/>
          </a:xfrm>
        </p:spPr>
        <p:txBody>
          <a:bodyPr/>
          <a:lstStyle/>
          <a:p>
            <a:r>
              <a:rPr lang="ko-KR" altLang="en-US" dirty="0"/>
              <a:t>일본 중세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D470BD1C-04A6-1F63-4D1D-839A32DAC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999" y="3119541"/>
            <a:ext cx="3232800" cy="1184011"/>
          </a:xfrm>
        </p:spPr>
        <p:txBody>
          <a:bodyPr/>
          <a:lstStyle/>
          <a:p>
            <a:r>
              <a:rPr lang="en-US" altLang="ko-KR" dirty="0"/>
              <a:t>22201983 </a:t>
            </a:r>
            <a:r>
              <a:rPr lang="ko-KR" altLang="en-US"/>
              <a:t>이예령</a:t>
            </a:r>
            <a:endParaRPr lang="en-US" altLang="ko-KR"/>
          </a:p>
          <a:p>
            <a:r>
              <a:rPr lang="en-US" altLang="ko-KR" dirty="0"/>
              <a:t>22201925 </a:t>
            </a:r>
            <a:r>
              <a:rPr lang="ko-KR" altLang="en-US" dirty="0"/>
              <a:t>김미주</a:t>
            </a:r>
            <a:endParaRPr lang="en-US" altLang="ko-KR" dirty="0"/>
          </a:p>
          <a:p>
            <a:r>
              <a:rPr lang="en-US" altLang="ko-KR" dirty="0"/>
              <a:t>22202063 </a:t>
            </a:r>
            <a:r>
              <a:rPr lang="ko-KR" altLang="en-US" dirty="0"/>
              <a:t>김나윤</a:t>
            </a:r>
            <a:endParaRPr lang="en-US" altLang="ko-KR" dirty="0"/>
          </a:p>
          <a:p>
            <a:r>
              <a:rPr lang="en-US" altLang="ko-KR" dirty="0"/>
              <a:t>22202047 </a:t>
            </a:r>
            <a:r>
              <a:rPr lang="ko-KR" altLang="en-US" dirty="0" err="1"/>
              <a:t>김희승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679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p68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무로마치의</a:t>
            </a:r>
            <a:r>
              <a:rPr lang="ko-KR" altLang="en-US" dirty="0"/>
              <a:t> 동산문화</a:t>
            </a:r>
            <a:endParaRPr dirty="0"/>
          </a:p>
        </p:txBody>
      </p:sp>
      <p:graphicFrame>
        <p:nvGraphicFramePr>
          <p:cNvPr id="4273" name="Google Shape;4273;p68"/>
          <p:cNvGraphicFramePr/>
          <p:nvPr>
            <p:extLst>
              <p:ext uri="{D42A27DB-BD31-4B8C-83A1-F6EECF244321}">
                <p14:modId xmlns:p14="http://schemas.microsoft.com/office/powerpoint/2010/main" val="3025009149"/>
              </p:ext>
            </p:extLst>
          </p:nvPr>
        </p:nvGraphicFramePr>
        <p:xfrm>
          <a:off x="355503" y="993324"/>
          <a:ext cx="7704000" cy="38066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00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2400" dirty="0">
                          <a:sym typeface="Prompt SemiBold"/>
                        </a:rPr>
                        <a:t>동산문화란</a:t>
                      </a:r>
                      <a:r>
                        <a:rPr lang="en-US" altLang="ko-KR" sz="2400" dirty="0">
                          <a:sym typeface="Prompt SemiBold"/>
                        </a:rPr>
                        <a:t>?</a:t>
                      </a:r>
                      <a:endParaRPr sz="2400" dirty="0">
                        <a:solidFill>
                          <a:schemeClr val="dk1"/>
                        </a:solidFill>
                        <a:latin typeface="Prompt SemiBold"/>
                        <a:ea typeface="Prompt SemiBold"/>
                        <a:cs typeface="Prompt SemiBold"/>
                        <a:sym typeface="Prompt SemiBol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2000" u="none" strike="noStrike" cap="none" dirty="0">
                          <a:effectLst/>
                          <a:sym typeface="Arial"/>
                        </a:rPr>
                        <a:t>구케</a:t>
                      </a:r>
                      <a:r>
                        <a:rPr lang="en-US" altLang="ko-KR" sz="2000" u="none" strike="noStrike" cap="none" dirty="0">
                          <a:effectLst/>
                          <a:sym typeface="Arial"/>
                        </a:rPr>
                        <a:t>(</a:t>
                      </a:r>
                      <a:r>
                        <a:rPr lang="ko-KR" altLang="en-US" sz="2000" u="none" strike="noStrike" cap="none" dirty="0">
                          <a:effectLst/>
                          <a:sym typeface="Arial"/>
                        </a:rPr>
                        <a:t>公家</a:t>
                      </a:r>
                      <a:r>
                        <a:rPr lang="en-US" altLang="ko-KR" sz="2000" u="none" strike="noStrike" cap="none" dirty="0">
                          <a:effectLst/>
                          <a:sym typeface="Arial"/>
                        </a:rPr>
                        <a:t>)</a:t>
                      </a:r>
                      <a:r>
                        <a:rPr lang="ko-KR" altLang="en-US" sz="2000" u="none" strike="noStrike" cap="none" dirty="0">
                          <a:effectLst/>
                          <a:sym typeface="Arial"/>
                        </a:rPr>
                        <a:t>와 부케</a:t>
                      </a:r>
                      <a:r>
                        <a:rPr lang="en-US" altLang="ko-KR" sz="2000" u="none" strike="noStrike" cap="none" dirty="0">
                          <a:effectLst/>
                          <a:sym typeface="Arial"/>
                        </a:rPr>
                        <a:t>(</a:t>
                      </a:r>
                      <a:r>
                        <a:rPr lang="ko-KR" altLang="en-US" sz="2000" u="none" strike="noStrike" cap="none" dirty="0">
                          <a:effectLst/>
                          <a:sym typeface="Arial"/>
                        </a:rPr>
                        <a:t>武家</a:t>
                      </a:r>
                      <a:r>
                        <a:rPr lang="en-US" altLang="ko-KR" sz="2000" u="none" strike="noStrike" cap="none" dirty="0">
                          <a:effectLst/>
                          <a:sym typeface="Arial"/>
                        </a:rPr>
                        <a:t>)</a:t>
                      </a:r>
                      <a:r>
                        <a:rPr lang="ko-KR" altLang="en-US" sz="2000" u="none" strike="noStrike" cap="none" dirty="0">
                          <a:effectLst/>
                          <a:sym typeface="Arial"/>
                        </a:rPr>
                        <a:t>의 문화가 융합한 것을 동산문화라고 합니다</a:t>
                      </a:r>
                      <a:r>
                        <a:rPr lang="en-US" altLang="ko-KR" sz="2000" u="none" strike="noStrike" cap="none" dirty="0">
                          <a:effectLst/>
                          <a:sym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2000" u="none" strike="noStrike" cap="none" dirty="0">
                          <a:effectLst/>
                          <a:sym typeface="Arial"/>
                        </a:rPr>
                        <a:t>8</a:t>
                      </a:r>
                      <a:r>
                        <a:rPr lang="ko-KR" altLang="en-US" sz="2000" u="none" strike="noStrike" cap="none" dirty="0" err="1">
                          <a:effectLst/>
                          <a:sym typeface="Arial"/>
                        </a:rPr>
                        <a:t>대쇼군</a:t>
                      </a:r>
                      <a:r>
                        <a:rPr lang="en-US" altLang="ko-KR" sz="2000" u="none" strike="noStrike" cap="none" dirty="0">
                          <a:effectLst/>
                          <a:sym typeface="Arial"/>
                        </a:rPr>
                        <a:t>(</a:t>
                      </a:r>
                      <a:r>
                        <a:rPr lang="ko-KR" altLang="en-US" sz="2000" u="none" strike="noStrike" cap="none" dirty="0">
                          <a:effectLst/>
                          <a:sym typeface="Arial"/>
                        </a:rPr>
                        <a:t>정이대장군</a:t>
                      </a:r>
                      <a:r>
                        <a:rPr lang="en-US" altLang="ko-KR" sz="2000" u="none" strike="noStrike" cap="none" dirty="0">
                          <a:effectLst/>
                          <a:sym typeface="Arial"/>
                        </a:rPr>
                        <a:t>)</a:t>
                      </a:r>
                      <a:r>
                        <a:rPr lang="ko-KR" altLang="en-US" sz="2000" u="none" strike="noStrike" cap="none" dirty="0">
                          <a:effectLst/>
                          <a:sym typeface="Arial"/>
                        </a:rPr>
                        <a:t>은 그의 산장인 </a:t>
                      </a:r>
                      <a:r>
                        <a:rPr lang="en-US" altLang="ko-KR" sz="2000" u="none" strike="noStrike" cap="none" dirty="0">
                          <a:effectLst/>
                          <a:sym typeface="Arial"/>
                        </a:rPr>
                        <a:t>‛</a:t>
                      </a:r>
                      <a:r>
                        <a:rPr lang="ko-KR" altLang="en-US" sz="2000" u="none" strike="noStrike" cap="none" dirty="0" err="1">
                          <a:effectLst/>
                          <a:sym typeface="Arial"/>
                        </a:rPr>
                        <a:t>은각사’가</a:t>
                      </a:r>
                      <a:r>
                        <a:rPr lang="ko-KR" altLang="en-US" sz="2000" u="none" strike="noStrike" cap="none" dirty="0">
                          <a:effectLst/>
                          <a:sym typeface="Arial"/>
                        </a:rPr>
                        <a:t> 교토의 동쪽 산에 있었기 때문에</a:t>
                      </a:r>
                      <a:r>
                        <a:rPr lang="en-US" altLang="ko-KR" sz="2000" u="none" strike="noStrike" cap="none" dirty="0">
                          <a:effectLst/>
                          <a:sym typeface="Arial"/>
                        </a:rPr>
                        <a:t>, </a:t>
                      </a:r>
                      <a:r>
                        <a:rPr lang="ko-KR" altLang="en-US" sz="2000" u="none" strike="noStrike" cap="none" dirty="0">
                          <a:effectLst/>
                          <a:sym typeface="Arial"/>
                        </a:rPr>
                        <a:t>이 시대의 문화를 동산 문화라고 칭하기도 합니다</a:t>
                      </a:r>
                      <a:r>
                        <a:rPr lang="en-US" altLang="ko-KR" sz="2000" u="none" strike="noStrike" cap="none" dirty="0">
                          <a:effectLst/>
                          <a:sym typeface="Arial"/>
                        </a:rPr>
                        <a:t>.</a:t>
                      </a:r>
                    </a:p>
                    <a:p>
                      <a:pPr fontAlgn="base"/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노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能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、다도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茶道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、화도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華道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、정원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건축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ko-KR" altLang="en-US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렌가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連歌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 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등의 다양한 예술이 꽃피우기 시작했고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이러한 예술들은 서민에게도 침투하기 시작했습니다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ko-KR" altLang="en-US" sz="20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fontAlgn="base"/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지금까지 전해져 내려오는 전통적인 일본 문화는 이 시기에 탄생했습니다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ko-KR" altLang="en-US" sz="20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329E109-BCB4-438F-B134-CA773482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1" y="206256"/>
            <a:ext cx="4077372" cy="22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887C8D4-B5D6-464E-8EEC-040530D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96" y="1019116"/>
            <a:ext cx="4084856" cy="229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F722F11-CDB1-4B54-A608-04B2DD20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9" y="2750076"/>
            <a:ext cx="4084854" cy="22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0D7451A-644F-4251-85F6-E9423E1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9" y="333447"/>
            <a:ext cx="8142538" cy="45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19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8" name="Google Shape;4008;p54"/>
          <p:cNvSpPr txBox="1">
            <a:spLocks noGrp="1"/>
          </p:cNvSpPr>
          <p:nvPr>
            <p:ph type="title"/>
          </p:nvPr>
        </p:nvSpPr>
        <p:spPr>
          <a:xfrm>
            <a:off x="2393250" y="2550125"/>
            <a:ext cx="4357500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o-KR" altLang="en-US" u="sng" dirty="0">
                <a:highlight>
                  <a:srgbClr val="F2E6DB"/>
                </a:highlight>
              </a:rPr>
              <a:t>멸망한 이유</a:t>
            </a:r>
            <a:endParaRPr dirty="0"/>
          </a:p>
        </p:txBody>
      </p:sp>
      <p:sp>
        <p:nvSpPr>
          <p:cNvPr id="4009" name="Google Shape;4009;p54"/>
          <p:cNvSpPr txBox="1">
            <a:spLocks noGrp="1"/>
          </p:cNvSpPr>
          <p:nvPr>
            <p:ph type="title" idx="2"/>
          </p:nvPr>
        </p:nvSpPr>
        <p:spPr>
          <a:xfrm>
            <a:off x="4013850" y="1546325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010" name="Google Shape;4010;p54"/>
          <p:cNvSpPr txBox="1">
            <a:spLocks noGrp="1"/>
          </p:cNvSpPr>
          <p:nvPr>
            <p:ph type="subTitle" idx="1"/>
          </p:nvPr>
        </p:nvSpPr>
        <p:spPr>
          <a:xfrm>
            <a:off x="2955600" y="3469686"/>
            <a:ext cx="323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011" name="Google Shape;4011;p54"/>
          <p:cNvGrpSpPr/>
          <p:nvPr/>
        </p:nvGrpSpPr>
        <p:grpSpPr>
          <a:xfrm rot="-9919634">
            <a:off x="3737599" y="1447050"/>
            <a:ext cx="1668812" cy="1125396"/>
            <a:chOff x="1962675" y="3108125"/>
            <a:chExt cx="1431450" cy="654800"/>
          </a:xfrm>
        </p:grpSpPr>
        <p:sp>
          <p:nvSpPr>
            <p:cNvPr id="4012" name="Google Shape;4012;p54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4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4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54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54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4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4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4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4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4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4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4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4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4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4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4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4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4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4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12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p68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멸망한 이유</a:t>
            </a:r>
            <a:endParaRPr dirty="0"/>
          </a:p>
        </p:txBody>
      </p:sp>
      <p:graphicFrame>
        <p:nvGraphicFramePr>
          <p:cNvPr id="4273" name="Google Shape;4273;p68"/>
          <p:cNvGraphicFramePr/>
          <p:nvPr>
            <p:extLst>
              <p:ext uri="{D42A27DB-BD31-4B8C-83A1-F6EECF244321}">
                <p14:modId xmlns:p14="http://schemas.microsoft.com/office/powerpoint/2010/main" val="2507620591"/>
              </p:ext>
            </p:extLst>
          </p:nvPr>
        </p:nvGraphicFramePr>
        <p:xfrm>
          <a:off x="775001" y="1279608"/>
          <a:ext cx="7131465" cy="32312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3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2539">
                <a:tc>
                  <a:txBody>
                    <a:bodyPr/>
                    <a:lstStyle/>
                    <a:p>
                      <a:pPr fontAlgn="base" latinLnBrk="0"/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16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세기 </a:t>
                      </a:r>
                      <a:r>
                        <a:rPr lang="ko-KR" altLang="en-US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무로마치시대는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쇼군 옹립을 둘러싼 갈등과 전쟁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다이묘들에 대한 통제력을 상실해감에 따라 점차 쇠락의 길을 걸었습니다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endParaRPr lang="ko-KR" altLang="en-US" sz="20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fontAlgn="base" latinLnBrk="0"/>
                      <a:r>
                        <a:rPr lang="ko-KR" altLang="en-US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아시카가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ko-KR" altLang="en-US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요시미쓰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사망 이후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ko-KR" altLang="en-US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슈고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守護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가 영주화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領主化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하여 성장 </a:t>
                      </a:r>
                      <a:r>
                        <a:rPr lang="ko-KR" altLang="en-US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슈고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다이묘들이 차기 쇼군 계승 후보들을 앞세워 암투를 벌이면서 막부의 체제는 크게 흔들리기 시작한 것이 원인이 되고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결국 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1467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년에 발발한 </a:t>
                      </a:r>
                      <a:r>
                        <a:rPr lang="ko-KR" altLang="en-US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오닌의</a:t>
                      </a:r>
                      <a:r>
                        <a:rPr lang="ko-KR" altLang="en-US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난과 더불어 일본은 각 지방의 다이묘들이 난립하여 센고쿠 시대로 돌입하였습니다</a:t>
                      </a:r>
                      <a:r>
                        <a:rPr lang="en-US" altLang="ko-K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ko-KR" altLang="en-US" sz="20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8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8" name="Google Shape;4348;p72"/>
          <p:cNvSpPr txBox="1">
            <a:spLocks noGrp="1"/>
          </p:cNvSpPr>
          <p:nvPr>
            <p:ph type="title"/>
          </p:nvPr>
        </p:nvSpPr>
        <p:spPr>
          <a:xfrm>
            <a:off x="2304964" y="1608013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4358" name="Google Shape;4358;p72"/>
          <p:cNvGrpSpPr/>
          <p:nvPr/>
        </p:nvGrpSpPr>
        <p:grpSpPr>
          <a:xfrm rot="478270">
            <a:off x="2851944" y="2832409"/>
            <a:ext cx="1043590" cy="703691"/>
            <a:chOff x="1962675" y="3108125"/>
            <a:chExt cx="1431450" cy="654800"/>
          </a:xfrm>
        </p:grpSpPr>
        <p:sp>
          <p:nvSpPr>
            <p:cNvPr id="4359" name="Google Shape;435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8" name="Google Shape;4378;p72"/>
          <p:cNvGrpSpPr/>
          <p:nvPr/>
        </p:nvGrpSpPr>
        <p:grpSpPr>
          <a:xfrm rot="478270">
            <a:off x="4031681" y="2832409"/>
            <a:ext cx="1043590" cy="703691"/>
            <a:chOff x="1962675" y="3108125"/>
            <a:chExt cx="1431450" cy="654800"/>
          </a:xfrm>
        </p:grpSpPr>
        <p:sp>
          <p:nvSpPr>
            <p:cNvPr id="4379" name="Google Shape;437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8" name="Google Shape;4398;p72"/>
          <p:cNvGrpSpPr/>
          <p:nvPr/>
        </p:nvGrpSpPr>
        <p:grpSpPr>
          <a:xfrm rot="478270">
            <a:off x="5248481" y="2832409"/>
            <a:ext cx="1043590" cy="703691"/>
            <a:chOff x="1962675" y="3108125"/>
            <a:chExt cx="1431450" cy="654800"/>
          </a:xfrm>
        </p:grpSpPr>
        <p:sp>
          <p:nvSpPr>
            <p:cNvPr id="4399" name="Google Shape;439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5" name="Google Shape;3615;p38"/>
          <p:cNvSpPr txBox="1">
            <a:spLocks noGrp="1"/>
          </p:cNvSpPr>
          <p:nvPr>
            <p:ph type="subTitle" idx="1"/>
          </p:nvPr>
        </p:nvSpPr>
        <p:spPr>
          <a:xfrm>
            <a:off x="6280434" y="317826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일본 중세</a:t>
            </a:r>
            <a:endParaRPr dirty="0"/>
          </a:p>
        </p:txBody>
      </p:sp>
      <p:sp>
        <p:nvSpPr>
          <p:cNvPr id="3616" name="Google Shape;3616;p38"/>
          <p:cNvSpPr txBox="1">
            <a:spLocks noGrp="1"/>
          </p:cNvSpPr>
          <p:nvPr>
            <p:ph type="ctrTitle"/>
          </p:nvPr>
        </p:nvSpPr>
        <p:spPr>
          <a:xfrm>
            <a:off x="911100" y="1696775"/>
            <a:ext cx="7321800" cy="18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센고쿠 시대</a:t>
            </a:r>
            <a:br>
              <a:rPr lang="en-US" altLang="ko-KR" dirty="0"/>
            </a:br>
            <a:endParaRPr b="0" dirty="0"/>
          </a:p>
        </p:txBody>
      </p:sp>
      <p:sp>
        <p:nvSpPr>
          <p:cNvPr id="3617" name="Google Shape;3617;p38"/>
          <p:cNvSpPr txBox="1">
            <a:spLocks noGrp="1"/>
          </p:cNvSpPr>
          <p:nvPr>
            <p:ph type="subTitle" idx="2"/>
          </p:nvPr>
        </p:nvSpPr>
        <p:spPr>
          <a:xfrm>
            <a:off x="911100" y="3540225"/>
            <a:ext cx="3833700" cy="6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22202063 </a:t>
            </a:r>
            <a:r>
              <a:rPr lang="ko-KR" altLang="en-US" dirty="0"/>
              <a:t>김나윤</a:t>
            </a:r>
            <a:endParaRPr dirty="0"/>
          </a:p>
        </p:txBody>
      </p:sp>
      <p:grpSp>
        <p:nvGrpSpPr>
          <p:cNvPr id="3618" name="Google Shape;3618;p38"/>
          <p:cNvGrpSpPr/>
          <p:nvPr/>
        </p:nvGrpSpPr>
        <p:grpSpPr>
          <a:xfrm rot="668271">
            <a:off x="6451514" y="99124"/>
            <a:ext cx="1981517" cy="906422"/>
            <a:chOff x="1962675" y="3108125"/>
            <a:chExt cx="1431450" cy="654800"/>
          </a:xfrm>
        </p:grpSpPr>
        <p:sp>
          <p:nvSpPr>
            <p:cNvPr id="3619" name="Google Shape;3619;p38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20" name="Google Shape;3620;p38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21" name="Google Shape;3621;p38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22" name="Google Shape;3622;p38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23" name="Google Shape;3623;p38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24" name="Google Shape;3624;p38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25" name="Google Shape;3625;p38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26" name="Google Shape;3626;p38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27" name="Google Shape;3627;p38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28" name="Google Shape;3628;p38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29" name="Google Shape;3629;p38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30" name="Google Shape;3630;p38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31" name="Google Shape;3631;p38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32" name="Google Shape;3632;p38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33" name="Google Shape;3633;p38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34" name="Google Shape;3634;p38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35" name="Google Shape;3635;p38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36" name="Google Shape;3636;p38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37" name="Google Shape;3637;p38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" name="Google Shape;3651;p40"/>
          <p:cNvSpPr txBox="1">
            <a:spLocks noGrp="1"/>
          </p:cNvSpPr>
          <p:nvPr>
            <p:ph type="title"/>
          </p:nvPr>
        </p:nvSpPr>
        <p:spPr>
          <a:xfrm>
            <a:off x="720000" y="4231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목차</a:t>
            </a:r>
            <a:endParaRPr dirty="0"/>
          </a:p>
        </p:txBody>
      </p:sp>
      <p:sp>
        <p:nvSpPr>
          <p:cNvPr id="3653" name="Google Shape;3653;p40"/>
          <p:cNvSpPr txBox="1">
            <a:spLocks noGrp="1"/>
          </p:cNvSpPr>
          <p:nvPr>
            <p:ph type="title" idx="2"/>
          </p:nvPr>
        </p:nvSpPr>
        <p:spPr>
          <a:xfrm>
            <a:off x="908837" y="1865875"/>
            <a:ext cx="1251300" cy="8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654" name="Google Shape;3654;p40"/>
          <p:cNvSpPr txBox="1">
            <a:spLocks noGrp="1"/>
          </p:cNvSpPr>
          <p:nvPr>
            <p:ph type="subTitle" idx="3"/>
          </p:nvPr>
        </p:nvSpPr>
        <p:spPr>
          <a:xfrm>
            <a:off x="303362" y="279871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등장</a:t>
            </a:r>
            <a:endParaRPr dirty="0"/>
          </a:p>
        </p:txBody>
      </p:sp>
      <p:grpSp>
        <p:nvGrpSpPr>
          <p:cNvPr id="3655" name="Google Shape;3655;p40"/>
          <p:cNvGrpSpPr/>
          <p:nvPr/>
        </p:nvGrpSpPr>
        <p:grpSpPr>
          <a:xfrm rot="478303">
            <a:off x="784093" y="1696374"/>
            <a:ext cx="1537924" cy="1036997"/>
            <a:chOff x="1962675" y="3108125"/>
            <a:chExt cx="1431450" cy="654800"/>
          </a:xfrm>
        </p:grpSpPr>
        <p:sp>
          <p:nvSpPr>
            <p:cNvPr id="3656" name="Google Shape;3656;p40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0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0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0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0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0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0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0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0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0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0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0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0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0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0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0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0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0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0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6" name="Google Shape;3676;p40"/>
          <p:cNvSpPr txBox="1">
            <a:spLocks noGrp="1"/>
          </p:cNvSpPr>
          <p:nvPr>
            <p:ph type="title" idx="5"/>
          </p:nvPr>
        </p:nvSpPr>
        <p:spPr>
          <a:xfrm>
            <a:off x="2964882" y="1861856"/>
            <a:ext cx="1251300" cy="8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677" name="Google Shape;3677;p40"/>
          <p:cNvSpPr txBox="1">
            <a:spLocks noGrp="1"/>
          </p:cNvSpPr>
          <p:nvPr>
            <p:ph type="subTitle" idx="6"/>
          </p:nvPr>
        </p:nvSpPr>
        <p:spPr>
          <a:xfrm>
            <a:off x="2417549" y="279871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센고쿠 시대</a:t>
            </a:r>
            <a:endParaRPr dirty="0"/>
          </a:p>
        </p:txBody>
      </p:sp>
      <p:sp>
        <p:nvSpPr>
          <p:cNvPr id="3679" name="Google Shape;3679;p40"/>
          <p:cNvSpPr txBox="1">
            <a:spLocks noGrp="1"/>
          </p:cNvSpPr>
          <p:nvPr>
            <p:ph type="title" idx="8"/>
          </p:nvPr>
        </p:nvSpPr>
        <p:spPr>
          <a:xfrm>
            <a:off x="5127408" y="1869049"/>
            <a:ext cx="1251300" cy="8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680" name="Google Shape;3680;p40"/>
          <p:cNvSpPr txBox="1">
            <a:spLocks noGrp="1"/>
          </p:cNvSpPr>
          <p:nvPr>
            <p:ph type="subTitle" idx="9"/>
          </p:nvPr>
        </p:nvSpPr>
        <p:spPr>
          <a:xfrm>
            <a:off x="4531736" y="279784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인물</a:t>
            </a:r>
            <a:endParaRPr dirty="0"/>
          </a:p>
        </p:txBody>
      </p:sp>
      <p:grpSp>
        <p:nvGrpSpPr>
          <p:cNvPr id="3681" name="Google Shape;3681;p40"/>
          <p:cNvGrpSpPr/>
          <p:nvPr/>
        </p:nvGrpSpPr>
        <p:grpSpPr>
          <a:xfrm rot="478303">
            <a:off x="2809790" y="1696463"/>
            <a:ext cx="1537924" cy="1036997"/>
            <a:chOff x="1962675" y="3108125"/>
            <a:chExt cx="1431450" cy="654800"/>
          </a:xfrm>
        </p:grpSpPr>
        <p:sp>
          <p:nvSpPr>
            <p:cNvPr id="3682" name="Google Shape;3682;p40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0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0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0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0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0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0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0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0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0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0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0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0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0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0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0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0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0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0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1" name="Google Shape;3701;p40"/>
          <p:cNvGrpSpPr/>
          <p:nvPr/>
        </p:nvGrpSpPr>
        <p:grpSpPr>
          <a:xfrm rot="478303">
            <a:off x="5012466" y="1711027"/>
            <a:ext cx="1537924" cy="1036997"/>
            <a:chOff x="1962675" y="3108125"/>
            <a:chExt cx="1431450" cy="654800"/>
          </a:xfrm>
        </p:grpSpPr>
        <p:sp>
          <p:nvSpPr>
            <p:cNvPr id="3702" name="Google Shape;3702;p40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0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0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0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0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0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0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0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0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0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0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0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0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0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0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0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0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0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0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3701;p40">
            <a:extLst>
              <a:ext uri="{FF2B5EF4-FFF2-40B4-BE49-F238E27FC236}">
                <a16:creationId xmlns:a16="http://schemas.microsoft.com/office/drawing/2014/main" id="{7820BF7E-3E09-4FEE-9791-5691BFB38D75}"/>
              </a:ext>
            </a:extLst>
          </p:cNvPr>
          <p:cNvGrpSpPr/>
          <p:nvPr/>
        </p:nvGrpSpPr>
        <p:grpSpPr>
          <a:xfrm rot="478303">
            <a:off x="7118957" y="1700534"/>
            <a:ext cx="1537924" cy="1036997"/>
            <a:chOff x="1962675" y="3108125"/>
            <a:chExt cx="1431450" cy="654800"/>
          </a:xfrm>
        </p:grpSpPr>
        <p:sp>
          <p:nvSpPr>
            <p:cNvPr id="75" name="Google Shape;3702;p40">
              <a:extLst>
                <a:ext uri="{FF2B5EF4-FFF2-40B4-BE49-F238E27FC236}">
                  <a16:creationId xmlns:a16="http://schemas.microsoft.com/office/drawing/2014/main" id="{DBB3629B-4707-4AFA-B012-995E39E1BCAB}"/>
                </a:ext>
              </a:extLst>
            </p:cNvPr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03;p40">
              <a:extLst>
                <a:ext uri="{FF2B5EF4-FFF2-40B4-BE49-F238E27FC236}">
                  <a16:creationId xmlns:a16="http://schemas.microsoft.com/office/drawing/2014/main" id="{2208571E-6E7C-469D-86B0-1C070F961FDE}"/>
                </a:ext>
              </a:extLst>
            </p:cNvPr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04;p40">
              <a:extLst>
                <a:ext uri="{FF2B5EF4-FFF2-40B4-BE49-F238E27FC236}">
                  <a16:creationId xmlns:a16="http://schemas.microsoft.com/office/drawing/2014/main" id="{CF5ED4A0-A4E7-4AE0-9195-9B2E33F0C79A}"/>
                </a:ext>
              </a:extLst>
            </p:cNvPr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05;p40">
              <a:extLst>
                <a:ext uri="{FF2B5EF4-FFF2-40B4-BE49-F238E27FC236}">
                  <a16:creationId xmlns:a16="http://schemas.microsoft.com/office/drawing/2014/main" id="{FF80D6EB-B9F1-4AAD-B590-7C999C004A8B}"/>
                </a:ext>
              </a:extLst>
            </p:cNvPr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06;p40">
              <a:extLst>
                <a:ext uri="{FF2B5EF4-FFF2-40B4-BE49-F238E27FC236}">
                  <a16:creationId xmlns:a16="http://schemas.microsoft.com/office/drawing/2014/main" id="{45706902-7AA1-40E9-B693-C6ADC2799414}"/>
                </a:ext>
              </a:extLst>
            </p:cNvPr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07;p40">
              <a:extLst>
                <a:ext uri="{FF2B5EF4-FFF2-40B4-BE49-F238E27FC236}">
                  <a16:creationId xmlns:a16="http://schemas.microsoft.com/office/drawing/2014/main" id="{FB511362-6AA9-4079-9EB6-A0753BC3DD18}"/>
                </a:ext>
              </a:extLst>
            </p:cNvPr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08;p40">
              <a:extLst>
                <a:ext uri="{FF2B5EF4-FFF2-40B4-BE49-F238E27FC236}">
                  <a16:creationId xmlns:a16="http://schemas.microsoft.com/office/drawing/2014/main" id="{9EBF91AF-FE20-49DA-8F27-7E2E0DBA9BE1}"/>
                </a:ext>
              </a:extLst>
            </p:cNvPr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09;p40">
              <a:extLst>
                <a:ext uri="{FF2B5EF4-FFF2-40B4-BE49-F238E27FC236}">
                  <a16:creationId xmlns:a16="http://schemas.microsoft.com/office/drawing/2014/main" id="{60F76F72-CA8D-4562-9D42-1356AC64D2CD}"/>
                </a:ext>
              </a:extLst>
            </p:cNvPr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710;p40">
              <a:extLst>
                <a:ext uri="{FF2B5EF4-FFF2-40B4-BE49-F238E27FC236}">
                  <a16:creationId xmlns:a16="http://schemas.microsoft.com/office/drawing/2014/main" id="{CB5376EC-B78A-4961-B2F5-59B75386E08E}"/>
                </a:ext>
              </a:extLst>
            </p:cNvPr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711;p40">
              <a:extLst>
                <a:ext uri="{FF2B5EF4-FFF2-40B4-BE49-F238E27FC236}">
                  <a16:creationId xmlns:a16="http://schemas.microsoft.com/office/drawing/2014/main" id="{DE71CEF4-C756-45D8-82D1-220350756F2A}"/>
                </a:ext>
              </a:extLst>
            </p:cNvPr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712;p40">
              <a:extLst>
                <a:ext uri="{FF2B5EF4-FFF2-40B4-BE49-F238E27FC236}">
                  <a16:creationId xmlns:a16="http://schemas.microsoft.com/office/drawing/2014/main" id="{AA03D951-596C-42F3-928C-1FCA3B8CC66C}"/>
                </a:ext>
              </a:extLst>
            </p:cNvPr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13;p40">
              <a:extLst>
                <a:ext uri="{FF2B5EF4-FFF2-40B4-BE49-F238E27FC236}">
                  <a16:creationId xmlns:a16="http://schemas.microsoft.com/office/drawing/2014/main" id="{F9FE03FD-14BD-48A8-821B-A5D79BA788A6}"/>
                </a:ext>
              </a:extLst>
            </p:cNvPr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14;p40">
              <a:extLst>
                <a:ext uri="{FF2B5EF4-FFF2-40B4-BE49-F238E27FC236}">
                  <a16:creationId xmlns:a16="http://schemas.microsoft.com/office/drawing/2014/main" id="{FD655A50-E85C-4FCD-B53A-0283CB321F50}"/>
                </a:ext>
              </a:extLst>
            </p:cNvPr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15;p40">
              <a:extLst>
                <a:ext uri="{FF2B5EF4-FFF2-40B4-BE49-F238E27FC236}">
                  <a16:creationId xmlns:a16="http://schemas.microsoft.com/office/drawing/2014/main" id="{8E7F57C9-0ECE-4897-A326-E15A384E73C8}"/>
                </a:ext>
              </a:extLst>
            </p:cNvPr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16;p40">
              <a:extLst>
                <a:ext uri="{FF2B5EF4-FFF2-40B4-BE49-F238E27FC236}">
                  <a16:creationId xmlns:a16="http://schemas.microsoft.com/office/drawing/2014/main" id="{3341BEEB-FE90-4A42-9157-B5AF1AD7DA3E}"/>
                </a:ext>
              </a:extLst>
            </p:cNvPr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17;p40">
              <a:extLst>
                <a:ext uri="{FF2B5EF4-FFF2-40B4-BE49-F238E27FC236}">
                  <a16:creationId xmlns:a16="http://schemas.microsoft.com/office/drawing/2014/main" id="{F30E5309-AD4D-45CB-9F8F-3F9FC158A47F}"/>
                </a:ext>
              </a:extLst>
            </p:cNvPr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18;p40">
              <a:extLst>
                <a:ext uri="{FF2B5EF4-FFF2-40B4-BE49-F238E27FC236}">
                  <a16:creationId xmlns:a16="http://schemas.microsoft.com/office/drawing/2014/main" id="{54F572CE-16A5-4594-BBE2-6E8681CAE980}"/>
                </a:ext>
              </a:extLst>
            </p:cNvPr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19;p40">
              <a:extLst>
                <a:ext uri="{FF2B5EF4-FFF2-40B4-BE49-F238E27FC236}">
                  <a16:creationId xmlns:a16="http://schemas.microsoft.com/office/drawing/2014/main" id="{613D8E5B-D8C1-46D0-A2BA-69C7E2E411E0}"/>
                </a:ext>
              </a:extLst>
            </p:cNvPr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20;p40">
              <a:extLst>
                <a:ext uri="{FF2B5EF4-FFF2-40B4-BE49-F238E27FC236}">
                  <a16:creationId xmlns:a16="http://schemas.microsoft.com/office/drawing/2014/main" id="{7B494F7F-5EBA-49B5-BD37-13F81B4FB411}"/>
                </a:ext>
              </a:extLst>
            </p:cNvPr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3679;p40">
            <a:extLst>
              <a:ext uri="{FF2B5EF4-FFF2-40B4-BE49-F238E27FC236}">
                <a16:creationId xmlns:a16="http://schemas.microsoft.com/office/drawing/2014/main" id="{1329D03C-C6AB-4A9C-8313-812E3CB7DED6}"/>
              </a:ext>
            </a:extLst>
          </p:cNvPr>
          <p:cNvSpPr txBox="1">
            <a:spLocks/>
          </p:cNvSpPr>
          <p:nvPr/>
        </p:nvSpPr>
        <p:spPr>
          <a:xfrm>
            <a:off x="7225816" y="1861856"/>
            <a:ext cx="12513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95" name="Google Shape;3680;p40">
            <a:extLst>
              <a:ext uri="{FF2B5EF4-FFF2-40B4-BE49-F238E27FC236}">
                <a16:creationId xmlns:a16="http://schemas.microsoft.com/office/drawing/2014/main" id="{B1A7E082-89B5-4F68-B19D-6C5654EDDE96}"/>
              </a:ext>
            </a:extLst>
          </p:cNvPr>
          <p:cNvSpPr txBox="1">
            <a:spLocks/>
          </p:cNvSpPr>
          <p:nvPr/>
        </p:nvSpPr>
        <p:spPr>
          <a:xfrm>
            <a:off x="6724529" y="2797841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0" i="0" u="none" strike="noStrike" cap="none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/>
            <a:r>
              <a:rPr lang="ko-KR" altLang="en-US" dirty="0"/>
              <a:t>멸망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42"/>
          <p:cNvSpPr txBox="1">
            <a:spLocks noGrp="1"/>
          </p:cNvSpPr>
          <p:nvPr>
            <p:ph type="title"/>
          </p:nvPr>
        </p:nvSpPr>
        <p:spPr>
          <a:xfrm>
            <a:off x="1291499" y="2702525"/>
            <a:ext cx="5483373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/>
              <a:t>센고쿠시대의 등장</a:t>
            </a:r>
            <a:endParaRPr dirty="0"/>
          </a:p>
        </p:txBody>
      </p:sp>
      <p:sp>
        <p:nvSpPr>
          <p:cNvPr id="3732" name="Google Shape;3732;p42"/>
          <p:cNvSpPr txBox="1">
            <a:spLocks noGrp="1"/>
          </p:cNvSpPr>
          <p:nvPr>
            <p:ph type="title" idx="2"/>
          </p:nvPr>
        </p:nvSpPr>
        <p:spPr>
          <a:xfrm>
            <a:off x="1291500" y="1698725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33" name="Google Shape;3733;p42"/>
          <p:cNvSpPr txBox="1">
            <a:spLocks noGrp="1"/>
          </p:cNvSpPr>
          <p:nvPr>
            <p:ph type="subTitle" idx="1"/>
          </p:nvPr>
        </p:nvSpPr>
        <p:spPr>
          <a:xfrm>
            <a:off x="1291500" y="3589325"/>
            <a:ext cx="323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734" name="Google Shape;3734;p42"/>
          <p:cNvGrpSpPr/>
          <p:nvPr/>
        </p:nvGrpSpPr>
        <p:grpSpPr>
          <a:xfrm rot="-9919634">
            <a:off x="853149" y="1599450"/>
            <a:ext cx="1668812" cy="1125396"/>
            <a:chOff x="1962675" y="3108125"/>
            <a:chExt cx="1431450" cy="654800"/>
          </a:xfrm>
        </p:grpSpPr>
        <p:sp>
          <p:nvSpPr>
            <p:cNvPr id="3735" name="Google Shape;3735;p4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43"/>
          <p:cNvSpPr txBox="1">
            <a:spLocks noGrp="1"/>
          </p:cNvSpPr>
          <p:nvPr>
            <p:ph type="subTitle" idx="2"/>
          </p:nvPr>
        </p:nvSpPr>
        <p:spPr>
          <a:xfrm>
            <a:off x="724425" y="1667625"/>
            <a:ext cx="7812746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o-KR" altLang="en-US" dirty="0" err="1"/>
              <a:t>무로마치</a:t>
            </a:r>
            <a:r>
              <a:rPr lang="ko-KR" altLang="en-US" dirty="0"/>
              <a:t> 막부</a:t>
            </a:r>
            <a:r>
              <a:rPr lang="en-US" altLang="ko-KR" dirty="0"/>
              <a:t>, </a:t>
            </a:r>
            <a:r>
              <a:rPr lang="ko-KR" altLang="en-US" dirty="0" err="1"/>
              <a:t>아시카가</a:t>
            </a:r>
            <a:r>
              <a:rPr lang="ko-KR" altLang="en-US" dirty="0"/>
              <a:t> </a:t>
            </a:r>
            <a:r>
              <a:rPr lang="ko-KR" altLang="en-US" dirty="0" err="1"/>
              <a:t>요시미쓰</a:t>
            </a:r>
            <a:r>
              <a:rPr lang="ko-KR" altLang="en-US" dirty="0"/>
              <a:t> 사망 이후</a:t>
            </a:r>
            <a:r>
              <a:rPr lang="en-US" altLang="ko-KR" dirty="0"/>
              <a:t> </a:t>
            </a:r>
            <a:r>
              <a:rPr lang="ko-KR" altLang="en-US" dirty="0" err="1"/>
              <a:t>슈고가</a:t>
            </a:r>
            <a:r>
              <a:rPr lang="ko-KR" altLang="en-US" dirty="0"/>
              <a:t> </a:t>
            </a:r>
            <a:r>
              <a:rPr lang="ko-KR" altLang="en-US" dirty="0" err="1"/>
              <a:t>영주화하여</a:t>
            </a:r>
            <a:r>
              <a:rPr lang="ko-KR" altLang="en-US" dirty="0"/>
              <a:t> 성장한</a:t>
            </a:r>
            <a:r>
              <a:rPr lang="en-US" altLang="ko-KR" baseline="30000" dirty="0"/>
              <a:t> </a:t>
            </a:r>
            <a:r>
              <a:rPr lang="ko-KR" altLang="en-US" dirty="0" err="1"/>
              <a:t>슈고</a:t>
            </a:r>
            <a:r>
              <a:rPr lang="ko-KR" altLang="en-US" dirty="0"/>
              <a:t> 다이묘들이 차기 쇼군 계승 후보들을 앞세워 암투를 벌이며 막부의 체제는 크게 흔들림</a:t>
            </a:r>
            <a:endParaRPr lang="en-US" altLang="ko-KR" dirty="0"/>
          </a:p>
          <a:p>
            <a:pPr marL="0" lvl="0" indent="0"/>
            <a:endParaRPr lang="en-US" altLang="ko-KR" dirty="0"/>
          </a:p>
          <a:p>
            <a:pPr marL="0" lvl="0" indent="0"/>
            <a:r>
              <a:rPr lang="ko-KR" altLang="en-US" dirty="0"/>
              <a:t>결국 </a:t>
            </a:r>
            <a:r>
              <a:rPr lang="en-US" altLang="ko-KR" dirty="0"/>
              <a:t>1467</a:t>
            </a:r>
            <a:r>
              <a:rPr lang="ko-KR" altLang="en-US" dirty="0"/>
              <a:t>년에 발발한 </a:t>
            </a:r>
            <a:r>
              <a:rPr lang="ko-KR" altLang="en-US" dirty="0" err="1"/>
              <a:t>오닌의</a:t>
            </a:r>
            <a:r>
              <a:rPr lang="ko-KR" altLang="en-US" dirty="0"/>
              <a:t> 난과 더불어 일본은 각 지방의 다이묘들이 난립</a:t>
            </a:r>
            <a:r>
              <a:rPr lang="en-US" altLang="ko-KR" dirty="0"/>
              <a:t>,</a:t>
            </a:r>
            <a:r>
              <a:rPr lang="ko-KR" altLang="en-US" dirty="0"/>
              <a:t> </a:t>
            </a:r>
            <a:endParaRPr lang="en-US" altLang="ko-KR" dirty="0"/>
          </a:p>
          <a:p>
            <a:pPr marL="0" lvl="0" indent="0"/>
            <a:r>
              <a:rPr lang="ko-KR" altLang="en-US" dirty="0"/>
              <a:t>센고쿠 시대로 돌입</a:t>
            </a:r>
            <a:endParaRPr dirty="0"/>
          </a:p>
        </p:txBody>
      </p:sp>
      <p:sp>
        <p:nvSpPr>
          <p:cNvPr id="3760" name="Google Shape;3760;p43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센고쿠 시대의 등장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42"/>
          <p:cNvSpPr txBox="1">
            <a:spLocks noGrp="1"/>
          </p:cNvSpPr>
          <p:nvPr>
            <p:ph type="title"/>
          </p:nvPr>
        </p:nvSpPr>
        <p:spPr>
          <a:xfrm>
            <a:off x="1291499" y="2702525"/>
            <a:ext cx="5483373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센고쿠시대</a:t>
            </a:r>
            <a:endParaRPr dirty="0"/>
          </a:p>
        </p:txBody>
      </p:sp>
      <p:sp>
        <p:nvSpPr>
          <p:cNvPr id="3732" name="Google Shape;3732;p42"/>
          <p:cNvSpPr txBox="1">
            <a:spLocks noGrp="1"/>
          </p:cNvSpPr>
          <p:nvPr>
            <p:ph type="title" idx="2"/>
          </p:nvPr>
        </p:nvSpPr>
        <p:spPr>
          <a:xfrm>
            <a:off x="1291500" y="1698725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733" name="Google Shape;3733;p42"/>
          <p:cNvSpPr txBox="1">
            <a:spLocks noGrp="1"/>
          </p:cNvSpPr>
          <p:nvPr>
            <p:ph type="subTitle" idx="1"/>
          </p:nvPr>
        </p:nvSpPr>
        <p:spPr>
          <a:xfrm>
            <a:off x="1291500" y="3589325"/>
            <a:ext cx="323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734" name="Google Shape;3734;p42"/>
          <p:cNvGrpSpPr/>
          <p:nvPr/>
        </p:nvGrpSpPr>
        <p:grpSpPr>
          <a:xfrm rot="-9919634">
            <a:off x="853149" y="1599450"/>
            <a:ext cx="1668812" cy="1125396"/>
            <a:chOff x="1962675" y="3108125"/>
            <a:chExt cx="1431450" cy="654800"/>
          </a:xfrm>
        </p:grpSpPr>
        <p:sp>
          <p:nvSpPr>
            <p:cNvPr id="3735" name="Google Shape;3735;p4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093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50028C28-1334-4401-2930-4A70DDC159C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91500" y="1698725"/>
            <a:ext cx="3775450" cy="915900"/>
          </a:xfrm>
        </p:spPr>
        <p:txBody>
          <a:bodyPr/>
          <a:lstStyle/>
          <a:p>
            <a:r>
              <a:rPr lang="ko-KR" altLang="en-US" dirty="0"/>
              <a:t>무로마치 시대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7149A6A7-4496-2544-18A3-F3BD82890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22201925 </a:t>
            </a:r>
            <a:r>
              <a:rPr lang="ko-KR" altLang="en-US" dirty="0"/>
              <a:t>김미주</a:t>
            </a:r>
          </a:p>
        </p:txBody>
      </p:sp>
    </p:spTree>
    <p:extLst>
      <p:ext uri="{BB962C8B-B14F-4D97-AF65-F5344CB8AC3E}">
        <p14:creationId xmlns:p14="http://schemas.microsoft.com/office/powerpoint/2010/main" val="126060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43"/>
          <p:cNvSpPr txBox="1">
            <a:spLocks noGrp="1"/>
          </p:cNvSpPr>
          <p:nvPr>
            <p:ph type="subTitle" idx="2"/>
          </p:nvPr>
        </p:nvSpPr>
        <p:spPr>
          <a:xfrm>
            <a:off x="724425" y="1667624"/>
            <a:ext cx="7812746" cy="3055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o-KR" altLang="en-US" dirty="0"/>
              <a:t>초반</a:t>
            </a:r>
            <a:r>
              <a:rPr lang="en-US" altLang="ko-KR" dirty="0"/>
              <a:t>: </a:t>
            </a:r>
            <a:r>
              <a:rPr lang="ko-KR" altLang="en-US" dirty="0"/>
              <a:t>여전히 각 지역에서 유력자인 </a:t>
            </a:r>
            <a:r>
              <a:rPr lang="ko-KR" altLang="en-US" dirty="0" err="1"/>
              <a:t>슈고</a:t>
            </a:r>
            <a:r>
              <a:rPr lang="ko-KR" altLang="en-US" dirty="0"/>
              <a:t> 다이묘가 위세 떨침</a:t>
            </a:r>
            <a:r>
              <a:rPr lang="en-US" altLang="ko-KR" dirty="0"/>
              <a:t>.</a:t>
            </a:r>
          </a:p>
          <a:p>
            <a:pPr marL="0" lvl="0" indent="0"/>
            <a:r>
              <a:rPr lang="en-US" altLang="ko-KR" dirty="0"/>
              <a:t> </a:t>
            </a:r>
            <a:r>
              <a:rPr lang="ko-KR" altLang="en-US" dirty="0"/>
              <a:t>그러나 곧 </a:t>
            </a:r>
            <a:r>
              <a:rPr lang="ko-KR" altLang="en-US" dirty="0" err="1"/>
              <a:t>슈고</a:t>
            </a:r>
            <a:r>
              <a:rPr lang="ko-KR" altLang="en-US" dirty="0"/>
              <a:t> 다이묘들 대신 미천한 신분이나 대중의 지지를 얻은 사람들도 </a:t>
            </a:r>
            <a:endParaRPr lang="en-US" altLang="ko-KR" dirty="0"/>
          </a:p>
          <a:p>
            <a:pPr marL="0" lvl="0" indent="0"/>
            <a:r>
              <a:rPr lang="ko-KR" altLang="en-US" dirty="0"/>
              <a:t> </a:t>
            </a:r>
            <a:r>
              <a:rPr lang="ko-KR" altLang="en-US" dirty="0" err="1"/>
              <a:t>슈고</a:t>
            </a:r>
            <a:r>
              <a:rPr lang="ko-KR" altLang="en-US" dirty="0"/>
              <a:t> 다이묘들을 타도</a:t>
            </a:r>
            <a:r>
              <a:rPr lang="en-US" altLang="ko-KR" dirty="0"/>
              <a:t>, </a:t>
            </a:r>
            <a:r>
              <a:rPr lang="ko-KR" altLang="en-US" dirty="0"/>
              <a:t>지역의 새로운 지배자로 부상</a:t>
            </a:r>
            <a:r>
              <a:rPr lang="en-US" altLang="ko-KR" dirty="0"/>
              <a:t>.</a:t>
            </a:r>
          </a:p>
          <a:p>
            <a:pPr marL="0" lvl="0" indent="0"/>
            <a:endParaRPr lang="en-US" altLang="ko-KR" dirty="0">
              <a:hlinkClick r:id="rId3" tooltip="다이묘"/>
            </a:endParaRPr>
          </a:p>
          <a:p>
            <a:pPr marL="0" lvl="0" indent="0"/>
            <a:r>
              <a:rPr lang="ko-KR" altLang="en-US" dirty="0"/>
              <a:t>센고쿠 다이묘라고 불린 이들은 </a:t>
            </a:r>
            <a:r>
              <a:rPr lang="ko-KR" altLang="en-US" dirty="0" err="1"/>
              <a:t>오닌의</a:t>
            </a:r>
            <a:r>
              <a:rPr lang="ko-KR" altLang="en-US" dirty="0"/>
              <a:t> 난 이후 </a:t>
            </a:r>
            <a:r>
              <a:rPr lang="en-US" altLang="ko-KR" dirty="0"/>
              <a:t>5~60</a:t>
            </a:r>
            <a:r>
              <a:rPr lang="ko-KR" altLang="en-US" dirty="0"/>
              <a:t>년 사이에 </a:t>
            </a:r>
            <a:r>
              <a:rPr lang="ko-KR" altLang="en-US" dirty="0" err="1"/>
              <a:t>슈고</a:t>
            </a:r>
            <a:r>
              <a:rPr lang="ko-KR" altLang="en-US" dirty="0"/>
              <a:t> 다이묘들을 거의 압도</a:t>
            </a:r>
            <a:r>
              <a:rPr lang="en-US" altLang="ko-KR" dirty="0"/>
              <a:t>, </a:t>
            </a:r>
            <a:r>
              <a:rPr lang="ko-KR" altLang="en-US" dirty="0"/>
              <a:t>센고쿠 다이묘들이 각지에 할거하는 센고쿠 시대가 옴</a:t>
            </a:r>
            <a:r>
              <a:rPr lang="en-US" altLang="ko-KR" dirty="0"/>
              <a:t>.</a:t>
            </a:r>
          </a:p>
          <a:p>
            <a:pPr marL="0" lvl="0" indent="0"/>
            <a:r>
              <a:rPr lang="en-US" altLang="ko-KR" dirty="0"/>
              <a:t>-&gt; </a:t>
            </a:r>
            <a:r>
              <a:rPr lang="ko-KR" altLang="en-US" dirty="0"/>
              <a:t>고대 귀족은 몰락하여 막부의 권력 쇠퇴 </a:t>
            </a:r>
            <a:endParaRPr lang="en-US" altLang="ko-KR" dirty="0"/>
          </a:p>
          <a:p>
            <a:pPr marL="0" lvl="0" indent="0"/>
            <a:endParaRPr lang="en-US" altLang="ko-KR" dirty="0"/>
          </a:p>
          <a:p>
            <a:pPr marL="0" lvl="0" indent="0"/>
            <a:r>
              <a:rPr lang="en-US" altLang="ko-KR" dirty="0"/>
              <a:t>16</a:t>
            </a:r>
            <a:r>
              <a:rPr lang="ko-KR" altLang="en-US" dirty="0"/>
              <a:t>세기 중엽 기독교와 총이 </a:t>
            </a:r>
            <a:r>
              <a:rPr lang="ko-KR" altLang="en-US" dirty="0" err="1"/>
              <a:t>전해짐</a:t>
            </a:r>
            <a:r>
              <a:rPr lang="en-US" altLang="ko-KR" dirty="0"/>
              <a:t>. </a:t>
            </a:r>
          </a:p>
          <a:p>
            <a:pPr marL="0" lvl="0" indent="0"/>
            <a:r>
              <a:rPr lang="ko-KR" altLang="en-US" dirty="0"/>
              <a:t>기독교</a:t>
            </a:r>
            <a:r>
              <a:rPr lang="en-US" altLang="ko-KR" dirty="0"/>
              <a:t>-</a:t>
            </a:r>
            <a:r>
              <a:rPr lang="ko-KR" altLang="en-US" dirty="0"/>
              <a:t> 선교사들의 희생적인 포교로 침투</a:t>
            </a:r>
            <a:endParaRPr lang="en-US" altLang="ko-KR" dirty="0"/>
          </a:p>
          <a:p>
            <a:pPr marL="0" lvl="0" indent="0"/>
            <a:r>
              <a:rPr lang="ko-KR" altLang="en-US" dirty="0"/>
              <a:t>총</a:t>
            </a:r>
            <a:r>
              <a:rPr lang="en-US" altLang="ko-KR" dirty="0"/>
              <a:t>-</a:t>
            </a:r>
            <a:r>
              <a:rPr lang="ko-KR" altLang="en-US" dirty="0"/>
              <a:t> 센고쿠 다이묘의 전술</a:t>
            </a:r>
            <a:r>
              <a:rPr lang="en-US" altLang="ko-KR" dirty="0"/>
              <a:t>·</a:t>
            </a:r>
            <a:r>
              <a:rPr lang="ko-KR" altLang="en-US" dirty="0" err="1"/>
              <a:t>축성법</a:t>
            </a:r>
            <a:r>
              <a:rPr lang="ko-KR" altLang="en-US" dirty="0"/>
              <a:t> 등에 결정적인 영향</a:t>
            </a:r>
            <a:r>
              <a:rPr lang="en-US" altLang="ko-KR" dirty="0"/>
              <a:t>.</a:t>
            </a:r>
            <a:endParaRPr dirty="0"/>
          </a:p>
        </p:txBody>
      </p:sp>
      <p:sp>
        <p:nvSpPr>
          <p:cNvPr id="3760" name="Google Shape;3760;p43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센고쿠 시대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232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42"/>
          <p:cNvSpPr txBox="1">
            <a:spLocks noGrp="1"/>
          </p:cNvSpPr>
          <p:nvPr>
            <p:ph type="title"/>
          </p:nvPr>
        </p:nvSpPr>
        <p:spPr>
          <a:xfrm>
            <a:off x="1291499" y="2702525"/>
            <a:ext cx="5483373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센고쿠시대 인물</a:t>
            </a:r>
            <a:endParaRPr dirty="0"/>
          </a:p>
        </p:txBody>
      </p:sp>
      <p:sp>
        <p:nvSpPr>
          <p:cNvPr id="3732" name="Google Shape;3732;p42"/>
          <p:cNvSpPr txBox="1">
            <a:spLocks noGrp="1"/>
          </p:cNvSpPr>
          <p:nvPr>
            <p:ph type="title" idx="2"/>
          </p:nvPr>
        </p:nvSpPr>
        <p:spPr>
          <a:xfrm>
            <a:off x="1291500" y="1698725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733" name="Google Shape;3733;p42"/>
          <p:cNvSpPr txBox="1">
            <a:spLocks noGrp="1"/>
          </p:cNvSpPr>
          <p:nvPr>
            <p:ph type="subTitle" idx="1"/>
          </p:nvPr>
        </p:nvSpPr>
        <p:spPr>
          <a:xfrm>
            <a:off x="1291500" y="3589325"/>
            <a:ext cx="323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734" name="Google Shape;3734;p42"/>
          <p:cNvGrpSpPr/>
          <p:nvPr/>
        </p:nvGrpSpPr>
        <p:grpSpPr>
          <a:xfrm rot="-9919634">
            <a:off x="853149" y="1599450"/>
            <a:ext cx="1668812" cy="1125396"/>
            <a:chOff x="1962675" y="3108125"/>
            <a:chExt cx="1431450" cy="654800"/>
          </a:xfrm>
        </p:grpSpPr>
        <p:sp>
          <p:nvSpPr>
            <p:cNvPr id="3735" name="Google Shape;3735;p4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7117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p46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센고쿠 시대 인물</a:t>
            </a:r>
            <a:endParaRPr dirty="0"/>
          </a:p>
        </p:txBody>
      </p:sp>
      <p:sp>
        <p:nvSpPr>
          <p:cNvPr id="3786" name="Google Shape;3786;p46"/>
          <p:cNvSpPr txBox="1">
            <a:spLocks noGrp="1"/>
          </p:cNvSpPr>
          <p:nvPr>
            <p:ph type="subTitle" idx="6"/>
          </p:nvPr>
        </p:nvSpPr>
        <p:spPr>
          <a:xfrm>
            <a:off x="731173" y="1182724"/>
            <a:ext cx="22944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우에스기</a:t>
            </a:r>
            <a:r>
              <a:rPr lang="ko-KR" altLang="en-US" dirty="0"/>
              <a:t> </a:t>
            </a:r>
            <a:r>
              <a:rPr lang="ko-KR" altLang="en-US" dirty="0" err="1"/>
              <a:t>겐신</a:t>
            </a:r>
            <a:endParaRPr dirty="0"/>
          </a:p>
        </p:txBody>
      </p:sp>
      <p:sp>
        <p:nvSpPr>
          <p:cNvPr id="3787" name="Google Shape;3787;p46"/>
          <p:cNvSpPr txBox="1">
            <a:spLocks noGrp="1"/>
          </p:cNvSpPr>
          <p:nvPr>
            <p:ph type="subTitle" idx="7"/>
          </p:nvPr>
        </p:nvSpPr>
        <p:spPr>
          <a:xfrm>
            <a:off x="4572000" y="1182724"/>
            <a:ext cx="22944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다케다</a:t>
            </a:r>
            <a:r>
              <a:rPr lang="ko-KR" altLang="en-US" dirty="0"/>
              <a:t> </a:t>
            </a:r>
            <a:r>
              <a:rPr lang="ko-KR" altLang="en-US" dirty="0" err="1"/>
              <a:t>신겐</a:t>
            </a:r>
            <a:endParaRPr dirty="0"/>
          </a:p>
        </p:txBody>
      </p:sp>
      <p:sp>
        <p:nvSpPr>
          <p:cNvPr id="3788" name="Google Shape;3788;p46"/>
          <p:cNvSpPr txBox="1">
            <a:spLocks noGrp="1"/>
          </p:cNvSpPr>
          <p:nvPr>
            <p:ph type="subTitle" idx="8"/>
          </p:nvPr>
        </p:nvSpPr>
        <p:spPr>
          <a:xfrm>
            <a:off x="5998146" y="3106082"/>
            <a:ext cx="22944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모리 모토나리</a:t>
            </a:r>
            <a:endParaRPr dirty="0"/>
          </a:p>
        </p:txBody>
      </p:sp>
      <p:sp>
        <p:nvSpPr>
          <p:cNvPr id="3789" name="Google Shape;3789;p46"/>
          <p:cNvSpPr txBox="1">
            <a:spLocks noGrp="1"/>
          </p:cNvSpPr>
          <p:nvPr>
            <p:ph type="subTitle" idx="9"/>
          </p:nvPr>
        </p:nvSpPr>
        <p:spPr>
          <a:xfrm>
            <a:off x="690074" y="3106082"/>
            <a:ext cx="22944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호조 </a:t>
            </a:r>
            <a:r>
              <a:rPr lang="ko-KR" altLang="en-US" dirty="0" err="1"/>
              <a:t>우지야스</a:t>
            </a:r>
            <a:endParaRPr dirty="0"/>
          </a:p>
        </p:txBody>
      </p:sp>
      <p:sp>
        <p:nvSpPr>
          <p:cNvPr id="3790" name="Google Shape;3790;p46"/>
          <p:cNvSpPr txBox="1">
            <a:spLocks noGrp="1"/>
          </p:cNvSpPr>
          <p:nvPr>
            <p:ph type="subTitle" idx="13"/>
          </p:nvPr>
        </p:nvSpPr>
        <p:spPr>
          <a:xfrm>
            <a:off x="3344110" y="3106082"/>
            <a:ext cx="22944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오다 </a:t>
            </a:r>
            <a:r>
              <a:rPr lang="ko-KR" altLang="en-US" dirty="0" err="1"/>
              <a:t>노부히데</a:t>
            </a:r>
            <a:endParaRPr dirty="0"/>
          </a:p>
        </p:txBody>
      </p:sp>
      <p:grpSp>
        <p:nvGrpSpPr>
          <p:cNvPr id="13" name="Google Shape;4095;p60">
            <a:extLst>
              <a:ext uri="{FF2B5EF4-FFF2-40B4-BE49-F238E27FC236}">
                <a16:creationId xmlns:a16="http://schemas.microsoft.com/office/drawing/2014/main" id="{C26FABAD-55F4-48AC-B648-26142DE4BC13}"/>
              </a:ext>
            </a:extLst>
          </p:cNvPr>
          <p:cNvGrpSpPr/>
          <p:nvPr/>
        </p:nvGrpSpPr>
        <p:grpSpPr>
          <a:xfrm>
            <a:off x="851454" y="1613977"/>
            <a:ext cx="1836161" cy="1411247"/>
            <a:chOff x="5186401" y="494525"/>
            <a:chExt cx="1834973" cy="3724678"/>
          </a:xfrm>
        </p:grpSpPr>
        <p:sp>
          <p:nvSpPr>
            <p:cNvPr id="14" name="Google Shape;4096;p60">
              <a:extLst>
                <a:ext uri="{FF2B5EF4-FFF2-40B4-BE49-F238E27FC236}">
                  <a16:creationId xmlns:a16="http://schemas.microsoft.com/office/drawing/2014/main" id="{716FCF37-E907-4105-9618-92FED0FD9182}"/>
                </a:ext>
              </a:extLst>
            </p:cNvPr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97;p60">
              <a:extLst>
                <a:ext uri="{FF2B5EF4-FFF2-40B4-BE49-F238E27FC236}">
                  <a16:creationId xmlns:a16="http://schemas.microsoft.com/office/drawing/2014/main" id="{5C349D2A-5EBE-4E6E-B84F-26D67532D80B}"/>
                </a:ext>
              </a:extLst>
            </p:cNvPr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ttps://upload.wikimedia.org/wikipedia/commons/thumb/8/88/Uesugi_Kenshin_Portrait_from_Uesugi_Shrine.png/300px-Uesugi_Kenshin_Portrait_from_Uesugi_Shrine.png">
            <a:extLst>
              <a:ext uri="{FF2B5EF4-FFF2-40B4-BE49-F238E27FC236}">
                <a16:creationId xmlns:a16="http://schemas.microsoft.com/office/drawing/2014/main" id="{EE6E478D-EA51-4D1E-AE4D-9967A585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2" y="1682082"/>
            <a:ext cx="1603661" cy="12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oogle Shape;4095;p60">
            <a:extLst>
              <a:ext uri="{FF2B5EF4-FFF2-40B4-BE49-F238E27FC236}">
                <a16:creationId xmlns:a16="http://schemas.microsoft.com/office/drawing/2014/main" id="{40F978D7-13FB-4DB5-9F95-C39413BCF481}"/>
              </a:ext>
            </a:extLst>
          </p:cNvPr>
          <p:cNvGrpSpPr/>
          <p:nvPr/>
        </p:nvGrpSpPr>
        <p:grpSpPr>
          <a:xfrm>
            <a:off x="4551584" y="1613976"/>
            <a:ext cx="1836161" cy="1411247"/>
            <a:chOff x="5186401" y="494525"/>
            <a:chExt cx="1834973" cy="3724678"/>
          </a:xfrm>
        </p:grpSpPr>
        <p:sp>
          <p:nvSpPr>
            <p:cNvPr id="46" name="Google Shape;4096;p60">
              <a:extLst>
                <a:ext uri="{FF2B5EF4-FFF2-40B4-BE49-F238E27FC236}">
                  <a16:creationId xmlns:a16="http://schemas.microsoft.com/office/drawing/2014/main" id="{48A7CC4E-26F1-4C04-8F56-8F3A54279801}"/>
                </a:ext>
              </a:extLst>
            </p:cNvPr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97;p60">
              <a:extLst>
                <a:ext uri="{FF2B5EF4-FFF2-40B4-BE49-F238E27FC236}">
                  <a16:creationId xmlns:a16="http://schemas.microsoft.com/office/drawing/2014/main" id="{EF6AF044-3C14-4FEB-8B29-E46D7BC219E8}"/>
                </a:ext>
              </a:extLst>
            </p:cNvPr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Picture 6" descr="다케다 하루노부상 (다카노야마 지묘인조 원장)">
            <a:extLst>
              <a:ext uri="{FF2B5EF4-FFF2-40B4-BE49-F238E27FC236}">
                <a16:creationId xmlns:a16="http://schemas.microsoft.com/office/drawing/2014/main" id="{97769A1F-8E2E-4781-A6EB-38FDB68F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29" y="1693718"/>
            <a:ext cx="1622976" cy="12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oogle Shape;4095;p60">
            <a:extLst>
              <a:ext uri="{FF2B5EF4-FFF2-40B4-BE49-F238E27FC236}">
                <a16:creationId xmlns:a16="http://schemas.microsoft.com/office/drawing/2014/main" id="{AEBA5659-CA09-4152-B0F0-543820E860C0}"/>
              </a:ext>
            </a:extLst>
          </p:cNvPr>
          <p:cNvGrpSpPr/>
          <p:nvPr/>
        </p:nvGrpSpPr>
        <p:grpSpPr>
          <a:xfrm>
            <a:off x="851453" y="3581056"/>
            <a:ext cx="1836161" cy="1411247"/>
            <a:chOff x="5186401" y="494525"/>
            <a:chExt cx="1834973" cy="3724678"/>
          </a:xfrm>
        </p:grpSpPr>
        <p:sp>
          <p:nvSpPr>
            <p:cNvPr id="51" name="Google Shape;4096;p60">
              <a:extLst>
                <a:ext uri="{FF2B5EF4-FFF2-40B4-BE49-F238E27FC236}">
                  <a16:creationId xmlns:a16="http://schemas.microsoft.com/office/drawing/2014/main" id="{7C5B00E1-51C1-4BB3-9C80-ACDB10B9FA01}"/>
                </a:ext>
              </a:extLst>
            </p:cNvPr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97;p60">
              <a:extLst>
                <a:ext uri="{FF2B5EF4-FFF2-40B4-BE49-F238E27FC236}">
                  <a16:creationId xmlns:a16="http://schemas.microsoft.com/office/drawing/2014/main" id="{BCDB4C5E-4F6F-4A05-B0B9-26BC21BC7D68}"/>
                </a:ext>
              </a:extLst>
            </p:cNvPr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4" name="Picture 10" descr="https://upload.wikimedia.org/wikipedia/commons/thumb/1/1d/Ujiyasu_Hojo.jpg/300px-Ujiyasu_Hojo.jpg">
            <a:extLst>
              <a:ext uri="{FF2B5EF4-FFF2-40B4-BE49-F238E27FC236}">
                <a16:creationId xmlns:a16="http://schemas.microsoft.com/office/drawing/2014/main" id="{A1D6F7E9-AA37-48D4-B671-F7155BFAC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2" y="3642699"/>
            <a:ext cx="1603661" cy="12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oogle Shape;4095;p60">
            <a:extLst>
              <a:ext uri="{FF2B5EF4-FFF2-40B4-BE49-F238E27FC236}">
                <a16:creationId xmlns:a16="http://schemas.microsoft.com/office/drawing/2014/main" id="{38889114-632C-4C5B-91F4-51E5045374B7}"/>
              </a:ext>
            </a:extLst>
          </p:cNvPr>
          <p:cNvGrpSpPr/>
          <p:nvPr/>
        </p:nvGrpSpPr>
        <p:grpSpPr>
          <a:xfrm>
            <a:off x="3458670" y="3584640"/>
            <a:ext cx="1836161" cy="1411247"/>
            <a:chOff x="5186401" y="494525"/>
            <a:chExt cx="1834973" cy="3724678"/>
          </a:xfrm>
        </p:grpSpPr>
        <p:sp>
          <p:nvSpPr>
            <p:cNvPr id="55" name="Google Shape;4096;p60">
              <a:extLst>
                <a:ext uri="{FF2B5EF4-FFF2-40B4-BE49-F238E27FC236}">
                  <a16:creationId xmlns:a16="http://schemas.microsoft.com/office/drawing/2014/main" id="{8609D82A-3EC1-4BDF-AEF6-878A0B6E7E6A}"/>
                </a:ext>
              </a:extLst>
            </p:cNvPr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97;p60">
              <a:extLst>
                <a:ext uri="{FF2B5EF4-FFF2-40B4-BE49-F238E27FC236}">
                  <a16:creationId xmlns:a16="http://schemas.microsoft.com/office/drawing/2014/main" id="{33BF7AF5-7C17-4F4E-B7D4-0E49B8008237}"/>
                </a:ext>
              </a:extLst>
            </p:cNvPr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4095;p60">
            <a:extLst>
              <a:ext uri="{FF2B5EF4-FFF2-40B4-BE49-F238E27FC236}">
                <a16:creationId xmlns:a16="http://schemas.microsoft.com/office/drawing/2014/main" id="{1658DBD6-551B-449A-AEA3-D938010BA577}"/>
              </a:ext>
            </a:extLst>
          </p:cNvPr>
          <p:cNvGrpSpPr/>
          <p:nvPr/>
        </p:nvGrpSpPr>
        <p:grpSpPr>
          <a:xfrm>
            <a:off x="6227265" y="3581055"/>
            <a:ext cx="1836161" cy="1411247"/>
            <a:chOff x="5186401" y="494525"/>
            <a:chExt cx="1834973" cy="3724678"/>
          </a:xfrm>
        </p:grpSpPr>
        <p:sp>
          <p:nvSpPr>
            <p:cNvPr id="62" name="Google Shape;4096;p60">
              <a:extLst>
                <a:ext uri="{FF2B5EF4-FFF2-40B4-BE49-F238E27FC236}">
                  <a16:creationId xmlns:a16="http://schemas.microsoft.com/office/drawing/2014/main" id="{D33644FD-2CDD-4C1E-860E-9D1D692AFB6F}"/>
                </a:ext>
              </a:extLst>
            </p:cNvPr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97;p60">
              <a:extLst>
                <a:ext uri="{FF2B5EF4-FFF2-40B4-BE49-F238E27FC236}">
                  <a16:creationId xmlns:a16="http://schemas.microsoft.com/office/drawing/2014/main" id="{B7DE56AF-FE9C-4C44-9203-48433235CAF2}"/>
                </a:ext>
              </a:extLst>
            </p:cNvPr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8" name="Picture 14" descr="https://upload.wikimedia.org/wikipedia/commons/thumb/1/15/Statue_of_Oda_Nobuhide_at_Bansh%C5%8D-ji.jpg/220px-Statue_of_Oda_Nobuhide_at_Bansh%C5%8D-ji.jpg">
            <a:extLst>
              <a:ext uri="{FF2B5EF4-FFF2-40B4-BE49-F238E27FC236}">
                <a16:creationId xmlns:a16="http://schemas.microsoft.com/office/drawing/2014/main" id="{E90C391D-4DD0-418E-A7EF-2A052728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09" y="3646532"/>
            <a:ext cx="1613234" cy="12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모리 모토나리상(모리박물관 소장용)">
            <a:extLst>
              <a:ext uri="{FF2B5EF4-FFF2-40B4-BE49-F238E27FC236}">
                <a16:creationId xmlns:a16="http://schemas.microsoft.com/office/drawing/2014/main" id="{95B5103B-0F7A-4989-9211-C8366C020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6"/>
          <a:stretch/>
        </p:blipFill>
        <p:spPr bwMode="auto">
          <a:xfrm>
            <a:off x="6319772" y="3638227"/>
            <a:ext cx="1644908" cy="122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43"/>
          <p:cNvSpPr txBox="1">
            <a:spLocks noGrp="1"/>
          </p:cNvSpPr>
          <p:nvPr>
            <p:ph type="subTitle" idx="2"/>
          </p:nvPr>
        </p:nvSpPr>
        <p:spPr>
          <a:xfrm>
            <a:off x="724425" y="1667624"/>
            <a:ext cx="7812746" cy="3055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ko-KR" dirty="0"/>
              <a:t>16</a:t>
            </a:r>
            <a:r>
              <a:rPr lang="ko-KR" altLang="en-US" dirty="0"/>
              <a:t>세기 후반부터 두각을 드러난 </a:t>
            </a:r>
            <a:r>
              <a:rPr lang="ko-KR" altLang="en-US" dirty="0" err="1"/>
              <a:t>우에스기</a:t>
            </a:r>
            <a:r>
              <a:rPr lang="ko-KR" altLang="en-US" dirty="0"/>
              <a:t> </a:t>
            </a:r>
            <a:r>
              <a:rPr lang="ko-KR" altLang="en-US" dirty="0" err="1"/>
              <a:t>겐신</a:t>
            </a:r>
            <a:r>
              <a:rPr lang="en-US" altLang="ko-KR" dirty="0"/>
              <a:t>, </a:t>
            </a:r>
            <a:r>
              <a:rPr lang="ko-KR" altLang="en-US" dirty="0" err="1"/>
              <a:t>다케다</a:t>
            </a:r>
            <a:r>
              <a:rPr lang="ko-KR" altLang="en-US" dirty="0"/>
              <a:t> </a:t>
            </a:r>
            <a:r>
              <a:rPr lang="ko-KR" altLang="en-US" dirty="0" err="1"/>
              <a:t>신겐</a:t>
            </a:r>
            <a:r>
              <a:rPr lang="en-US" altLang="ko-KR" dirty="0"/>
              <a:t>, </a:t>
            </a:r>
            <a:r>
              <a:rPr lang="ko-KR" altLang="en-US" dirty="0"/>
              <a:t>호조 </a:t>
            </a:r>
            <a:r>
              <a:rPr lang="ko-KR" altLang="en-US" dirty="0" err="1"/>
              <a:t>우지야스</a:t>
            </a:r>
            <a:r>
              <a:rPr lang="en-US" altLang="ko-KR" dirty="0"/>
              <a:t>, </a:t>
            </a:r>
            <a:r>
              <a:rPr lang="ko-KR" altLang="en-US" dirty="0"/>
              <a:t>오다 </a:t>
            </a:r>
            <a:r>
              <a:rPr lang="ko-KR" altLang="en-US" dirty="0" err="1"/>
              <a:t>노부히데</a:t>
            </a:r>
            <a:r>
              <a:rPr lang="en-US" altLang="ko-KR" dirty="0"/>
              <a:t>, </a:t>
            </a:r>
            <a:r>
              <a:rPr lang="ko-KR" altLang="en-US" dirty="0"/>
              <a:t>모리 모토나리 등이 크게 세력을 불려 경쟁</a:t>
            </a:r>
            <a:r>
              <a:rPr lang="en-US" altLang="ko-KR" dirty="0"/>
              <a:t>.</a:t>
            </a:r>
          </a:p>
          <a:p>
            <a:pPr marL="0" lvl="0" indent="0"/>
            <a:endParaRPr lang="en-US" altLang="ko-KR" dirty="0"/>
          </a:p>
          <a:p>
            <a:pPr marL="0" lvl="0" indent="0"/>
            <a:endParaRPr dirty="0"/>
          </a:p>
        </p:txBody>
      </p:sp>
      <p:sp>
        <p:nvSpPr>
          <p:cNvPr id="3760" name="Google Shape;3760;p43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센고쿠 시대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978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42"/>
          <p:cNvSpPr txBox="1">
            <a:spLocks noGrp="1"/>
          </p:cNvSpPr>
          <p:nvPr>
            <p:ph type="title"/>
          </p:nvPr>
        </p:nvSpPr>
        <p:spPr>
          <a:xfrm>
            <a:off x="1291499" y="2702525"/>
            <a:ext cx="5483373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센고쿠시대의 멸망</a:t>
            </a:r>
            <a:endParaRPr dirty="0"/>
          </a:p>
        </p:txBody>
      </p:sp>
      <p:sp>
        <p:nvSpPr>
          <p:cNvPr id="3732" name="Google Shape;3732;p42"/>
          <p:cNvSpPr txBox="1">
            <a:spLocks noGrp="1"/>
          </p:cNvSpPr>
          <p:nvPr>
            <p:ph type="title" idx="2"/>
          </p:nvPr>
        </p:nvSpPr>
        <p:spPr>
          <a:xfrm>
            <a:off x="1291500" y="1698725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733" name="Google Shape;3733;p42"/>
          <p:cNvSpPr txBox="1">
            <a:spLocks noGrp="1"/>
          </p:cNvSpPr>
          <p:nvPr>
            <p:ph type="subTitle" idx="1"/>
          </p:nvPr>
        </p:nvSpPr>
        <p:spPr>
          <a:xfrm>
            <a:off x="1291500" y="3589325"/>
            <a:ext cx="323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734" name="Google Shape;3734;p42"/>
          <p:cNvGrpSpPr/>
          <p:nvPr/>
        </p:nvGrpSpPr>
        <p:grpSpPr>
          <a:xfrm rot="-9919634">
            <a:off x="853149" y="1599450"/>
            <a:ext cx="1668812" cy="1125396"/>
            <a:chOff x="1962675" y="3108125"/>
            <a:chExt cx="1431450" cy="654800"/>
          </a:xfrm>
        </p:grpSpPr>
        <p:sp>
          <p:nvSpPr>
            <p:cNvPr id="3735" name="Google Shape;3735;p4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5448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43"/>
          <p:cNvSpPr txBox="1">
            <a:spLocks noGrp="1"/>
          </p:cNvSpPr>
          <p:nvPr>
            <p:ph type="subTitle" idx="2"/>
          </p:nvPr>
        </p:nvSpPr>
        <p:spPr>
          <a:xfrm>
            <a:off x="724425" y="1667624"/>
            <a:ext cx="7812746" cy="3055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o-KR" altLang="en-US" dirty="0"/>
              <a:t>오다 </a:t>
            </a:r>
            <a:r>
              <a:rPr lang="ko-KR" altLang="en-US" dirty="0" err="1"/>
              <a:t>노부히데의</a:t>
            </a:r>
            <a:r>
              <a:rPr lang="ko-KR" altLang="en-US" dirty="0"/>
              <a:t> 아들인 오다 </a:t>
            </a:r>
            <a:r>
              <a:rPr lang="ko-KR" altLang="en-US" dirty="0" err="1"/>
              <a:t>노부나가와</a:t>
            </a:r>
            <a:r>
              <a:rPr lang="ko-KR" altLang="en-US" dirty="0"/>
              <a:t> 그의 수하 </a:t>
            </a:r>
            <a:r>
              <a:rPr lang="ko-KR" altLang="en-US" dirty="0" err="1"/>
              <a:t>도요토미</a:t>
            </a:r>
            <a:r>
              <a:rPr lang="ko-KR" altLang="en-US" dirty="0"/>
              <a:t> 히데요시가 전국통일</a:t>
            </a:r>
            <a:r>
              <a:rPr lang="en-US" altLang="ko-KR" dirty="0"/>
              <a:t>,</a:t>
            </a:r>
          </a:p>
          <a:p>
            <a:pPr marL="0" lvl="0" indent="0"/>
            <a:r>
              <a:rPr lang="ko-KR" altLang="en-US" dirty="0"/>
              <a:t>새로운 지배체제가 탄생함으로 센고쿠시대 멸망</a:t>
            </a:r>
            <a:r>
              <a:rPr lang="en-US" altLang="ko-KR" dirty="0"/>
              <a:t>.</a:t>
            </a:r>
          </a:p>
          <a:p>
            <a:pPr marL="0" lvl="0" indent="0"/>
            <a:endParaRPr lang="en-US" altLang="ko-KR" dirty="0"/>
          </a:p>
          <a:p>
            <a:pPr marL="0" lvl="0" indent="0"/>
            <a:endParaRPr dirty="0"/>
          </a:p>
        </p:txBody>
      </p:sp>
      <p:sp>
        <p:nvSpPr>
          <p:cNvPr id="3760" name="Google Shape;3760;p43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센고쿠 시대의 멸망</a:t>
            </a:r>
            <a:endParaRPr dirty="0"/>
          </a:p>
        </p:txBody>
      </p:sp>
      <p:pic>
        <p:nvPicPr>
          <p:cNvPr id="3074" name="Picture 2" descr="오다 노부나가">
            <a:extLst>
              <a:ext uri="{FF2B5EF4-FFF2-40B4-BE49-F238E27FC236}">
                <a16:creationId xmlns:a16="http://schemas.microsoft.com/office/drawing/2014/main" id="{166F2335-5E15-416E-880A-5D5AB6B08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3"/>
          <a:stretch/>
        </p:blipFill>
        <p:spPr bwMode="auto">
          <a:xfrm>
            <a:off x="1525761" y="2362060"/>
            <a:ext cx="1831203" cy="236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0/09/Toyotomi_Hideyoshi_c1598_Kodai-ji_Temple.png/300px-Toyotomi_Hideyoshi_c1598_Kodai-ji_Temple.png">
            <a:extLst>
              <a:ext uri="{FF2B5EF4-FFF2-40B4-BE49-F238E27FC236}">
                <a16:creationId xmlns:a16="http://schemas.microsoft.com/office/drawing/2014/main" id="{A6BE2979-A966-4FBD-B4D5-99782619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060"/>
            <a:ext cx="2360815" cy="236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CB189F-9D73-429B-88A8-2ACA3934AFA9}"/>
              </a:ext>
            </a:extLst>
          </p:cNvPr>
          <p:cNvSpPr txBox="1"/>
          <p:nvPr/>
        </p:nvSpPr>
        <p:spPr>
          <a:xfrm>
            <a:off x="1525761" y="4739500"/>
            <a:ext cx="562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오다 노부가와                                        </a:t>
            </a:r>
            <a:r>
              <a:rPr lang="ko-KR" altLang="en-US" dirty="0" err="1"/>
              <a:t>도요토미</a:t>
            </a:r>
            <a:r>
              <a:rPr lang="ko-KR" altLang="en-US" dirty="0"/>
              <a:t> 히데요시</a:t>
            </a:r>
          </a:p>
        </p:txBody>
      </p:sp>
    </p:spTree>
    <p:extLst>
      <p:ext uri="{BB962C8B-B14F-4D97-AF65-F5344CB8AC3E}">
        <p14:creationId xmlns:p14="http://schemas.microsoft.com/office/powerpoint/2010/main" val="315365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8" name="Google Shape;4348;p72"/>
          <p:cNvSpPr txBox="1">
            <a:spLocks noGrp="1"/>
          </p:cNvSpPr>
          <p:nvPr>
            <p:ph type="title"/>
          </p:nvPr>
        </p:nvSpPr>
        <p:spPr>
          <a:xfrm>
            <a:off x="2304964" y="1608013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4358" name="Google Shape;4358;p72"/>
          <p:cNvGrpSpPr/>
          <p:nvPr/>
        </p:nvGrpSpPr>
        <p:grpSpPr>
          <a:xfrm rot="478270">
            <a:off x="2851944" y="2832409"/>
            <a:ext cx="1043590" cy="703691"/>
            <a:chOff x="1962675" y="3108125"/>
            <a:chExt cx="1431450" cy="654800"/>
          </a:xfrm>
        </p:grpSpPr>
        <p:sp>
          <p:nvSpPr>
            <p:cNvPr id="4359" name="Google Shape;435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8" name="Google Shape;4378;p72"/>
          <p:cNvGrpSpPr/>
          <p:nvPr/>
        </p:nvGrpSpPr>
        <p:grpSpPr>
          <a:xfrm rot="478270">
            <a:off x="4031681" y="2832409"/>
            <a:ext cx="1043590" cy="703691"/>
            <a:chOff x="1962675" y="3108125"/>
            <a:chExt cx="1431450" cy="654800"/>
          </a:xfrm>
        </p:grpSpPr>
        <p:sp>
          <p:nvSpPr>
            <p:cNvPr id="4379" name="Google Shape;437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8" name="Google Shape;4398;p72"/>
          <p:cNvGrpSpPr/>
          <p:nvPr/>
        </p:nvGrpSpPr>
        <p:grpSpPr>
          <a:xfrm rot="478270">
            <a:off x="5248481" y="2832409"/>
            <a:ext cx="1043590" cy="703691"/>
            <a:chOff x="1962675" y="3108125"/>
            <a:chExt cx="1431450" cy="654800"/>
          </a:xfrm>
        </p:grpSpPr>
        <p:sp>
          <p:nvSpPr>
            <p:cNvPr id="4399" name="Google Shape;439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99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1897BDD-2D02-C9A2-26B8-014FA561171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91500" y="1698725"/>
            <a:ext cx="3842562" cy="915900"/>
          </a:xfrm>
        </p:spPr>
        <p:txBody>
          <a:bodyPr/>
          <a:lstStyle/>
          <a:p>
            <a:r>
              <a:rPr lang="ko-KR" altLang="en-US" sz="4800" b="0" dirty="0" err="1">
                <a:latin typeface="HY궁서B" panose="02030600000101010101" pitchFamily="18" charset="-127"/>
                <a:ea typeface="HY궁서B" panose="02030600000101010101" pitchFamily="18" charset="-127"/>
              </a:rPr>
              <a:t>쇼쿠호</a:t>
            </a:r>
            <a:r>
              <a:rPr lang="ko-KR" altLang="en-US" sz="4800" b="0" dirty="0">
                <a:latin typeface="HY궁서B" panose="02030600000101010101" pitchFamily="18" charset="-127"/>
                <a:ea typeface="HY궁서B" panose="02030600000101010101" pitchFamily="18" charset="-127"/>
              </a:rPr>
              <a:t> 시대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E8C60A97-017D-0B32-2A50-DEE3EE5C6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22201983 </a:t>
            </a:r>
            <a:r>
              <a:rPr lang="ko-KR" altLang="en-US" dirty="0" err="1"/>
              <a:t>이예령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2633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" name="Google Shape;3651;p40"/>
          <p:cNvSpPr txBox="1">
            <a:spLocks noGrp="1"/>
          </p:cNvSpPr>
          <p:nvPr>
            <p:ph type="title"/>
          </p:nvPr>
        </p:nvSpPr>
        <p:spPr>
          <a:xfrm>
            <a:off x="720000" y="4231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목차</a:t>
            </a:r>
            <a:endParaRPr dirty="0"/>
          </a:p>
        </p:txBody>
      </p:sp>
      <p:sp>
        <p:nvSpPr>
          <p:cNvPr id="3653" name="Google Shape;3653;p40"/>
          <p:cNvSpPr txBox="1">
            <a:spLocks noGrp="1"/>
          </p:cNvSpPr>
          <p:nvPr>
            <p:ph type="title" idx="2"/>
          </p:nvPr>
        </p:nvSpPr>
        <p:spPr>
          <a:xfrm>
            <a:off x="908837" y="1865875"/>
            <a:ext cx="1251300" cy="8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654" name="Google Shape;3654;p40"/>
          <p:cNvSpPr txBox="1">
            <a:spLocks noGrp="1"/>
          </p:cNvSpPr>
          <p:nvPr>
            <p:ph type="subTitle" idx="3"/>
          </p:nvPr>
        </p:nvSpPr>
        <p:spPr>
          <a:xfrm>
            <a:off x="303362" y="2798716"/>
            <a:ext cx="2305500" cy="8751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 err="1"/>
              <a:t>아즈치모모야마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시대</a:t>
            </a:r>
            <a:endParaRPr sz="2000" dirty="0"/>
          </a:p>
        </p:txBody>
      </p:sp>
      <p:grpSp>
        <p:nvGrpSpPr>
          <p:cNvPr id="3655" name="Google Shape;3655;p40"/>
          <p:cNvGrpSpPr/>
          <p:nvPr/>
        </p:nvGrpSpPr>
        <p:grpSpPr>
          <a:xfrm rot="478303">
            <a:off x="784093" y="1696374"/>
            <a:ext cx="1537924" cy="1036997"/>
            <a:chOff x="1962675" y="3108125"/>
            <a:chExt cx="1431450" cy="654800"/>
          </a:xfrm>
        </p:grpSpPr>
        <p:sp>
          <p:nvSpPr>
            <p:cNvPr id="3656" name="Google Shape;3656;p40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0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0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0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0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0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0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0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0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0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0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0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0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0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0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0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0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0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0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6" name="Google Shape;3676;p40"/>
          <p:cNvSpPr txBox="1">
            <a:spLocks noGrp="1"/>
          </p:cNvSpPr>
          <p:nvPr>
            <p:ph type="title" idx="5"/>
          </p:nvPr>
        </p:nvSpPr>
        <p:spPr>
          <a:xfrm>
            <a:off x="2964882" y="1861856"/>
            <a:ext cx="1251300" cy="8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677" name="Google Shape;3677;p40"/>
          <p:cNvSpPr txBox="1">
            <a:spLocks noGrp="1"/>
          </p:cNvSpPr>
          <p:nvPr>
            <p:ph type="subTitle" idx="6"/>
          </p:nvPr>
        </p:nvSpPr>
        <p:spPr>
          <a:xfrm>
            <a:off x="2417549" y="279871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오다 노부나가</a:t>
            </a:r>
            <a:endParaRPr sz="2000" dirty="0"/>
          </a:p>
        </p:txBody>
      </p:sp>
      <p:sp>
        <p:nvSpPr>
          <p:cNvPr id="3679" name="Google Shape;3679;p40"/>
          <p:cNvSpPr txBox="1">
            <a:spLocks noGrp="1"/>
          </p:cNvSpPr>
          <p:nvPr>
            <p:ph type="title" idx="8"/>
          </p:nvPr>
        </p:nvSpPr>
        <p:spPr>
          <a:xfrm>
            <a:off x="5127408" y="1869049"/>
            <a:ext cx="1251300" cy="8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680" name="Google Shape;3680;p40"/>
          <p:cNvSpPr txBox="1">
            <a:spLocks noGrp="1"/>
          </p:cNvSpPr>
          <p:nvPr>
            <p:ph type="subTitle" idx="9"/>
          </p:nvPr>
        </p:nvSpPr>
        <p:spPr>
          <a:xfrm>
            <a:off x="4657571" y="2797840"/>
            <a:ext cx="2305500" cy="4779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 err="1"/>
              <a:t>도요토미</a:t>
            </a:r>
            <a:r>
              <a:rPr lang="ko-KR" altLang="en-US" sz="2000" dirty="0"/>
              <a:t> 히데요시</a:t>
            </a:r>
            <a:endParaRPr sz="2000" dirty="0"/>
          </a:p>
        </p:txBody>
      </p:sp>
      <p:grpSp>
        <p:nvGrpSpPr>
          <p:cNvPr id="3681" name="Google Shape;3681;p40"/>
          <p:cNvGrpSpPr/>
          <p:nvPr/>
        </p:nvGrpSpPr>
        <p:grpSpPr>
          <a:xfrm rot="478303">
            <a:off x="2809790" y="1696463"/>
            <a:ext cx="1537924" cy="1036997"/>
            <a:chOff x="1962675" y="3108125"/>
            <a:chExt cx="1431450" cy="654800"/>
          </a:xfrm>
        </p:grpSpPr>
        <p:sp>
          <p:nvSpPr>
            <p:cNvPr id="3682" name="Google Shape;3682;p40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0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0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0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0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0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0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0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0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0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0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0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0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0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0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0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0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0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0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1" name="Google Shape;3701;p40"/>
          <p:cNvGrpSpPr/>
          <p:nvPr/>
        </p:nvGrpSpPr>
        <p:grpSpPr>
          <a:xfrm rot="478303">
            <a:off x="5012466" y="1711027"/>
            <a:ext cx="1537924" cy="1036997"/>
            <a:chOff x="1962675" y="3108125"/>
            <a:chExt cx="1431450" cy="654800"/>
          </a:xfrm>
        </p:grpSpPr>
        <p:sp>
          <p:nvSpPr>
            <p:cNvPr id="3702" name="Google Shape;3702;p40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0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0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0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0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0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0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0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0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0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0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0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0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0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0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0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0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0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0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3701;p40">
            <a:extLst>
              <a:ext uri="{FF2B5EF4-FFF2-40B4-BE49-F238E27FC236}">
                <a16:creationId xmlns:a16="http://schemas.microsoft.com/office/drawing/2014/main" id="{7820BF7E-3E09-4FEE-9791-5691BFB38D75}"/>
              </a:ext>
            </a:extLst>
          </p:cNvPr>
          <p:cNvGrpSpPr/>
          <p:nvPr/>
        </p:nvGrpSpPr>
        <p:grpSpPr>
          <a:xfrm rot="478303">
            <a:off x="7118957" y="1700534"/>
            <a:ext cx="1537924" cy="1036997"/>
            <a:chOff x="1962675" y="3108125"/>
            <a:chExt cx="1431450" cy="654800"/>
          </a:xfrm>
        </p:grpSpPr>
        <p:sp>
          <p:nvSpPr>
            <p:cNvPr id="75" name="Google Shape;3702;p40">
              <a:extLst>
                <a:ext uri="{FF2B5EF4-FFF2-40B4-BE49-F238E27FC236}">
                  <a16:creationId xmlns:a16="http://schemas.microsoft.com/office/drawing/2014/main" id="{DBB3629B-4707-4AFA-B012-995E39E1BCAB}"/>
                </a:ext>
              </a:extLst>
            </p:cNvPr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03;p40">
              <a:extLst>
                <a:ext uri="{FF2B5EF4-FFF2-40B4-BE49-F238E27FC236}">
                  <a16:creationId xmlns:a16="http://schemas.microsoft.com/office/drawing/2014/main" id="{2208571E-6E7C-469D-86B0-1C070F961FDE}"/>
                </a:ext>
              </a:extLst>
            </p:cNvPr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04;p40">
              <a:extLst>
                <a:ext uri="{FF2B5EF4-FFF2-40B4-BE49-F238E27FC236}">
                  <a16:creationId xmlns:a16="http://schemas.microsoft.com/office/drawing/2014/main" id="{CF5ED4A0-A4E7-4AE0-9195-9B2E33F0C79A}"/>
                </a:ext>
              </a:extLst>
            </p:cNvPr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05;p40">
              <a:extLst>
                <a:ext uri="{FF2B5EF4-FFF2-40B4-BE49-F238E27FC236}">
                  <a16:creationId xmlns:a16="http://schemas.microsoft.com/office/drawing/2014/main" id="{FF80D6EB-B9F1-4AAD-B590-7C999C004A8B}"/>
                </a:ext>
              </a:extLst>
            </p:cNvPr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06;p40">
              <a:extLst>
                <a:ext uri="{FF2B5EF4-FFF2-40B4-BE49-F238E27FC236}">
                  <a16:creationId xmlns:a16="http://schemas.microsoft.com/office/drawing/2014/main" id="{45706902-7AA1-40E9-B693-C6ADC2799414}"/>
                </a:ext>
              </a:extLst>
            </p:cNvPr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07;p40">
              <a:extLst>
                <a:ext uri="{FF2B5EF4-FFF2-40B4-BE49-F238E27FC236}">
                  <a16:creationId xmlns:a16="http://schemas.microsoft.com/office/drawing/2014/main" id="{FB511362-6AA9-4079-9EB6-A0753BC3DD18}"/>
                </a:ext>
              </a:extLst>
            </p:cNvPr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08;p40">
              <a:extLst>
                <a:ext uri="{FF2B5EF4-FFF2-40B4-BE49-F238E27FC236}">
                  <a16:creationId xmlns:a16="http://schemas.microsoft.com/office/drawing/2014/main" id="{9EBF91AF-FE20-49DA-8F27-7E2E0DBA9BE1}"/>
                </a:ext>
              </a:extLst>
            </p:cNvPr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09;p40">
              <a:extLst>
                <a:ext uri="{FF2B5EF4-FFF2-40B4-BE49-F238E27FC236}">
                  <a16:creationId xmlns:a16="http://schemas.microsoft.com/office/drawing/2014/main" id="{60F76F72-CA8D-4562-9D42-1356AC64D2CD}"/>
                </a:ext>
              </a:extLst>
            </p:cNvPr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710;p40">
              <a:extLst>
                <a:ext uri="{FF2B5EF4-FFF2-40B4-BE49-F238E27FC236}">
                  <a16:creationId xmlns:a16="http://schemas.microsoft.com/office/drawing/2014/main" id="{CB5376EC-B78A-4961-B2F5-59B75386E08E}"/>
                </a:ext>
              </a:extLst>
            </p:cNvPr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711;p40">
              <a:extLst>
                <a:ext uri="{FF2B5EF4-FFF2-40B4-BE49-F238E27FC236}">
                  <a16:creationId xmlns:a16="http://schemas.microsoft.com/office/drawing/2014/main" id="{DE71CEF4-C756-45D8-82D1-220350756F2A}"/>
                </a:ext>
              </a:extLst>
            </p:cNvPr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712;p40">
              <a:extLst>
                <a:ext uri="{FF2B5EF4-FFF2-40B4-BE49-F238E27FC236}">
                  <a16:creationId xmlns:a16="http://schemas.microsoft.com/office/drawing/2014/main" id="{AA03D951-596C-42F3-928C-1FCA3B8CC66C}"/>
                </a:ext>
              </a:extLst>
            </p:cNvPr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13;p40">
              <a:extLst>
                <a:ext uri="{FF2B5EF4-FFF2-40B4-BE49-F238E27FC236}">
                  <a16:creationId xmlns:a16="http://schemas.microsoft.com/office/drawing/2014/main" id="{F9FE03FD-14BD-48A8-821B-A5D79BA788A6}"/>
                </a:ext>
              </a:extLst>
            </p:cNvPr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14;p40">
              <a:extLst>
                <a:ext uri="{FF2B5EF4-FFF2-40B4-BE49-F238E27FC236}">
                  <a16:creationId xmlns:a16="http://schemas.microsoft.com/office/drawing/2014/main" id="{FD655A50-E85C-4FCD-B53A-0283CB321F50}"/>
                </a:ext>
              </a:extLst>
            </p:cNvPr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15;p40">
              <a:extLst>
                <a:ext uri="{FF2B5EF4-FFF2-40B4-BE49-F238E27FC236}">
                  <a16:creationId xmlns:a16="http://schemas.microsoft.com/office/drawing/2014/main" id="{8E7F57C9-0ECE-4897-A326-E15A384E73C8}"/>
                </a:ext>
              </a:extLst>
            </p:cNvPr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16;p40">
              <a:extLst>
                <a:ext uri="{FF2B5EF4-FFF2-40B4-BE49-F238E27FC236}">
                  <a16:creationId xmlns:a16="http://schemas.microsoft.com/office/drawing/2014/main" id="{3341BEEB-FE90-4A42-9157-B5AF1AD7DA3E}"/>
                </a:ext>
              </a:extLst>
            </p:cNvPr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17;p40">
              <a:extLst>
                <a:ext uri="{FF2B5EF4-FFF2-40B4-BE49-F238E27FC236}">
                  <a16:creationId xmlns:a16="http://schemas.microsoft.com/office/drawing/2014/main" id="{F30E5309-AD4D-45CB-9F8F-3F9FC158A47F}"/>
                </a:ext>
              </a:extLst>
            </p:cNvPr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18;p40">
              <a:extLst>
                <a:ext uri="{FF2B5EF4-FFF2-40B4-BE49-F238E27FC236}">
                  <a16:creationId xmlns:a16="http://schemas.microsoft.com/office/drawing/2014/main" id="{54F572CE-16A5-4594-BBE2-6E8681CAE980}"/>
                </a:ext>
              </a:extLst>
            </p:cNvPr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19;p40">
              <a:extLst>
                <a:ext uri="{FF2B5EF4-FFF2-40B4-BE49-F238E27FC236}">
                  <a16:creationId xmlns:a16="http://schemas.microsoft.com/office/drawing/2014/main" id="{613D8E5B-D8C1-46D0-A2BA-69C7E2E411E0}"/>
                </a:ext>
              </a:extLst>
            </p:cNvPr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20;p40">
              <a:extLst>
                <a:ext uri="{FF2B5EF4-FFF2-40B4-BE49-F238E27FC236}">
                  <a16:creationId xmlns:a16="http://schemas.microsoft.com/office/drawing/2014/main" id="{7B494F7F-5EBA-49B5-BD37-13F81B4FB411}"/>
                </a:ext>
              </a:extLst>
            </p:cNvPr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3679;p40">
            <a:extLst>
              <a:ext uri="{FF2B5EF4-FFF2-40B4-BE49-F238E27FC236}">
                <a16:creationId xmlns:a16="http://schemas.microsoft.com/office/drawing/2014/main" id="{1329D03C-C6AB-4A9C-8313-812E3CB7DED6}"/>
              </a:ext>
            </a:extLst>
          </p:cNvPr>
          <p:cNvSpPr txBox="1">
            <a:spLocks/>
          </p:cNvSpPr>
          <p:nvPr/>
        </p:nvSpPr>
        <p:spPr>
          <a:xfrm>
            <a:off x="7225816" y="1861856"/>
            <a:ext cx="12513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95" name="Google Shape;3680;p40">
            <a:extLst>
              <a:ext uri="{FF2B5EF4-FFF2-40B4-BE49-F238E27FC236}">
                <a16:creationId xmlns:a16="http://schemas.microsoft.com/office/drawing/2014/main" id="{B1A7E082-89B5-4F68-B19D-6C5654EDDE96}"/>
              </a:ext>
            </a:extLst>
          </p:cNvPr>
          <p:cNvSpPr txBox="1">
            <a:spLocks/>
          </p:cNvSpPr>
          <p:nvPr/>
        </p:nvSpPr>
        <p:spPr>
          <a:xfrm>
            <a:off x="6724529" y="2797841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0" i="0" u="none" strike="noStrike" cap="none">
                <a:solidFill>
                  <a:schemeClr val="dk1"/>
                </a:solidFill>
                <a:latin typeface="Prompt SemiBold"/>
                <a:ea typeface="Prompt SemiBold"/>
                <a:cs typeface="Prompt SemiBold"/>
                <a:sym typeface="Prompt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/>
            <a:r>
              <a:rPr lang="ko-KR" altLang="en-US" sz="2000"/>
              <a:t>몰락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5638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4" grpId="0" build="p"/>
      <p:bldP spid="3677" grpId="0" build="p"/>
      <p:bldP spid="3680" grpId="0" build="p"/>
      <p:bldP spid="9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42"/>
          <p:cNvSpPr txBox="1">
            <a:spLocks noGrp="1"/>
          </p:cNvSpPr>
          <p:nvPr>
            <p:ph type="title"/>
          </p:nvPr>
        </p:nvSpPr>
        <p:spPr>
          <a:xfrm>
            <a:off x="1291499" y="2702525"/>
            <a:ext cx="5483373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아즈치모모야마</a:t>
            </a:r>
            <a:r>
              <a:rPr lang="ko-KR" altLang="en-US" dirty="0"/>
              <a:t> 시대</a:t>
            </a:r>
            <a:endParaRPr dirty="0"/>
          </a:p>
        </p:txBody>
      </p:sp>
      <p:sp>
        <p:nvSpPr>
          <p:cNvPr id="3732" name="Google Shape;3732;p42"/>
          <p:cNvSpPr txBox="1">
            <a:spLocks noGrp="1"/>
          </p:cNvSpPr>
          <p:nvPr>
            <p:ph type="title" idx="2"/>
          </p:nvPr>
        </p:nvSpPr>
        <p:spPr>
          <a:xfrm>
            <a:off x="1291500" y="1698725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734" name="Google Shape;3734;p42"/>
          <p:cNvGrpSpPr/>
          <p:nvPr/>
        </p:nvGrpSpPr>
        <p:grpSpPr>
          <a:xfrm rot="-9919634">
            <a:off x="853149" y="1599450"/>
            <a:ext cx="1668812" cy="1125396"/>
            <a:chOff x="1962675" y="3108125"/>
            <a:chExt cx="1431450" cy="654800"/>
          </a:xfrm>
        </p:grpSpPr>
        <p:sp>
          <p:nvSpPr>
            <p:cNvPr id="3735" name="Google Shape;3735;p4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540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2"/>
        </a:solidFill>
        <a:effectLst/>
      </p:bgPr>
    </p:bg>
    <p:spTree>
      <p:nvGrpSpPr>
        <p:cNvPr id="1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" name="Google Shape;3651;p40"/>
          <p:cNvSpPr txBox="1">
            <a:spLocks noGrp="1"/>
          </p:cNvSpPr>
          <p:nvPr>
            <p:ph type="title"/>
          </p:nvPr>
        </p:nvSpPr>
        <p:spPr>
          <a:xfrm>
            <a:off x="720000" y="4231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목차</a:t>
            </a:r>
            <a:endParaRPr dirty="0"/>
          </a:p>
        </p:txBody>
      </p:sp>
      <p:sp>
        <p:nvSpPr>
          <p:cNvPr id="3652" name="Google Shape;3652;p40"/>
          <p:cNvSpPr txBox="1">
            <a:spLocks noGrp="1"/>
          </p:cNvSpPr>
          <p:nvPr>
            <p:ph type="subTitle" idx="1"/>
          </p:nvPr>
        </p:nvSpPr>
        <p:spPr>
          <a:xfrm>
            <a:off x="112734" y="3108911"/>
            <a:ext cx="2305500" cy="9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53" name="Google Shape;3653;p40"/>
          <p:cNvSpPr txBox="1">
            <a:spLocks noGrp="1"/>
          </p:cNvSpPr>
          <p:nvPr>
            <p:ph type="title" idx="2"/>
          </p:nvPr>
        </p:nvSpPr>
        <p:spPr>
          <a:xfrm>
            <a:off x="606214" y="1917723"/>
            <a:ext cx="1098529" cy="7618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654" name="Google Shape;3654;p40"/>
          <p:cNvSpPr txBox="1">
            <a:spLocks noGrp="1"/>
          </p:cNvSpPr>
          <p:nvPr>
            <p:ph type="subTitle" idx="3"/>
          </p:nvPr>
        </p:nvSpPr>
        <p:spPr>
          <a:xfrm>
            <a:off x="112734" y="282094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ko-KR" altLang="en-US" sz="1400" u="sng" dirty="0">
                <a:solidFill>
                  <a:schemeClr val="hlink"/>
                </a:solidFill>
                <a:highlight>
                  <a:srgbClr val="E1F1AF"/>
                </a:highlight>
              </a:rPr>
              <a:t>무로마치 </a:t>
            </a:r>
            <a:r>
              <a:rPr lang="ko-KR" altLang="en-US" sz="1400" u="sng" dirty="0" err="1">
                <a:solidFill>
                  <a:schemeClr val="hlink"/>
                </a:solidFill>
                <a:highlight>
                  <a:srgbClr val="E1F1AF"/>
                </a:highlight>
              </a:rPr>
              <a:t>막부란</a:t>
            </a:r>
            <a:r>
              <a:rPr lang="en-US" altLang="ko-KR" sz="1400" u="sng" dirty="0">
                <a:solidFill>
                  <a:schemeClr val="hlink"/>
                </a:solidFill>
                <a:highlight>
                  <a:srgbClr val="E1F1AF"/>
                </a:highlight>
              </a:rPr>
              <a:t>?</a:t>
            </a:r>
            <a:endParaRPr lang="ko-KR" altLang="en-US" sz="1400" u="sng" dirty="0">
              <a:highlight>
                <a:srgbClr val="E1F1AF"/>
              </a:highlight>
            </a:endParaRPr>
          </a:p>
        </p:txBody>
      </p:sp>
      <p:grpSp>
        <p:nvGrpSpPr>
          <p:cNvPr id="3655" name="Google Shape;3655;p40"/>
          <p:cNvGrpSpPr/>
          <p:nvPr/>
        </p:nvGrpSpPr>
        <p:grpSpPr>
          <a:xfrm rot="478303">
            <a:off x="533926" y="1782012"/>
            <a:ext cx="1350159" cy="955162"/>
            <a:chOff x="1962675" y="3108125"/>
            <a:chExt cx="1431450" cy="654800"/>
          </a:xfrm>
        </p:grpSpPr>
        <p:sp>
          <p:nvSpPr>
            <p:cNvPr id="3656" name="Google Shape;3656;p40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0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0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0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0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0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0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0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0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0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0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0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0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0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0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0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0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0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0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5" name="Google Shape;3675;p40"/>
          <p:cNvSpPr txBox="1">
            <a:spLocks noGrp="1"/>
          </p:cNvSpPr>
          <p:nvPr>
            <p:ph type="subTitle" idx="4"/>
          </p:nvPr>
        </p:nvSpPr>
        <p:spPr>
          <a:xfrm>
            <a:off x="2491389" y="3183675"/>
            <a:ext cx="2024022" cy="872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6" name="Google Shape;3676;p40"/>
          <p:cNvSpPr txBox="1">
            <a:spLocks noGrp="1"/>
          </p:cNvSpPr>
          <p:nvPr>
            <p:ph type="title" idx="5"/>
          </p:nvPr>
        </p:nvSpPr>
        <p:spPr>
          <a:xfrm>
            <a:off x="3018489" y="1917723"/>
            <a:ext cx="1098529" cy="7618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677" name="Google Shape;3677;p40"/>
          <p:cNvSpPr txBox="1">
            <a:spLocks noGrp="1"/>
          </p:cNvSpPr>
          <p:nvPr>
            <p:ph type="subTitle" idx="6"/>
          </p:nvPr>
        </p:nvSpPr>
        <p:spPr>
          <a:xfrm>
            <a:off x="2491389" y="2859201"/>
            <a:ext cx="2024022" cy="446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ko-KR" altLang="en-US" sz="1400" u="sng" dirty="0" err="1">
                <a:solidFill>
                  <a:srgbClr val="000000"/>
                </a:solidFill>
                <a:highlight>
                  <a:srgbClr val="F2E6DB"/>
                </a:highlight>
                <a:latin typeface="Arial"/>
                <a:ea typeface="Arial"/>
                <a:cs typeface="Arial"/>
                <a:sym typeface="Arial"/>
              </a:rPr>
              <a:t>아시카가</a:t>
            </a:r>
            <a:r>
              <a:rPr lang="ko-KR" altLang="en-US" sz="1400" u="sng" dirty="0">
                <a:solidFill>
                  <a:srgbClr val="000000"/>
                </a:solidFill>
                <a:highlight>
                  <a:srgbClr val="F2E6DB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altLang="en-US" sz="1400" u="sng" dirty="0" err="1">
                <a:solidFill>
                  <a:srgbClr val="000000"/>
                </a:solidFill>
                <a:highlight>
                  <a:srgbClr val="F2E6DB"/>
                </a:highlight>
                <a:latin typeface="Arial"/>
                <a:ea typeface="Arial"/>
                <a:cs typeface="Arial"/>
                <a:sym typeface="Arial"/>
              </a:rPr>
              <a:t>요시미쓰란</a:t>
            </a:r>
            <a:r>
              <a:rPr lang="en-US" altLang="ko-KR" sz="1400" u="sng" dirty="0">
                <a:solidFill>
                  <a:srgbClr val="000000"/>
                </a:solidFill>
                <a:highlight>
                  <a:srgbClr val="F2E6DB"/>
                </a:highlight>
                <a:latin typeface="Arial"/>
                <a:ea typeface="Arial"/>
                <a:cs typeface="Arial"/>
                <a:sym typeface="Arial"/>
              </a:rPr>
              <a:t>?</a:t>
            </a:r>
            <a:endParaRPr lang="ko-KR" altLang="en-US" sz="1400" u="sng" dirty="0">
              <a:solidFill>
                <a:srgbClr val="000000"/>
              </a:solidFill>
              <a:highlight>
                <a:srgbClr val="F2E6D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8" name="Google Shape;3678;p40"/>
          <p:cNvSpPr txBox="1">
            <a:spLocks noGrp="1"/>
          </p:cNvSpPr>
          <p:nvPr>
            <p:ph type="subTitle" idx="7"/>
          </p:nvPr>
        </p:nvSpPr>
        <p:spPr>
          <a:xfrm>
            <a:off x="4903664" y="3183675"/>
            <a:ext cx="2024022" cy="872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9" name="Google Shape;3679;p40"/>
          <p:cNvSpPr txBox="1">
            <a:spLocks noGrp="1"/>
          </p:cNvSpPr>
          <p:nvPr>
            <p:ph type="title" idx="8"/>
          </p:nvPr>
        </p:nvSpPr>
        <p:spPr>
          <a:xfrm>
            <a:off x="5430764" y="1917723"/>
            <a:ext cx="1098529" cy="7618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680" name="Google Shape;3680;p40"/>
          <p:cNvSpPr txBox="1">
            <a:spLocks noGrp="1"/>
          </p:cNvSpPr>
          <p:nvPr>
            <p:ph type="subTitle" idx="9"/>
          </p:nvPr>
        </p:nvSpPr>
        <p:spPr>
          <a:xfrm>
            <a:off x="4903664" y="2859201"/>
            <a:ext cx="2024022" cy="446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ko-KR" altLang="en-US" sz="1400" u="sng" dirty="0" err="1">
                <a:highlight>
                  <a:srgbClr val="E1F1AF"/>
                </a:highlight>
              </a:rPr>
              <a:t>무로마치의</a:t>
            </a:r>
            <a:r>
              <a:rPr lang="ko-KR" altLang="en-US" sz="1400" u="sng" dirty="0">
                <a:highlight>
                  <a:srgbClr val="E1F1AF"/>
                </a:highlight>
              </a:rPr>
              <a:t> 동산문화</a:t>
            </a:r>
          </a:p>
        </p:txBody>
      </p:sp>
      <p:grpSp>
        <p:nvGrpSpPr>
          <p:cNvPr id="3681" name="Google Shape;3681;p40"/>
          <p:cNvGrpSpPr/>
          <p:nvPr/>
        </p:nvGrpSpPr>
        <p:grpSpPr>
          <a:xfrm rot="478303">
            <a:off x="2947016" y="1782011"/>
            <a:ext cx="1350159" cy="955162"/>
            <a:chOff x="1962675" y="3108125"/>
            <a:chExt cx="1431450" cy="654800"/>
          </a:xfrm>
        </p:grpSpPr>
        <p:sp>
          <p:nvSpPr>
            <p:cNvPr id="3682" name="Google Shape;3682;p40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0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0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0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0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0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0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0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0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0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0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0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0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0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0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0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0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0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0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1" name="Google Shape;3701;p40"/>
          <p:cNvGrpSpPr/>
          <p:nvPr/>
        </p:nvGrpSpPr>
        <p:grpSpPr>
          <a:xfrm rot="478303">
            <a:off x="5359291" y="1782011"/>
            <a:ext cx="1350159" cy="955162"/>
            <a:chOff x="1962675" y="3108125"/>
            <a:chExt cx="1431450" cy="654800"/>
          </a:xfrm>
        </p:grpSpPr>
        <p:sp>
          <p:nvSpPr>
            <p:cNvPr id="3702" name="Google Shape;3702;p40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0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0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0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0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0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0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0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0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0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0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0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0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0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0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0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0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0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0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3655;p40">
            <a:extLst>
              <a:ext uri="{FF2B5EF4-FFF2-40B4-BE49-F238E27FC236}">
                <a16:creationId xmlns:a16="http://schemas.microsoft.com/office/drawing/2014/main" id="{3B258CD9-2E50-4DD5-8BD8-3C69617650F7}"/>
              </a:ext>
            </a:extLst>
          </p:cNvPr>
          <p:cNvGrpSpPr/>
          <p:nvPr/>
        </p:nvGrpSpPr>
        <p:grpSpPr>
          <a:xfrm rot="478303">
            <a:off x="7767745" y="1750734"/>
            <a:ext cx="1350159" cy="955162"/>
            <a:chOff x="1962675" y="3108125"/>
            <a:chExt cx="1431450" cy="654800"/>
          </a:xfrm>
        </p:grpSpPr>
        <p:sp>
          <p:nvSpPr>
            <p:cNvPr id="75" name="Google Shape;3656;p40">
              <a:extLst>
                <a:ext uri="{FF2B5EF4-FFF2-40B4-BE49-F238E27FC236}">
                  <a16:creationId xmlns:a16="http://schemas.microsoft.com/office/drawing/2014/main" id="{1DC3BC0C-601E-432E-9B39-CA4DE71B3967}"/>
                </a:ext>
              </a:extLst>
            </p:cNvPr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57;p40">
              <a:extLst>
                <a:ext uri="{FF2B5EF4-FFF2-40B4-BE49-F238E27FC236}">
                  <a16:creationId xmlns:a16="http://schemas.microsoft.com/office/drawing/2014/main" id="{7B87BBD5-BEB4-4C3E-A60A-D60EDE4CA81F}"/>
                </a:ext>
              </a:extLst>
            </p:cNvPr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58;p40">
              <a:extLst>
                <a:ext uri="{FF2B5EF4-FFF2-40B4-BE49-F238E27FC236}">
                  <a16:creationId xmlns:a16="http://schemas.microsoft.com/office/drawing/2014/main" id="{FE3B567C-AADB-4FC3-9710-A381BAD2C9D1}"/>
                </a:ext>
              </a:extLst>
            </p:cNvPr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59;p40">
              <a:extLst>
                <a:ext uri="{FF2B5EF4-FFF2-40B4-BE49-F238E27FC236}">
                  <a16:creationId xmlns:a16="http://schemas.microsoft.com/office/drawing/2014/main" id="{418D31C1-4AF8-4160-BC9F-7677ACA28211}"/>
                </a:ext>
              </a:extLst>
            </p:cNvPr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60;p40">
              <a:extLst>
                <a:ext uri="{FF2B5EF4-FFF2-40B4-BE49-F238E27FC236}">
                  <a16:creationId xmlns:a16="http://schemas.microsoft.com/office/drawing/2014/main" id="{3BA975B4-89BC-4B2C-B359-1049A30128E1}"/>
                </a:ext>
              </a:extLst>
            </p:cNvPr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61;p40">
              <a:extLst>
                <a:ext uri="{FF2B5EF4-FFF2-40B4-BE49-F238E27FC236}">
                  <a16:creationId xmlns:a16="http://schemas.microsoft.com/office/drawing/2014/main" id="{3ABACCDD-F123-48BB-9453-F7D566DFD0E8}"/>
                </a:ext>
              </a:extLst>
            </p:cNvPr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62;p40">
              <a:extLst>
                <a:ext uri="{FF2B5EF4-FFF2-40B4-BE49-F238E27FC236}">
                  <a16:creationId xmlns:a16="http://schemas.microsoft.com/office/drawing/2014/main" id="{0810C9D7-5E17-49C8-9AB7-0D5F2E7CE53B}"/>
                </a:ext>
              </a:extLst>
            </p:cNvPr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63;p40">
              <a:extLst>
                <a:ext uri="{FF2B5EF4-FFF2-40B4-BE49-F238E27FC236}">
                  <a16:creationId xmlns:a16="http://schemas.microsoft.com/office/drawing/2014/main" id="{8E713A68-8E6C-49C3-B229-675F742AA524}"/>
                </a:ext>
              </a:extLst>
            </p:cNvPr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64;p40">
              <a:extLst>
                <a:ext uri="{FF2B5EF4-FFF2-40B4-BE49-F238E27FC236}">
                  <a16:creationId xmlns:a16="http://schemas.microsoft.com/office/drawing/2014/main" id="{EE8096A2-A89C-4767-8546-637239D798AF}"/>
                </a:ext>
              </a:extLst>
            </p:cNvPr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65;p40">
              <a:extLst>
                <a:ext uri="{FF2B5EF4-FFF2-40B4-BE49-F238E27FC236}">
                  <a16:creationId xmlns:a16="http://schemas.microsoft.com/office/drawing/2014/main" id="{C3FD1B57-F057-4827-A877-7820653200B0}"/>
                </a:ext>
              </a:extLst>
            </p:cNvPr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66;p40">
              <a:extLst>
                <a:ext uri="{FF2B5EF4-FFF2-40B4-BE49-F238E27FC236}">
                  <a16:creationId xmlns:a16="http://schemas.microsoft.com/office/drawing/2014/main" id="{08D5A34F-5873-49F6-9678-6B06FCC03511}"/>
                </a:ext>
              </a:extLst>
            </p:cNvPr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67;p40">
              <a:extLst>
                <a:ext uri="{FF2B5EF4-FFF2-40B4-BE49-F238E27FC236}">
                  <a16:creationId xmlns:a16="http://schemas.microsoft.com/office/drawing/2014/main" id="{F98F1FE0-05B3-4A97-A8A8-D787F0311BA6}"/>
                </a:ext>
              </a:extLst>
            </p:cNvPr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68;p40">
              <a:extLst>
                <a:ext uri="{FF2B5EF4-FFF2-40B4-BE49-F238E27FC236}">
                  <a16:creationId xmlns:a16="http://schemas.microsoft.com/office/drawing/2014/main" id="{6A9BE11D-F385-43F4-8D83-7AF3A11ED95D}"/>
                </a:ext>
              </a:extLst>
            </p:cNvPr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69;p40">
              <a:extLst>
                <a:ext uri="{FF2B5EF4-FFF2-40B4-BE49-F238E27FC236}">
                  <a16:creationId xmlns:a16="http://schemas.microsoft.com/office/drawing/2014/main" id="{CFF40B65-4846-4AEC-95E3-4AA3AF076216}"/>
                </a:ext>
              </a:extLst>
            </p:cNvPr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70;p40">
              <a:extLst>
                <a:ext uri="{FF2B5EF4-FFF2-40B4-BE49-F238E27FC236}">
                  <a16:creationId xmlns:a16="http://schemas.microsoft.com/office/drawing/2014/main" id="{624794FC-43D5-47E2-95C6-EAE66714119A}"/>
                </a:ext>
              </a:extLst>
            </p:cNvPr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71;p40">
              <a:extLst>
                <a:ext uri="{FF2B5EF4-FFF2-40B4-BE49-F238E27FC236}">
                  <a16:creationId xmlns:a16="http://schemas.microsoft.com/office/drawing/2014/main" id="{B3DD77CF-8BB4-477C-942E-F21A82E194F9}"/>
                </a:ext>
              </a:extLst>
            </p:cNvPr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72;p40">
              <a:extLst>
                <a:ext uri="{FF2B5EF4-FFF2-40B4-BE49-F238E27FC236}">
                  <a16:creationId xmlns:a16="http://schemas.microsoft.com/office/drawing/2014/main" id="{71BDADB3-E304-4492-995A-C4747843809E}"/>
                </a:ext>
              </a:extLst>
            </p:cNvPr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73;p40">
              <a:extLst>
                <a:ext uri="{FF2B5EF4-FFF2-40B4-BE49-F238E27FC236}">
                  <a16:creationId xmlns:a16="http://schemas.microsoft.com/office/drawing/2014/main" id="{EA7AAEB3-13F4-4892-84E0-91405B402DB0}"/>
                </a:ext>
              </a:extLst>
            </p:cNvPr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74;p40">
              <a:extLst>
                <a:ext uri="{FF2B5EF4-FFF2-40B4-BE49-F238E27FC236}">
                  <a16:creationId xmlns:a16="http://schemas.microsoft.com/office/drawing/2014/main" id="{7A115C43-3421-4542-8DA7-4CADBB244F55}"/>
                </a:ext>
              </a:extLst>
            </p:cNvPr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95077FD4-1E91-4557-9520-61681CD865EF}"/>
              </a:ext>
            </a:extLst>
          </p:cNvPr>
          <p:cNvSpPr/>
          <p:nvPr/>
        </p:nvSpPr>
        <p:spPr>
          <a:xfrm>
            <a:off x="8079662" y="200239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altLang="ko-KR" sz="3000" b="1" dirty="0">
                <a:latin typeface="Prompt"/>
              </a:rPr>
              <a:t>04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0AABAD0-12CE-4F88-B611-609C82ED22B1}"/>
              </a:ext>
            </a:extLst>
          </p:cNvPr>
          <p:cNvSpPr/>
          <p:nvPr/>
        </p:nvSpPr>
        <p:spPr>
          <a:xfrm>
            <a:off x="7808416" y="2937619"/>
            <a:ext cx="1132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ko-KR" altLang="en-US" u="sng" dirty="0">
                <a:highlight>
                  <a:srgbClr val="F2E6DB"/>
                </a:highlight>
              </a:rPr>
              <a:t>멸망한 이유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1" grpId="0"/>
      <p:bldP spid="3653" grpId="0"/>
      <p:bldP spid="3654" grpId="0" build="p"/>
      <p:bldP spid="3676" grpId="0"/>
      <p:bldP spid="3677" grpId="0" build="p"/>
      <p:bldP spid="3679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9F825D-0B6B-2FEF-0833-B4842D6A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아즈치모모야마</a:t>
            </a:r>
            <a:r>
              <a:rPr lang="ko-KR" altLang="en-US" dirty="0"/>
              <a:t> 시대</a:t>
            </a:r>
            <a:r>
              <a:rPr lang="en-US" altLang="ko-KR" dirty="0"/>
              <a:t>(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安土桃山時代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DC379-DAC1-9CBC-65B7-11D24A1DB719}"/>
              </a:ext>
            </a:extLst>
          </p:cNvPr>
          <p:cNvSpPr txBox="1"/>
          <p:nvPr/>
        </p:nvSpPr>
        <p:spPr>
          <a:xfrm>
            <a:off x="880844" y="1291905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오다 </a:t>
            </a:r>
            <a:r>
              <a:rPr lang="ko-KR" altLang="en-US" dirty="0" err="1"/>
              <a:t>노부나가와</a:t>
            </a:r>
            <a:r>
              <a:rPr lang="ko-KR" altLang="en-US" dirty="0"/>
              <a:t> </a:t>
            </a:r>
            <a:r>
              <a:rPr lang="ko-KR" altLang="en-US" dirty="0" err="1"/>
              <a:t>도요토미</a:t>
            </a:r>
            <a:r>
              <a:rPr lang="ko-KR" altLang="en-US" dirty="0"/>
              <a:t> 히데요시가 정권을 장악한 시대 </a:t>
            </a:r>
            <a:r>
              <a:rPr lang="en-US" altLang="ko-KR" dirty="0"/>
              <a:t>(1568</a:t>
            </a:r>
            <a:r>
              <a:rPr lang="ko-KR" altLang="en-US" dirty="0"/>
              <a:t>년</a:t>
            </a:r>
            <a:r>
              <a:rPr lang="en-US" altLang="ko-KR" dirty="0"/>
              <a:t>~1603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1568</a:t>
            </a:r>
            <a:r>
              <a:rPr lang="ko-KR" altLang="en-US" dirty="0"/>
              <a:t>년 오다 </a:t>
            </a:r>
            <a:r>
              <a:rPr lang="ko-KR" altLang="en-US" dirty="0" err="1"/>
              <a:t>노부나가가</a:t>
            </a:r>
            <a:r>
              <a:rPr lang="ko-KR" altLang="en-US" dirty="0"/>
              <a:t> </a:t>
            </a:r>
            <a:r>
              <a:rPr lang="ko-KR" altLang="en-US" dirty="0" err="1"/>
              <a:t>아시카가</a:t>
            </a:r>
            <a:r>
              <a:rPr lang="ko-KR" altLang="en-US" dirty="0"/>
              <a:t> </a:t>
            </a:r>
            <a:r>
              <a:rPr lang="ko-KR" altLang="en-US" dirty="0" err="1"/>
              <a:t>요시아키를</a:t>
            </a:r>
            <a:r>
              <a:rPr lang="ko-KR" altLang="en-US" dirty="0"/>
              <a:t> 받들어 교토에 입성</a:t>
            </a:r>
            <a:endParaRPr lang="en-US" altLang="ko-KR" dirty="0"/>
          </a:p>
          <a:p>
            <a:r>
              <a:rPr lang="en-US" altLang="ko-KR" dirty="0"/>
              <a:t>      1590</a:t>
            </a:r>
            <a:r>
              <a:rPr lang="ko-KR" altLang="en-US" dirty="0"/>
              <a:t>년 </a:t>
            </a:r>
            <a:r>
              <a:rPr lang="ko-KR" altLang="en-US" dirty="0" err="1"/>
              <a:t>도요토미</a:t>
            </a:r>
            <a:r>
              <a:rPr lang="ko-KR" altLang="en-US" dirty="0"/>
              <a:t> 히데요시가 일본을 통일</a:t>
            </a:r>
            <a:endParaRPr lang="en-US" altLang="ko-KR" dirty="0"/>
          </a:p>
          <a:p>
            <a:r>
              <a:rPr lang="en-US" altLang="ko-KR" dirty="0"/>
              <a:t>      1592</a:t>
            </a:r>
            <a:r>
              <a:rPr lang="ko-KR" altLang="en-US" dirty="0"/>
              <a:t>년 임진왜란 후</a:t>
            </a:r>
            <a:endParaRPr lang="en-US" altLang="ko-KR" dirty="0"/>
          </a:p>
          <a:p>
            <a:r>
              <a:rPr lang="en-US" altLang="ko-KR" dirty="0"/>
              <a:t>      1598</a:t>
            </a:r>
            <a:r>
              <a:rPr lang="ko-KR" altLang="en-US" dirty="0"/>
              <a:t>년 사망까지 또는 </a:t>
            </a:r>
            <a:r>
              <a:rPr lang="en-US" altLang="ko-KR" dirty="0"/>
              <a:t>1603</a:t>
            </a:r>
            <a:r>
              <a:rPr lang="ko-KR" altLang="en-US" dirty="0"/>
              <a:t>년 에도 막부 설립 까지를 가리킨다</a:t>
            </a:r>
            <a:r>
              <a:rPr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후시미성의</a:t>
            </a:r>
            <a:r>
              <a:rPr lang="ko-KR" altLang="en-US" dirty="0"/>
              <a:t> 별칭인 </a:t>
            </a:r>
            <a:r>
              <a:rPr lang="ko-KR" altLang="en-US" dirty="0" err="1"/>
              <a:t>모모야마성에서</a:t>
            </a:r>
            <a:r>
              <a:rPr lang="ko-KR" altLang="en-US" dirty="0"/>
              <a:t> 유래한 이름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도요토미</a:t>
            </a:r>
            <a:r>
              <a:rPr lang="ko-KR" altLang="en-US" dirty="0"/>
              <a:t> 가문이 일본 전국을 지배한 시기를 </a:t>
            </a:r>
            <a:r>
              <a:rPr lang="ko-KR" altLang="en-US" dirty="0" err="1"/>
              <a:t>모모야마</a:t>
            </a:r>
            <a:r>
              <a:rPr lang="ko-KR" altLang="en-US" dirty="0"/>
              <a:t> 시대라고 부름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/>
              <a:t>하지만 근래 </a:t>
            </a:r>
            <a:r>
              <a:rPr lang="ko-KR" altLang="en-US" b="1" dirty="0" err="1"/>
              <a:t>오다노부나가와</a:t>
            </a:r>
            <a:r>
              <a:rPr lang="ko-KR" altLang="en-US" b="1" dirty="0"/>
              <a:t> </a:t>
            </a:r>
            <a:r>
              <a:rPr lang="ko-KR" altLang="en-US" b="1" dirty="0" err="1"/>
              <a:t>도요토미</a:t>
            </a:r>
            <a:r>
              <a:rPr lang="ko-KR" altLang="en-US" b="1" dirty="0"/>
              <a:t> 히데요시 이름 </a:t>
            </a:r>
            <a:r>
              <a:rPr lang="ko-KR" altLang="en-US" b="1" dirty="0" err="1"/>
              <a:t>앞글자를</a:t>
            </a:r>
            <a:r>
              <a:rPr lang="ko-KR" altLang="en-US" b="1" dirty="0"/>
              <a:t> 따서 </a:t>
            </a:r>
            <a:r>
              <a:rPr lang="ko-KR" altLang="en-US" b="1" dirty="0" err="1"/>
              <a:t>쇼쿠호</a:t>
            </a:r>
            <a:r>
              <a:rPr lang="ko-KR" altLang="en-US" b="1" dirty="0"/>
              <a:t> 시대라고 부름</a:t>
            </a:r>
            <a:r>
              <a:rPr lang="en-US" altLang="ko-KR" b="1" dirty="0"/>
              <a:t>, </a:t>
            </a:r>
            <a:r>
              <a:rPr lang="ko-KR" altLang="en-US" b="1" dirty="0"/>
              <a:t>이 세력은 </a:t>
            </a:r>
            <a:r>
              <a:rPr lang="ko-KR" altLang="en-US" b="1" dirty="0" err="1"/>
              <a:t>쇼쿠호</a:t>
            </a:r>
            <a:r>
              <a:rPr lang="ko-KR" altLang="en-US" b="1" dirty="0"/>
              <a:t> 정권</a:t>
            </a:r>
            <a:r>
              <a:rPr lang="en-US" altLang="ko-KR" b="1" dirty="0"/>
              <a:t>.</a:t>
            </a:r>
            <a:r>
              <a:rPr lang="ko-KR" altLang="en-US" b="1" dirty="0" err="1"/>
              <a:t>쇼쿠호</a:t>
            </a:r>
            <a:r>
              <a:rPr lang="ko-KR" altLang="en-US" b="1" dirty="0"/>
              <a:t> 막부라고 지칭하기도 함</a:t>
            </a:r>
          </a:p>
        </p:txBody>
      </p:sp>
    </p:spTree>
    <p:extLst>
      <p:ext uri="{BB962C8B-B14F-4D97-AF65-F5344CB8AC3E}">
        <p14:creationId xmlns:p14="http://schemas.microsoft.com/office/powerpoint/2010/main" val="12727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42"/>
          <p:cNvSpPr txBox="1">
            <a:spLocks noGrp="1"/>
          </p:cNvSpPr>
          <p:nvPr>
            <p:ph type="title"/>
          </p:nvPr>
        </p:nvSpPr>
        <p:spPr>
          <a:xfrm>
            <a:off x="1291499" y="2702525"/>
            <a:ext cx="5483373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오다 노부나가</a:t>
            </a:r>
            <a:endParaRPr dirty="0"/>
          </a:p>
        </p:txBody>
      </p:sp>
      <p:sp>
        <p:nvSpPr>
          <p:cNvPr id="3732" name="Google Shape;3732;p42"/>
          <p:cNvSpPr txBox="1">
            <a:spLocks noGrp="1"/>
          </p:cNvSpPr>
          <p:nvPr>
            <p:ph type="title" idx="2"/>
          </p:nvPr>
        </p:nvSpPr>
        <p:spPr>
          <a:xfrm>
            <a:off x="1291500" y="1698725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3734" name="Google Shape;3734;p42"/>
          <p:cNvGrpSpPr/>
          <p:nvPr/>
        </p:nvGrpSpPr>
        <p:grpSpPr>
          <a:xfrm rot="-9919634">
            <a:off x="853149" y="1599450"/>
            <a:ext cx="1668812" cy="1125396"/>
            <a:chOff x="1962675" y="3108125"/>
            <a:chExt cx="1431450" cy="654800"/>
          </a:xfrm>
        </p:grpSpPr>
        <p:sp>
          <p:nvSpPr>
            <p:cNvPr id="3735" name="Google Shape;3735;p4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8907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48A0A5-F255-637B-CC2B-D483D3E4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오다 노부나가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0BD294-5898-4535-C307-22CC9FB10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542789F0-8E17-10F3-AF45-50B186F63C1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24424" y="1361700"/>
            <a:ext cx="7699576" cy="2420100"/>
          </a:xfrm>
        </p:spPr>
        <p:txBody>
          <a:bodyPr/>
          <a:lstStyle/>
          <a:p>
            <a:r>
              <a:rPr lang="ko-KR" altLang="en-US" b="1" u="sng" dirty="0"/>
              <a:t>정권의 확립</a:t>
            </a:r>
            <a:endParaRPr lang="en-US" altLang="ko-KR" b="1" u="sng" dirty="0"/>
          </a:p>
          <a:p>
            <a:endParaRPr lang="en-US" altLang="ko-KR" dirty="0"/>
          </a:p>
          <a:p>
            <a:r>
              <a:rPr lang="ko-KR" altLang="en-US" dirty="0"/>
              <a:t>센고쿠 다이묘 중 </a:t>
            </a:r>
            <a:r>
              <a:rPr lang="ko-KR" altLang="en-US" dirty="0" err="1"/>
              <a:t>오다노부나가의</a:t>
            </a:r>
            <a:r>
              <a:rPr lang="ko-KR" altLang="en-US" dirty="0"/>
              <a:t> 세력이 점차 강대하게 되었고</a:t>
            </a:r>
            <a:r>
              <a:rPr lang="en-US" altLang="ko-KR" dirty="0"/>
              <a:t>, </a:t>
            </a:r>
            <a:r>
              <a:rPr lang="ko-KR" altLang="en-US" dirty="0" err="1"/>
              <a:t>아시카가</a:t>
            </a:r>
            <a:r>
              <a:rPr lang="ko-KR" altLang="en-US" dirty="0"/>
              <a:t> </a:t>
            </a:r>
            <a:r>
              <a:rPr lang="ko-KR" altLang="en-US" dirty="0" err="1"/>
              <a:t>요시아키를</a:t>
            </a:r>
            <a:r>
              <a:rPr lang="ko-KR" altLang="en-US" dirty="0"/>
              <a:t> </a:t>
            </a:r>
            <a:r>
              <a:rPr lang="ko-KR" altLang="en-US" dirty="0" err="1"/>
              <a:t>받아들어</a:t>
            </a:r>
            <a:r>
              <a:rPr lang="ko-KR" altLang="en-US" dirty="0"/>
              <a:t> 교토에 상경 </a:t>
            </a:r>
            <a:endParaRPr lang="en-US" altLang="ko-KR" dirty="0"/>
          </a:p>
          <a:p>
            <a:r>
              <a:rPr lang="en-US" altLang="ko-KR" b="1" dirty="0"/>
              <a:t>                  &gt; </a:t>
            </a:r>
            <a:r>
              <a:rPr lang="ko-KR" altLang="en-US" b="1" dirty="0" err="1"/>
              <a:t>노부나가에</a:t>
            </a:r>
            <a:r>
              <a:rPr lang="ko-KR" altLang="en-US" b="1" dirty="0"/>
              <a:t> 의한 정권의 운영이 시작</a:t>
            </a:r>
            <a:endParaRPr lang="en-US" altLang="ko-KR" b="1" dirty="0"/>
          </a:p>
          <a:p>
            <a:endParaRPr lang="en-US" altLang="ko-KR" dirty="0"/>
          </a:p>
          <a:p>
            <a:r>
              <a:rPr lang="en-US" altLang="ko-KR" dirty="0"/>
              <a:t>1573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 err="1"/>
              <a:t>겐키</a:t>
            </a:r>
            <a:r>
              <a:rPr lang="ko-KR" altLang="en-US" dirty="0"/>
              <a:t> </a:t>
            </a:r>
            <a:r>
              <a:rPr lang="en-US" altLang="ko-KR" dirty="0"/>
              <a:t>4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에 </a:t>
            </a:r>
            <a:r>
              <a:rPr lang="ko-KR" altLang="en-US" dirty="0" err="1"/>
              <a:t>아시카가</a:t>
            </a:r>
            <a:r>
              <a:rPr lang="ko-KR" altLang="en-US" dirty="0"/>
              <a:t> </a:t>
            </a:r>
            <a:r>
              <a:rPr lang="ko-KR" altLang="en-US" dirty="0" err="1"/>
              <a:t>요시아키를</a:t>
            </a:r>
            <a:r>
              <a:rPr lang="ko-KR" altLang="en-US" dirty="0"/>
              <a:t> 교토로 추방 </a:t>
            </a:r>
            <a:endParaRPr lang="en-US" altLang="ko-KR" dirty="0"/>
          </a:p>
          <a:p>
            <a:r>
              <a:rPr lang="en-US" altLang="ko-KR" dirty="0"/>
              <a:t>                  </a:t>
            </a:r>
            <a:r>
              <a:rPr lang="en-US" altLang="ko-KR" b="1" dirty="0"/>
              <a:t>&gt; </a:t>
            </a:r>
            <a:r>
              <a:rPr lang="ko-KR" altLang="en-US" b="1" dirty="0"/>
              <a:t>무로마치 막부 붕괴 </a:t>
            </a:r>
            <a:r>
              <a:rPr lang="en-US" altLang="ko-KR" b="1" dirty="0"/>
              <a:t>, </a:t>
            </a:r>
            <a:r>
              <a:rPr lang="ko-KR" altLang="en-US" b="1" dirty="0"/>
              <a:t>오다 정권이 확립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dirty="0" err="1"/>
              <a:t>노부나가는</a:t>
            </a:r>
            <a:r>
              <a:rPr lang="ko-KR" altLang="en-US" dirty="0"/>
              <a:t> 세력을 확대해 일본 중앙부를 제압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b="1" dirty="0"/>
              <a:t>                  &gt; </a:t>
            </a:r>
            <a:r>
              <a:rPr lang="ko-KR" altLang="en-US" b="1" dirty="0"/>
              <a:t>하지만 일본 통일을 앞두고 </a:t>
            </a:r>
            <a:r>
              <a:rPr lang="en-US" altLang="ko-KR" b="1" dirty="0"/>
              <a:t>(</a:t>
            </a:r>
            <a:r>
              <a:rPr lang="ko-KR" altLang="en-US" b="1" dirty="0" err="1"/>
              <a:t>덴쇼</a:t>
            </a:r>
            <a:r>
              <a:rPr lang="ko-KR" altLang="en-US" b="1" dirty="0"/>
              <a:t> </a:t>
            </a:r>
            <a:r>
              <a:rPr lang="en-US" altLang="ko-KR" b="1" dirty="0"/>
              <a:t>10</a:t>
            </a:r>
            <a:r>
              <a:rPr lang="ko-KR" altLang="en-US" b="1" dirty="0"/>
              <a:t>년</a:t>
            </a:r>
            <a:r>
              <a:rPr lang="en-US" altLang="ko-KR" b="1" dirty="0"/>
              <a:t>)1582</a:t>
            </a:r>
            <a:r>
              <a:rPr lang="ko-KR" altLang="en-US" b="1" dirty="0"/>
              <a:t>년의 </a:t>
            </a:r>
            <a:r>
              <a:rPr lang="ko-KR" altLang="en-US" b="1" dirty="0" err="1"/>
              <a:t>혼노지의</a:t>
            </a:r>
            <a:r>
              <a:rPr lang="ko-KR" altLang="en-US" b="1" dirty="0"/>
              <a:t>                  변으로 사망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602F19-3AEA-B80D-E400-45D97A7E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08" y="355687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42"/>
          <p:cNvSpPr txBox="1">
            <a:spLocks noGrp="1"/>
          </p:cNvSpPr>
          <p:nvPr>
            <p:ph type="title"/>
          </p:nvPr>
        </p:nvSpPr>
        <p:spPr>
          <a:xfrm>
            <a:off x="1291499" y="2702525"/>
            <a:ext cx="5483373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도요토미</a:t>
            </a:r>
            <a:r>
              <a:rPr lang="ko-KR" altLang="en-US" dirty="0"/>
              <a:t> 히데요시</a:t>
            </a:r>
            <a:endParaRPr dirty="0"/>
          </a:p>
        </p:txBody>
      </p:sp>
      <p:sp>
        <p:nvSpPr>
          <p:cNvPr id="3732" name="Google Shape;3732;p42"/>
          <p:cNvSpPr txBox="1">
            <a:spLocks noGrp="1"/>
          </p:cNvSpPr>
          <p:nvPr>
            <p:ph type="title" idx="2"/>
          </p:nvPr>
        </p:nvSpPr>
        <p:spPr>
          <a:xfrm>
            <a:off x="1291500" y="1698725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3734" name="Google Shape;3734;p42"/>
          <p:cNvGrpSpPr/>
          <p:nvPr/>
        </p:nvGrpSpPr>
        <p:grpSpPr>
          <a:xfrm rot="-9919634">
            <a:off x="853149" y="1599450"/>
            <a:ext cx="1668812" cy="1125396"/>
            <a:chOff x="1962675" y="3108125"/>
            <a:chExt cx="1431450" cy="654800"/>
          </a:xfrm>
        </p:grpSpPr>
        <p:sp>
          <p:nvSpPr>
            <p:cNvPr id="3735" name="Google Shape;3735;p4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9906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48A0A5-F255-637B-CC2B-D483D3E4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도요토미</a:t>
            </a:r>
            <a:r>
              <a:rPr lang="ko-KR" altLang="en-US" dirty="0"/>
              <a:t> 히데요시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0BD294-5898-4535-C307-22CC9FB10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542789F0-8E17-10F3-AF45-50B186F63C1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24424" y="1361700"/>
            <a:ext cx="8117572" cy="2420100"/>
          </a:xfrm>
        </p:spPr>
        <p:txBody>
          <a:bodyPr/>
          <a:lstStyle/>
          <a:p>
            <a:r>
              <a:rPr lang="ko-KR" altLang="en-US" b="1" u="sng" dirty="0" err="1"/>
              <a:t>도요토미</a:t>
            </a:r>
            <a:r>
              <a:rPr lang="ko-KR" altLang="en-US" b="1" u="sng" dirty="0"/>
              <a:t> 히데요시의 치세</a:t>
            </a:r>
            <a:endParaRPr lang="en-US" altLang="ko-KR" b="1" u="sng" dirty="0"/>
          </a:p>
          <a:p>
            <a:endParaRPr lang="en-US" altLang="ko-KR" dirty="0"/>
          </a:p>
          <a:p>
            <a:r>
              <a:rPr lang="ko-KR" altLang="en-US" dirty="0"/>
              <a:t>오다 </a:t>
            </a:r>
            <a:r>
              <a:rPr lang="ko-KR" altLang="en-US" dirty="0" err="1"/>
              <a:t>노부나가의</a:t>
            </a:r>
            <a:r>
              <a:rPr lang="ko-KR" altLang="en-US" dirty="0"/>
              <a:t> 살해 후</a:t>
            </a:r>
            <a:r>
              <a:rPr lang="en-US" altLang="ko-KR" dirty="0"/>
              <a:t>,</a:t>
            </a:r>
          </a:p>
          <a:p>
            <a:r>
              <a:rPr lang="ko-KR" altLang="en-US" dirty="0" err="1"/>
              <a:t>도요토미</a:t>
            </a:r>
            <a:r>
              <a:rPr lang="ko-KR" altLang="en-US" dirty="0"/>
              <a:t> 히데요시는 오사카를 중심으로 </a:t>
            </a:r>
            <a:r>
              <a:rPr lang="ko-KR" altLang="en-US" dirty="0" err="1"/>
              <a:t>도호쿠와</a:t>
            </a:r>
            <a:r>
              <a:rPr lang="ko-KR" altLang="en-US" dirty="0"/>
              <a:t> 규슈에 이르는 지역을 평정 </a:t>
            </a:r>
            <a:r>
              <a:rPr lang="en-US" altLang="ko-KR" dirty="0"/>
              <a:t>, </a:t>
            </a:r>
            <a:r>
              <a:rPr lang="ko-KR" altLang="en-US" dirty="0"/>
              <a:t>천하통일을 완수</a:t>
            </a:r>
            <a:endParaRPr lang="en-US" altLang="ko-KR" dirty="0"/>
          </a:p>
          <a:p>
            <a:r>
              <a:rPr lang="ko-KR" altLang="en-US" dirty="0"/>
              <a:t>중세적 지배체계</a:t>
            </a:r>
            <a:r>
              <a:rPr lang="en-US" altLang="ko-KR" dirty="0"/>
              <a:t>.</a:t>
            </a:r>
            <a:r>
              <a:rPr lang="ko-KR" altLang="en-US" dirty="0"/>
              <a:t>지배세력을 배제</a:t>
            </a:r>
            <a:r>
              <a:rPr lang="en-US" altLang="ko-KR" dirty="0"/>
              <a:t>.</a:t>
            </a:r>
            <a:r>
              <a:rPr lang="ko-KR" altLang="en-US" dirty="0"/>
              <a:t>억제하는데 노력</a:t>
            </a:r>
            <a:r>
              <a:rPr lang="en-US" altLang="ko-KR" dirty="0"/>
              <a:t>, </a:t>
            </a:r>
            <a:r>
              <a:rPr lang="ko-KR" altLang="en-US" dirty="0" err="1"/>
              <a:t>태합검지를</a:t>
            </a:r>
            <a:r>
              <a:rPr lang="ko-KR" altLang="en-US" dirty="0"/>
              <a:t> 통하여 기존의 토지제도인 장원</a:t>
            </a:r>
            <a:r>
              <a:rPr lang="en-US" altLang="ko-KR" dirty="0"/>
              <a:t>.</a:t>
            </a:r>
            <a:r>
              <a:rPr lang="ko-KR" altLang="en-US" dirty="0" err="1"/>
              <a:t>공령제를</a:t>
            </a:r>
            <a:r>
              <a:rPr lang="ko-KR" altLang="en-US" dirty="0"/>
              <a:t> 없앴다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en-US" altLang="ko-KR" b="1" dirty="0"/>
              <a:t>&gt;</a:t>
            </a:r>
            <a:r>
              <a:rPr lang="ko-KR" altLang="en-US" b="1" dirty="0"/>
              <a:t>정치와 경제 안정</a:t>
            </a:r>
            <a:r>
              <a:rPr lang="en-US" altLang="ko-KR" b="1" dirty="0"/>
              <a:t>, </a:t>
            </a:r>
            <a:r>
              <a:rPr lang="ko-KR" altLang="en-US" b="1" dirty="0" err="1"/>
              <a:t>모모야마</a:t>
            </a:r>
            <a:r>
              <a:rPr lang="ko-KR" altLang="en-US" b="1" dirty="0"/>
              <a:t> 문화가 꽃을 피움 </a:t>
            </a:r>
            <a:endParaRPr lang="en-US" altLang="ko-KR" b="1" dirty="0"/>
          </a:p>
          <a:p>
            <a:r>
              <a:rPr lang="en-US" altLang="ko-KR" b="1" dirty="0"/>
              <a:t>                  &gt;</a:t>
            </a:r>
            <a:r>
              <a:rPr lang="ko-KR" altLang="en-US" b="1" dirty="0"/>
              <a:t>신분제도를 재확립</a:t>
            </a:r>
            <a:r>
              <a:rPr lang="en-US" altLang="ko-KR" b="1" dirty="0"/>
              <a:t>, </a:t>
            </a:r>
            <a:r>
              <a:rPr lang="ko-KR" altLang="en-US" b="1" dirty="0"/>
              <a:t>실권자인 </a:t>
            </a:r>
            <a:r>
              <a:rPr lang="ko-KR" altLang="en-US" b="1" dirty="0" err="1"/>
              <a:t>간바쿠에</a:t>
            </a:r>
            <a:r>
              <a:rPr lang="ko-KR" altLang="en-US" b="1" dirty="0"/>
              <a:t> 오르게 됨</a:t>
            </a:r>
            <a:r>
              <a:rPr lang="en-US" altLang="ko-KR" b="1" dirty="0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B47C39-D16C-5D9A-F565-62E823F8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32" y="207511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42"/>
          <p:cNvSpPr txBox="1">
            <a:spLocks noGrp="1"/>
          </p:cNvSpPr>
          <p:nvPr>
            <p:ph type="title"/>
          </p:nvPr>
        </p:nvSpPr>
        <p:spPr>
          <a:xfrm>
            <a:off x="1291499" y="2702525"/>
            <a:ext cx="5483373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몰락</a:t>
            </a:r>
            <a:endParaRPr dirty="0"/>
          </a:p>
        </p:txBody>
      </p:sp>
      <p:sp>
        <p:nvSpPr>
          <p:cNvPr id="3732" name="Google Shape;3732;p42"/>
          <p:cNvSpPr txBox="1">
            <a:spLocks noGrp="1"/>
          </p:cNvSpPr>
          <p:nvPr>
            <p:ph type="title" idx="2"/>
          </p:nvPr>
        </p:nvSpPr>
        <p:spPr>
          <a:xfrm>
            <a:off x="1291500" y="1698725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3734" name="Google Shape;3734;p42"/>
          <p:cNvGrpSpPr/>
          <p:nvPr/>
        </p:nvGrpSpPr>
        <p:grpSpPr>
          <a:xfrm rot="-9919634">
            <a:off x="853149" y="1599450"/>
            <a:ext cx="1668812" cy="1125396"/>
            <a:chOff x="1962675" y="3108125"/>
            <a:chExt cx="1431450" cy="654800"/>
          </a:xfrm>
        </p:grpSpPr>
        <p:sp>
          <p:nvSpPr>
            <p:cNvPr id="3735" name="Google Shape;3735;p4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3048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48A0A5-F255-637B-CC2B-D483D3E4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도요토미</a:t>
            </a:r>
            <a:r>
              <a:rPr lang="ko-KR" altLang="en-US" dirty="0"/>
              <a:t> 일가의 몰락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0BD294-5898-4535-C307-22CC9FB10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542789F0-8E17-10F3-AF45-50B186F63C1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24424" y="1361700"/>
            <a:ext cx="8117572" cy="2420100"/>
          </a:xfrm>
        </p:spPr>
        <p:txBody>
          <a:bodyPr/>
          <a:lstStyle/>
          <a:p>
            <a:r>
              <a:rPr lang="ko-KR" altLang="en-US" b="1" u="sng" dirty="0" err="1"/>
              <a:t>도요토미</a:t>
            </a:r>
            <a:r>
              <a:rPr lang="ko-KR" altLang="en-US" b="1" u="sng" dirty="0"/>
              <a:t> 일가의 몰락</a:t>
            </a:r>
            <a:endParaRPr lang="en-US" altLang="ko-KR" b="1" u="sng" dirty="0"/>
          </a:p>
          <a:p>
            <a:endParaRPr lang="en-US" altLang="ko-KR" dirty="0"/>
          </a:p>
          <a:p>
            <a:r>
              <a:rPr lang="ko-KR" altLang="en-US" dirty="0" err="1"/>
              <a:t>도요토미</a:t>
            </a:r>
            <a:r>
              <a:rPr lang="ko-KR" altLang="en-US" dirty="0"/>
              <a:t> 히데요시는 영토확장과 국내 불순세력의 무력 소모를 위해</a:t>
            </a:r>
            <a:endParaRPr lang="en-US" altLang="ko-KR" dirty="0"/>
          </a:p>
          <a:p>
            <a:r>
              <a:rPr lang="ko-KR" altLang="en-US" dirty="0"/>
              <a:t>임진왜란을 일으키지만</a:t>
            </a:r>
            <a:r>
              <a:rPr lang="en-US" altLang="ko-KR" dirty="0"/>
              <a:t>, </a:t>
            </a:r>
            <a:r>
              <a:rPr lang="ko-KR" altLang="en-US" dirty="0"/>
              <a:t>전쟁기간 중 생을 마감</a:t>
            </a:r>
            <a:r>
              <a:rPr lang="en-US" altLang="ko-KR" dirty="0"/>
              <a:t>, </a:t>
            </a:r>
            <a:r>
              <a:rPr lang="ko-KR" altLang="en-US" dirty="0"/>
              <a:t>일본군은 조선에서 </a:t>
            </a:r>
            <a:r>
              <a:rPr lang="ko-KR" altLang="en-US" dirty="0" err="1"/>
              <a:t>철퇴당하였다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도요토미</a:t>
            </a:r>
            <a:r>
              <a:rPr lang="ko-KR" altLang="en-US" dirty="0"/>
              <a:t> 정권내의 실권은 </a:t>
            </a:r>
            <a:r>
              <a:rPr lang="ko-KR" altLang="en-US" dirty="0" err="1"/>
              <a:t>도쿠가와</a:t>
            </a:r>
            <a:r>
              <a:rPr lang="ko-KR" altLang="en-US" dirty="0"/>
              <a:t> </a:t>
            </a:r>
            <a:r>
              <a:rPr lang="ko-KR" altLang="en-US" dirty="0" err="1"/>
              <a:t>이에야스가</a:t>
            </a:r>
            <a:r>
              <a:rPr lang="ko-KR" altLang="en-US" dirty="0"/>
              <a:t> 장악</a:t>
            </a:r>
            <a:endParaRPr lang="en-US" altLang="ko-KR" dirty="0"/>
          </a:p>
          <a:p>
            <a:r>
              <a:rPr lang="ko-KR" altLang="en-US" dirty="0"/>
              <a:t>이시다 </a:t>
            </a:r>
            <a:r>
              <a:rPr lang="ko-KR" altLang="en-US" dirty="0" err="1"/>
              <a:t>미쓰나리를</a:t>
            </a:r>
            <a:r>
              <a:rPr lang="ko-KR" altLang="en-US" dirty="0"/>
              <a:t> 중심으로 한 </a:t>
            </a:r>
            <a:r>
              <a:rPr lang="ko-KR" altLang="en-US" dirty="0" err="1"/>
              <a:t>반이에야스</a:t>
            </a:r>
            <a:r>
              <a:rPr lang="ko-KR" altLang="en-US" dirty="0"/>
              <a:t> 세력과 </a:t>
            </a:r>
            <a:r>
              <a:rPr lang="ko-KR" altLang="en-US" dirty="0" err="1"/>
              <a:t>이에야스</a:t>
            </a:r>
            <a:r>
              <a:rPr lang="ko-KR" altLang="en-US" dirty="0"/>
              <a:t> </a:t>
            </a:r>
            <a:r>
              <a:rPr lang="ko-KR" altLang="en-US" dirty="0" err="1"/>
              <a:t>세력간의</a:t>
            </a:r>
            <a:r>
              <a:rPr lang="ko-KR" altLang="en-US" dirty="0"/>
              <a:t> </a:t>
            </a:r>
            <a:r>
              <a:rPr lang="ko-KR" altLang="en-US" dirty="0" err="1"/>
              <a:t>세키가하라</a:t>
            </a:r>
            <a:r>
              <a:rPr lang="ko-KR" altLang="en-US" dirty="0"/>
              <a:t> 전투가 벌어짐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b="1" dirty="0"/>
              <a:t>&gt;</a:t>
            </a:r>
            <a:r>
              <a:rPr lang="ko-KR" altLang="en-US" b="1" dirty="0"/>
              <a:t>전투에서 </a:t>
            </a:r>
            <a:r>
              <a:rPr lang="ko-KR" altLang="en-US" b="1" dirty="0" err="1"/>
              <a:t>도쿠가와</a:t>
            </a:r>
            <a:r>
              <a:rPr lang="ko-KR" altLang="en-US" b="1" dirty="0"/>
              <a:t> </a:t>
            </a:r>
            <a:r>
              <a:rPr lang="ko-KR" altLang="en-US" b="1" dirty="0" err="1"/>
              <a:t>이에야스는</a:t>
            </a:r>
            <a:r>
              <a:rPr lang="ko-KR" altLang="en-US" b="1" dirty="0"/>
              <a:t> 승리하였고</a:t>
            </a:r>
            <a:r>
              <a:rPr lang="en-US" altLang="ko-KR" b="1" dirty="0"/>
              <a:t>, </a:t>
            </a:r>
            <a:r>
              <a:rPr lang="ko-KR" altLang="en-US" b="1" dirty="0" err="1"/>
              <a:t>도요토미</a:t>
            </a:r>
            <a:r>
              <a:rPr lang="ko-KR" altLang="en-US" b="1" dirty="0"/>
              <a:t> 가문은 점차 쇠퇴하였다</a:t>
            </a:r>
            <a:r>
              <a:rPr lang="en-US" altLang="ko-KR" b="1" dirty="0"/>
              <a:t>.</a:t>
            </a:r>
          </a:p>
          <a:p>
            <a:r>
              <a:rPr lang="en-US" altLang="ko-KR" b="1" dirty="0"/>
              <a:t>  1614</a:t>
            </a:r>
            <a:r>
              <a:rPr lang="ko-KR" altLang="en-US" b="1" dirty="0"/>
              <a:t>년 오사카 성마저 함락당하자 </a:t>
            </a:r>
            <a:r>
              <a:rPr lang="ko-KR" altLang="en-US" b="1" dirty="0" err="1"/>
              <a:t>도요토미</a:t>
            </a:r>
            <a:r>
              <a:rPr lang="ko-KR" altLang="en-US" b="1" dirty="0"/>
              <a:t> 일가는 완전히 몰락하였다</a:t>
            </a:r>
            <a:r>
              <a:rPr lang="en-US" altLang="ko-K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0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8" name="Google Shape;4348;p72"/>
          <p:cNvSpPr txBox="1">
            <a:spLocks noGrp="1"/>
          </p:cNvSpPr>
          <p:nvPr>
            <p:ph type="title"/>
          </p:nvPr>
        </p:nvSpPr>
        <p:spPr>
          <a:xfrm>
            <a:off x="2304964" y="1608013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4358" name="Google Shape;4358;p72"/>
          <p:cNvGrpSpPr/>
          <p:nvPr/>
        </p:nvGrpSpPr>
        <p:grpSpPr>
          <a:xfrm rot="478270">
            <a:off x="2851944" y="2832409"/>
            <a:ext cx="1043590" cy="703691"/>
            <a:chOff x="1962675" y="3108125"/>
            <a:chExt cx="1431450" cy="654800"/>
          </a:xfrm>
        </p:grpSpPr>
        <p:sp>
          <p:nvSpPr>
            <p:cNvPr id="4359" name="Google Shape;435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8" name="Google Shape;4378;p72"/>
          <p:cNvGrpSpPr/>
          <p:nvPr/>
        </p:nvGrpSpPr>
        <p:grpSpPr>
          <a:xfrm rot="478270">
            <a:off x="4031681" y="2832409"/>
            <a:ext cx="1043590" cy="703691"/>
            <a:chOff x="1962675" y="3108125"/>
            <a:chExt cx="1431450" cy="654800"/>
          </a:xfrm>
        </p:grpSpPr>
        <p:sp>
          <p:nvSpPr>
            <p:cNvPr id="4379" name="Google Shape;437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8" name="Google Shape;4398;p72"/>
          <p:cNvGrpSpPr/>
          <p:nvPr/>
        </p:nvGrpSpPr>
        <p:grpSpPr>
          <a:xfrm rot="478270">
            <a:off x="5248481" y="2832409"/>
            <a:ext cx="1043590" cy="703691"/>
            <a:chOff x="1962675" y="3108125"/>
            <a:chExt cx="1431450" cy="654800"/>
          </a:xfrm>
        </p:grpSpPr>
        <p:sp>
          <p:nvSpPr>
            <p:cNvPr id="4399" name="Google Shape;439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68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42"/>
          <p:cNvSpPr txBox="1">
            <a:spLocks noGrp="1"/>
          </p:cNvSpPr>
          <p:nvPr>
            <p:ph type="title"/>
          </p:nvPr>
        </p:nvSpPr>
        <p:spPr>
          <a:xfrm>
            <a:off x="1291500" y="2702525"/>
            <a:ext cx="4357500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가마쿠라</a:t>
            </a:r>
            <a:r>
              <a:rPr lang="ko-KR" altLang="en-US" dirty="0"/>
              <a:t> 막부</a:t>
            </a:r>
            <a:endParaRPr dirty="0"/>
          </a:p>
        </p:txBody>
      </p:sp>
      <p:sp>
        <p:nvSpPr>
          <p:cNvPr id="3732" name="Google Shape;3732;p42"/>
          <p:cNvSpPr txBox="1">
            <a:spLocks noGrp="1"/>
          </p:cNvSpPr>
          <p:nvPr>
            <p:ph type="title" idx="2"/>
          </p:nvPr>
        </p:nvSpPr>
        <p:spPr>
          <a:xfrm>
            <a:off x="1291500" y="1698725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33" name="Google Shape;3733;p42"/>
          <p:cNvSpPr txBox="1">
            <a:spLocks noGrp="1"/>
          </p:cNvSpPr>
          <p:nvPr>
            <p:ph type="subTitle" idx="1"/>
          </p:nvPr>
        </p:nvSpPr>
        <p:spPr>
          <a:xfrm>
            <a:off x="1291500" y="3589325"/>
            <a:ext cx="323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22202047 </a:t>
            </a:r>
            <a:r>
              <a:rPr lang="ko-KR" altLang="en-US" b="1" dirty="0"/>
              <a:t>김희승</a:t>
            </a:r>
            <a:endParaRPr b="1" dirty="0"/>
          </a:p>
        </p:txBody>
      </p:sp>
      <p:grpSp>
        <p:nvGrpSpPr>
          <p:cNvPr id="3734" name="Google Shape;3734;p42"/>
          <p:cNvGrpSpPr/>
          <p:nvPr/>
        </p:nvGrpSpPr>
        <p:grpSpPr>
          <a:xfrm rot="-9919634">
            <a:off x="853149" y="1599450"/>
            <a:ext cx="1668812" cy="1125396"/>
            <a:chOff x="1962675" y="3108125"/>
            <a:chExt cx="1431450" cy="654800"/>
          </a:xfrm>
        </p:grpSpPr>
        <p:sp>
          <p:nvSpPr>
            <p:cNvPr id="3735" name="Google Shape;3735;p4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" name="Google Shape;3760;p43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가마쿠라</a:t>
            </a:r>
            <a:r>
              <a:rPr lang="ko-KR" altLang="en-US" dirty="0"/>
              <a:t> 막부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720000" y="1548384"/>
            <a:ext cx="2348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11</a:t>
            </a:r>
            <a:r>
              <a:rPr lang="ko-KR" altLang="en-US" sz="2200" dirty="0"/>
              <a:t>세기 이후 일본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973" y="126499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>
                <a:solidFill>
                  <a:schemeClr val="accent1">
                    <a:lumMod val="75000"/>
                  </a:schemeClr>
                </a:solidFill>
              </a:rPr>
              <a:t>→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9446" y="1548384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중앙집권적 국가 체제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109" y="2583849"/>
            <a:ext cx="46057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주민의 생명</a:t>
            </a:r>
            <a:r>
              <a:rPr lang="en-US" altLang="ko-KR" sz="2200" dirty="0"/>
              <a:t>, </a:t>
            </a:r>
            <a:r>
              <a:rPr lang="ko-KR" altLang="en-US" sz="2200" dirty="0"/>
              <a:t>재산 보호할 만큼 막강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57" y="2423245"/>
            <a:ext cx="752094" cy="7520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8109" y="350259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</a:rPr>
              <a:t>=&gt;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3676" y="3564473"/>
            <a:ext cx="35237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주민 스스로 사회질서 유지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42"/>
          <p:cNvSpPr txBox="1">
            <a:spLocks noGrp="1"/>
          </p:cNvSpPr>
          <p:nvPr>
            <p:ph type="title"/>
          </p:nvPr>
        </p:nvSpPr>
        <p:spPr>
          <a:xfrm>
            <a:off x="1291499" y="2702525"/>
            <a:ext cx="6683719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o-KR" altLang="en-US" sz="3600" u="sng" dirty="0">
                <a:solidFill>
                  <a:schemeClr val="hlink"/>
                </a:solidFill>
                <a:highlight>
                  <a:srgbClr val="E1F1AF"/>
                </a:highlight>
              </a:rPr>
              <a:t>무로마치 </a:t>
            </a:r>
            <a:r>
              <a:rPr lang="ko-KR" altLang="en-US" sz="3600" u="sng" dirty="0" err="1">
                <a:solidFill>
                  <a:schemeClr val="hlink"/>
                </a:solidFill>
                <a:highlight>
                  <a:srgbClr val="E1F1AF"/>
                </a:highlight>
              </a:rPr>
              <a:t>막부란</a:t>
            </a:r>
            <a:r>
              <a:rPr lang="en-US" altLang="ko-KR" sz="3600" u="sng" dirty="0">
                <a:solidFill>
                  <a:schemeClr val="hlink"/>
                </a:solidFill>
                <a:highlight>
                  <a:srgbClr val="E1F1AF"/>
                </a:highlight>
              </a:rPr>
              <a:t>?</a:t>
            </a:r>
            <a:endParaRPr sz="3600" dirty="0"/>
          </a:p>
        </p:txBody>
      </p:sp>
      <p:sp>
        <p:nvSpPr>
          <p:cNvPr id="3732" name="Google Shape;3732;p42"/>
          <p:cNvSpPr txBox="1">
            <a:spLocks noGrp="1"/>
          </p:cNvSpPr>
          <p:nvPr>
            <p:ph type="title" idx="2"/>
          </p:nvPr>
        </p:nvSpPr>
        <p:spPr>
          <a:xfrm>
            <a:off x="1291500" y="1698725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734" name="Google Shape;3734;p42"/>
          <p:cNvGrpSpPr/>
          <p:nvPr/>
        </p:nvGrpSpPr>
        <p:grpSpPr>
          <a:xfrm rot="-9919634">
            <a:off x="853149" y="1599450"/>
            <a:ext cx="1668812" cy="1125396"/>
            <a:chOff x="1962675" y="3108125"/>
            <a:chExt cx="1431450" cy="654800"/>
          </a:xfrm>
        </p:grpSpPr>
        <p:sp>
          <p:nvSpPr>
            <p:cNvPr id="3735" name="Google Shape;3735;p4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5" name="Google Shape;3765;p44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가마쿠라</a:t>
            </a:r>
            <a:r>
              <a:rPr lang="ko-KR" altLang="en-US" dirty="0"/>
              <a:t> 막부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1242729"/>
            <a:ext cx="23952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헤이안</a:t>
            </a:r>
            <a:r>
              <a:rPr lang="ko-KR" altLang="en-US" sz="2200" dirty="0"/>
              <a:t> 시대 후반 </a:t>
            </a:r>
            <a:endParaRPr lang="en-US" altLang="ko-KR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280160" y="1866073"/>
            <a:ext cx="6298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지방에서 부농들이 개간한 농지 지키려고 하였다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sp>
        <p:nvSpPr>
          <p:cNvPr id="3" name="위로 굽은 화살표 2"/>
          <p:cNvSpPr/>
          <p:nvPr/>
        </p:nvSpPr>
        <p:spPr>
          <a:xfrm rot="5400000">
            <a:off x="818619" y="1748243"/>
            <a:ext cx="520746" cy="402336"/>
          </a:xfrm>
          <a:prstGeom prst="bentUpArrow">
            <a:avLst>
              <a:gd name="adj1" fmla="val 20733"/>
              <a:gd name="adj2" fmla="val 301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2036" y="2296960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</a:rPr>
              <a:t>=&gt;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2027" y="2372923"/>
            <a:ext cx="1955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무사계층 생성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2609331" y="2803810"/>
            <a:ext cx="341376" cy="519833"/>
          </a:xfrm>
          <a:prstGeom prst="downArrow">
            <a:avLst>
              <a:gd name="adj1" fmla="val 285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06717" y="3441550"/>
            <a:ext cx="4087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지방 호족들의 위해 움직였지만</a:t>
            </a:r>
            <a:endParaRPr lang="en-US" altLang="ko-KR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6284" y="3891031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/>
              <a:t>실력</a:t>
            </a:r>
            <a:endParaRPr lang="ko-KR" altLang="en-US" sz="22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9863" y="3909013"/>
            <a:ext cx="396089" cy="3960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7443" y="4294733"/>
            <a:ext cx="4166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일본 황실에서 강한 세력을 형성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  <p:bldP spid="9" grpId="0"/>
      <p:bldP spid="10" grpId="0"/>
      <p:bldP spid="4" grpId="0" animBg="1"/>
      <p:bldP spid="12" grpId="0"/>
      <p:bldP spid="13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45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가마쿠라</a:t>
            </a:r>
            <a:r>
              <a:rPr lang="ko-KR" altLang="en-US" dirty="0"/>
              <a:t> 막부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720000" y="1308953"/>
            <a:ext cx="4434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11</a:t>
            </a:r>
            <a:r>
              <a:rPr lang="ko-KR" altLang="en-US" sz="2200" dirty="0"/>
              <a:t>세기 후반 </a:t>
            </a:r>
            <a:r>
              <a:rPr lang="en-US" altLang="ko-KR" sz="2200" dirty="0"/>
              <a:t>– </a:t>
            </a:r>
            <a:r>
              <a:rPr lang="ko-KR" altLang="en-US" sz="2200" dirty="0"/>
              <a:t>무사성장과 더불어</a:t>
            </a:r>
            <a:endParaRPr lang="en-US" altLang="ko-KR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4777" y="1739840"/>
            <a:ext cx="50129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후지와라씨와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고산조</a:t>
            </a:r>
            <a:r>
              <a:rPr lang="ko-KR" altLang="en-US" sz="2200" dirty="0"/>
              <a:t> 천황이 장원 정리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6032" y="2799335"/>
            <a:ext cx="1095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1086</a:t>
            </a:r>
            <a:r>
              <a:rPr lang="ko-KR" altLang="en-US" sz="2200" dirty="0"/>
              <a:t>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4628" y="2799334"/>
            <a:ext cx="7176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– </a:t>
            </a:r>
            <a:r>
              <a:rPr lang="ko-KR" altLang="en-US" sz="2200" dirty="0" err="1"/>
              <a:t>시라카와</a:t>
            </a:r>
            <a:r>
              <a:rPr lang="ko-KR" altLang="en-US" sz="2200" dirty="0"/>
              <a:t> 천황은 </a:t>
            </a:r>
            <a:r>
              <a:rPr lang="ko-KR" altLang="en-US" sz="2200" dirty="0" err="1"/>
              <a:t>인세이를</a:t>
            </a:r>
            <a:r>
              <a:rPr lang="ko-KR" altLang="en-US" sz="2200" dirty="0"/>
              <a:t> 통해 빠른 개혁을 원하였다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37113" y="3430592"/>
            <a:ext cx="3398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상황측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천황측</a:t>
            </a:r>
            <a:r>
              <a:rPr lang="ko-KR" altLang="en-US" sz="2200" dirty="0"/>
              <a:t> 권력 대결</a:t>
            </a:r>
          </a:p>
        </p:txBody>
      </p:sp>
      <p:sp>
        <p:nvSpPr>
          <p:cNvPr id="13" name="위로 굽은 화살표 12"/>
          <p:cNvSpPr/>
          <p:nvPr/>
        </p:nvSpPr>
        <p:spPr>
          <a:xfrm rot="5400000">
            <a:off x="2475572" y="3344682"/>
            <a:ext cx="520746" cy="402336"/>
          </a:xfrm>
          <a:prstGeom prst="bentUpArrow">
            <a:avLst>
              <a:gd name="adj1" fmla="val 20733"/>
              <a:gd name="adj2" fmla="val 301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" grpId="0"/>
      <p:bldP spid="6" grpId="0"/>
      <p:bldP spid="12" grpId="0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p46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가마쿠라</a:t>
            </a:r>
            <a:r>
              <a:rPr lang="ko-KR" altLang="en-US" dirty="0"/>
              <a:t> 막부</a:t>
            </a:r>
            <a:endParaRPr dirty="0"/>
          </a:p>
        </p:txBody>
      </p:sp>
      <p:sp>
        <p:nvSpPr>
          <p:cNvPr id="24" name="TextBox 23"/>
          <p:cNvSpPr txBox="1"/>
          <p:nvPr/>
        </p:nvSpPr>
        <p:spPr>
          <a:xfrm>
            <a:off x="720000" y="1302007"/>
            <a:ext cx="48878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한 세기에 달하는 기간 동안 암투 계속</a:t>
            </a:r>
          </a:p>
        </p:txBody>
      </p:sp>
      <p:sp>
        <p:nvSpPr>
          <p:cNvPr id="25" name="아래쪽 화살표 24"/>
          <p:cNvSpPr/>
          <p:nvPr/>
        </p:nvSpPr>
        <p:spPr>
          <a:xfrm>
            <a:off x="3253166" y="2344525"/>
            <a:ext cx="341376" cy="519833"/>
          </a:xfrm>
          <a:prstGeom prst="downArrow">
            <a:avLst>
              <a:gd name="adj1" fmla="val 285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82438" y="1909713"/>
            <a:ext cx="4448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절대적 세력으로 성장한 무사계층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88717" y="3041545"/>
            <a:ext cx="1470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왕실</a:t>
            </a:r>
            <a:r>
              <a:rPr lang="en-US" altLang="ko-KR" sz="2200" dirty="0"/>
              <a:t>, </a:t>
            </a:r>
            <a:r>
              <a:rPr lang="ko-KR" altLang="en-US" sz="2200" dirty="0"/>
              <a:t>귀족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73745" y="3497832"/>
            <a:ext cx="32415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미나모토</a:t>
            </a:r>
            <a:r>
              <a:rPr lang="ko-KR" altLang="en-US" sz="2200" dirty="0"/>
              <a:t> 씨와 다이라 씨</a:t>
            </a:r>
          </a:p>
        </p:txBody>
      </p:sp>
      <p:sp>
        <p:nvSpPr>
          <p:cNvPr id="31" name="위로 굽은 화살표 30"/>
          <p:cNvSpPr/>
          <p:nvPr/>
        </p:nvSpPr>
        <p:spPr>
          <a:xfrm rot="5400000">
            <a:off x="920897" y="1792099"/>
            <a:ext cx="520746" cy="402336"/>
          </a:xfrm>
          <a:prstGeom prst="bentUpArrow">
            <a:avLst>
              <a:gd name="adj1" fmla="val 20733"/>
              <a:gd name="adj2" fmla="val 301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127032" y="3996190"/>
            <a:ext cx="2959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호겐의난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헤이지의</a:t>
            </a:r>
            <a:r>
              <a:rPr lang="ko-KR" altLang="en-US" sz="2200" dirty="0"/>
              <a:t> 난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86497" y="3895951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</a:rPr>
              <a:t>=&gt;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292" y="3979519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내란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28" grpId="0"/>
      <p:bldP spid="29" grpId="0"/>
      <p:bldP spid="31" grpId="0" animBg="1"/>
      <p:bldP spid="32" grpId="0"/>
      <p:bldP spid="33" grpId="0"/>
      <p:bldP spid="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p47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가마쿠라</a:t>
            </a:r>
            <a:r>
              <a:rPr lang="ko-KR" altLang="en-US" dirty="0"/>
              <a:t> 막부</a:t>
            </a:r>
            <a:endParaRPr dirty="0"/>
          </a:p>
        </p:txBody>
      </p:sp>
      <p:sp>
        <p:nvSpPr>
          <p:cNvPr id="15" name="TextBox 14"/>
          <p:cNvSpPr txBox="1"/>
          <p:nvPr/>
        </p:nvSpPr>
        <p:spPr>
          <a:xfrm>
            <a:off x="5422900" y="1303789"/>
            <a:ext cx="32415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미나모토</a:t>
            </a:r>
            <a:r>
              <a:rPr lang="ko-KR" altLang="en-US" sz="2200" dirty="0"/>
              <a:t> 씨를 거의 전멸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000" y="1303790"/>
            <a:ext cx="4087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다이라 씨의 </a:t>
            </a:r>
            <a:r>
              <a:rPr lang="ko-KR" altLang="en-US" sz="2200" dirty="0" err="1"/>
              <a:t>다이라노</a:t>
            </a:r>
            <a:r>
              <a:rPr lang="ko-KR" altLang="en-US" sz="2200" dirty="0"/>
              <a:t> 기요모리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5330" y="99332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>
                <a:solidFill>
                  <a:schemeClr val="accent1">
                    <a:lumMod val="75000"/>
                  </a:schemeClr>
                </a:solidFill>
              </a:rPr>
              <a:t>→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000" y="1824321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</a:rPr>
              <a:t>=&gt;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4921" y="191934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권력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3844" y="1918663"/>
            <a:ext cx="396089" cy="396089"/>
          </a:xfrm>
          <a:prstGeom prst="rect">
            <a:avLst/>
          </a:prstGeom>
        </p:spPr>
      </p:pic>
      <p:sp>
        <p:nvSpPr>
          <p:cNvPr id="24" name="아래쪽 화살표 23"/>
          <p:cNvSpPr/>
          <p:nvPr/>
        </p:nvSpPr>
        <p:spPr>
          <a:xfrm>
            <a:off x="1564017" y="2350958"/>
            <a:ext cx="341376" cy="519833"/>
          </a:xfrm>
          <a:prstGeom prst="downArrow">
            <a:avLst>
              <a:gd name="adj1" fmla="val 285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8004" y="3024242"/>
            <a:ext cx="1955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오래못가</a:t>
            </a:r>
            <a:r>
              <a:rPr lang="ko-KR" altLang="en-US" sz="2200" dirty="0"/>
              <a:t> 병사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004" y="3455129"/>
            <a:ext cx="7144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남은 다이라 씨</a:t>
            </a:r>
            <a:endParaRPr lang="en-US" altLang="ko-KR" sz="2200" dirty="0"/>
          </a:p>
          <a:p>
            <a:r>
              <a:rPr lang="ko-KR" altLang="en-US" sz="2200" dirty="0" err="1"/>
              <a:t>미나모토</a:t>
            </a:r>
            <a:r>
              <a:rPr lang="ko-KR" altLang="en-US" sz="2200" dirty="0"/>
              <a:t> 씨의 후손인 </a:t>
            </a:r>
            <a:r>
              <a:rPr lang="ko-KR" altLang="en-US" sz="2200" dirty="0" err="1"/>
              <a:t>미나모토노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요리토모에</a:t>
            </a:r>
            <a:r>
              <a:rPr lang="ko-KR" altLang="en-US" sz="2200" dirty="0"/>
              <a:t> 의해 궤멸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26" y="1392218"/>
            <a:ext cx="2343347" cy="291746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7160" y="2395430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But</a:t>
            </a:r>
            <a:endParaRPr lang="ko-KR" alt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3005704" y="4398114"/>
            <a:ext cx="3132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&lt;</a:t>
            </a:r>
            <a:r>
              <a:rPr lang="ko-KR" altLang="en-US" sz="2200" dirty="0" err="1"/>
              <a:t>미나모토노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요리토모</a:t>
            </a:r>
            <a:r>
              <a:rPr lang="en-US" altLang="ko-KR" sz="2200" dirty="0"/>
              <a:t>&gt;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4" grpId="0" animBg="1"/>
      <p:bldP spid="25" grpId="0"/>
      <p:bldP spid="26" grpId="0"/>
      <p:bldP spid="28" grpId="0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p48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가마쿠라</a:t>
            </a:r>
            <a:r>
              <a:rPr lang="ko-KR" altLang="en-US" dirty="0"/>
              <a:t> 막부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720000" y="1246000"/>
            <a:ext cx="28023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미나모토노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요리토모</a:t>
            </a:r>
            <a:endParaRPr lang="ko-KR" alt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3450479" y="1245700"/>
            <a:ext cx="2034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다이라 씨 섬멸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714" y="1817075"/>
            <a:ext cx="51235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12</a:t>
            </a:r>
            <a:r>
              <a:rPr lang="ko-KR" altLang="en-US" sz="2200" dirty="0"/>
              <a:t>세기 말 </a:t>
            </a:r>
            <a:r>
              <a:rPr lang="ko-KR" altLang="en-US" sz="2200" dirty="0" err="1"/>
              <a:t>가마쿠라에</a:t>
            </a:r>
            <a:r>
              <a:rPr lang="ko-KR" altLang="en-US" sz="2200" dirty="0"/>
              <a:t> 무사 계층이 정치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1897" y="1821917"/>
            <a:ext cx="139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막부 체제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64670" y="1810355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권력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0163" y="1874225"/>
            <a:ext cx="396089" cy="3960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33413" y="2367694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But</a:t>
            </a:r>
            <a:endParaRPr lang="ko-KR" alt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1259800" y="2358154"/>
            <a:ext cx="35237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요리토모</a:t>
            </a:r>
            <a:r>
              <a:rPr lang="ko-KR" altLang="en-US" sz="2200" dirty="0"/>
              <a:t> 사후 자손들의 대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63" y="2339072"/>
            <a:ext cx="469050" cy="4690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4454" y="3189731"/>
            <a:ext cx="2598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호조씨의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싯켄</a:t>
            </a:r>
            <a:r>
              <a:rPr lang="ko-KR" altLang="en-US" sz="2200" dirty="0"/>
              <a:t> 정치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22732" y="1617752"/>
            <a:ext cx="564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accent1">
                    <a:lumMod val="75000"/>
                  </a:schemeClr>
                </a:solidFill>
              </a:rPr>
              <a:t>→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11278" y="1674902"/>
            <a:ext cx="564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accent1">
                    <a:lumMod val="75000"/>
                  </a:schemeClr>
                </a:solidFill>
              </a:rPr>
              <a:t>→</a:t>
            </a:r>
          </a:p>
        </p:txBody>
      </p:sp>
      <p:sp>
        <p:nvSpPr>
          <p:cNvPr id="32" name="아래쪽 화살표 31"/>
          <p:cNvSpPr/>
          <p:nvPr/>
        </p:nvSpPr>
        <p:spPr>
          <a:xfrm>
            <a:off x="1779809" y="2801660"/>
            <a:ext cx="301654" cy="320561"/>
          </a:xfrm>
          <a:prstGeom prst="downArrow">
            <a:avLst>
              <a:gd name="adj1" fmla="val 285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위로 굽은 화살표 32"/>
          <p:cNvSpPr/>
          <p:nvPr/>
        </p:nvSpPr>
        <p:spPr>
          <a:xfrm rot="5400000">
            <a:off x="932778" y="3694286"/>
            <a:ext cx="333180" cy="320864"/>
          </a:xfrm>
          <a:prstGeom prst="bentUpArrow">
            <a:avLst>
              <a:gd name="adj1" fmla="val 20733"/>
              <a:gd name="adj2" fmla="val 301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259800" y="3689145"/>
            <a:ext cx="4323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원 세조 쿠빌라이 일본 정벌 막아</a:t>
            </a:r>
            <a:r>
              <a:rPr lang="en-US" altLang="ko-KR" sz="2200" dirty="0"/>
              <a:t>,</a:t>
            </a:r>
            <a:endParaRPr lang="ko-KR" altLang="en-US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5395584" y="3689145"/>
            <a:ext cx="139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크게 고양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59800" y="4124174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But</a:t>
            </a:r>
            <a:endParaRPr lang="ko-KR" altLang="en-US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1773741" y="4137461"/>
            <a:ext cx="2959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포상 문제 체제로 요동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58030" y="3970654"/>
            <a:ext cx="564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accent1">
                    <a:lumMod val="75000"/>
                  </a:schemeClr>
                </a:solidFill>
              </a:rPr>
              <a:t>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29548" y="4137461"/>
            <a:ext cx="26773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지방 무사 파악 실패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08867" y="4546723"/>
            <a:ext cx="2113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지지 기반 상실</a:t>
            </a:r>
          </a:p>
        </p:txBody>
      </p:sp>
      <p:sp>
        <p:nvSpPr>
          <p:cNvPr id="42" name="위로 굽은 화살표 41"/>
          <p:cNvSpPr/>
          <p:nvPr/>
        </p:nvSpPr>
        <p:spPr>
          <a:xfrm rot="5400000">
            <a:off x="5417941" y="4518462"/>
            <a:ext cx="333180" cy="320864"/>
          </a:xfrm>
          <a:prstGeom prst="bentUpArrow">
            <a:avLst>
              <a:gd name="adj1" fmla="val 20733"/>
              <a:gd name="adj2" fmla="val 301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7639375" y="4555061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위기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4074" y="4555511"/>
            <a:ext cx="396089" cy="396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" name="Google Shape;3821;p49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가마쿠라</a:t>
            </a:r>
            <a:r>
              <a:rPr lang="ko-KR" altLang="en-US" dirty="0"/>
              <a:t> 막부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720000" y="1393249"/>
            <a:ext cx="1095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1333</a:t>
            </a:r>
            <a:r>
              <a:rPr lang="ko-KR" altLang="en-US" sz="2200" dirty="0"/>
              <a:t>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23228" y="1393248"/>
            <a:ext cx="6502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고다이고</a:t>
            </a:r>
            <a:r>
              <a:rPr lang="ko-KR" altLang="en-US" sz="2200" dirty="0"/>
              <a:t> 천황은 </a:t>
            </a:r>
            <a:r>
              <a:rPr lang="ko-KR" altLang="en-US" sz="2200" dirty="0" err="1"/>
              <a:t>미나모토노</a:t>
            </a:r>
            <a:r>
              <a:rPr lang="ko-KR" altLang="en-US" sz="2200" dirty="0"/>
              <a:t> 씨의 후손이라고 주장</a:t>
            </a:r>
          </a:p>
        </p:txBody>
      </p:sp>
      <p:sp>
        <p:nvSpPr>
          <p:cNvPr id="29" name="위로 굽은 화살표 28"/>
          <p:cNvSpPr/>
          <p:nvPr/>
        </p:nvSpPr>
        <p:spPr>
          <a:xfrm rot="5400000">
            <a:off x="1809014" y="1955573"/>
            <a:ext cx="333180" cy="320864"/>
          </a:xfrm>
          <a:prstGeom prst="bentUpArrow">
            <a:avLst>
              <a:gd name="adj1" fmla="val 20733"/>
              <a:gd name="adj2" fmla="val 301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36036" y="1926457"/>
            <a:ext cx="50129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싯켄</a:t>
            </a:r>
            <a:r>
              <a:rPr lang="ko-KR" altLang="en-US" sz="2200" dirty="0"/>
              <a:t> 정부를 배신한 </a:t>
            </a:r>
            <a:r>
              <a:rPr lang="ko-KR" altLang="en-US" sz="2200" dirty="0" err="1"/>
              <a:t>아시카가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다카우지</a:t>
            </a:r>
            <a:endParaRPr lang="ko-KR" altLang="en-US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3430779" y="2755231"/>
            <a:ext cx="2598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가마쿠라</a:t>
            </a:r>
            <a:r>
              <a:rPr lang="ko-KR" altLang="en-US" sz="2200" dirty="0"/>
              <a:t> 막부 멸망</a:t>
            </a:r>
          </a:p>
        </p:txBody>
      </p:sp>
      <p:sp>
        <p:nvSpPr>
          <p:cNvPr id="33" name="아래쪽 화살표 32"/>
          <p:cNvSpPr/>
          <p:nvPr/>
        </p:nvSpPr>
        <p:spPr>
          <a:xfrm>
            <a:off x="4508855" y="2459666"/>
            <a:ext cx="301654" cy="320561"/>
          </a:xfrm>
          <a:prstGeom prst="downArrow">
            <a:avLst>
              <a:gd name="adj1" fmla="val 285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13" y="1393247"/>
            <a:ext cx="5901093" cy="331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/>
      <p:bldP spid="32" grpId="0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Google Shape;4157;p61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가마쿠라</a:t>
            </a:r>
            <a:r>
              <a:rPr lang="ko-KR" altLang="en-US" dirty="0"/>
              <a:t> 막부</a:t>
            </a:r>
            <a:endParaRPr dirty="0"/>
          </a:p>
        </p:txBody>
      </p:sp>
      <p:sp>
        <p:nvSpPr>
          <p:cNvPr id="63" name="TextBox 62"/>
          <p:cNvSpPr txBox="1"/>
          <p:nvPr/>
        </p:nvSpPr>
        <p:spPr>
          <a:xfrm>
            <a:off x="720000" y="1305567"/>
            <a:ext cx="7505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고다이고</a:t>
            </a:r>
            <a:r>
              <a:rPr lang="ko-KR" altLang="en-US" sz="2200" dirty="0"/>
              <a:t> 천황 전제 정치에 불만을 품은 </a:t>
            </a:r>
            <a:r>
              <a:rPr lang="ko-KR" altLang="en-US" sz="2200" dirty="0" err="1"/>
              <a:t>아시카가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다카우지</a:t>
            </a:r>
            <a:endParaRPr lang="ko-KR" altLang="en-US" sz="2200" dirty="0"/>
          </a:p>
        </p:txBody>
      </p:sp>
      <p:sp>
        <p:nvSpPr>
          <p:cNvPr id="64" name="TextBox 63"/>
          <p:cNvSpPr txBox="1"/>
          <p:nvPr/>
        </p:nvSpPr>
        <p:spPr>
          <a:xfrm>
            <a:off x="3217261" y="4703584"/>
            <a:ext cx="2850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/>
              <a:t>&lt;</a:t>
            </a:r>
            <a:r>
              <a:rPr lang="ko-KR" altLang="en-US" sz="2200" b="1" dirty="0" err="1"/>
              <a:t>아시카가</a:t>
            </a:r>
            <a:r>
              <a:rPr lang="ko-KR" altLang="en-US" sz="2200" b="1" dirty="0"/>
              <a:t> </a:t>
            </a:r>
            <a:r>
              <a:rPr lang="ko-KR" altLang="en-US" sz="2200" b="1" dirty="0" err="1"/>
              <a:t>다카우지</a:t>
            </a:r>
            <a:r>
              <a:rPr lang="en-US" altLang="ko-KR" sz="2200" b="1" dirty="0"/>
              <a:t>&gt;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58411" y="1840378"/>
            <a:ext cx="68804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1336</a:t>
            </a:r>
            <a:r>
              <a:rPr lang="ko-KR" altLang="en-US" sz="2200" dirty="0"/>
              <a:t>년 </a:t>
            </a:r>
            <a:r>
              <a:rPr lang="en-US" altLang="ko-KR" sz="2200" dirty="0"/>
              <a:t>7</a:t>
            </a:r>
            <a:r>
              <a:rPr lang="ko-KR" altLang="en-US" sz="2200" dirty="0"/>
              <a:t>월 </a:t>
            </a:r>
            <a:r>
              <a:rPr lang="ko-KR" altLang="en-US" sz="2200" dirty="0" err="1"/>
              <a:t>고다이고</a:t>
            </a:r>
            <a:r>
              <a:rPr lang="ko-KR" altLang="en-US" sz="2200" dirty="0"/>
              <a:t> 천황 몰아내고 고묘 천황 앞세워</a:t>
            </a:r>
          </a:p>
        </p:txBody>
      </p:sp>
      <p:sp>
        <p:nvSpPr>
          <p:cNvPr id="66" name="위로 굽은 화살표 65"/>
          <p:cNvSpPr/>
          <p:nvPr/>
        </p:nvSpPr>
        <p:spPr>
          <a:xfrm rot="5400000">
            <a:off x="906545" y="1852476"/>
            <a:ext cx="333180" cy="320864"/>
          </a:xfrm>
          <a:prstGeom prst="bentUpArrow">
            <a:avLst>
              <a:gd name="adj1" fmla="val 20733"/>
              <a:gd name="adj2" fmla="val 301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아래쪽 화살표 66"/>
          <p:cNvSpPr/>
          <p:nvPr/>
        </p:nvSpPr>
        <p:spPr>
          <a:xfrm>
            <a:off x="4447789" y="2375189"/>
            <a:ext cx="301654" cy="320561"/>
          </a:xfrm>
          <a:prstGeom prst="downArrow">
            <a:avLst>
              <a:gd name="adj1" fmla="val 285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731485" y="2743540"/>
            <a:ext cx="5734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고다이고</a:t>
            </a:r>
            <a:r>
              <a:rPr lang="ko-KR" altLang="en-US" sz="2200" dirty="0"/>
              <a:t> 천황의 </a:t>
            </a:r>
            <a:r>
              <a:rPr lang="ko-KR" altLang="en-US" sz="2200" dirty="0" err="1"/>
              <a:t>요시노</a:t>
            </a:r>
            <a:r>
              <a:rPr lang="ko-KR" altLang="en-US" sz="2200" dirty="0"/>
              <a:t> 정부와 맞서게 된다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sp>
        <p:nvSpPr>
          <p:cNvPr id="69" name="TextBox 68"/>
          <p:cNvSpPr txBox="1"/>
          <p:nvPr/>
        </p:nvSpPr>
        <p:spPr>
          <a:xfrm>
            <a:off x="3217261" y="3120220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</a:rPr>
              <a:t>=&gt;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61688" y="3222217"/>
            <a:ext cx="1673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/>
              <a:t>남북조</a:t>
            </a:r>
            <a:r>
              <a:rPr lang="ko-KR" altLang="en-US" sz="2200" dirty="0"/>
              <a:t> 시대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62805" y="3752785"/>
            <a:ext cx="6862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/>
              <a:t>남조의 천황이 </a:t>
            </a:r>
            <a:r>
              <a:rPr lang="ko-KR" altLang="en-US" sz="2200" dirty="0" err="1"/>
              <a:t>북조의</a:t>
            </a:r>
            <a:r>
              <a:rPr lang="ko-KR" altLang="en-US" sz="2200" dirty="0"/>
              <a:t> 천황에 양위하는 형식으로 흡수</a:t>
            </a:r>
            <a:endParaRPr lang="en-US" altLang="ko-KR" sz="2200" dirty="0"/>
          </a:p>
          <a:p>
            <a:r>
              <a:rPr lang="en-US" altLang="ko-KR" sz="2200" dirty="0"/>
              <a:t>                                 57</a:t>
            </a:r>
            <a:r>
              <a:rPr lang="ko-KR" altLang="en-US" sz="2200" dirty="0"/>
              <a:t>년간 지속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08" y="1038167"/>
            <a:ext cx="3467584" cy="361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 animBg="1"/>
      <p:bldP spid="67" grpId="0" animBg="1"/>
      <p:bldP spid="68" grpId="0"/>
      <p:bldP spid="69" grpId="0"/>
      <p:bldP spid="70" grpId="0"/>
      <p:bldP spid="7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5" name="Google Shape;4195;p63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/>
              <a:t>가마쿠라</a:t>
            </a:r>
            <a:r>
              <a:rPr lang="ko-KR" altLang="en-US" dirty="0"/>
              <a:t> 막부</a:t>
            </a:r>
            <a:endParaRPr dirty="0"/>
          </a:p>
        </p:txBody>
      </p:sp>
      <p:sp>
        <p:nvSpPr>
          <p:cNvPr id="18" name="TextBox 17"/>
          <p:cNvSpPr txBox="1"/>
          <p:nvPr/>
        </p:nvSpPr>
        <p:spPr>
          <a:xfrm>
            <a:off x="720000" y="1330619"/>
            <a:ext cx="8525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아시카가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다카우지</a:t>
            </a:r>
            <a:r>
              <a:rPr lang="ko-KR" altLang="en-US" sz="2200" dirty="0"/>
              <a:t> </a:t>
            </a:r>
            <a:r>
              <a:rPr lang="en-US" altLang="ko-KR" sz="2200" dirty="0"/>
              <a:t>- </a:t>
            </a:r>
            <a:r>
              <a:rPr lang="ko-KR" altLang="en-US" sz="2200" dirty="0"/>
              <a:t>고묘 천황으로부터 </a:t>
            </a:r>
            <a:r>
              <a:rPr lang="ko-KR" altLang="en-US" sz="2200" dirty="0" err="1"/>
              <a:t>세이타이</a:t>
            </a:r>
            <a:r>
              <a:rPr lang="ko-KR" altLang="en-US" sz="2200" dirty="0"/>
              <a:t> 쇼군 직위 하사</a:t>
            </a:r>
          </a:p>
        </p:txBody>
      </p:sp>
      <p:sp>
        <p:nvSpPr>
          <p:cNvPr id="19" name="위로 굽은 화살표 18"/>
          <p:cNvSpPr/>
          <p:nvPr/>
        </p:nvSpPr>
        <p:spPr>
          <a:xfrm rot="5400000">
            <a:off x="928270" y="1829234"/>
            <a:ext cx="535416" cy="539135"/>
          </a:xfrm>
          <a:prstGeom prst="bentUpArrow">
            <a:avLst>
              <a:gd name="adj1" fmla="val 20733"/>
              <a:gd name="adj2" fmla="val 301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465546" y="2005210"/>
            <a:ext cx="4027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14</a:t>
            </a:r>
            <a:r>
              <a:rPr lang="ko-KR" altLang="en-US" sz="2200" dirty="0"/>
              <a:t>기 중엽 </a:t>
            </a:r>
            <a:r>
              <a:rPr lang="ko-KR" altLang="en-US" sz="2200" dirty="0" err="1"/>
              <a:t>겐무</a:t>
            </a:r>
            <a:r>
              <a:rPr lang="ko-KR" altLang="en-US" sz="2200" dirty="0"/>
              <a:t> 식목 </a:t>
            </a:r>
            <a:r>
              <a:rPr lang="en-US" altLang="ko-KR" sz="2200" dirty="0"/>
              <a:t>17</a:t>
            </a:r>
            <a:r>
              <a:rPr lang="ko-KR" altLang="en-US" sz="2200" dirty="0"/>
              <a:t>조 제정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5546" y="2610214"/>
            <a:ext cx="6016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교토</a:t>
            </a:r>
            <a:r>
              <a:rPr lang="ko-KR" altLang="en-US" sz="2200" dirty="0"/>
              <a:t> 교외의 </a:t>
            </a:r>
            <a:r>
              <a:rPr lang="ko-KR" altLang="en-US" sz="2200" dirty="0" err="1"/>
              <a:t>무로마치에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쇼군의</a:t>
            </a:r>
            <a:r>
              <a:rPr lang="ko-KR" altLang="en-US" sz="2200" dirty="0"/>
              <a:t> 저택을 두었다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sp>
        <p:nvSpPr>
          <p:cNvPr id="22" name="아래쪽 화살표 21"/>
          <p:cNvSpPr/>
          <p:nvPr/>
        </p:nvSpPr>
        <p:spPr>
          <a:xfrm>
            <a:off x="4253143" y="3215218"/>
            <a:ext cx="637714" cy="605004"/>
          </a:xfrm>
          <a:prstGeom prst="downArrow">
            <a:avLst>
              <a:gd name="adj1" fmla="val 285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72606" y="3994339"/>
            <a:ext cx="2598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무로마치</a:t>
            </a:r>
            <a:r>
              <a:rPr lang="ko-KR" altLang="en-US" sz="2200" dirty="0"/>
              <a:t> 막부 시작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 animBg="1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8" name="Google Shape;4348;p72"/>
          <p:cNvSpPr txBox="1">
            <a:spLocks noGrp="1"/>
          </p:cNvSpPr>
          <p:nvPr>
            <p:ph type="title"/>
          </p:nvPr>
        </p:nvSpPr>
        <p:spPr>
          <a:xfrm>
            <a:off x="2304964" y="1608013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4358" name="Google Shape;4358;p72"/>
          <p:cNvGrpSpPr/>
          <p:nvPr/>
        </p:nvGrpSpPr>
        <p:grpSpPr>
          <a:xfrm rot="478270">
            <a:off x="2851944" y="2832409"/>
            <a:ext cx="1043590" cy="703691"/>
            <a:chOff x="1962675" y="3108125"/>
            <a:chExt cx="1431450" cy="654800"/>
          </a:xfrm>
        </p:grpSpPr>
        <p:sp>
          <p:nvSpPr>
            <p:cNvPr id="4359" name="Google Shape;435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8" name="Google Shape;4378;p72"/>
          <p:cNvGrpSpPr/>
          <p:nvPr/>
        </p:nvGrpSpPr>
        <p:grpSpPr>
          <a:xfrm rot="478270">
            <a:off x="4031681" y="2832409"/>
            <a:ext cx="1043590" cy="703691"/>
            <a:chOff x="1962675" y="3108125"/>
            <a:chExt cx="1431450" cy="654800"/>
          </a:xfrm>
        </p:grpSpPr>
        <p:sp>
          <p:nvSpPr>
            <p:cNvPr id="4379" name="Google Shape;437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8" name="Google Shape;4398;p72"/>
          <p:cNvGrpSpPr/>
          <p:nvPr/>
        </p:nvGrpSpPr>
        <p:grpSpPr>
          <a:xfrm rot="478270">
            <a:off x="5248481" y="2832409"/>
            <a:ext cx="1043590" cy="703691"/>
            <a:chOff x="1962675" y="3108125"/>
            <a:chExt cx="1431450" cy="654800"/>
          </a:xfrm>
        </p:grpSpPr>
        <p:sp>
          <p:nvSpPr>
            <p:cNvPr id="4399" name="Google Shape;4399;p7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7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7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7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7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7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7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7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7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7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7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7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7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7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7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7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7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7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7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8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" name="Google Shape;3760;p43"/>
          <p:cNvSpPr txBox="1">
            <a:spLocks noGrp="1"/>
          </p:cNvSpPr>
          <p:nvPr>
            <p:ph type="title"/>
          </p:nvPr>
        </p:nvSpPr>
        <p:spPr>
          <a:xfrm>
            <a:off x="720000" y="420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무로마치 </a:t>
            </a:r>
            <a:r>
              <a:rPr lang="ko-KR" altLang="en-US" dirty="0" err="1"/>
              <a:t>막부란</a:t>
            </a:r>
            <a:r>
              <a:rPr lang="en" dirty="0"/>
              <a:t>?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80F7C-36FC-4445-B869-34066A592FD3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723900" y="1292295"/>
            <a:ext cx="321608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나눔고딕"/>
              </a:rPr>
              <a:t> 1336년부터 16세기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ea typeface="나눔고딕"/>
              </a:rPr>
              <a:t>후반까지를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나눔고딕"/>
              </a:rPr>
              <a:t> 무로마치 막부시대라 </a:t>
            </a:r>
            <a:r>
              <a:rPr lang="ko-KR" altLang="en-US" sz="2000" dirty="0">
                <a:solidFill>
                  <a:srgbClr val="333333"/>
                </a:solidFill>
                <a:ea typeface="나눔고딕"/>
              </a:rPr>
              <a:t>합니다</a:t>
            </a:r>
            <a:r>
              <a:rPr lang="en-US" altLang="ko-KR" sz="2000" dirty="0">
                <a:solidFill>
                  <a:srgbClr val="333333"/>
                </a:solidFill>
                <a:ea typeface="나눔고딕"/>
              </a:rPr>
              <a:t>.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>
              <a:lnSpc>
                <a:spcPct val="100000"/>
              </a:lnSpc>
              <a:buClrTx/>
              <a:buSzTx/>
            </a:pPr>
            <a:r>
              <a:rPr lang="ko-KR" altLang="en-US" sz="2000" dirty="0"/>
              <a:t>여기에는 남북조 시대와 전란의 전국시대 </a:t>
            </a:r>
            <a:r>
              <a:rPr lang="en-US" altLang="ko-KR" sz="2000" dirty="0"/>
              <a:t>100</a:t>
            </a:r>
            <a:r>
              <a:rPr lang="ko-KR" altLang="en-US" sz="2000" dirty="0"/>
              <a:t>년이 포함되어 있다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아시카가</a:t>
            </a:r>
            <a:r>
              <a:rPr lang="ko-KR" altLang="en-US" sz="2000" dirty="0"/>
              <a:t> 쇼군의 저택이 교토의 </a:t>
            </a:r>
            <a:r>
              <a:rPr lang="ko-KR" altLang="en-US" sz="2000" dirty="0" err="1"/>
              <a:t>무로마치에</a:t>
            </a:r>
            <a:r>
              <a:rPr lang="ko-KR" altLang="en-US" sz="2000" dirty="0"/>
              <a:t> 있었기 때문에 이름을 따서 부른 것입니다</a:t>
            </a:r>
            <a:r>
              <a:rPr lang="en-US" altLang="ko-KR" sz="2000" dirty="0"/>
              <a:t>.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Google Shape;3758;p43">
            <a:extLst>
              <a:ext uri="{FF2B5EF4-FFF2-40B4-BE49-F238E27FC236}">
                <a16:creationId xmlns:a16="http://schemas.microsoft.com/office/drawing/2014/main" id="{9FBCF803-EDF4-4697-BB63-C5C662E57F5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09987" y="2077125"/>
            <a:ext cx="1953637" cy="121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dirty="0"/>
          </a:p>
        </p:txBody>
      </p:sp>
      <p:pic>
        <p:nvPicPr>
          <p:cNvPr id="9" name="Picture 4" descr="아시카가 다카우지">
            <a:extLst>
              <a:ext uri="{FF2B5EF4-FFF2-40B4-BE49-F238E27FC236}">
                <a16:creationId xmlns:a16="http://schemas.microsoft.com/office/drawing/2014/main" id="{EBAFACFD-40B0-483D-AC88-F0261DE6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3194"/>
            <a:ext cx="3055844" cy="30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DA5926-93D2-411A-9D6E-2DD34B7DDCE2}"/>
              </a:ext>
            </a:extLst>
          </p:cNvPr>
          <p:cNvSpPr txBox="1"/>
          <p:nvPr/>
        </p:nvSpPr>
        <p:spPr>
          <a:xfrm>
            <a:off x="4572000" y="827338"/>
            <a:ext cx="305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무로마치 막부 초대 쇼군</a:t>
            </a:r>
            <a:endParaRPr lang="en-US" altLang="ko-KR" sz="2000" dirty="0"/>
          </a:p>
          <a:p>
            <a:r>
              <a:rPr lang="en-US" altLang="ko-KR" sz="2000" dirty="0"/>
              <a:t>-</a:t>
            </a:r>
            <a:r>
              <a:rPr lang="ko-KR" altLang="en-US" sz="2000" dirty="0" err="1"/>
              <a:t>아시카가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사다우지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0" grpId="0"/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8" name="Google Shape;4008;p54"/>
          <p:cNvSpPr txBox="1">
            <a:spLocks noGrp="1"/>
          </p:cNvSpPr>
          <p:nvPr>
            <p:ph type="title"/>
          </p:nvPr>
        </p:nvSpPr>
        <p:spPr>
          <a:xfrm>
            <a:off x="1808671" y="2529047"/>
            <a:ext cx="5960787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o-KR" altLang="en-US" sz="4800" u="sng" dirty="0" err="1">
                <a:solidFill>
                  <a:srgbClr val="000000"/>
                </a:solidFill>
                <a:highlight>
                  <a:srgbClr val="F2E6DB"/>
                </a:highlight>
                <a:latin typeface="Arial"/>
                <a:ea typeface="Arial"/>
                <a:cs typeface="Arial"/>
                <a:sym typeface="Arial"/>
              </a:rPr>
              <a:t>아시카가</a:t>
            </a:r>
            <a:r>
              <a:rPr lang="ko-KR" altLang="en-US" sz="4800" u="sng" dirty="0">
                <a:solidFill>
                  <a:srgbClr val="000000"/>
                </a:solidFill>
                <a:highlight>
                  <a:srgbClr val="F2E6DB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altLang="en-US" sz="4800" u="sng" dirty="0" err="1">
                <a:solidFill>
                  <a:srgbClr val="000000"/>
                </a:solidFill>
                <a:highlight>
                  <a:srgbClr val="F2E6DB"/>
                </a:highlight>
                <a:latin typeface="Arial"/>
                <a:ea typeface="Arial"/>
                <a:cs typeface="Arial"/>
                <a:sym typeface="Arial"/>
              </a:rPr>
              <a:t>요시미쓰란</a:t>
            </a:r>
            <a:r>
              <a:rPr lang="en-US" altLang="ko-KR" sz="4800" u="sng" dirty="0">
                <a:solidFill>
                  <a:srgbClr val="000000"/>
                </a:solidFill>
                <a:highlight>
                  <a:srgbClr val="F2E6DB"/>
                </a:highlight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4009" name="Google Shape;4009;p54"/>
          <p:cNvSpPr txBox="1">
            <a:spLocks noGrp="1"/>
          </p:cNvSpPr>
          <p:nvPr>
            <p:ph type="title" idx="2"/>
          </p:nvPr>
        </p:nvSpPr>
        <p:spPr>
          <a:xfrm>
            <a:off x="4013850" y="1395070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010" name="Google Shape;4010;p54"/>
          <p:cNvSpPr txBox="1">
            <a:spLocks noGrp="1"/>
          </p:cNvSpPr>
          <p:nvPr>
            <p:ph type="subTitle" idx="1"/>
          </p:nvPr>
        </p:nvSpPr>
        <p:spPr>
          <a:xfrm>
            <a:off x="2955600" y="3318431"/>
            <a:ext cx="323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011" name="Google Shape;4011;p54"/>
          <p:cNvGrpSpPr/>
          <p:nvPr/>
        </p:nvGrpSpPr>
        <p:grpSpPr>
          <a:xfrm rot="-9919634">
            <a:off x="3737599" y="1295795"/>
            <a:ext cx="1668812" cy="1125396"/>
            <a:chOff x="1962675" y="3108125"/>
            <a:chExt cx="1431450" cy="654800"/>
          </a:xfrm>
        </p:grpSpPr>
        <p:sp>
          <p:nvSpPr>
            <p:cNvPr id="4012" name="Google Shape;4012;p54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4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4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54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54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4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4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4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4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4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4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4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4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4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4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4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4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4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4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1" name="Google Shape;4071;p58"/>
          <p:cNvGrpSpPr/>
          <p:nvPr/>
        </p:nvGrpSpPr>
        <p:grpSpPr>
          <a:xfrm>
            <a:off x="5000434" y="427484"/>
            <a:ext cx="3291043" cy="4288531"/>
            <a:chOff x="331763" y="414153"/>
            <a:chExt cx="6903246" cy="5019697"/>
          </a:xfrm>
        </p:grpSpPr>
        <p:sp>
          <p:nvSpPr>
            <p:cNvPr id="4072" name="Google Shape;4072;p58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58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58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58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7" name="Google Shape;4077;p58"/>
          <p:cNvSpPr txBox="1">
            <a:spLocks noGrp="1"/>
          </p:cNvSpPr>
          <p:nvPr>
            <p:ph type="title"/>
          </p:nvPr>
        </p:nvSpPr>
        <p:spPr>
          <a:xfrm>
            <a:off x="720000" y="716607"/>
            <a:ext cx="35979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o-KR" altLang="en-US" sz="3600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아시카가</a:t>
            </a:r>
            <a:r>
              <a:rPr lang="ko-KR" altLang="en-US" sz="3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altLang="en-US" sz="3600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요시미쓰란</a:t>
            </a:r>
            <a:r>
              <a:rPr lang="en-US" altLang="ko-KR" sz="3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4078" name="Google Shape;4078;p58"/>
          <p:cNvSpPr txBox="1">
            <a:spLocks noGrp="1"/>
          </p:cNvSpPr>
          <p:nvPr>
            <p:ph type="subTitle" idx="1"/>
          </p:nvPr>
        </p:nvSpPr>
        <p:spPr>
          <a:xfrm>
            <a:off x="720000" y="2006700"/>
            <a:ext cx="3597900" cy="11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altLang="ko-KR" sz="2000" dirty="0"/>
              <a:t>1358</a:t>
            </a:r>
            <a:r>
              <a:rPr lang="ko-KR" altLang="en-US" sz="2000" dirty="0"/>
              <a:t>년 </a:t>
            </a:r>
            <a:r>
              <a:rPr lang="ko-KR" altLang="en-US" sz="2000" dirty="0" err="1"/>
              <a:t>요시미쓰는</a:t>
            </a:r>
            <a:r>
              <a:rPr lang="ko-KR" altLang="en-US" sz="2000" dirty="0"/>
              <a:t> 무로마치 막부의 </a:t>
            </a:r>
            <a:r>
              <a:rPr lang="en-US" altLang="ko-KR" sz="2000" dirty="0"/>
              <a:t>2</a:t>
            </a:r>
            <a:r>
              <a:rPr lang="ko-KR" altLang="en-US" sz="2000" dirty="0"/>
              <a:t>대 쇼군 </a:t>
            </a:r>
            <a:r>
              <a:rPr lang="ko-KR" altLang="en-US" sz="2000" dirty="0" err="1"/>
              <a:t>아시카가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요시아키라와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측실</a:t>
            </a:r>
            <a:r>
              <a:rPr lang="ko-KR" altLang="en-US" sz="2000" dirty="0"/>
              <a:t> </a:t>
            </a:r>
            <a:r>
              <a:rPr lang="ko-KR" altLang="en-US" sz="2000" dirty="0" err="1"/>
              <a:t>기노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요시코</a:t>
            </a:r>
            <a:r>
              <a:rPr lang="ko-KR" altLang="en-US" sz="2000" dirty="0"/>
              <a:t> 사이에서 태어났습니다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그는 </a:t>
            </a:r>
            <a:r>
              <a:rPr lang="en-US" altLang="ko-KR" sz="2000" dirty="0"/>
              <a:t>1368</a:t>
            </a:r>
            <a:r>
              <a:rPr lang="ko-KR" altLang="en-US" sz="2000" dirty="0"/>
              <a:t>년 만 </a:t>
            </a:r>
            <a:r>
              <a:rPr lang="en-US" altLang="ko-KR" sz="2000" dirty="0"/>
              <a:t>10</a:t>
            </a:r>
            <a:r>
              <a:rPr lang="ko-KR" altLang="en-US" sz="2000" dirty="0"/>
              <a:t>세의 나이로 </a:t>
            </a:r>
            <a:r>
              <a:rPr lang="ko-KR" altLang="en-US" sz="2000" dirty="0" err="1"/>
              <a:t>쇼군직을</a:t>
            </a:r>
            <a:r>
              <a:rPr lang="ko-KR" altLang="en-US" sz="2000" dirty="0"/>
              <a:t> 승계하였습니다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아시카가 요시미쓰 초상">
            <a:extLst>
              <a:ext uri="{FF2B5EF4-FFF2-40B4-BE49-F238E27FC236}">
                <a16:creationId xmlns:a16="http://schemas.microsoft.com/office/drawing/2014/main" id="{95160646-A954-4E6E-87BD-E849B493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28" y="546677"/>
            <a:ext cx="3005566" cy="34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7" grpId="0"/>
      <p:bldP spid="40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3" name="Google Shape;4083;p59"/>
          <p:cNvGrpSpPr/>
          <p:nvPr/>
        </p:nvGrpSpPr>
        <p:grpSpPr>
          <a:xfrm>
            <a:off x="144379" y="735561"/>
            <a:ext cx="5197642" cy="3300174"/>
            <a:chOff x="1655550" y="790900"/>
            <a:chExt cx="2510262" cy="3417671"/>
          </a:xfrm>
        </p:grpSpPr>
        <p:sp>
          <p:nvSpPr>
            <p:cNvPr id="4084" name="Google Shape;4084;p59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59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8" name="Google Shape;4088;p59"/>
          <p:cNvSpPr txBox="1">
            <a:spLocks noGrp="1"/>
          </p:cNvSpPr>
          <p:nvPr>
            <p:ph type="subTitle" idx="1"/>
          </p:nvPr>
        </p:nvSpPr>
        <p:spPr>
          <a:xfrm>
            <a:off x="5406221" y="589310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base" latinLnBrk="0"/>
            <a:r>
              <a:rPr lang="ko-KR" altLang="en-US" sz="2400" dirty="0"/>
              <a:t>남북조 시대를</a:t>
            </a:r>
            <a:endParaRPr lang="en-US" altLang="ko-KR" sz="2400" dirty="0"/>
          </a:p>
          <a:p>
            <a:pPr algn="l" fontAlgn="base" latinLnBrk="0"/>
            <a:r>
              <a:rPr lang="ko-KR" altLang="en-US" sz="2400" dirty="0"/>
              <a:t>종식시킨 </a:t>
            </a:r>
            <a:r>
              <a:rPr lang="en-US" altLang="ko-KR" sz="2400" dirty="0"/>
              <a:t>3</a:t>
            </a:r>
            <a:r>
              <a:rPr lang="ko-KR" altLang="en-US" sz="2400" dirty="0"/>
              <a:t>대 쇼군</a:t>
            </a:r>
            <a:endParaRPr lang="en-US" altLang="ko-KR" sz="2400" dirty="0"/>
          </a:p>
          <a:p>
            <a:pPr algn="l" fontAlgn="base" latinLnBrk="0"/>
            <a:r>
              <a:rPr lang="ko-KR" altLang="en-US" sz="2400" dirty="0" err="1"/>
              <a:t>아시카가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요시미쓰</a:t>
            </a:r>
            <a:endParaRPr lang="en-US" altLang="ko-KR" sz="2400" dirty="0"/>
          </a:p>
          <a:p>
            <a:pPr algn="l" fontAlgn="base" latinLnBrk="0"/>
            <a:r>
              <a:rPr lang="en-US" altLang="ko-KR" sz="2400" dirty="0"/>
              <a:t>(</a:t>
            </a:r>
            <a:r>
              <a:rPr lang="ko-KR" altLang="en-US" sz="2400" dirty="0"/>
              <a:t>足利義満</a:t>
            </a:r>
            <a:r>
              <a:rPr lang="en-US" altLang="ko-KR" sz="2400" dirty="0"/>
              <a:t>) </a:t>
            </a:r>
            <a:r>
              <a:rPr lang="ko-KR" altLang="en-US" sz="2400" dirty="0"/>
              <a:t>대에</a:t>
            </a:r>
          </a:p>
          <a:p>
            <a:pPr algn="l" fontAlgn="base" latinLnBrk="0"/>
            <a:r>
              <a:rPr lang="ko-KR" altLang="en-US" sz="2400" dirty="0"/>
              <a:t>이르러 명</a:t>
            </a:r>
            <a:r>
              <a:rPr lang="en-US" altLang="ko-KR" sz="2400" dirty="0"/>
              <a:t>(</a:t>
            </a:r>
            <a:r>
              <a:rPr lang="ko-KR" altLang="en-US" sz="2400" dirty="0"/>
              <a:t>明</a:t>
            </a:r>
            <a:r>
              <a:rPr lang="en-US" altLang="ko-KR" sz="2400" dirty="0"/>
              <a:t>)</a:t>
            </a:r>
            <a:r>
              <a:rPr lang="ko-KR" altLang="en-US" sz="2400" dirty="0"/>
              <a:t>과</a:t>
            </a:r>
            <a:endParaRPr lang="en-US" altLang="ko-KR" sz="2400" dirty="0"/>
          </a:p>
          <a:p>
            <a:pPr algn="l" fontAlgn="base" latinLnBrk="0"/>
            <a:r>
              <a:rPr lang="ko-KR" altLang="en-US" sz="2400" dirty="0"/>
              <a:t>국교를 </a:t>
            </a:r>
            <a:r>
              <a:rPr lang="ko-KR" altLang="en-US" sz="2400" dirty="0" err="1"/>
              <a:t>회복하이</a:t>
            </a:r>
            <a:endParaRPr lang="en-US" altLang="ko-KR" sz="2400" dirty="0"/>
          </a:p>
          <a:p>
            <a:pPr algn="l" fontAlgn="base" latinLnBrk="0"/>
            <a:r>
              <a:rPr lang="ko-KR" altLang="en-US" sz="2400" dirty="0"/>
              <a:t>성행하면서 무로마치</a:t>
            </a:r>
            <a:endParaRPr lang="en-US" altLang="ko-KR" sz="2400" dirty="0"/>
          </a:p>
          <a:p>
            <a:pPr algn="l" fontAlgn="base" latinLnBrk="0"/>
            <a:r>
              <a:rPr lang="ko-KR" altLang="en-US" sz="2400" dirty="0"/>
              <a:t>문화를</a:t>
            </a:r>
            <a:r>
              <a:rPr lang="en-US" altLang="ko-KR" sz="2400" dirty="0"/>
              <a:t> </a:t>
            </a:r>
            <a:r>
              <a:rPr lang="ko-KR" altLang="en-US" sz="2400" dirty="0"/>
              <a:t>이룩하였습니다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362C303-5A2C-4EE1-8546-79D98F57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8" y="984784"/>
            <a:ext cx="4796897" cy="28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" name="Google Shape;4168;p62"/>
          <p:cNvSpPr txBox="1">
            <a:spLocks noGrp="1"/>
          </p:cNvSpPr>
          <p:nvPr>
            <p:ph type="title"/>
          </p:nvPr>
        </p:nvSpPr>
        <p:spPr>
          <a:xfrm>
            <a:off x="3059459" y="2702525"/>
            <a:ext cx="5995163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o-KR" altLang="en-US" sz="4800" u="sng" dirty="0" err="1">
                <a:highlight>
                  <a:srgbClr val="E1F1AF"/>
                </a:highlight>
              </a:rPr>
              <a:t>무로마치의</a:t>
            </a:r>
            <a:r>
              <a:rPr lang="ko-KR" altLang="en-US" sz="4800" u="sng" dirty="0">
                <a:highlight>
                  <a:srgbClr val="E1F1AF"/>
                </a:highlight>
              </a:rPr>
              <a:t> 동산문화</a:t>
            </a:r>
            <a:endParaRPr dirty="0"/>
          </a:p>
        </p:txBody>
      </p:sp>
      <p:sp>
        <p:nvSpPr>
          <p:cNvPr id="4169" name="Google Shape;4169;p62"/>
          <p:cNvSpPr txBox="1">
            <a:spLocks noGrp="1"/>
          </p:cNvSpPr>
          <p:nvPr>
            <p:ph type="title" idx="2"/>
          </p:nvPr>
        </p:nvSpPr>
        <p:spPr>
          <a:xfrm>
            <a:off x="6652550" y="1568094"/>
            <a:ext cx="11163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170" name="Google Shape;4170;p62"/>
          <p:cNvSpPr txBox="1">
            <a:spLocks noGrp="1"/>
          </p:cNvSpPr>
          <p:nvPr>
            <p:ph type="subTitle" idx="1"/>
          </p:nvPr>
        </p:nvSpPr>
        <p:spPr>
          <a:xfrm>
            <a:off x="4536050" y="3622086"/>
            <a:ext cx="323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171" name="Google Shape;4171;p62"/>
          <p:cNvGrpSpPr/>
          <p:nvPr/>
        </p:nvGrpSpPr>
        <p:grpSpPr>
          <a:xfrm rot="-9919634">
            <a:off x="6528699" y="1468819"/>
            <a:ext cx="1668812" cy="1125396"/>
            <a:chOff x="1962675" y="3108125"/>
            <a:chExt cx="1431450" cy="654800"/>
          </a:xfrm>
        </p:grpSpPr>
        <p:sp>
          <p:nvSpPr>
            <p:cNvPr id="4172" name="Google Shape;4172;p62"/>
            <p:cNvSpPr/>
            <p:nvPr/>
          </p:nvSpPr>
          <p:spPr>
            <a:xfrm>
              <a:off x="2539100" y="3131800"/>
              <a:ext cx="564800" cy="70275"/>
            </a:xfrm>
            <a:custGeom>
              <a:avLst/>
              <a:gdLst/>
              <a:ahLst/>
              <a:cxnLst/>
              <a:rect l="l" t="t" r="r" b="b"/>
              <a:pathLst>
                <a:path w="22592" h="2811" extrusionOk="0">
                  <a:moveTo>
                    <a:pt x="21197" y="1"/>
                  </a:moveTo>
                  <a:cubicBezTo>
                    <a:pt x="18429" y="1"/>
                    <a:pt x="15625" y="220"/>
                    <a:pt x="12808" y="556"/>
                  </a:cubicBezTo>
                  <a:cubicBezTo>
                    <a:pt x="9534" y="932"/>
                    <a:pt x="6243" y="1487"/>
                    <a:pt x="2988" y="2130"/>
                  </a:cubicBezTo>
                  <a:cubicBezTo>
                    <a:pt x="2558" y="2256"/>
                    <a:pt x="805" y="2596"/>
                    <a:pt x="0" y="2810"/>
                  </a:cubicBezTo>
                  <a:cubicBezTo>
                    <a:pt x="1808" y="2430"/>
                    <a:pt x="3410" y="2112"/>
                    <a:pt x="5070" y="1811"/>
                  </a:cubicBezTo>
                  <a:lnTo>
                    <a:pt x="5070" y="1811"/>
                  </a:lnTo>
                  <a:cubicBezTo>
                    <a:pt x="4146" y="1984"/>
                    <a:pt x="3224" y="2169"/>
                    <a:pt x="2308" y="2363"/>
                  </a:cubicBezTo>
                  <a:cubicBezTo>
                    <a:pt x="3646" y="2088"/>
                    <a:pt x="5032" y="1819"/>
                    <a:pt x="6451" y="1566"/>
                  </a:cubicBezTo>
                  <a:lnTo>
                    <a:pt x="6451" y="1566"/>
                  </a:lnTo>
                  <a:cubicBezTo>
                    <a:pt x="6845" y="1498"/>
                    <a:pt x="7245" y="1430"/>
                    <a:pt x="7656" y="1361"/>
                  </a:cubicBezTo>
                  <a:lnTo>
                    <a:pt x="7656" y="1361"/>
                  </a:lnTo>
                  <a:cubicBezTo>
                    <a:pt x="7461" y="1393"/>
                    <a:pt x="7265" y="1425"/>
                    <a:pt x="7070" y="1457"/>
                  </a:cubicBezTo>
                  <a:lnTo>
                    <a:pt x="7070" y="1457"/>
                  </a:lnTo>
                  <a:cubicBezTo>
                    <a:pt x="10166" y="919"/>
                    <a:pt x="13404" y="462"/>
                    <a:pt x="16636" y="181"/>
                  </a:cubicBezTo>
                  <a:cubicBezTo>
                    <a:pt x="17548" y="109"/>
                    <a:pt x="18388" y="91"/>
                    <a:pt x="19337" y="73"/>
                  </a:cubicBezTo>
                  <a:cubicBezTo>
                    <a:pt x="20285" y="56"/>
                    <a:pt x="21304" y="56"/>
                    <a:pt x="22592" y="20"/>
                  </a:cubicBezTo>
                  <a:cubicBezTo>
                    <a:pt x="22128" y="7"/>
                    <a:pt x="21663" y="1"/>
                    <a:pt x="21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62"/>
            <p:cNvSpPr/>
            <p:nvPr/>
          </p:nvSpPr>
          <p:spPr>
            <a:xfrm>
              <a:off x="2359775" y="3231550"/>
              <a:ext cx="47425" cy="12550"/>
            </a:xfrm>
            <a:custGeom>
              <a:avLst/>
              <a:gdLst/>
              <a:ahLst/>
              <a:cxnLst/>
              <a:rect l="l" t="t" r="r" b="b"/>
              <a:pathLst>
                <a:path w="1897" h="502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363" y="138"/>
                    <a:pt x="830" y="275"/>
                    <a:pt x="285" y="423"/>
                  </a:cubicBezTo>
                  <a:lnTo>
                    <a:pt x="285" y="423"/>
                  </a:lnTo>
                  <a:cubicBezTo>
                    <a:pt x="787" y="288"/>
                    <a:pt x="1342" y="151"/>
                    <a:pt x="1897" y="1"/>
                  </a:cubicBezTo>
                  <a:close/>
                  <a:moveTo>
                    <a:pt x="285" y="423"/>
                  </a:moveTo>
                  <a:cubicBezTo>
                    <a:pt x="188" y="450"/>
                    <a:pt x="93" y="476"/>
                    <a:pt x="1" y="502"/>
                  </a:cubicBezTo>
                  <a:cubicBezTo>
                    <a:pt x="96" y="475"/>
                    <a:pt x="191" y="449"/>
                    <a:pt x="285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62"/>
            <p:cNvSpPr/>
            <p:nvPr/>
          </p:nvSpPr>
          <p:spPr>
            <a:xfrm>
              <a:off x="2844975" y="3605400"/>
              <a:ext cx="53225" cy="19700"/>
            </a:xfrm>
            <a:custGeom>
              <a:avLst/>
              <a:gdLst/>
              <a:ahLst/>
              <a:cxnLst/>
              <a:rect l="l" t="t" r="r" b="b"/>
              <a:pathLst>
                <a:path w="2129" h="788" extrusionOk="0">
                  <a:moveTo>
                    <a:pt x="2129" y="1"/>
                  </a:moveTo>
                  <a:lnTo>
                    <a:pt x="2129" y="1"/>
                  </a:lnTo>
                  <a:cubicBezTo>
                    <a:pt x="1413" y="269"/>
                    <a:pt x="698" y="519"/>
                    <a:pt x="0" y="788"/>
                  </a:cubicBezTo>
                  <a:cubicBezTo>
                    <a:pt x="698" y="537"/>
                    <a:pt x="1413" y="287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62"/>
            <p:cNvSpPr/>
            <p:nvPr/>
          </p:nvSpPr>
          <p:spPr>
            <a:xfrm>
              <a:off x="3172300" y="3130500"/>
              <a:ext cx="200825" cy="125675"/>
            </a:xfrm>
            <a:custGeom>
              <a:avLst/>
              <a:gdLst/>
              <a:ahLst/>
              <a:cxnLst/>
              <a:rect l="l" t="t" r="r" b="b"/>
              <a:pathLst>
                <a:path w="8033" h="5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2" y="197"/>
                    <a:pt x="3435" y="519"/>
                    <a:pt x="5009" y="1270"/>
                  </a:cubicBezTo>
                  <a:cubicBezTo>
                    <a:pt x="5796" y="1646"/>
                    <a:pt x="6530" y="2129"/>
                    <a:pt x="7066" y="2773"/>
                  </a:cubicBezTo>
                  <a:lnTo>
                    <a:pt x="7280" y="3022"/>
                  </a:lnTo>
                  <a:lnTo>
                    <a:pt x="7280" y="3022"/>
                  </a:lnTo>
                  <a:cubicBezTo>
                    <a:pt x="7263" y="2998"/>
                    <a:pt x="7245" y="2975"/>
                    <a:pt x="7227" y="2952"/>
                  </a:cubicBezTo>
                  <a:cubicBezTo>
                    <a:pt x="6780" y="2361"/>
                    <a:pt x="6172" y="1878"/>
                    <a:pt x="5528" y="1503"/>
                  </a:cubicBezTo>
                  <a:cubicBezTo>
                    <a:pt x="4866" y="1127"/>
                    <a:pt x="4151" y="859"/>
                    <a:pt x="3417" y="626"/>
                  </a:cubicBezTo>
                  <a:cubicBezTo>
                    <a:pt x="2684" y="412"/>
                    <a:pt x="1933" y="251"/>
                    <a:pt x="1181" y="125"/>
                  </a:cubicBezTo>
                  <a:cubicBezTo>
                    <a:pt x="788" y="72"/>
                    <a:pt x="394" y="18"/>
                    <a:pt x="1" y="0"/>
                  </a:cubicBezTo>
                  <a:close/>
                  <a:moveTo>
                    <a:pt x="7280" y="3022"/>
                  </a:moveTo>
                  <a:lnTo>
                    <a:pt x="7280" y="3022"/>
                  </a:lnTo>
                  <a:cubicBezTo>
                    <a:pt x="7280" y="3023"/>
                    <a:pt x="7281" y="3024"/>
                    <a:pt x="7282" y="3025"/>
                  </a:cubicBezTo>
                  <a:lnTo>
                    <a:pt x="7282" y="3025"/>
                  </a:lnTo>
                  <a:lnTo>
                    <a:pt x="7281" y="3023"/>
                  </a:lnTo>
                  <a:lnTo>
                    <a:pt x="7280" y="3022"/>
                  </a:lnTo>
                  <a:close/>
                  <a:moveTo>
                    <a:pt x="7282" y="3025"/>
                  </a:moveTo>
                  <a:lnTo>
                    <a:pt x="7442" y="3291"/>
                  </a:lnTo>
                  <a:lnTo>
                    <a:pt x="7531" y="3417"/>
                  </a:lnTo>
                  <a:lnTo>
                    <a:pt x="7603" y="3560"/>
                  </a:lnTo>
                  <a:lnTo>
                    <a:pt x="7690" y="3724"/>
                  </a:lnTo>
                  <a:lnTo>
                    <a:pt x="7690" y="3724"/>
                  </a:lnTo>
                  <a:cubicBezTo>
                    <a:pt x="7685" y="3711"/>
                    <a:pt x="7680" y="3698"/>
                    <a:pt x="7674" y="3685"/>
                  </a:cubicBezTo>
                  <a:lnTo>
                    <a:pt x="7549" y="3435"/>
                  </a:lnTo>
                  <a:cubicBezTo>
                    <a:pt x="7458" y="3298"/>
                    <a:pt x="7380" y="3161"/>
                    <a:pt x="7282" y="3025"/>
                  </a:cubicBezTo>
                  <a:close/>
                  <a:moveTo>
                    <a:pt x="7690" y="3724"/>
                  </a:moveTo>
                  <a:lnTo>
                    <a:pt x="7690" y="3724"/>
                  </a:lnTo>
                  <a:cubicBezTo>
                    <a:pt x="7721" y="3796"/>
                    <a:pt x="7751" y="3859"/>
                    <a:pt x="7782" y="3935"/>
                  </a:cubicBezTo>
                  <a:cubicBezTo>
                    <a:pt x="7789" y="3953"/>
                    <a:pt x="7796" y="3971"/>
                    <a:pt x="7803" y="3989"/>
                  </a:cubicBezTo>
                  <a:lnTo>
                    <a:pt x="7803" y="3989"/>
                  </a:lnTo>
                  <a:lnTo>
                    <a:pt x="7746" y="3828"/>
                  </a:lnTo>
                  <a:lnTo>
                    <a:pt x="7690" y="3724"/>
                  </a:lnTo>
                  <a:close/>
                  <a:moveTo>
                    <a:pt x="7803" y="3989"/>
                  </a:moveTo>
                  <a:lnTo>
                    <a:pt x="7853" y="4132"/>
                  </a:lnTo>
                  <a:lnTo>
                    <a:pt x="7869" y="4174"/>
                  </a:lnTo>
                  <a:lnTo>
                    <a:pt x="7869" y="4174"/>
                  </a:lnTo>
                  <a:cubicBezTo>
                    <a:pt x="7848" y="4112"/>
                    <a:pt x="7826" y="4050"/>
                    <a:pt x="7803" y="3989"/>
                  </a:cubicBezTo>
                  <a:close/>
                  <a:moveTo>
                    <a:pt x="7869" y="4174"/>
                  </a:moveTo>
                  <a:cubicBezTo>
                    <a:pt x="7924" y="4340"/>
                    <a:pt x="7966" y="4507"/>
                    <a:pt x="7995" y="4677"/>
                  </a:cubicBezTo>
                  <a:lnTo>
                    <a:pt x="7995" y="4677"/>
                  </a:lnTo>
                  <a:cubicBezTo>
                    <a:pt x="7982" y="4589"/>
                    <a:pt x="7966" y="4502"/>
                    <a:pt x="7943" y="4418"/>
                  </a:cubicBezTo>
                  <a:lnTo>
                    <a:pt x="7907" y="4275"/>
                  </a:lnTo>
                  <a:lnTo>
                    <a:pt x="7869" y="4174"/>
                  </a:lnTo>
                  <a:close/>
                  <a:moveTo>
                    <a:pt x="7995" y="4677"/>
                  </a:moveTo>
                  <a:cubicBezTo>
                    <a:pt x="8012" y="4795"/>
                    <a:pt x="8022" y="4914"/>
                    <a:pt x="8032" y="5027"/>
                  </a:cubicBezTo>
                  <a:cubicBezTo>
                    <a:pt x="8027" y="4908"/>
                    <a:pt x="8014" y="4792"/>
                    <a:pt x="7995" y="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62"/>
            <p:cNvSpPr/>
            <p:nvPr/>
          </p:nvSpPr>
          <p:spPr>
            <a:xfrm>
              <a:off x="2859275" y="3123625"/>
              <a:ext cx="230775" cy="13600"/>
            </a:xfrm>
            <a:custGeom>
              <a:avLst/>
              <a:gdLst/>
              <a:ahLst/>
              <a:cxnLst/>
              <a:rect l="l" t="t" r="r" b="b"/>
              <a:pathLst>
                <a:path w="9231" h="544" extrusionOk="0">
                  <a:moveTo>
                    <a:pt x="8406" y="0"/>
                  </a:moveTo>
                  <a:cubicBezTo>
                    <a:pt x="5510" y="0"/>
                    <a:pt x="2681" y="249"/>
                    <a:pt x="1" y="544"/>
                  </a:cubicBezTo>
                  <a:cubicBezTo>
                    <a:pt x="2746" y="242"/>
                    <a:pt x="5696" y="3"/>
                    <a:pt x="8629" y="3"/>
                  </a:cubicBezTo>
                  <a:cubicBezTo>
                    <a:pt x="8829" y="3"/>
                    <a:pt x="9030" y="5"/>
                    <a:pt x="9230" y="7"/>
                  </a:cubicBezTo>
                  <a:cubicBezTo>
                    <a:pt x="8955" y="2"/>
                    <a:pt x="8681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62"/>
            <p:cNvSpPr/>
            <p:nvPr/>
          </p:nvSpPr>
          <p:spPr>
            <a:xfrm>
              <a:off x="2228300" y="3755200"/>
              <a:ext cx="105200" cy="6750"/>
            </a:xfrm>
            <a:custGeom>
              <a:avLst/>
              <a:gdLst/>
              <a:ahLst/>
              <a:cxnLst/>
              <a:rect l="l" t="t" r="r" b="b"/>
              <a:pathLst>
                <a:path w="4208" h="270" extrusionOk="0">
                  <a:moveTo>
                    <a:pt x="4204" y="1"/>
                  </a:moveTo>
                  <a:lnTo>
                    <a:pt x="4204" y="10"/>
                  </a:lnTo>
                  <a:lnTo>
                    <a:pt x="4204" y="10"/>
                  </a:lnTo>
                  <a:cubicBezTo>
                    <a:pt x="4208" y="8"/>
                    <a:pt x="4208" y="5"/>
                    <a:pt x="4204" y="1"/>
                  </a:cubicBezTo>
                  <a:close/>
                  <a:moveTo>
                    <a:pt x="4204" y="10"/>
                  </a:moveTo>
                  <a:cubicBezTo>
                    <a:pt x="4193" y="18"/>
                    <a:pt x="4146" y="22"/>
                    <a:pt x="4087" y="32"/>
                  </a:cubicBezTo>
                  <a:lnTo>
                    <a:pt x="4087" y="32"/>
                  </a:lnTo>
                  <a:cubicBezTo>
                    <a:pt x="4126" y="28"/>
                    <a:pt x="4164" y="23"/>
                    <a:pt x="4204" y="19"/>
                  </a:cubicBezTo>
                  <a:lnTo>
                    <a:pt x="4204" y="10"/>
                  </a:lnTo>
                  <a:close/>
                  <a:moveTo>
                    <a:pt x="4087" y="32"/>
                  </a:moveTo>
                  <a:cubicBezTo>
                    <a:pt x="3370" y="110"/>
                    <a:pt x="2930" y="128"/>
                    <a:pt x="2505" y="162"/>
                  </a:cubicBezTo>
                  <a:cubicBezTo>
                    <a:pt x="2058" y="180"/>
                    <a:pt x="1646" y="198"/>
                    <a:pt x="931" y="215"/>
                  </a:cubicBezTo>
                  <a:cubicBezTo>
                    <a:pt x="609" y="233"/>
                    <a:pt x="323" y="251"/>
                    <a:pt x="1" y="269"/>
                  </a:cubicBezTo>
                  <a:cubicBezTo>
                    <a:pt x="1289" y="251"/>
                    <a:pt x="2559" y="180"/>
                    <a:pt x="3829" y="72"/>
                  </a:cubicBezTo>
                  <a:cubicBezTo>
                    <a:pt x="3900" y="72"/>
                    <a:pt x="3972" y="54"/>
                    <a:pt x="4061" y="37"/>
                  </a:cubicBezTo>
                  <a:cubicBezTo>
                    <a:pt x="4070" y="35"/>
                    <a:pt x="4079" y="33"/>
                    <a:pt x="408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62"/>
            <p:cNvSpPr/>
            <p:nvPr/>
          </p:nvSpPr>
          <p:spPr>
            <a:xfrm>
              <a:off x="2918300" y="3589300"/>
              <a:ext cx="21950" cy="8975"/>
            </a:xfrm>
            <a:custGeom>
              <a:avLst/>
              <a:gdLst/>
              <a:ahLst/>
              <a:cxnLst/>
              <a:rect l="l" t="t" r="r" b="b"/>
              <a:pathLst>
                <a:path w="878" h="359" extrusionOk="0">
                  <a:moveTo>
                    <a:pt x="877" y="1"/>
                  </a:moveTo>
                  <a:cubicBezTo>
                    <a:pt x="868" y="5"/>
                    <a:pt x="859" y="8"/>
                    <a:pt x="850" y="12"/>
                  </a:cubicBezTo>
                  <a:lnTo>
                    <a:pt x="850" y="12"/>
                  </a:lnTo>
                  <a:cubicBezTo>
                    <a:pt x="858" y="9"/>
                    <a:pt x="867" y="6"/>
                    <a:pt x="877" y="1"/>
                  </a:cubicBezTo>
                  <a:close/>
                  <a:moveTo>
                    <a:pt x="850" y="12"/>
                  </a:moveTo>
                  <a:lnTo>
                    <a:pt x="850" y="12"/>
                  </a:lnTo>
                  <a:cubicBezTo>
                    <a:pt x="830" y="20"/>
                    <a:pt x="813" y="24"/>
                    <a:pt x="788" y="36"/>
                  </a:cubicBezTo>
                  <a:cubicBezTo>
                    <a:pt x="555" y="126"/>
                    <a:pt x="305" y="215"/>
                    <a:pt x="72" y="323"/>
                  </a:cubicBezTo>
                  <a:lnTo>
                    <a:pt x="1" y="358"/>
                  </a:lnTo>
                  <a:cubicBezTo>
                    <a:pt x="278" y="237"/>
                    <a:pt x="572" y="133"/>
                    <a:pt x="8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62"/>
            <p:cNvSpPr/>
            <p:nvPr/>
          </p:nvSpPr>
          <p:spPr>
            <a:xfrm>
              <a:off x="2324000" y="3750725"/>
              <a:ext cx="53700" cy="6300"/>
            </a:xfrm>
            <a:custGeom>
              <a:avLst/>
              <a:gdLst/>
              <a:ahLst/>
              <a:cxnLst/>
              <a:rect l="l" t="t" r="r" b="b"/>
              <a:pathLst>
                <a:path w="2148" h="252" extrusionOk="0">
                  <a:moveTo>
                    <a:pt x="2147" y="19"/>
                  </a:moveTo>
                  <a:cubicBezTo>
                    <a:pt x="2130" y="21"/>
                    <a:pt x="2113" y="23"/>
                    <a:pt x="2096" y="25"/>
                  </a:cubicBezTo>
                  <a:lnTo>
                    <a:pt x="2096" y="25"/>
                  </a:lnTo>
                  <a:cubicBezTo>
                    <a:pt x="2111" y="24"/>
                    <a:pt x="2128" y="22"/>
                    <a:pt x="2147" y="19"/>
                  </a:cubicBezTo>
                  <a:close/>
                  <a:moveTo>
                    <a:pt x="1986" y="1"/>
                  </a:moveTo>
                  <a:cubicBezTo>
                    <a:pt x="1449" y="90"/>
                    <a:pt x="716" y="162"/>
                    <a:pt x="233" y="216"/>
                  </a:cubicBezTo>
                  <a:cubicBezTo>
                    <a:pt x="179" y="233"/>
                    <a:pt x="90" y="233"/>
                    <a:pt x="1" y="251"/>
                  </a:cubicBezTo>
                  <a:cubicBezTo>
                    <a:pt x="699" y="199"/>
                    <a:pt x="1398" y="112"/>
                    <a:pt x="2096" y="25"/>
                  </a:cubicBezTo>
                  <a:lnTo>
                    <a:pt x="2096" y="25"/>
                  </a:lnTo>
                  <a:cubicBezTo>
                    <a:pt x="2087" y="26"/>
                    <a:pt x="2078" y="26"/>
                    <a:pt x="2070" y="26"/>
                  </a:cubicBezTo>
                  <a:cubicBezTo>
                    <a:pt x="2020" y="26"/>
                    <a:pt x="1999" y="14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62"/>
            <p:cNvSpPr/>
            <p:nvPr/>
          </p:nvSpPr>
          <p:spPr>
            <a:xfrm>
              <a:off x="2706800" y="3609875"/>
              <a:ext cx="224500" cy="73800"/>
            </a:xfrm>
            <a:custGeom>
              <a:avLst/>
              <a:gdLst/>
              <a:ahLst/>
              <a:cxnLst/>
              <a:rect l="l" t="t" r="r" b="b"/>
              <a:pathLst>
                <a:path w="8980" h="2952" extrusionOk="0">
                  <a:moveTo>
                    <a:pt x="8979" y="0"/>
                  </a:moveTo>
                  <a:cubicBezTo>
                    <a:pt x="8693" y="108"/>
                    <a:pt x="8425" y="197"/>
                    <a:pt x="8192" y="269"/>
                  </a:cubicBezTo>
                  <a:cubicBezTo>
                    <a:pt x="7788" y="427"/>
                    <a:pt x="7367" y="585"/>
                    <a:pt x="7166" y="675"/>
                  </a:cubicBezTo>
                  <a:lnTo>
                    <a:pt x="7166" y="675"/>
                  </a:lnTo>
                  <a:cubicBezTo>
                    <a:pt x="7775" y="456"/>
                    <a:pt x="8380" y="231"/>
                    <a:pt x="8979" y="0"/>
                  </a:cubicBezTo>
                  <a:close/>
                  <a:moveTo>
                    <a:pt x="7166" y="675"/>
                  </a:moveTo>
                  <a:cubicBezTo>
                    <a:pt x="7122" y="691"/>
                    <a:pt x="7079" y="707"/>
                    <a:pt x="7035" y="722"/>
                  </a:cubicBezTo>
                  <a:lnTo>
                    <a:pt x="7035" y="722"/>
                  </a:lnTo>
                  <a:cubicBezTo>
                    <a:pt x="7075" y="708"/>
                    <a:pt x="7115" y="694"/>
                    <a:pt x="7155" y="680"/>
                  </a:cubicBezTo>
                  <a:cubicBezTo>
                    <a:pt x="7158" y="679"/>
                    <a:pt x="7162" y="677"/>
                    <a:pt x="7166" y="675"/>
                  </a:cubicBezTo>
                  <a:close/>
                  <a:moveTo>
                    <a:pt x="7035" y="722"/>
                  </a:moveTo>
                  <a:lnTo>
                    <a:pt x="7035" y="722"/>
                  </a:lnTo>
                  <a:cubicBezTo>
                    <a:pt x="5763" y="1167"/>
                    <a:pt x="4670" y="1513"/>
                    <a:pt x="3578" y="1843"/>
                  </a:cubicBezTo>
                  <a:cubicBezTo>
                    <a:pt x="3381" y="1914"/>
                    <a:pt x="3005" y="2057"/>
                    <a:pt x="2558" y="2201"/>
                  </a:cubicBezTo>
                  <a:cubicBezTo>
                    <a:pt x="1681" y="2469"/>
                    <a:pt x="823" y="2719"/>
                    <a:pt x="0" y="2952"/>
                  </a:cubicBezTo>
                  <a:cubicBezTo>
                    <a:pt x="2418" y="2271"/>
                    <a:pt x="4760" y="1536"/>
                    <a:pt x="7035" y="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62"/>
            <p:cNvSpPr/>
            <p:nvPr/>
          </p:nvSpPr>
          <p:spPr>
            <a:xfrm>
              <a:off x="1962675" y="3131375"/>
              <a:ext cx="1416250" cy="631550"/>
            </a:xfrm>
            <a:custGeom>
              <a:avLst/>
              <a:gdLst/>
              <a:ahLst/>
              <a:cxnLst/>
              <a:rect l="l" t="t" r="r" b="b"/>
              <a:pathLst>
                <a:path w="56650" h="25262" extrusionOk="0">
                  <a:moveTo>
                    <a:pt x="54664" y="2344"/>
                  </a:moveTo>
                  <a:cubicBezTo>
                    <a:pt x="55004" y="2623"/>
                    <a:pt x="55302" y="2943"/>
                    <a:pt x="55543" y="3299"/>
                  </a:cubicBezTo>
                  <a:lnTo>
                    <a:pt x="55543" y="3299"/>
                  </a:lnTo>
                  <a:cubicBezTo>
                    <a:pt x="55310" y="2946"/>
                    <a:pt x="55014" y="2616"/>
                    <a:pt x="54664" y="2344"/>
                  </a:cubicBezTo>
                  <a:close/>
                  <a:moveTo>
                    <a:pt x="55543" y="3299"/>
                  </a:moveTo>
                  <a:cubicBezTo>
                    <a:pt x="55739" y="3597"/>
                    <a:pt x="55890" y="3911"/>
                    <a:pt x="55988" y="4222"/>
                  </a:cubicBezTo>
                  <a:cubicBezTo>
                    <a:pt x="55968" y="4149"/>
                    <a:pt x="55945" y="4077"/>
                    <a:pt x="55920" y="4007"/>
                  </a:cubicBezTo>
                  <a:lnTo>
                    <a:pt x="55920" y="4007"/>
                  </a:lnTo>
                  <a:cubicBezTo>
                    <a:pt x="55897" y="3947"/>
                    <a:pt x="55872" y="3888"/>
                    <a:pt x="55845" y="3829"/>
                  </a:cubicBezTo>
                  <a:cubicBezTo>
                    <a:pt x="55758" y="3645"/>
                    <a:pt x="55657" y="3468"/>
                    <a:pt x="55543" y="3299"/>
                  </a:cubicBezTo>
                  <a:close/>
                  <a:moveTo>
                    <a:pt x="54253" y="9070"/>
                  </a:moveTo>
                  <a:lnTo>
                    <a:pt x="54253" y="9070"/>
                  </a:lnTo>
                  <a:cubicBezTo>
                    <a:pt x="54246" y="9076"/>
                    <a:pt x="54242" y="9080"/>
                    <a:pt x="54240" y="9084"/>
                  </a:cubicBezTo>
                  <a:lnTo>
                    <a:pt x="54240" y="9084"/>
                  </a:lnTo>
                  <a:cubicBezTo>
                    <a:pt x="54244" y="9079"/>
                    <a:pt x="54248" y="9075"/>
                    <a:pt x="54253" y="9070"/>
                  </a:cubicBezTo>
                  <a:close/>
                  <a:moveTo>
                    <a:pt x="53029" y="10144"/>
                  </a:moveTo>
                  <a:lnTo>
                    <a:pt x="53029" y="10144"/>
                  </a:lnTo>
                  <a:cubicBezTo>
                    <a:pt x="52298" y="10775"/>
                    <a:pt x="51507" y="11366"/>
                    <a:pt x="50640" y="11968"/>
                  </a:cubicBezTo>
                  <a:lnTo>
                    <a:pt x="50640" y="11968"/>
                  </a:lnTo>
                  <a:cubicBezTo>
                    <a:pt x="51391" y="11467"/>
                    <a:pt x="52106" y="10930"/>
                    <a:pt x="52786" y="10358"/>
                  </a:cubicBezTo>
                  <a:cubicBezTo>
                    <a:pt x="52867" y="10287"/>
                    <a:pt x="52948" y="10216"/>
                    <a:pt x="53029" y="10144"/>
                  </a:cubicBezTo>
                  <a:close/>
                  <a:moveTo>
                    <a:pt x="33755" y="19959"/>
                  </a:moveTo>
                  <a:cubicBezTo>
                    <a:pt x="33695" y="19979"/>
                    <a:pt x="33635" y="19998"/>
                    <a:pt x="33575" y="20017"/>
                  </a:cubicBezTo>
                  <a:cubicBezTo>
                    <a:pt x="33635" y="19998"/>
                    <a:pt x="33695" y="19979"/>
                    <a:pt x="33755" y="19959"/>
                  </a:cubicBezTo>
                  <a:close/>
                  <a:moveTo>
                    <a:pt x="662" y="19570"/>
                  </a:moveTo>
                  <a:lnTo>
                    <a:pt x="662" y="19570"/>
                  </a:lnTo>
                  <a:cubicBezTo>
                    <a:pt x="609" y="20285"/>
                    <a:pt x="716" y="21054"/>
                    <a:pt x="1056" y="21698"/>
                  </a:cubicBezTo>
                  <a:cubicBezTo>
                    <a:pt x="716" y="21054"/>
                    <a:pt x="591" y="20267"/>
                    <a:pt x="662" y="19570"/>
                  </a:cubicBezTo>
                  <a:close/>
                  <a:moveTo>
                    <a:pt x="35221" y="19677"/>
                  </a:moveTo>
                  <a:cubicBezTo>
                    <a:pt x="30427" y="21323"/>
                    <a:pt x="25544" y="22646"/>
                    <a:pt x="20607" y="23576"/>
                  </a:cubicBezTo>
                  <a:cubicBezTo>
                    <a:pt x="21018" y="23469"/>
                    <a:pt x="21501" y="23380"/>
                    <a:pt x="22020" y="23255"/>
                  </a:cubicBezTo>
                  <a:lnTo>
                    <a:pt x="22020" y="23255"/>
                  </a:lnTo>
                  <a:cubicBezTo>
                    <a:pt x="20285" y="23612"/>
                    <a:pt x="18550" y="23916"/>
                    <a:pt x="16797" y="24167"/>
                  </a:cubicBezTo>
                  <a:cubicBezTo>
                    <a:pt x="18031" y="23970"/>
                    <a:pt x="19247" y="23755"/>
                    <a:pt x="20499" y="23523"/>
                  </a:cubicBezTo>
                  <a:cubicBezTo>
                    <a:pt x="21877" y="23272"/>
                    <a:pt x="23254" y="22986"/>
                    <a:pt x="24614" y="22682"/>
                  </a:cubicBezTo>
                  <a:lnTo>
                    <a:pt x="25401" y="22485"/>
                  </a:lnTo>
                  <a:lnTo>
                    <a:pt x="25401" y="22485"/>
                  </a:lnTo>
                  <a:cubicBezTo>
                    <a:pt x="25275" y="22521"/>
                    <a:pt x="25150" y="22557"/>
                    <a:pt x="25007" y="22593"/>
                  </a:cubicBezTo>
                  <a:cubicBezTo>
                    <a:pt x="28495" y="21770"/>
                    <a:pt x="31894" y="20804"/>
                    <a:pt x="35221" y="19677"/>
                  </a:cubicBezTo>
                  <a:close/>
                  <a:moveTo>
                    <a:pt x="1056" y="21734"/>
                  </a:moveTo>
                  <a:cubicBezTo>
                    <a:pt x="1253" y="22092"/>
                    <a:pt x="1396" y="22235"/>
                    <a:pt x="1521" y="22360"/>
                  </a:cubicBezTo>
                  <a:cubicBezTo>
                    <a:pt x="1379" y="22203"/>
                    <a:pt x="1247" y="22024"/>
                    <a:pt x="1137" y="21840"/>
                  </a:cubicBezTo>
                  <a:lnTo>
                    <a:pt x="1137" y="21840"/>
                  </a:lnTo>
                  <a:cubicBezTo>
                    <a:pt x="1264" y="22050"/>
                    <a:pt x="1413" y="22238"/>
                    <a:pt x="1575" y="22414"/>
                  </a:cubicBezTo>
                  <a:cubicBezTo>
                    <a:pt x="1718" y="22539"/>
                    <a:pt x="1843" y="22682"/>
                    <a:pt x="2147" y="22915"/>
                  </a:cubicBezTo>
                  <a:cubicBezTo>
                    <a:pt x="2702" y="23326"/>
                    <a:pt x="3328" y="23594"/>
                    <a:pt x="3918" y="23791"/>
                  </a:cubicBezTo>
                  <a:cubicBezTo>
                    <a:pt x="4508" y="24006"/>
                    <a:pt x="5063" y="24131"/>
                    <a:pt x="5546" y="24238"/>
                  </a:cubicBezTo>
                  <a:cubicBezTo>
                    <a:pt x="7017" y="24544"/>
                    <a:pt x="8512" y="24625"/>
                    <a:pt x="9954" y="24625"/>
                  </a:cubicBezTo>
                  <a:cubicBezTo>
                    <a:pt x="10282" y="24625"/>
                    <a:pt x="10608" y="24621"/>
                    <a:pt x="10930" y="24614"/>
                  </a:cubicBezTo>
                  <a:cubicBezTo>
                    <a:pt x="12701" y="24560"/>
                    <a:pt x="14382" y="24399"/>
                    <a:pt x="16010" y="24238"/>
                  </a:cubicBezTo>
                  <a:cubicBezTo>
                    <a:pt x="16340" y="24199"/>
                    <a:pt x="16487" y="24184"/>
                    <a:pt x="16516" y="24184"/>
                  </a:cubicBezTo>
                  <a:cubicBezTo>
                    <a:pt x="16553" y="24184"/>
                    <a:pt x="16399" y="24208"/>
                    <a:pt x="16189" y="24238"/>
                  </a:cubicBezTo>
                  <a:cubicBezTo>
                    <a:pt x="16385" y="24220"/>
                    <a:pt x="16600" y="24185"/>
                    <a:pt x="16797" y="24167"/>
                  </a:cubicBezTo>
                  <a:lnTo>
                    <a:pt x="16797" y="24167"/>
                  </a:lnTo>
                  <a:cubicBezTo>
                    <a:pt x="16447" y="24215"/>
                    <a:pt x="16088" y="24263"/>
                    <a:pt x="15727" y="24312"/>
                  </a:cubicBezTo>
                  <a:lnTo>
                    <a:pt x="15727" y="24312"/>
                  </a:lnTo>
                  <a:cubicBezTo>
                    <a:pt x="15886" y="24288"/>
                    <a:pt x="16050" y="24261"/>
                    <a:pt x="16189" y="24238"/>
                  </a:cubicBezTo>
                  <a:lnTo>
                    <a:pt x="16189" y="24238"/>
                  </a:lnTo>
                  <a:cubicBezTo>
                    <a:pt x="14173" y="24490"/>
                    <a:pt x="12158" y="24663"/>
                    <a:pt x="10158" y="24663"/>
                  </a:cubicBezTo>
                  <a:cubicBezTo>
                    <a:pt x="9459" y="24663"/>
                    <a:pt x="8762" y="24642"/>
                    <a:pt x="8068" y="24596"/>
                  </a:cubicBezTo>
                  <a:cubicBezTo>
                    <a:pt x="6726" y="24507"/>
                    <a:pt x="5403" y="24328"/>
                    <a:pt x="4133" y="23934"/>
                  </a:cubicBezTo>
                  <a:cubicBezTo>
                    <a:pt x="3507" y="23720"/>
                    <a:pt x="2898" y="23469"/>
                    <a:pt x="2362" y="23111"/>
                  </a:cubicBezTo>
                  <a:cubicBezTo>
                    <a:pt x="1825" y="22754"/>
                    <a:pt x="1342" y="22289"/>
                    <a:pt x="1056" y="21734"/>
                  </a:cubicBezTo>
                  <a:close/>
                  <a:moveTo>
                    <a:pt x="45577" y="1"/>
                  </a:moveTo>
                  <a:lnTo>
                    <a:pt x="45577" y="1"/>
                  </a:lnTo>
                  <a:cubicBezTo>
                    <a:pt x="46597" y="37"/>
                    <a:pt x="47617" y="90"/>
                    <a:pt x="48618" y="216"/>
                  </a:cubicBezTo>
                  <a:cubicBezTo>
                    <a:pt x="49638" y="341"/>
                    <a:pt x="50640" y="520"/>
                    <a:pt x="51588" y="806"/>
                  </a:cubicBezTo>
                  <a:cubicBezTo>
                    <a:pt x="52553" y="1074"/>
                    <a:pt x="53502" y="1450"/>
                    <a:pt x="54289" y="2022"/>
                  </a:cubicBezTo>
                  <a:cubicBezTo>
                    <a:pt x="54485" y="2147"/>
                    <a:pt x="54664" y="2308"/>
                    <a:pt x="54861" y="2469"/>
                  </a:cubicBezTo>
                  <a:cubicBezTo>
                    <a:pt x="55022" y="2630"/>
                    <a:pt x="55201" y="2791"/>
                    <a:pt x="55326" y="2988"/>
                  </a:cubicBezTo>
                  <a:cubicBezTo>
                    <a:pt x="55582" y="3304"/>
                    <a:pt x="55787" y="3633"/>
                    <a:pt x="55920" y="4007"/>
                  </a:cubicBezTo>
                  <a:lnTo>
                    <a:pt x="55920" y="4007"/>
                  </a:lnTo>
                  <a:cubicBezTo>
                    <a:pt x="56133" y="4541"/>
                    <a:pt x="56211" y="5088"/>
                    <a:pt x="56131" y="5635"/>
                  </a:cubicBezTo>
                  <a:cubicBezTo>
                    <a:pt x="56059" y="6262"/>
                    <a:pt x="55827" y="6870"/>
                    <a:pt x="55487" y="7442"/>
                  </a:cubicBezTo>
                  <a:cubicBezTo>
                    <a:pt x="55147" y="8032"/>
                    <a:pt x="54718" y="8569"/>
                    <a:pt x="54235" y="9106"/>
                  </a:cubicBezTo>
                  <a:cubicBezTo>
                    <a:pt x="54235" y="9094"/>
                    <a:pt x="54235" y="9090"/>
                    <a:pt x="54240" y="9084"/>
                  </a:cubicBezTo>
                  <a:lnTo>
                    <a:pt x="54240" y="9084"/>
                  </a:lnTo>
                  <a:cubicBezTo>
                    <a:pt x="53133" y="10258"/>
                    <a:pt x="51833" y="11256"/>
                    <a:pt x="50479" y="12164"/>
                  </a:cubicBezTo>
                  <a:cubicBezTo>
                    <a:pt x="49101" y="13077"/>
                    <a:pt x="47670" y="13882"/>
                    <a:pt x="46203" y="14633"/>
                  </a:cubicBezTo>
                  <a:cubicBezTo>
                    <a:pt x="43270" y="16135"/>
                    <a:pt x="40247" y="17370"/>
                    <a:pt x="37206" y="18479"/>
                  </a:cubicBezTo>
                  <a:cubicBezTo>
                    <a:pt x="39567" y="17495"/>
                    <a:pt x="41088" y="16994"/>
                    <a:pt x="42733" y="16261"/>
                  </a:cubicBezTo>
                  <a:cubicBezTo>
                    <a:pt x="44987" y="15241"/>
                    <a:pt x="47205" y="14114"/>
                    <a:pt x="49280" y="12844"/>
                  </a:cubicBezTo>
                  <a:cubicBezTo>
                    <a:pt x="50300" y="12218"/>
                    <a:pt x="51283" y="11538"/>
                    <a:pt x="52196" y="10823"/>
                  </a:cubicBezTo>
                  <a:cubicBezTo>
                    <a:pt x="52715" y="10416"/>
                    <a:pt x="53210" y="9992"/>
                    <a:pt x="53670" y="9547"/>
                  </a:cubicBezTo>
                  <a:lnTo>
                    <a:pt x="53670" y="9547"/>
                  </a:lnTo>
                  <a:cubicBezTo>
                    <a:pt x="53461" y="9751"/>
                    <a:pt x="53246" y="9951"/>
                    <a:pt x="53029" y="10144"/>
                  </a:cubicBezTo>
                  <a:lnTo>
                    <a:pt x="53029" y="10144"/>
                  </a:lnTo>
                  <a:cubicBezTo>
                    <a:pt x="53233" y="9969"/>
                    <a:pt x="53432" y="9790"/>
                    <a:pt x="53627" y="9606"/>
                  </a:cubicBezTo>
                  <a:cubicBezTo>
                    <a:pt x="54056" y="9177"/>
                    <a:pt x="54485" y="8748"/>
                    <a:pt x="54861" y="8265"/>
                  </a:cubicBezTo>
                  <a:cubicBezTo>
                    <a:pt x="55237" y="7764"/>
                    <a:pt x="55576" y="7245"/>
                    <a:pt x="55827" y="6655"/>
                  </a:cubicBezTo>
                  <a:lnTo>
                    <a:pt x="55827" y="6655"/>
                  </a:lnTo>
                  <a:cubicBezTo>
                    <a:pt x="55755" y="6834"/>
                    <a:pt x="55648" y="7066"/>
                    <a:pt x="55523" y="7299"/>
                  </a:cubicBezTo>
                  <a:cubicBezTo>
                    <a:pt x="55398" y="7549"/>
                    <a:pt x="55237" y="7800"/>
                    <a:pt x="55076" y="8032"/>
                  </a:cubicBezTo>
                  <a:cubicBezTo>
                    <a:pt x="54736" y="8497"/>
                    <a:pt x="54378" y="8909"/>
                    <a:pt x="54253" y="9070"/>
                  </a:cubicBezTo>
                  <a:cubicBezTo>
                    <a:pt x="54861" y="8408"/>
                    <a:pt x="55415" y="7675"/>
                    <a:pt x="55773" y="6888"/>
                  </a:cubicBezTo>
                  <a:cubicBezTo>
                    <a:pt x="56131" y="6101"/>
                    <a:pt x="56256" y="5224"/>
                    <a:pt x="56042" y="4437"/>
                  </a:cubicBezTo>
                  <a:cubicBezTo>
                    <a:pt x="55916" y="4044"/>
                    <a:pt x="55755" y="3650"/>
                    <a:pt x="55505" y="3310"/>
                  </a:cubicBezTo>
                  <a:cubicBezTo>
                    <a:pt x="55415" y="3131"/>
                    <a:pt x="55254" y="2970"/>
                    <a:pt x="55129" y="2809"/>
                  </a:cubicBezTo>
                  <a:cubicBezTo>
                    <a:pt x="54968" y="2666"/>
                    <a:pt x="54825" y="2505"/>
                    <a:pt x="54664" y="2380"/>
                  </a:cubicBezTo>
                  <a:cubicBezTo>
                    <a:pt x="54342" y="2094"/>
                    <a:pt x="53949" y="1879"/>
                    <a:pt x="53573" y="1665"/>
                  </a:cubicBezTo>
                  <a:cubicBezTo>
                    <a:pt x="53180" y="1486"/>
                    <a:pt x="52786" y="1307"/>
                    <a:pt x="52357" y="1164"/>
                  </a:cubicBezTo>
                  <a:cubicBezTo>
                    <a:pt x="51337" y="806"/>
                    <a:pt x="50675" y="699"/>
                    <a:pt x="50318" y="645"/>
                  </a:cubicBezTo>
                  <a:cubicBezTo>
                    <a:pt x="50156" y="621"/>
                    <a:pt x="50057" y="611"/>
                    <a:pt x="50009" y="611"/>
                  </a:cubicBezTo>
                  <a:cubicBezTo>
                    <a:pt x="49951" y="611"/>
                    <a:pt x="49971" y="625"/>
                    <a:pt x="50049" y="645"/>
                  </a:cubicBezTo>
                  <a:cubicBezTo>
                    <a:pt x="50318" y="734"/>
                    <a:pt x="51337" y="967"/>
                    <a:pt x="52142" y="1253"/>
                  </a:cubicBezTo>
                  <a:cubicBezTo>
                    <a:pt x="53162" y="1611"/>
                    <a:pt x="54128" y="2094"/>
                    <a:pt x="54807" y="2774"/>
                  </a:cubicBezTo>
                  <a:cubicBezTo>
                    <a:pt x="55165" y="3113"/>
                    <a:pt x="55451" y="3489"/>
                    <a:pt x="55630" y="3918"/>
                  </a:cubicBezTo>
                  <a:cubicBezTo>
                    <a:pt x="55684" y="4026"/>
                    <a:pt x="55720" y="4151"/>
                    <a:pt x="55755" y="4258"/>
                  </a:cubicBezTo>
                  <a:cubicBezTo>
                    <a:pt x="55809" y="4365"/>
                    <a:pt x="55827" y="4473"/>
                    <a:pt x="55863" y="4580"/>
                  </a:cubicBezTo>
                  <a:cubicBezTo>
                    <a:pt x="55898" y="4795"/>
                    <a:pt x="55934" y="5027"/>
                    <a:pt x="55934" y="5242"/>
                  </a:cubicBezTo>
                  <a:cubicBezTo>
                    <a:pt x="55934" y="6136"/>
                    <a:pt x="55523" y="7066"/>
                    <a:pt x="54932" y="7871"/>
                  </a:cubicBezTo>
                  <a:cubicBezTo>
                    <a:pt x="54360" y="8676"/>
                    <a:pt x="53627" y="9428"/>
                    <a:pt x="52840" y="10089"/>
                  </a:cubicBezTo>
                  <a:cubicBezTo>
                    <a:pt x="51266" y="11431"/>
                    <a:pt x="49495" y="12558"/>
                    <a:pt x="47670" y="13595"/>
                  </a:cubicBezTo>
                  <a:cubicBezTo>
                    <a:pt x="45846" y="14633"/>
                    <a:pt x="43950" y="15545"/>
                    <a:pt x="42000" y="16404"/>
                  </a:cubicBezTo>
                  <a:cubicBezTo>
                    <a:pt x="38369" y="18049"/>
                    <a:pt x="34559" y="19427"/>
                    <a:pt x="30677" y="20607"/>
                  </a:cubicBezTo>
                  <a:cubicBezTo>
                    <a:pt x="29586" y="20929"/>
                    <a:pt x="28263" y="21287"/>
                    <a:pt x="27046" y="21591"/>
                  </a:cubicBezTo>
                  <a:cubicBezTo>
                    <a:pt x="25848" y="21913"/>
                    <a:pt x="24739" y="22163"/>
                    <a:pt x="24095" y="22324"/>
                  </a:cubicBezTo>
                  <a:cubicBezTo>
                    <a:pt x="20678" y="23165"/>
                    <a:pt x="17101" y="23863"/>
                    <a:pt x="13345" y="24220"/>
                  </a:cubicBezTo>
                  <a:cubicBezTo>
                    <a:pt x="12136" y="24325"/>
                    <a:pt x="10896" y="24399"/>
                    <a:pt x="9647" y="24399"/>
                  </a:cubicBezTo>
                  <a:cubicBezTo>
                    <a:pt x="8973" y="24399"/>
                    <a:pt x="8297" y="24378"/>
                    <a:pt x="7621" y="24328"/>
                  </a:cubicBezTo>
                  <a:cubicBezTo>
                    <a:pt x="6655" y="24256"/>
                    <a:pt x="5689" y="24131"/>
                    <a:pt x="4741" y="23881"/>
                  </a:cubicBezTo>
                  <a:cubicBezTo>
                    <a:pt x="3811" y="23648"/>
                    <a:pt x="2880" y="23290"/>
                    <a:pt x="2111" y="22700"/>
                  </a:cubicBezTo>
                  <a:cubicBezTo>
                    <a:pt x="1789" y="22432"/>
                    <a:pt x="1503" y="22128"/>
                    <a:pt x="1271" y="21752"/>
                  </a:cubicBezTo>
                  <a:cubicBezTo>
                    <a:pt x="1056" y="21394"/>
                    <a:pt x="949" y="20983"/>
                    <a:pt x="859" y="20571"/>
                  </a:cubicBezTo>
                  <a:cubicBezTo>
                    <a:pt x="734" y="19713"/>
                    <a:pt x="895" y="18818"/>
                    <a:pt x="1289" y="18014"/>
                  </a:cubicBezTo>
                  <a:cubicBezTo>
                    <a:pt x="1485" y="17620"/>
                    <a:pt x="1718" y="17226"/>
                    <a:pt x="2004" y="16869"/>
                  </a:cubicBezTo>
                  <a:cubicBezTo>
                    <a:pt x="2272" y="16493"/>
                    <a:pt x="2576" y="16153"/>
                    <a:pt x="2898" y="15813"/>
                  </a:cubicBezTo>
                  <a:cubicBezTo>
                    <a:pt x="3542" y="15152"/>
                    <a:pt x="4258" y="14561"/>
                    <a:pt x="5027" y="14007"/>
                  </a:cubicBezTo>
                  <a:cubicBezTo>
                    <a:pt x="6530" y="12898"/>
                    <a:pt x="8193" y="11950"/>
                    <a:pt x="9874" y="11091"/>
                  </a:cubicBezTo>
                  <a:cubicBezTo>
                    <a:pt x="11556" y="10233"/>
                    <a:pt x="13273" y="9463"/>
                    <a:pt x="15008" y="8748"/>
                  </a:cubicBezTo>
                  <a:cubicBezTo>
                    <a:pt x="18460" y="7353"/>
                    <a:pt x="21930" y="6190"/>
                    <a:pt x="25240" y="5188"/>
                  </a:cubicBezTo>
                  <a:cubicBezTo>
                    <a:pt x="28567" y="4205"/>
                    <a:pt x="31751" y="3382"/>
                    <a:pt x="34666" y="2774"/>
                  </a:cubicBezTo>
                  <a:lnTo>
                    <a:pt x="34666" y="2774"/>
                  </a:lnTo>
                  <a:cubicBezTo>
                    <a:pt x="33468" y="3006"/>
                    <a:pt x="31751" y="3417"/>
                    <a:pt x="30051" y="3847"/>
                  </a:cubicBezTo>
                  <a:cubicBezTo>
                    <a:pt x="28334" y="4294"/>
                    <a:pt x="26635" y="4759"/>
                    <a:pt x="25454" y="5063"/>
                  </a:cubicBezTo>
                  <a:lnTo>
                    <a:pt x="26259" y="4795"/>
                  </a:lnTo>
                  <a:lnTo>
                    <a:pt x="26259" y="4795"/>
                  </a:lnTo>
                  <a:cubicBezTo>
                    <a:pt x="25740" y="4902"/>
                    <a:pt x="23952" y="5421"/>
                    <a:pt x="23022" y="5689"/>
                  </a:cubicBezTo>
                  <a:cubicBezTo>
                    <a:pt x="23433" y="5546"/>
                    <a:pt x="23898" y="5421"/>
                    <a:pt x="24363" y="5278"/>
                  </a:cubicBezTo>
                  <a:lnTo>
                    <a:pt x="24363" y="5278"/>
                  </a:lnTo>
                  <a:lnTo>
                    <a:pt x="23433" y="5546"/>
                  </a:lnTo>
                  <a:cubicBezTo>
                    <a:pt x="25168" y="4992"/>
                    <a:pt x="27726" y="4240"/>
                    <a:pt x="29783" y="3686"/>
                  </a:cubicBezTo>
                  <a:cubicBezTo>
                    <a:pt x="31810" y="3144"/>
                    <a:pt x="33326" y="2773"/>
                    <a:pt x="33060" y="2773"/>
                  </a:cubicBezTo>
                  <a:cubicBezTo>
                    <a:pt x="33054" y="2773"/>
                    <a:pt x="33047" y="2773"/>
                    <a:pt x="33038" y="2774"/>
                  </a:cubicBezTo>
                  <a:cubicBezTo>
                    <a:pt x="32699" y="2791"/>
                    <a:pt x="30964" y="3185"/>
                    <a:pt x="28763" y="3775"/>
                  </a:cubicBezTo>
                  <a:cubicBezTo>
                    <a:pt x="26563" y="4365"/>
                    <a:pt x="23916" y="5170"/>
                    <a:pt x="21698" y="5886"/>
                  </a:cubicBezTo>
                  <a:cubicBezTo>
                    <a:pt x="25436" y="4544"/>
                    <a:pt x="29980" y="3310"/>
                    <a:pt x="33933" y="2308"/>
                  </a:cubicBezTo>
                  <a:lnTo>
                    <a:pt x="33933" y="2308"/>
                  </a:lnTo>
                  <a:cubicBezTo>
                    <a:pt x="32985" y="2523"/>
                    <a:pt x="32466" y="2595"/>
                    <a:pt x="31107" y="2952"/>
                  </a:cubicBezTo>
                  <a:cubicBezTo>
                    <a:pt x="29407" y="3382"/>
                    <a:pt x="27708" y="3847"/>
                    <a:pt x="26027" y="4330"/>
                  </a:cubicBezTo>
                  <a:cubicBezTo>
                    <a:pt x="24327" y="4848"/>
                    <a:pt x="22843" y="5349"/>
                    <a:pt x="21322" y="5779"/>
                  </a:cubicBezTo>
                  <a:cubicBezTo>
                    <a:pt x="21179" y="5832"/>
                    <a:pt x="21036" y="5886"/>
                    <a:pt x="20875" y="5922"/>
                  </a:cubicBezTo>
                  <a:cubicBezTo>
                    <a:pt x="20589" y="6029"/>
                    <a:pt x="20321" y="6154"/>
                    <a:pt x="20017" y="6244"/>
                  </a:cubicBezTo>
                  <a:cubicBezTo>
                    <a:pt x="18693" y="6709"/>
                    <a:pt x="18407" y="6762"/>
                    <a:pt x="16958" y="7335"/>
                  </a:cubicBezTo>
                  <a:cubicBezTo>
                    <a:pt x="16940" y="7335"/>
                    <a:pt x="16994" y="7317"/>
                    <a:pt x="17083" y="7281"/>
                  </a:cubicBezTo>
                  <a:lnTo>
                    <a:pt x="17083" y="7281"/>
                  </a:lnTo>
                  <a:cubicBezTo>
                    <a:pt x="16636" y="7442"/>
                    <a:pt x="15938" y="7710"/>
                    <a:pt x="15455" y="7925"/>
                  </a:cubicBezTo>
                  <a:cubicBezTo>
                    <a:pt x="15437" y="7925"/>
                    <a:pt x="15419" y="7921"/>
                    <a:pt x="15395" y="7921"/>
                  </a:cubicBezTo>
                  <a:cubicBezTo>
                    <a:pt x="15370" y="7921"/>
                    <a:pt x="15339" y="7925"/>
                    <a:pt x="15294" y="7943"/>
                  </a:cubicBezTo>
                  <a:cubicBezTo>
                    <a:pt x="13702" y="8569"/>
                    <a:pt x="12128" y="9231"/>
                    <a:pt x="10554" y="9982"/>
                  </a:cubicBezTo>
                  <a:cubicBezTo>
                    <a:pt x="8998" y="10716"/>
                    <a:pt x="7460" y="11520"/>
                    <a:pt x="5957" y="12468"/>
                  </a:cubicBezTo>
                  <a:cubicBezTo>
                    <a:pt x="5081" y="13041"/>
                    <a:pt x="4222" y="13631"/>
                    <a:pt x="3417" y="14311"/>
                  </a:cubicBezTo>
                  <a:cubicBezTo>
                    <a:pt x="2755" y="14883"/>
                    <a:pt x="2093" y="15509"/>
                    <a:pt x="1485" y="16261"/>
                  </a:cubicBezTo>
                  <a:cubicBezTo>
                    <a:pt x="1199" y="16654"/>
                    <a:pt x="984" y="17030"/>
                    <a:pt x="895" y="17226"/>
                  </a:cubicBezTo>
                  <a:cubicBezTo>
                    <a:pt x="573" y="17763"/>
                    <a:pt x="305" y="18353"/>
                    <a:pt x="162" y="19015"/>
                  </a:cubicBezTo>
                  <a:cubicBezTo>
                    <a:pt x="1" y="19677"/>
                    <a:pt x="1" y="20428"/>
                    <a:pt x="197" y="21180"/>
                  </a:cubicBezTo>
                  <a:cubicBezTo>
                    <a:pt x="251" y="21412"/>
                    <a:pt x="430" y="21913"/>
                    <a:pt x="716" y="22306"/>
                  </a:cubicBezTo>
                  <a:cubicBezTo>
                    <a:pt x="877" y="22557"/>
                    <a:pt x="1074" y="22807"/>
                    <a:pt x="1289" y="23040"/>
                  </a:cubicBezTo>
                  <a:cubicBezTo>
                    <a:pt x="2004" y="23720"/>
                    <a:pt x="2863" y="24131"/>
                    <a:pt x="3721" y="24417"/>
                  </a:cubicBezTo>
                  <a:cubicBezTo>
                    <a:pt x="4580" y="24721"/>
                    <a:pt x="5456" y="24900"/>
                    <a:pt x="6333" y="25025"/>
                  </a:cubicBezTo>
                  <a:lnTo>
                    <a:pt x="6315" y="25025"/>
                  </a:lnTo>
                  <a:cubicBezTo>
                    <a:pt x="7451" y="25189"/>
                    <a:pt x="8748" y="25261"/>
                    <a:pt x="10051" y="25261"/>
                  </a:cubicBezTo>
                  <a:cubicBezTo>
                    <a:pt x="10737" y="25261"/>
                    <a:pt x="11426" y="25241"/>
                    <a:pt x="12092" y="25204"/>
                  </a:cubicBezTo>
                  <a:cubicBezTo>
                    <a:pt x="14024" y="25115"/>
                    <a:pt x="15777" y="24900"/>
                    <a:pt x="16833" y="24703"/>
                  </a:cubicBezTo>
                  <a:cubicBezTo>
                    <a:pt x="17477" y="24650"/>
                    <a:pt x="18210" y="24560"/>
                    <a:pt x="18997" y="24435"/>
                  </a:cubicBezTo>
                  <a:cubicBezTo>
                    <a:pt x="20947" y="24131"/>
                    <a:pt x="22878" y="23737"/>
                    <a:pt x="24810" y="23308"/>
                  </a:cubicBezTo>
                  <a:cubicBezTo>
                    <a:pt x="24907" y="23276"/>
                    <a:pt x="24894" y="23270"/>
                    <a:pt x="24864" y="23270"/>
                  </a:cubicBezTo>
                  <a:cubicBezTo>
                    <a:pt x="24845" y="23270"/>
                    <a:pt x="24817" y="23272"/>
                    <a:pt x="24810" y="23272"/>
                  </a:cubicBezTo>
                  <a:cubicBezTo>
                    <a:pt x="25651" y="23076"/>
                    <a:pt x="26510" y="22879"/>
                    <a:pt x="27368" y="22682"/>
                  </a:cubicBezTo>
                  <a:cubicBezTo>
                    <a:pt x="28906" y="22289"/>
                    <a:pt x="30427" y="21859"/>
                    <a:pt x="31983" y="21394"/>
                  </a:cubicBezTo>
                  <a:cubicBezTo>
                    <a:pt x="32341" y="21287"/>
                    <a:pt x="32699" y="21162"/>
                    <a:pt x="33056" y="21036"/>
                  </a:cubicBezTo>
                  <a:cubicBezTo>
                    <a:pt x="33253" y="20983"/>
                    <a:pt x="33521" y="20911"/>
                    <a:pt x="33825" y="20822"/>
                  </a:cubicBezTo>
                  <a:cubicBezTo>
                    <a:pt x="34398" y="20643"/>
                    <a:pt x="34970" y="20464"/>
                    <a:pt x="35543" y="20267"/>
                  </a:cubicBezTo>
                  <a:cubicBezTo>
                    <a:pt x="37099" y="19749"/>
                    <a:pt x="39889" y="18729"/>
                    <a:pt x="42733" y="17459"/>
                  </a:cubicBezTo>
                  <a:cubicBezTo>
                    <a:pt x="42948" y="17370"/>
                    <a:pt x="43109" y="17280"/>
                    <a:pt x="43216" y="17244"/>
                  </a:cubicBezTo>
                  <a:cubicBezTo>
                    <a:pt x="44021" y="16869"/>
                    <a:pt x="44808" y="16511"/>
                    <a:pt x="45542" y="16153"/>
                  </a:cubicBezTo>
                  <a:cubicBezTo>
                    <a:pt x="46847" y="15509"/>
                    <a:pt x="48064" y="14847"/>
                    <a:pt x="49101" y="14221"/>
                  </a:cubicBezTo>
                  <a:cubicBezTo>
                    <a:pt x="50157" y="13595"/>
                    <a:pt x="51015" y="13023"/>
                    <a:pt x="51623" y="12576"/>
                  </a:cubicBezTo>
                  <a:cubicBezTo>
                    <a:pt x="51840" y="12417"/>
                    <a:pt x="51924" y="12351"/>
                    <a:pt x="51910" y="12351"/>
                  </a:cubicBezTo>
                  <a:cubicBezTo>
                    <a:pt x="51876" y="12351"/>
                    <a:pt x="51284" y="12727"/>
                    <a:pt x="50604" y="13130"/>
                  </a:cubicBezTo>
                  <a:cubicBezTo>
                    <a:pt x="49743" y="13650"/>
                    <a:pt x="48720" y="14185"/>
                    <a:pt x="48646" y="14185"/>
                  </a:cubicBezTo>
                  <a:cubicBezTo>
                    <a:pt x="48639" y="14185"/>
                    <a:pt x="48641" y="14179"/>
                    <a:pt x="48654" y="14168"/>
                  </a:cubicBezTo>
                  <a:cubicBezTo>
                    <a:pt x="49477" y="13595"/>
                    <a:pt x="50657" y="12862"/>
                    <a:pt x="52053" y="11825"/>
                  </a:cubicBezTo>
                  <a:cubicBezTo>
                    <a:pt x="52750" y="11306"/>
                    <a:pt x="53502" y="10698"/>
                    <a:pt x="54253" y="9946"/>
                  </a:cubicBezTo>
                  <a:cubicBezTo>
                    <a:pt x="54986" y="9195"/>
                    <a:pt x="55755" y="8319"/>
                    <a:pt x="56274" y="7174"/>
                  </a:cubicBezTo>
                  <a:cubicBezTo>
                    <a:pt x="56390" y="6891"/>
                    <a:pt x="56430" y="6778"/>
                    <a:pt x="56420" y="6778"/>
                  </a:cubicBezTo>
                  <a:cubicBezTo>
                    <a:pt x="56419" y="6778"/>
                    <a:pt x="56418" y="6779"/>
                    <a:pt x="56417" y="6780"/>
                  </a:cubicBezTo>
                  <a:cubicBezTo>
                    <a:pt x="56399" y="6798"/>
                    <a:pt x="56346" y="6959"/>
                    <a:pt x="56256" y="7156"/>
                  </a:cubicBezTo>
                  <a:cubicBezTo>
                    <a:pt x="56077" y="7532"/>
                    <a:pt x="55737" y="8032"/>
                    <a:pt x="55720" y="8032"/>
                  </a:cubicBezTo>
                  <a:cubicBezTo>
                    <a:pt x="55916" y="7693"/>
                    <a:pt x="56220" y="7120"/>
                    <a:pt x="56417" y="6440"/>
                  </a:cubicBezTo>
                  <a:cubicBezTo>
                    <a:pt x="56507" y="6101"/>
                    <a:pt x="56560" y="5725"/>
                    <a:pt x="56560" y="5385"/>
                  </a:cubicBezTo>
                  <a:cubicBezTo>
                    <a:pt x="56560" y="5027"/>
                    <a:pt x="56507" y="4670"/>
                    <a:pt x="56417" y="4383"/>
                  </a:cubicBezTo>
                  <a:lnTo>
                    <a:pt x="56417" y="4383"/>
                  </a:lnTo>
                  <a:cubicBezTo>
                    <a:pt x="56650" y="5224"/>
                    <a:pt x="56489" y="6136"/>
                    <a:pt x="56149" y="6923"/>
                  </a:cubicBezTo>
                  <a:cubicBezTo>
                    <a:pt x="55791" y="7728"/>
                    <a:pt x="55272" y="8462"/>
                    <a:pt x="54682" y="9124"/>
                  </a:cubicBezTo>
                  <a:cubicBezTo>
                    <a:pt x="53484" y="10429"/>
                    <a:pt x="52053" y="11520"/>
                    <a:pt x="50568" y="12522"/>
                  </a:cubicBezTo>
                  <a:cubicBezTo>
                    <a:pt x="49083" y="13506"/>
                    <a:pt x="47527" y="14382"/>
                    <a:pt x="45935" y="15187"/>
                  </a:cubicBezTo>
                  <a:cubicBezTo>
                    <a:pt x="44343" y="15992"/>
                    <a:pt x="42715" y="16744"/>
                    <a:pt x="41070" y="17441"/>
                  </a:cubicBezTo>
                  <a:cubicBezTo>
                    <a:pt x="43556" y="16404"/>
                    <a:pt x="45953" y="15295"/>
                    <a:pt x="48171" y="14078"/>
                  </a:cubicBezTo>
                  <a:lnTo>
                    <a:pt x="48171" y="14078"/>
                  </a:lnTo>
                  <a:cubicBezTo>
                    <a:pt x="46132" y="15241"/>
                    <a:pt x="44003" y="16243"/>
                    <a:pt x="41839" y="17155"/>
                  </a:cubicBezTo>
                  <a:cubicBezTo>
                    <a:pt x="39675" y="18085"/>
                    <a:pt x="37457" y="18908"/>
                    <a:pt x="35221" y="19677"/>
                  </a:cubicBezTo>
                  <a:cubicBezTo>
                    <a:pt x="37188" y="18997"/>
                    <a:pt x="39138" y="18246"/>
                    <a:pt x="41070" y="17441"/>
                  </a:cubicBezTo>
                  <a:lnTo>
                    <a:pt x="41070" y="17441"/>
                  </a:lnTo>
                  <a:cubicBezTo>
                    <a:pt x="37546" y="18890"/>
                    <a:pt x="33861" y="20160"/>
                    <a:pt x="30212" y="21197"/>
                  </a:cubicBezTo>
                  <a:cubicBezTo>
                    <a:pt x="32627" y="20446"/>
                    <a:pt x="35239" y="19588"/>
                    <a:pt x="37850" y="18604"/>
                  </a:cubicBezTo>
                  <a:lnTo>
                    <a:pt x="37850" y="18604"/>
                  </a:lnTo>
                  <a:cubicBezTo>
                    <a:pt x="36169" y="19230"/>
                    <a:pt x="34452" y="19820"/>
                    <a:pt x="32699" y="20375"/>
                  </a:cubicBezTo>
                  <a:cubicBezTo>
                    <a:pt x="31375" y="20768"/>
                    <a:pt x="30033" y="21144"/>
                    <a:pt x="29103" y="21376"/>
                  </a:cubicBezTo>
                  <a:cubicBezTo>
                    <a:pt x="30820" y="20911"/>
                    <a:pt x="32251" y="20464"/>
                    <a:pt x="33575" y="20017"/>
                  </a:cubicBezTo>
                  <a:lnTo>
                    <a:pt x="33575" y="20017"/>
                  </a:lnTo>
                  <a:cubicBezTo>
                    <a:pt x="30659" y="20965"/>
                    <a:pt x="27672" y="21788"/>
                    <a:pt x="24614" y="22485"/>
                  </a:cubicBezTo>
                  <a:cubicBezTo>
                    <a:pt x="27941" y="21716"/>
                    <a:pt x="31464" y="20679"/>
                    <a:pt x="34720" y="19623"/>
                  </a:cubicBezTo>
                  <a:lnTo>
                    <a:pt x="34720" y="19623"/>
                  </a:lnTo>
                  <a:cubicBezTo>
                    <a:pt x="34402" y="19745"/>
                    <a:pt x="34084" y="19853"/>
                    <a:pt x="33755" y="19959"/>
                  </a:cubicBezTo>
                  <a:lnTo>
                    <a:pt x="33755" y="19959"/>
                  </a:lnTo>
                  <a:cubicBezTo>
                    <a:pt x="36322" y="19134"/>
                    <a:pt x="38837" y="18222"/>
                    <a:pt x="41284" y="17191"/>
                  </a:cubicBezTo>
                  <a:cubicBezTo>
                    <a:pt x="43771" y="16135"/>
                    <a:pt x="46221" y="14973"/>
                    <a:pt x="48547" y="13631"/>
                  </a:cubicBezTo>
                  <a:lnTo>
                    <a:pt x="48547" y="13631"/>
                  </a:lnTo>
                  <a:cubicBezTo>
                    <a:pt x="47277" y="14311"/>
                    <a:pt x="45667" y="15152"/>
                    <a:pt x="43985" y="15956"/>
                  </a:cubicBezTo>
                  <a:cubicBezTo>
                    <a:pt x="42304" y="16761"/>
                    <a:pt x="40533" y="17495"/>
                    <a:pt x="38977" y="18067"/>
                  </a:cubicBezTo>
                  <a:cubicBezTo>
                    <a:pt x="41714" y="16994"/>
                    <a:pt x="44468" y="15778"/>
                    <a:pt x="47134" y="14329"/>
                  </a:cubicBezTo>
                  <a:cubicBezTo>
                    <a:pt x="48475" y="13613"/>
                    <a:pt x="49781" y="12826"/>
                    <a:pt x="51033" y="11968"/>
                  </a:cubicBezTo>
                  <a:cubicBezTo>
                    <a:pt x="52285" y="11091"/>
                    <a:pt x="53484" y="10143"/>
                    <a:pt x="54485" y="9016"/>
                  </a:cubicBezTo>
                  <a:cubicBezTo>
                    <a:pt x="54986" y="8462"/>
                    <a:pt x="55451" y="7871"/>
                    <a:pt x="55773" y="7210"/>
                  </a:cubicBezTo>
                  <a:cubicBezTo>
                    <a:pt x="56113" y="6566"/>
                    <a:pt x="56328" y="5850"/>
                    <a:pt x="56292" y="5153"/>
                  </a:cubicBezTo>
                  <a:cubicBezTo>
                    <a:pt x="56292" y="4795"/>
                    <a:pt x="56220" y="4455"/>
                    <a:pt x="56095" y="4133"/>
                  </a:cubicBezTo>
                  <a:lnTo>
                    <a:pt x="56006" y="3883"/>
                  </a:lnTo>
                  <a:cubicBezTo>
                    <a:pt x="55970" y="3793"/>
                    <a:pt x="55934" y="3722"/>
                    <a:pt x="55898" y="3632"/>
                  </a:cubicBezTo>
                  <a:cubicBezTo>
                    <a:pt x="55845" y="3561"/>
                    <a:pt x="55809" y="3471"/>
                    <a:pt x="55773" y="3400"/>
                  </a:cubicBezTo>
                  <a:lnTo>
                    <a:pt x="55630" y="3185"/>
                  </a:lnTo>
                  <a:cubicBezTo>
                    <a:pt x="55219" y="2595"/>
                    <a:pt x="54664" y="2112"/>
                    <a:pt x="54056" y="1736"/>
                  </a:cubicBezTo>
                  <a:cubicBezTo>
                    <a:pt x="52804" y="985"/>
                    <a:pt x="51355" y="609"/>
                    <a:pt x="49924" y="359"/>
                  </a:cubicBezTo>
                  <a:cubicBezTo>
                    <a:pt x="48475" y="108"/>
                    <a:pt x="47008" y="37"/>
                    <a:pt x="45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62"/>
            <p:cNvSpPr/>
            <p:nvPr/>
          </p:nvSpPr>
          <p:spPr>
            <a:xfrm>
              <a:off x="2092350" y="3749850"/>
              <a:ext cx="124800" cy="12100"/>
            </a:xfrm>
            <a:custGeom>
              <a:avLst/>
              <a:gdLst/>
              <a:ahLst/>
              <a:cxnLst/>
              <a:rect l="l" t="t" r="r" b="b"/>
              <a:pathLst>
                <a:path w="4992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647" y="358"/>
                    <a:pt x="3328" y="465"/>
                    <a:pt x="4992" y="483"/>
                  </a:cubicBezTo>
                  <a:cubicBezTo>
                    <a:pt x="3382" y="412"/>
                    <a:pt x="1790" y="3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62"/>
            <p:cNvSpPr/>
            <p:nvPr/>
          </p:nvSpPr>
          <p:spPr>
            <a:xfrm>
              <a:off x="3051125" y="3393425"/>
              <a:ext cx="271450" cy="166825"/>
            </a:xfrm>
            <a:custGeom>
              <a:avLst/>
              <a:gdLst/>
              <a:ahLst/>
              <a:cxnLst/>
              <a:rect l="l" t="t" r="r" b="b"/>
              <a:pathLst>
                <a:path w="10858" h="6673" extrusionOk="0">
                  <a:moveTo>
                    <a:pt x="10858" y="1"/>
                  </a:moveTo>
                  <a:cubicBezTo>
                    <a:pt x="10268" y="555"/>
                    <a:pt x="9659" y="1021"/>
                    <a:pt x="9123" y="1396"/>
                  </a:cubicBezTo>
                  <a:cubicBezTo>
                    <a:pt x="8328" y="2070"/>
                    <a:pt x="6915" y="3045"/>
                    <a:pt x="5304" y="3981"/>
                  </a:cubicBezTo>
                  <a:lnTo>
                    <a:pt x="5304" y="3981"/>
                  </a:lnTo>
                  <a:cubicBezTo>
                    <a:pt x="5432" y="3907"/>
                    <a:pt x="5561" y="3833"/>
                    <a:pt x="5688" y="3757"/>
                  </a:cubicBezTo>
                  <a:cubicBezTo>
                    <a:pt x="7513" y="2666"/>
                    <a:pt x="9284" y="1486"/>
                    <a:pt x="10858" y="1"/>
                  </a:cubicBezTo>
                  <a:close/>
                  <a:moveTo>
                    <a:pt x="5304" y="3981"/>
                  </a:moveTo>
                  <a:cubicBezTo>
                    <a:pt x="4570" y="4404"/>
                    <a:pt x="3825" y="4807"/>
                    <a:pt x="3070" y="5195"/>
                  </a:cubicBezTo>
                  <a:lnTo>
                    <a:pt x="3070" y="5195"/>
                  </a:lnTo>
                  <a:cubicBezTo>
                    <a:pt x="3768" y="4838"/>
                    <a:pt x="4467" y="4463"/>
                    <a:pt x="5134" y="4079"/>
                  </a:cubicBezTo>
                  <a:cubicBezTo>
                    <a:pt x="5191" y="4047"/>
                    <a:pt x="5247" y="4014"/>
                    <a:pt x="5304" y="3981"/>
                  </a:cubicBezTo>
                  <a:close/>
                  <a:moveTo>
                    <a:pt x="3070" y="5195"/>
                  </a:moveTo>
                  <a:cubicBezTo>
                    <a:pt x="2009" y="5738"/>
                    <a:pt x="950" y="6241"/>
                    <a:pt x="0" y="6673"/>
                  </a:cubicBezTo>
                  <a:lnTo>
                    <a:pt x="18" y="6673"/>
                  </a:lnTo>
                  <a:cubicBezTo>
                    <a:pt x="1051" y="6199"/>
                    <a:pt x="2070" y="5710"/>
                    <a:pt x="3070" y="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62"/>
            <p:cNvSpPr/>
            <p:nvPr/>
          </p:nvSpPr>
          <p:spPr>
            <a:xfrm>
              <a:off x="2323550" y="3756100"/>
              <a:ext cx="6300" cy="925"/>
            </a:xfrm>
            <a:custGeom>
              <a:avLst/>
              <a:gdLst/>
              <a:ahLst/>
              <a:cxnLst/>
              <a:rect l="l" t="t" r="r" b="b"/>
              <a:pathLst>
                <a:path w="252" h="37" extrusionOk="0">
                  <a:moveTo>
                    <a:pt x="251" y="1"/>
                  </a:moveTo>
                  <a:cubicBezTo>
                    <a:pt x="226" y="6"/>
                    <a:pt x="201" y="11"/>
                    <a:pt x="177" y="15"/>
                  </a:cubicBezTo>
                  <a:lnTo>
                    <a:pt x="177" y="15"/>
                  </a:lnTo>
                  <a:cubicBezTo>
                    <a:pt x="205" y="12"/>
                    <a:pt x="231" y="7"/>
                    <a:pt x="251" y="1"/>
                  </a:cubicBezTo>
                  <a:close/>
                  <a:moveTo>
                    <a:pt x="177" y="15"/>
                  </a:moveTo>
                  <a:lnTo>
                    <a:pt x="177" y="15"/>
                  </a:lnTo>
                  <a:cubicBezTo>
                    <a:pt x="130" y="21"/>
                    <a:pt x="76" y="25"/>
                    <a:pt x="21" y="36"/>
                  </a:cubicBezTo>
                  <a:lnTo>
                    <a:pt x="21" y="36"/>
                  </a:lnTo>
                  <a:cubicBezTo>
                    <a:pt x="68" y="34"/>
                    <a:pt x="121" y="26"/>
                    <a:pt x="177" y="15"/>
                  </a:cubicBezTo>
                  <a:close/>
                  <a:moveTo>
                    <a:pt x="21" y="36"/>
                  </a:moveTo>
                  <a:cubicBezTo>
                    <a:pt x="14" y="36"/>
                    <a:pt x="7" y="36"/>
                    <a:pt x="1" y="36"/>
                  </a:cubicBezTo>
                  <a:lnTo>
                    <a:pt x="19" y="36"/>
                  </a:lnTo>
                  <a:cubicBezTo>
                    <a:pt x="19" y="36"/>
                    <a:pt x="20" y="36"/>
                    <a:pt x="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62"/>
            <p:cNvSpPr/>
            <p:nvPr/>
          </p:nvSpPr>
          <p:spPr>
            <a:xfrm>
              <a:off x="3361900" y="3246750"/>
              <a:ext cx="17250" cy="73825"/>
            </a:xfrm>
            <a:custGeom>
              <a:avLst/>
              <a:gdLst/>
              <a:ahLst/>
              <a:cxnLst/>
              <a:rect l="l" t="t" r="r" b="b"/>
              <a:pathLst>
                <a:path w="690" h="2953" extrusionOk="0">
                  <a:moveTo>
                    <a:pt x="591" y="1"/>
                  </a:moveTo>
                  <a:cubicBezTo>
                    <a:pt x="603" y="56"/>
                    <a:pt x="613" y="110"/>
                    <a:pt x="621" y="166"/>
                  </a:cubicBezTo>
                  <a:lnTo>
                    <a:pt x="621" y="166"/>
                  </a:lnTo>
                  <a:cubicBezTo>
                    <a:pt x="615" y="109"/>
                    <a:pt x="606" y="54"/>
                    <a:pt x="591" y="1"/>
                  </a:cubicBezTo>
                  <a:close/>
                  <a:moveTo>
                    <a:pt x="621" y="166"/>
                  </a:moveTo>
                  <a:cubicBezTo>
                    <a:pt x="630" y="243"/>
                    <a:pt x="635" y="322"/>
                    <a:pt x="645" y="394"/>
                  </a:cubicBezTo>
                  <a:cubicBezTo>
                    <a:pt x="681" y="877"/>
                    <a:pt x="609" y="1342"/>
                    <a:pt x="484" y="1772"/>
                  </a:cubicBezTo>
                  <a:cubicBezTo>
                    <a:pt x="359" y="2201"/>
                    <a:pt x="180" y="2595"/>
                    <a:pt x="1" y="2952"/>
                  </a:cubicBezTo>
                  <a:cubicBezTo>
                    <a:pt x="251" y="2505"/>
                    <a:pt x="448" y="2022"/>
                    <a:pt x="555" y="1521"/>
                  </a:cubicBezTo>
                  <a:cubicBezTo>
                    <a:pt x="651" y="1075"/>
                    <a:pt x="690" y="615"/>
                    <a:pt x="621" y="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62"/>
            <p:cNvSpPr/>
            <p:nvPr/>
          </p:nvSpPr>
          <p:spPr>
            <a:xfrm>
              <a:off x="2808750" y="3120050"/>
              <a:ext cx="352400" cy="20750"/>
            </a:xfrm>
            <a:custGeom>
              <a:avLst/>
              <a:gdLst/>
              <a:ahLst/>
              <a:cxnLst/>
              <a:rect l="l" t="t" r="r" b="b"/>
              <a:pathLst>
                <a:path w="14096" h="830" extrusionOk="0">
                  <a:moveTo>
                    <a:pt x="10462" y="0"/>
                  </a:moveTo>
                  <a:cubicBezTo>
                    <a:pt x="9308" y="0"/>
                    <a:pt x="8156" y="44"/>
                    <a:pt x="7012" y="114"/>
                  </a:cubicBezTo>
                  <a:cubicBezTo>
                    <a:pt x="4651" y="257"/>
                    <a:pt x="2308" y="508"/>
                    <a:pt x="0" y="830"/>
                  </a:cubicBezTo>
                  <a:cubicBezTo>
                    <a:pt x="2505" y="508"/>
                    <a:pt x="5134" y="239"/>
                    <a:pt x="7817" y="114"/>
                  </a:cubicBezTo>
                  <a:cubicBezTo>
                    <a:pt x="8833" y="62"/>
                    <a:pt x="9848" y="27"/>
                    <a:pt x="10863" y="27"/>
                  </a:cubicBezTo>
                  <a:cubicBezTo>
                    <a:pt x="11941" y="27"/>
                    <a:pt x="13018" y="66"/>
                    <a:pt x="14096" y="168"/>
                  </a:cubicBezTo>
                  <a:cubicBezTo>
                    <a:pt x="12887" y="49"/>
                    <a:pt x="11673" y="0"/>
                    <a:pt x="10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62"/>
            <p:cNvSpPr/>
            <p:nvPr/>
          </p:nvSpPr>
          <p:spPr>
            <a:xfrm>
              <a:off x="3370850" y="3193100"/>
              <a:ext cx="23275" cy="61725"/>
            </a:xfrm>
            <a:custGeom>
              <a:avLst/>
              <a:gdLst/>
              <a:ahLst/>
              <a:cxnLst/>
              <a:rect l="l" t="t" r="r" b="b"/>
              <a:pathLst>
                <a:path w="931" h="2469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26" y="215"/>
                    <a:pt x="197" y="322"/>
                  </a:cubicBezTo>
                  <a:lnTo>
                    <a:pt x="305" y="483"/>
                  </a:lnTo>
                  <a:lnTo>
                    <a:pt x="215" y="322"/>
                  </a:lnTo>
                  <a:cubicBezTo>
                    <a:pt x="144" y="215"/>
                    <a:pt x="72" y="108"/>
                    <a:pt x="1" y="1"/>
                  </a:cubicBezTo>
                  <a:close/>
                  <a:moveTo>
                    <a:pt x="305" y="483"/>
                  </a:moveTo>
                  <a:cubicBezTo>
                    <a:pt x="323" y="537"/>
                    <a:pt x="358" y="591"/>
                    <a:pt x="376" y="644"/>
                  </a:cubicBezTo>
                  <a:lnTo>
                    <a:pt x="537" y="984"/>
                  </a:lnTo>
                  <a:cubicBezTo>
                    <a:pt x="591" y="1109"/>
                    <a:pt x="627" y="1235"/>
                    <a:pt x="663" y="1342"/>
                  </a:cubicBezTo>
                  <a:cubicBezTo>
                    <a:pt x="716" y="1467"/>
                    <a:pt x="752" y="1575"/>
                    <a:pt x="788" y="1700"/>
                  </a:cubicBezTo>
                  <a:cubicBezTo>
                    <a:pt x="841" y="1950"/>
                    <a:pt x="877" y="2201"/>
                    <a:pt x="895" y="2451"/>
                  </a:cubicBezTo>
                  <a:cubicBezTo>
                    <a:pt x="895" y="2440"/>
                    <a:pt x="895" y="2372"/>
                    <a:pt x="904" y="2372"/>
                  </a:cubicBezTo>
                  <a:cubicBezTo>
                    <a:pt x="909" y="2372"/>
                    <a:pt x="918" y="2396"/>
                    <a:pt x="931" y="2469"/>
                  </a:cubicBezTo>
                  <a:cubicBezTo>
                    <a:pt x="913" y="2201"/>
                    <a:pt x="877" y="1950"/>
                    <a:pt x="806" y="1700"/>
                  </a:cubicBezTo>
                  <a:cubicBezTo>
                    <a:pt x="770" y="1575"/>
                    <a:pt x="734" y="1449"/>
                    <a:pt x="698" y="1342"/>
                  </a:cubicBezTo>
                  <a:cubicBezTo>
                    <a:pt x="645" y="1217"/>
                    <a:pt x="609" y="1109"/>
                    <a:pt x="555" y="984"/>
                  </a:cubicBezTo>
                  <a:lnTo>
                    <a:pt x="394" y="644"/>
                  </a:lnTo>
                  <a:cubicBezTo>
                    <a:pt x="358" y="591"/>
                    <a:pt x="341" y="537"/>
                    <a:pt x="305" y="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62"/>
            <p:cNvSpPr/>
            <p:nvPr/>
          </p:nvSpPr>
          <p:spPr>
            <a:xfrm>
              <a:off x="3239375" y="3416700"/>
              <a:ext cx="32225" cy="24600"/>
            </a:xfrm>
            <a:custGeom>
              <a:avLst/>
              <a:gdLst/>
              <a:ahLst/>
              <a:cxnLst/>
              <a:rect l="l" t="t" r="r" b="b"/>
              <a:pathLst>
                <a:path w="1289" h="984" extrusionOk="0">
                  <a:moveTo>
                    <a:pt x="1289" y="0"/>
                  </a:moveTo>
                  <a:lnTo>
                    <a:pt x="1289" y="0"/>
                  </a:lnTo>
                  <a:cubicBezTo>
                    <a:pt x="1154" y="111"/>
                    <a:pt x="1018" y="221"/>
                    <a:pt x="879" y="329"/>
                  </a:cubicBezTo>
                  <a:lnTo>
                    <a:pt x="879" y="329"/>
                  </a:lnTo>
                  <a:cubicBezTo>
                    <a:pt x="1022" y="225"/>
                    <a:pt x="1156" y="118"/>
                    <a:pt x="1289" y="0"/>
                  </a:cubicBezTo>
                  <a:close/>
                  <a:moveTo>
                    <a:pt x="879" y="329"/>
                  </a:moveTo>
                  <a:lnTo>
                    <a:pt x="879" y="329"/>
                  </a:lnTo>
                  <a:cubicBezTo>
                    <a:pt x="849" y="350"/>
                    <a:pt x="819" y="372"/>
                    <a:pt x="788" y="394"/>
                  </a:cubicBezTo>
                  <a:cubicBezTo>
                    <a:pt x="537" y="590"/>
                    <a:pt x="162" y="859"/>
                    <a:pt x="1" y="984"/>
                  </a:cubicBezTo>
                  <a:cubicBezTo>
                    <a:pt x="302" y="767"/>
                    <a:pt x="594" y="551"/>
                    <a:pt x="879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62"/>
            <p:cNvSpPr/>
            <p:nvPr/>
          </p:nvSpPr>
          <p:spPr>
            <a:xfrm>
              <a:off x="3205400" y="3113050"/>
              <a:ext cx="48775" cy="10325"/>
            </a:xfrm>
            <a:custGeom>
              <a:avLst/>
              <a:gdLst/>
              <a:ahLst/>
              <a:cxnLst/>
              <a:rect l="l" t="t" r="r" b="b"/>
              <a:pathLst>
                <a:path w="1951" h="413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72"/>
                    <a:pt x="591" y="126"/>
                    <a:pt x="787" y="179"/>
                  </a:cubicBezTo>
                  <a:cubicBezTo>
                    <a:pt x="984" y="215"/>
                    <a:pt x="1181" y="251"/>
                    <a:pt x="1378" y="287"/>
                  </a:cubicBezTo>
                  <a:cubicBezTo>
                    <a:pt x="1574" y="323"/>
                    <a:pt x="1753" y="376"/>
                    <a:pt x="1950" y="412"/>
                  </a:cubicBezTo>
                  <a:cubicBezTo>
                    <a:pt x="1306" y="251"/>
                    <a:pt x="662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62"/>
            <p:cNvSpPr/>
            <p:nvPr/>
          </p:nvSpPr>
          <p:spPr>
            <a:xfrm>
              <a:off x="2887900" y="3108125"/>
              <a:ext cx="77375" cy="7625"/>
            </a:xfrm>
            <a:custGeom>
              <a:avLst/>
              <a:gdLst/>
              <a:ahLst/>
              <a:cxnLst/>
              <a:rect l="l" t="t" r="r" b="b"/>
              <a:pathLst>
                <a:path w="3095" h="305" extrusionOk="0">
                  <a:moveTo>
                    <a:pt x="3095" y="1"/>
                  </a:moveTo>
                  <a:cubicBezTo>
                    <a:pt x="2057" y="90"/>
                    <a:pt x="1020" y="180"/>
                    <a:pt x="0" y="305"/>
                  </a:cubicBezTo>
                  <a:cubicBezTo>
                    <a:pt x="823" y="215"/>
                    <a:pt x="1682" y="144"/>
                    <a:pt x="2576" y="55"/>
                  </a:cubicBezTo>
                  <a:lnTo>
                    <a:pt x="2576" y="72"/>
                  </a:lnTo>
                  <a:cubicBezTo>
                    <a:pt x="2684" y="55"/>
                    <a:pt x="2862" y="37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" grpId="0"/>
    </p:bldLst>
  </p:timing>
</p:sld>
</file>

<file path=ppt/theme/theme1.xml><?xml version="1.0" encoding="utf-8"?>
<a:theme xmlns:a="http://schemas.openxmlformats.org/drawingml/2006/main" name="Literary Analysis - Language Arts - 9th grade by Slidesgo">
  <a:themeElements>
    <a:clrScheme name="Simple Light">
      <a:dk1>
        <a:srgbClr val="363636"/>
      </a:dk1>
      <a:lt1>
        <a:srgbClr val="F7F4F2"/>
      </a:lt1>
      <a:dk2>
        <a:srgbClr val="F2E6DB"/>
      </a:dk2>
      <a:lt2>
        <a:srgbClr val="DFCEBE"/>
      </a:lt2>
      <a:accent1>
        <a:srgbClr val="E1F1AF"/>
      </a:accent1>
      <a:accent2>
        <a:srgbClr val="EA999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1127</Words>
  <Application>Microsoft Office PowerPoint</Application>
  <PresentationFormat>화면 슬라이드 쇼(16:9)</PresentationFormat>
  <Paragraphs>249</Paragraphs>
  <Slides>48</Slides>
  <Notes>41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6" baseType="lpstr">
      <vt:lpstr>Anaheim</vt:lpstr>
      <vt:lpstr>Courier Prime</vt:lpstr>
      <vt:lpstr>HY궁서B</vt:lpstr>
      <vt:lpstr>Arial</vt:lpstr>
      <vt:lpstr>Nunito Light</vt:lpstr>
      <vt:lpstr>Prompt</vt:lpstr>
      <vt:lpstr>Prompt SemiBold</vt:lpstr>
      <vt:lpstr>Literary Analysis - Language Arts - 9th grade by Slidesgo</vt:lpstr>
      <vt:lpstr>일본 중세</vt:lpstr>
      <vt:lpstr>무로마치 시대</vt:lpstr>
      <vt:lpstr>목차</vt:lpstr>
      <vt:lpstr>무로마치 막부란?</vt:lpstr>
      <vt:lpstr>무로마치 막부란?</vt:lpstr>
      <vt:lpstr>아시카가 요시미쓰란?</vt:lpstr>
      <vt:lpstr>아시카가 요시미쓰란?</vt:lpstr>
      <vt:lpstr>PowerPoint 프레젠테이션</vt:lpstr>
      <vt:lpstr>무로마치의 동산문화</vt:lpstr>
      <vt:lpstr>무로마치의 동산문화</vt:lpstr>
      <vt:lpstr>PowerPoint 프레젠테이션</vt:lpstr>
      <vt:lpstr>멸망한 이유</vt:lpstr>
      <vt:lpstr>멸망한 이유</vt:lpstr>
      <vt:lpstr>Thanks!</vt:lpstr>
      <vt:lpstr>센고쿠 시대 </vt:lpstr>
      <vt:lpstr>목차</vt:lpstr>
      <vt:lpstr>센고쿠시대의 등장</vt:lpstr>
      <vt:lpstr>센고쿠 시대의 등장</vt:lpstr>
      <vt:lpstr>센고쿠시대</vt:lpstr>
      <vt:lpstr>센고쿠 시대</vt:lpstr>
      <vt:lpstr>센고쿠시대 인물</vt:lpstr>
      <vt:lpstr>센고쿠 시대 인물</vt:lpstr>
      <vt:lpstr>센고쿠 시대</vt:lpstr>
      <vt:lpstr>센고쿠시대의 멸망</vt:lpstr>
      <vt:lpstr>센고쿠 시대의 멸망</vt:lpstr>
      <vt:lpstr>Thanks!</vt:lpstr>
      <vt:lpstr>쇼쿠호 시대</vt:lpstr>
      <vt:lpstr>목차</vt:lpstr>
      <vt:lpstr>아즈치모모야마 시대</vt:lpstr>
      <vt:lpstr>아즈치모모야마 시대(安土桃山時代)</vt:lpstr>
      <vt:lpstr>오다 노부나가</vt:lpstr>
      <vt:lpstr>오다 노부나가</vt:lpstr>
      <vt:lpstr>도요토미 히데요시</vt:lpstr>
      <vt:lpstr>도요토미 히데요시</vt:lpstr>
      <vt:lpstr>몰락</vt:lpstr>
      <vt:lpstr>도요토미 일가의 몰락</vt:lpstr>
      <vt:lpstr>Thanks!</vt:lpstr>
      <vt:lpstr>가마쿠라 막부</vt:lpstr>
      <vt:lpstr>가마쿠라 막부</vt:lpstr>
      <vt:lpstr>가마쿠라 막부</vt:lpstr>
      <vt:lpstr>가마쿠라 막부</vt:lpstr>
      <vt:lpstr>가마쿠라 막부</vt:lpstr>
      <vt:lpstr>가마쿠라 막부</vt:lpstr>
      <vt:lpstr>가마쿠라 막부</vt:lpstr>
      <vt:lpstr>가마쿠라 막부</vt:lpstr>
      <vt:lpstr>가마쿠라 막부</vt:lpstr>
      <vt:lpstr>가마쿠라 막부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Analysis Language Arts</dc:title>
  <dc:creator>user</dc:creator>
  <cp:lastModifiedBy>이 예령</cp:lastModifiedBy>
  <cp:revision>20</cp:revision>
  <dcterms:modified xsi:type="dcterms:W3CDTF">2023-09-27T02:16:46Z</dcterms:modified>
</cp:coreProperties>
</file>