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image" Target="../media/image7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031606"/>
            <a:ext cx="18285714" cy="11610619"/>
            <a:chOff x="0" y="1031606"/>
            <a:chExt cx="18285714" cy="1161061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52206" y="-4952084"/>
              <a:ext cx="36571429" cy="2322123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31606"/>
              <a:ext cx="18285714" cy="1161061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8314" y="7780125"/>
            <a:ext cx="1361311" cy="21429"/>
            <a:chOff x="14458314" y="7780125"/>
            <a:chExt cx="1361311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4458314" y="7780125"/>
              <a:ext cx="1361311" cy="214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753639" y="4028350"/>
            <a:ext cx="702291" cy="35714"/>
            <a:chOff x="6753639" y="4028350"/>
            <a:chExt cx="702291" cy="3571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6753639" y="4028350"/>
              <a:ext cx="702291" cy="3571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76151" y="3992898"/>
            <a:ext cx="702291" cy="107143"/>
            <a:chOff x="1176151" y="3992898"/>
            <a:chExt cx="702291" cy="10714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176151" y="3992898"/>
              <a:ext cx="702291" cy="107143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16308" y="3375479"/>
            <a:ext cx="5545683" cy="1370902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305906" y="6993106"/>
            <a:ext cx="1177111" cy="1011406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305906" y="8052458"/>
            <a:ext cx="780016" cy="4975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721606"/>
            <a:ext cx="18285714" cy="7025359"/>
            <a:chOff x="0" y="1721606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791073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21606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30178" y="5223571"/>
            <a:ext cx="7025359" cy="21429"/>
            <a:chOff x="5630178" y="5223571"/>
            <a:chExt cx="7025359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630178" y="5223571"/>
              <a:ext cx="7025359" cy="21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14763" y="1955906"/>
            <a:ext cx="1518738" cy="63655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83745" y="415954"/>
            <a:ext cx="4456136" cy="87197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49811" y="2724972"/>
            <a:ext cx="8803433" cy="396517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0" y="1721606"/>
            <a:ext cx="9142857" cy="7025359"/>
            <a:chOff x="0" y="1721606"/>
            <a:chExt cx="9142857" cy="702535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1721606"/>
              <a:ext cx="9142857" cy="70253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031606"/>
            <a:ext cx="18285714" cy="11610619"/>
            <a:chOff x="0" y="1031606"/>
            <a:chExt cx="18285714" cy="1161061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52206" y="-4952084"/>
              <a:ext cx="36571429" cy="2322123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31606"/>
              <a:ext cx="18285714" cy="1161061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785108" y="5965181"/>
            <a:ext cx="4822784" cy="21429"/>
            <a:chOff x="9785108" y="5965181"/>
            <a:chExt cx="4822784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9785108" y="5965181"/>
              <a:ext cx="4822784" cy="214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675548" y="5984205"/>
            <a:ext cx="4822784" cy="21429"/>
            <a:chOff x="3675548" y="5984205"/>
            <a:chExt cx="4822784" cy="2142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3675548" y="5984205"/>
              <a:ext cx="4822784" cy="2142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70954" y="4372315"/>
            <a:ext cx="4793719" cy="915405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01839" y="4330763"/>
            <a:ext cx="3905481" cy="915405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2" y="4330763"/>
            <a:ext cx="4359291" cy="91540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75173" y="1814049"/>
            <a:ext cx="3803859" cy="863288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894" y="5423525"/>
            <a:ext cx="4221424" cy="915405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01839" y="5423525"/>
            <a:ext cx="4788376" cy="915405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01839" y="6521182"/>
            <a:ext cx="4399443" cy="915405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249383" y="5423525"/>
            <a:ext cx="4064291" cy="9154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85714"/>
            <a:ext cx="18285714" cy="7025359"/>
            <a:chOff x="0" y="1685714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826965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85714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40892" y="5328773"/>
            <a:ext cx="7025359" cy="21429"/>
            <a:chOff x="5640892" y="5328773"/>
            <a:chExt cx="7025359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640892" y="5328773"/>
              <a:ext cx="7025359" cy="21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25344" y="3299087"/>
            <a:ext cx="8654795" cy="4816262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5173" y="575954"/>
            <a:ext cx="5373641" cy="854822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25343" y="2406334"/>
            <a:ext cx="734272" cy="60570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707350" y="2110275"/>
            <a:ext cx="5651631" cy="6065165"/>
            <a:chOff x="1707350" y="2110275"/>
            <a:chExt cx="5651631" cy="6065165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07350" y="2110275"/>
              <a:ext cx="5651631" cy="60651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30178"/>
            <a:ext cx="18285714" cy="7025359"/>
            <a:chOff x="0" y="1630178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882502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30178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40892" y="5328773"/>
            <a:ext cx="7025359" cy="21429"/>
            <a:chOff x="5640892" y="5328773"/>
            <a:chExt cx="7025359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640892" y="5328773"/>
              <a:ext cx="7025359" cy="21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80001" y="3213826"/>
            <a:ext cx="6583262" cy="4206748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83745" y="415954"/>
            <a:ext cx="5373374" cy="87197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73601" y="2265382"/>
            <a:ext cx="1480005" cy="65617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0" y="1630178"/>
            <a:ext cx="9051433" cy="7025359"/>
            <a:chOff x="0" y="1630178"/>
            <a:chExt cx="9051433" cy="702535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1630178"/>
              <a:ext cx="9051433" cy="70253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85714"/>
            <a:ext cx="18285714" cy="7025359"/>
            <a:chOff x="0" y="1685714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826965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85714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30178" y="5187680"/>
            <a:ext cx="7025359" cy="21429"/>
            <a:chOff x="5630178" y="5187680"/>
            <a:chExt cx="7025359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630178" y="5187680"/>
              <a:ext cx="7025359" cy="21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91430" y="2000001"/>
            <a:ext cx="1848023" cy="624366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68164" y="533972"/>
            <a:ext cx="4456136" cy="87197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71253" y="2707236"/>
            <a:ext cx="8706198" cy="544663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0" y="1685714"/>
            <a:ext cx="9142857" cy="7025359"/>
            <a:chOff x="0" y="1685714"/>
            <a:chExt cx="9142857" cy="702535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1685714"/>
              <a:ext cx="9142857" cy="70253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721606"/>
            <a:ext cx="18285714" cy="7025359"/>
            <a:chOff x="0" y="1721606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791073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21606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30178" y="5223571"/>
            <a:ext cx="7025359" cy="21429"/>
            <a:chOff x="5630178" y="5223571"/>
            <a:chExt cx="7025359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630178" y="5223571"/>
              <a:ext cx="7025359" cy="21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63811" y="2315192"/>
            <a:ext cx="1617518" cy="646080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83745" y="415954"/>
            <a:ext cx="4456136" cy="87197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0" y="1721606"/>
            <a:ext cx="9051433" cy="7025359"/>
            <a:chOff x="0" y="1721606"/>
            <a:chExt cx="9051433" cy="702535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721606"/>
              <a:ext cx="9051433" cy="7025359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71253" y="3513148"/>
            <a:ext cx="8696769" cy="36110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721606"/>
            <a:ext cx="18285714" cy="7025359"/>
            <a:chOff x="0" y="1721606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791073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21606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30178" y="5223571"/>
            <a:ext cx="7025359" cy="21429"/>
            <a:chOff x="5630178" y="5223571"/>
            <a:chExt cx="7025359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630178" y="5223571"/>
              <a:ext cx="7025359" cy="21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78097" y="1926620"/>
            <a:ext cx="1935566" cy="646080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83745" y="415954"/>
            <a:ext cx="4456136" cy="87197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27525" y="2679087"/>
            <a:ext cx="8313891" cy="600375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0" y="1721606"/>
            <a:ext cx="9051433" cy="7025359"/>
            <a:chOff x="0" y="1721606"/>
            <a:chExt cx="9051433" cy="702535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1721606"/>
              <a:ext cx="9051433" cy="70253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721606"/>
            <a:ext cx="18285714" cy="7025359"/>
            <a:chOff x="0" y="1721606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791073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21606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30178" y="5223571"/>
            <a:ext cx="7025359" cy="21429"/>
            <a:chOff x="5630178" y="5223571"/>
            <a:chExt cx="7025359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630178" y="5223571"/>
              <a:ext cx="7025359" cy="21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95239" y="1903763"/>
            <a:ext cx="1774852" cy="646080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83745" y="415954"/>
            <a:ext cx="4456136" cy="87197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02682" y="2502386"/>
            <a:ext cx="8687112" cy="605849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411429" y="1957095"/>
            <a:ext cx="3945148" cy="2918105"/>
            <a:chOff x="411429" y="1957095"/>
            <a:chExt cx="3945148" cy="2918105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1429" y="1957095"/>
              <a:ext cx="3945148" cy="291810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836576" y="4875200"/>
            <a:ext cx="3675805" cy="3531665"/>
            <a:chOff x="4836576" y="4875200"/>
            <a:chExt cx="3675805" cy="3531665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36576" y="4875200"/>
              <a:ext cx="3675805" cy="35316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721606"/>
            <a:ext cx="18285714" cy="7025359"/>
            <a:chOff x="0" y="1721606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791073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21606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30178" y="5223571"/>
            <a:ext cx="7025359" cy="21429"/>
            <a:chOff x="5630178" y="5223571"/>
            <a:chExt cx="7025359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630178" y="5223571"/>
              <a:ext cx="7025359" cy="21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29525" y="1978763"/>
            <a:ext cx="1958947" cy="646080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83745" y="415954"/>
            <a:ext cx="4456136" cy="87197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33144" y="3216341"/>
            <a:ext cx="8610433" cy="257796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0" y="1721606"/>
            <a:ext cx="9051433" cy="7025359"/>
            <a:chOff x="0" y="1721606"/>
            <a:chExt cx="9051433" cy="702535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1721606"/>
              <a:ext cx="9051433" cy="70253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2023-05-03T21:06:08Z</dcterms:created>
  <dcterms:modified xsi:type="dcterms:W3CDTF">2023-05-03T21:06:08Z</dcterms:modified>
</cp:coreProperties>
</file>