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832" autoAdjust="0"/>
  </p:normalViewPr>
  <p:slideViewPr>
    <p:cSldViewPr>
      <p:cViewPr>
        <p:scale>
          <a:sx n="66" d="100"/>
          <a:sy n="66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354F2-13D1-42EC-A30D-70073487583C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58796-1AC1-49E3-825C-7AE32BBA8B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5417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0326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1998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15605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F4C9-A53C-4041-B711-FAA5559FC80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DD7C-15F5-49FE-A099-C8E009F1514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13404" y="152550"/>
            <a:ext cx="4390154" cy="6295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7" tIns="45684" rIns="91367" bIns="45684" rtlCol="0" anchor="ctr"/>
          <a:lstStyle/>
          <a:p>
            <a:pPr algn="ctr" defTabSz="913668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9" name="Picture 2" descr="C:\Users\Administrator.HANWHALIFE\Desktop\한화생명 디자인 가이드라인 DATA파일\PNG\A_06_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52014"/>
            <a:ext cx="1154572" cy="497170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xmlns="" val="425447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6138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399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552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2849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8883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817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0298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0472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B08F-29D6-4C8A-A701-A60EF6EE2A34}" type="datetimeFigureOut">
              <a:rPr lang="ko-KR" altLang="en-US" smtClean="0"/>
              <a:pPr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71384-0036-4EE7-BD4C-A27772ADCF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059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 descr="1.jpg"/>
          <p:cNvPicPr>
            <a:picLocks noChangeAspect="1"/>
          </p:cNvPicPr>
          <p:nvPr/>
        </p:nvPicPr>
        <p:blipFill>
          <a:blip r:embed="rId2">
            <a:lum contrast="-20000"/>
          </a:blip>
          <a:srcRect b="952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AutoShape 9" descr="불경기에 대한 이미지 검색결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367" tIns="45684" rIns="91367" bIns="45684" numCol="1" anchor="t" anchorCtr="0" compatLnSpc="1">
            <a:prstTxWarp prst="textNoShape">
              <a:avLst/>
            </a:prstTxWarp>
          </a:bodyPr>
          <a:lstStyle/>
          <a:p>
            <a:pPr defTabSz="913668"/>
            <a:endParaRPr lang="ko-KR" altLang="en-US">
              <a:solidFill>
                <a:srgbClr val="343232"/>
              </a:solidFill>
            </a:endParaRPr>
          </a:p>
        </p:txBody>
      </p:sp>
      <p:sp>
        <p:nvSpPr>
          <p:cNvPr id="5" name="AutoShape 11" descr="불경기에 대한 이미지 검색결과"/>
          <p:cNvSpPr>
            <a:spLocks noChangeAspect="1" noChangeArrowheads="1"/>
          </p:cNvSpPr>
          <p:nvPr/>
        </p:nvSpPr>
        <p:spPr bwMode="auto">
          <a:xfrm>
            <a:off x="320675" y="794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367" tIns="45684" rIns="91367" bIns="45684" numCol="1" anchor="t" anchorCtr="0" compatLnSpc="1">
            <a:prstTxWarp prst="textNoShape">
              <a:avLst/>
            </a:prstTxWarp>
          </a:bodyPr>
          <a:lstStyle/>
          <a:p>
            <a:pPr defTabSz="913668"/>
            <a:endParaRPr lang="ko-KR" altLang="en-US">
              <a:solidFill>
                <a:srgbClr val="343232"/>
              </a:solidFill>
            </a:endParaRPr>
          </a:p>
        </p:txBody>
      </p:sp>
      <p:sp>
        <p:nvSpPr>
          <p:cNvPr id="6" name="AutoShape 13" descr="불경기에 대한 이미지 검색결과"/>
          <p:cNvSpPr>
            <a:spLocks noChangeAspect="1" noChangeArrowheads="1"/>
          </p:cNvSpPr>
          <p:nvPr/>
        </p:nvSpPr>
        <p:spPr bwMode="auto">
          <a:xfrm>
            <a:off x="473079" y="16034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367" tIns="45684" rIns="91367" bIns="45684" numCol="1" anchor="t" anchorCtr="0" compatLnSpc="1">
            <a:prstTxWarp prst="textNoShape">
              <a:avLst/>
            </a:prstTxWarp>
          </a:bodyPr>
          <a:lstStyle/>
          <a:p>
            <a:pPr defTabSz="913668"/>
            <a:endParaRPr lang="ko-KR" altLang="en-US">
              <a:solidFill>
                <a:srgbClr val="343232"/>
              </a:solidFill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724916" y="782405"/>
            <a:ext cx="54901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defTabSz="475029" eaLnBrk="1" hangingPunct="1"/>
            <a:r>
              <a:rPr kumimoji="0" lang="en-US" altLang="ko-K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2018</a:t>
            </a:r>
          </a:p>
          <a:p>
            <a:pPr defTabSz="475029" eaLnBrk="1" hangingPunct="1"/>
            <a:r>
              <a:rPr kumimoji="0" lang="en-US" altLang="ko-KR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Hanwha</a:t>
            </a:r>
            <a:r>
              <a:rPr kumimoji="0" lang="en-US" altLang="ko-KR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Life</a:t>
            </a:r>
            <a:r>
              <a:rPr kumimoji="0" lang="ko-KR" alt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kumimoji="0" lang="en-US" altLang="ko-KR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Job Seminar</a:t>
            </a:r>
            <a:endParaRPr kumimoji="0" lang="ko-KR" alt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2072240"/>
            <a:ext cx="557216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일시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2018. 4. 18(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 16:30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장소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소테즈호텔즈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더 </a:t>
            </a:r>
            <a:r>
              <a:rPr lang="ko-KR" alt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스프라지르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명동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Table</a:t>
            </a:r>
          </a:p>
          <a:p>
            <a:pPr>
              <a:lnSpc>
                <a:spcPct val="150000"/>
              </a:lnSpc>
            </a:pPr>
            <a:endParaRPr lang="en-US" altLang="ko-KR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16:30 - 16:40    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인사말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16:40 - 17:20    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프로그램 안내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17:20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18:30    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성공 사례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18:30 - 19:30    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선배와의 대화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저녁식사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813682" y="3927478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828196" y="5596184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751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</TotalTime>
  <Words>47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SAMSUNG</cp:lastModifiedBy>
  <cp:revision>52</cp:revision>
  <dcterms:created xsi:type="dcterms:W3CDTF">2017-10-18T10:13:55Z</dcterms:created>
  <dcterms:modified xsi:type="dcterms:W3CDTF">2018-04-03T08:09:24Z</dcterms:modified>
</cp:coreProperties>
</file>