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  <p:sldMasterId id="2147483712" r:id="rId3"/>
    <p:sldMasterId id="2147484176" r:id="rId4"/>
    <p:sldMasterId id="2147484357" r:id="rId5"/>
    <p:sldMasterId id="2147484369" r:id="rId6"/>
    <p:sldMasterId id="2147484395" r:id="rId7"/>
  </p:sldMasterIdLst>
  <p:notesMasterIdLst>
    <p:notesMasterId r:id="rId37"/>
  </p:notesMasterIdLst>
  <p:sldIdLst>
    <p:sldId id="700" r:id="rId8"/>
    <p:sldId id="711" r:id="rId9"/>
    <p:sldId id="712" r:id="rId10"/>
    <p:sldId id="644" r:id="rId11"/>
    <p:sldId id="713" r:id="rId12"/>
    <p:sldId id="719" r:id="rId13"/>
    <p:sldId id="715" r:id="rId14"/>
    <p:sldId id="717" r:id="rId15"/>
    <p:sldId id="651" r:id="rId16"/>
    <p:sldId id="716" r:id="rId17"/>
    <p:sldId id="641" r:id="rId18"/>
    <p:sldId id="454" r:id="rId19"/>
    <p:sldId id="723" r:id="rId20"/>
    <p:sldId id="726" r:id="rId21"/>
    <p:sldId id="727" r:id="rId22"/>
    <p:sldId id="728" r:id="rId23"/>
    <p:sldId id="729" r:id="rId24"/>
    <p:sldId id="730" r:id="rId25"/>
    <p:sldId id="731" r:id="rId26"/>
    <p:sldId id="732" r:id="rId27"/>
    <p:sldId id="733" r:id="rId28"/>
    <p:sldId id="734" r:id="rId29"/>
    <p:sldId id="721" r:id="rId30"/>
    <p:sldId id="722" r:id="rId31"/>
    <p:sldId id="736" r:id="rId32"/>
    <p:sldId id="737" r:id="rId33"/>
    <p:sldId id="735" r:id="rId34"/>
    <p:sldId id="724" r:id="rId35"/>
    <p:sldId id="725" r:id="rId3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66"/>
    <a:srgbClr val="0033CC"/>
    <a:srgbClr val="663300"/>
    <a:srgbClr val="CC9900"/>
    <a:srgbClr val="FF9900"/>
    <a:srgbClr val="FF7C80"/>
    <a:srgbClr val="660066"/>
    <a:srgbClr val="FF33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0" autoAdjust="0"/>
    <p:restoredTop sz="94797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13006E9-1774-4291-8BA5-B333398705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>
                <a:solidFill>
                  <a:prstClr val="black"/>
                </a:solidFill>
              </a:rPr>
              <a:pPr/>
              <a:t>2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4754F-EFD8-47F5-83DE-0D780948609F}" type="slidenum">
              <a:rPr lang="en-US" altLang="ko-KR" smtClean="0">
                <a:solidFill>
                  <a:prstClr val="black"/>
                </a:solidFill>
              </a:rPr>
              <a:pPr/>
              <a:t>25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0400"/>
          </a:xfrm>
          <a:ln cap="flat"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어두운 수평선"/>
          <p:cNvSpPr>
            <a:spLocks noChangeArrowheads="1"/>
          </p:cNvSpPr>
          <p:nvPr/>
        </p:nvSpPr>
        <p:spPr bwMode="auto">
          <a:xfrm>
            <a:off x="0" y="0"/>
            <a:ext cx="9144000" cy="2349500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2819400"/>
          </a:xfrm>
          <a:prstGeom prst="rect">
            <a:avLst/>
          </a:prstGeom>
          <a:solidFill>
            <a:srgbClr val="A9A9A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314575"/>
            <a:ext cx="9153525" cy="2338388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 rot="-1335038">
            <a:off x="-612775" y="549275"/>
            <a:ext cx="9648825" cy="4733925"/>
            <a:chOff x="1387" y="1983"/>
            <a:chExt cx="3485" cy="1710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87" y="1983"/>
              <a:ext cx="3324" cy="1710"/>
              <a:chOff x="-300" y="600"/>
              <a:chExt cx="6066" cy="3120"/>
            </a:xfrm>
          </p:grpSpPr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-301" y="2308"/>
                <a:ext cx="938" cy="96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2" y="6"/>
                  </a:cxn>
                  <a:cxn ang="0">
                    <a:pos x="146" y="14"/>
                  </a:cxn>
                  <a:cxn ang="0">
                    <a:pos x="182" y="26"/>
                  </a:cxn>
                  <a:cxn ang="0">
                    <a:pos x="220" y="42"/>
                  </a:cxn>
                  <a:cxn ang="0">
                    <a:pos x="238" y="52"/>
                  </a:cxn>
                  <a:cxn ang="0">
                    <a:pos x="258" y="64"/>
                  </a:cxn>
                  <a:cxn ang="0">
                    <a:pos x="278" y="76"/>
                  </a:cxn>
                  <a:cxn ang="0">
                    <a:pos x="298" y="90"/>
                  </a:cxn>
                  <a:cxn ang="0">
                    <a:pos x="316" y="106"/>
                  </a:cxn>
                  <a:cxn ang="0">
                    <a:pos x="336" y="124"/>
                  </a:cxn>
                  <a:cxn ang="0">
                    <a:pos x="354" y="144"/>
                  </a:cxn>
                  <a:cxn ang="0">
                    <a:pos x="372" y="166"/>
                  </a:cxn>
                  <a:cxn ang="0">
                    <a:pos x="390" y="190"/>
                  </a:cxn>
                  <a:cxn ang="0">
                    <a:pos x="406" y="216"/>
                  </a:cxn>
                  <a:cxn ang="0">
                    <a:pos x="424" y="244"/>
                  </a:cxn>
                  <a:cxn ang="0">
                    <a:pos x="438" y="274"/>
                  </a:cxn>
                  <a:cxn ang="0">
                    <a:pos x="454" y="308"/>
                  </a:cxn>
                  <a:cxn ang="0">
                    <a:pos x="466" y="342"/>
                  </a:cxn>
                  <a:cxn ang="0">
                    <a:pos x="466" y="342"/>
                  </a:cxn>
                  <a:cxn ang="0">
                    <a:pos x="492" y="412"/>
                  </a:cxn>
                  <a:cxn ang="0">
                    <a:pos x="518" y="478"/>
                  </a:cxn>
                  <a:cxn ang="0">
                    <a:pos x="544" y="536"/>
                  </a:cxn>
                  <a:cxn ang="0">
                    <a:pos x="570" y="590"/>
                  </a:cxn>
                  <a:cxn ang="0">
                    <a:pos x="596" y="640"/>
                  </a:cxn>
                  <a:cxn ang="0">
                    <a:pos x="624" y="686"/>
                  </a:cxn>
                  <a:cxn ang="0">
                    <a:pos x="650" y="726"/>
                  </a:cxn>
                  <a:cxn ang="0">
                    <a:pos x="678" y="764"/>
                  </a:cxn>
                  <a:cxn ang="0">
                    <a:pos x="706" y="798"/>
                  </a:cxn>
                  <a:cxn ang="0">
                    <a:pos x="736" y="828"/>
                  </a:cxn>
                  <a:cxn ang="0">
                    <a:pos x="766" y="856"/>
                  </a:cxn>
                  <a:cxn ang="0">
                    <a:pos x="798" y="882"/>
                  </a:cxn>
                  <a:cxn ang="0">
                    <a:pos x="830" y="906"/>
                  </a:cxn>
                  <a:cxn ang="0">
                    <a:pos x="864" y="928"/>
                  </a:cxn>
                  <a:cxn ang="0">
                    <a:pos x="900" y="948"/>
                  </a:cxn>
                  <a:cxn ang="0">
                    <a:pos x="938" y="968"/>
                  </a:cxn>
                </a:cxnLst>
                <a:rect l="0" t="0" r="r" b="b"/>
                <a:pathLst>
                  <a:path w="938" h="968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2" y="6"/>
                    </a:lnTo>
                    <a:lnTo>
                      <a:pt x="146" y="14"/>
                    </a:lnTo>
                    <a:lnTo>
                      <a:pt x="182" y="26"/>
                    </a:lnTo>
                    <a:lnTo>
                      <a:pt x="220" y="42"/>
                    </a:lnTo>
                    <a:lnTo>
                      <a:pt x="238" y="52"/>
                    </a:lnTo>
                    <a:lnTo>
                      <a:pt x="258" y="64"/>
                    </a:lnTo>
                    <a:lnTo>
                      <a:pt x="278" y="76"/>
                    </a:lnTo>
                    <a:lnTo>
                      <a:pt x="298" y="90"/>
                    </a:lnTo>
                    <a:lnTo>
                      <a:pt x="316" y="106"/>
                    </a:lnTo>
                    <a:lnTo>
                      <a:pt x="336" y="124"/>
                    </a:lnTo>
                    <a:lnTo>
                      <a:pt x="354" y="144"/>
                    </a:lnTo>
                    <a:lnTo>
                      <a:pt x="372" y="166"/>
                    </a:lnTo>
                    <a:lnTo>
                      <a:pt x="390" y="190"/>
                    </a:lnTo>
                    <a:lnTo>
                      <a:pt x="406" y="216"/>
                    </a:lnTo>
                    <a:lnTo>
                      <a:pt x="424" y="244"/>
                    </a:lnTo>
                    <a:lnTo>
                      <a:pt x="438" y="274"/>
                    </a:lnTo>
                    <a:lnTo>
                      <a:pt x="454" y="308"/>
                    </a:lnTo>
                    <a:lnTo>
                      <a:pt x="466" y="342"/>
                    </a:lnTo>
                    <a:lnTo>
                      <a:pt x="466" y="342"/>
                    </a:lnTo>
                    <a:lnTo>
                      <a:pt x="492" y="412"/>
                    </a:lnTo>
                    <a:lnTo>
                      <a:pt x="518" y="478"/>
                    </a:lnTo>
                    <a:lnTo>
                      <a:pt x="544" y="536"/>
                    </a:lnTo>
                    <a:lnTo>
                      <a:pt x="570" y="590"/>
                    </a:lnTo>
                    <a:lnTo>
                      <a:pt x="596" y="640"/>
                    </a:lnTo>
                    <a:lnTo>
                      <a:pt x="624" y="686"/>
                    </a:lnTo>
                    <a:lnTo>
                      <a:pt x="650" y="726"/>
                    </a:lnTo>
                    <a:lnTo>
                      <a:pt x="678" y="764"/>
                    </a:lnTo>
                    <a:lnTo>
                      <a:pt x="706" y="798"/>
                    </a:lnTo>
                    <a:lnTo>
                      <a:pt x="736" y="828"/>
                    </a:lnTo>
                    <a:lnTo>
                      <a:pt x="766" y="856"/>
                    </a:lnTo>
                    <a:lnTo>
                      <a:pt x="798" y="882"/>
                    </a:lnTo>
                    <a:lnTo>
                      <a:pt x="830" y="906"/>
                    </a:lnTo>
                    <a:lnTo>
                      <a:pt x="864" y="928"/>
                    </a:lnTo>
                    <a:lnTo>
                      <a:pt x="900" y="948"/>
                    </a:lnTo>
                    <a:lnTo>
                      <a:pt x="938" y="9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-295" y="2319"/>
                <a:ext cx="968" cy="94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2"/>
                  </a:cxn>
                  <a:cxn ang="0">
                    <a:pos x="30" y="2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0" y="6"/>
                  </a:cxn>
                  <a:cxn ang="0">
                    <a:pos x="146" y="12"/>
                  </a:cxn>
                  <a:cxn ang="0">
                    <a:pos x="182" y="22"/>
                  </a:cxn>
                  <a:cxn ang="0">
                    <a:pos x="220" y="36"/>
                  </a:cxn>
                  <a:cxn ang="0">
                    <a:pos x="240" y="46"/>
                  </a:cxn>
                  <a:cxn ang="0">
                    <a:pos x="260" y="56"/>
                  </a:cxn>
                  <a:cxn ang="0">
                    <a:pos x="280" y="68"/>
                  </a:cxn>
                  <a:cxn ang="0">
                    <a:pos x="300" y="82"/>
                  </a:cxn>
                  <a:cxn ang="0">
                    <a:pos x="320" y="98"/>
                  </a:cxn>
                  <a:cxn ang="0">
                    <a:pos x="338" y="116"/>
                  </a:cxn>
                  <a:cxn ang="0">
                    <a:pos x="358" y="134"/>
                  </a:cxn>
                  <a:cxn ang="0">
                    <a:pos x="376" y="156"/>
                  </a:cxn>
                  <a:cxn ang="0">
                    <a:pos x="396" y="178"/>
                  </a:cxn>
                  <a:cxn ang="0">
                    <a:pos x="414" y="204"/>
                  </a:cxn>
                  <a:cxn ang="0">
                    <a:pos x="430" y="232"/>
                  </a:cxn>
                  <a:cxn ang="0">
                    <a:pos x="446" y="262"/>
                  </a:cxn>
                  <a:cxn ang="0">
                    <a:pos x="462" y="294"/>
                  </a:cxn>
                  <a:cxn ang="0">
                    <a:pos x="478" y="330"/>
                  </a:cxn>
                  <a:cxn ang="0">
                    <a:pos x="478" y="330"/>
                  </a:cxn>
                  <a:cxn ang="0">
                    <a:pos x="506" y="398"/>
                  </a:cxn>
                  <a:cxn ang="0">
                    <a:pos x="534" y="462"/>
                  </a:cxn>
                  <a:cxn ang="0">
                    <a:pos x="560" y="522"/>
                  </a:cxn>
                  <a:cxn ang="0">
                    <a:pos x="588" y="574"/>
                  </a:cxn>
                  <a:cxn ang="0">
                    <a:pos x="616" y="624"/>
                  </a:cxn>
                  <a:cxn ang="0">
                    <a:pos x="644" y="668"/>
                  </a:cxn>
                  <a:cxn ang="0">
                    <a:pos x="672" y="708"/>
                  </a:cxn>
                  <a:cxn ang="0">
                    <a:pos x="702" y="744"/>
                  </a:cxn>
                  <a:cxn ang="0">
                    <a:pos x="732" y="778"/>
                  </a:cxn>
                  <a:cxn ang="0">
                    <a:pos x="762" y="808"/>
                  </a:cxn>
                  <a:cxn ang="0">
                    <a:pos x="792" y="834"/>
                  </a:cxn>
                  <a:cxn ang="0">
                    <a:pos x="826" y="860"/>
                  </a:cxn>
                  <a:cxn ang="0">
                    <a:pos x="860" y="882"/>
                  </a:cxn>
                  <a:cxn ang="0">
                    <a:pos x="894" y="902"/>
                  </a:cxn>
                  <a:cxn ang="0">
                    <a:pos x="930" y="922"/>
                  </a:cxn>
                  <a:cxn ang="0">
                    <a:pos x="968" y="940"/>
                  </a:cxn>
                </a:cxnLst>
                <a:rect l="0" t="0" r="r" b="b"/>
                <a:pathLst>
                  <a:path w="968" h="940">
                    <a:moveTo>
                      <a:pt x="0" y="4"/>
                    </a:moveTo>
                    <a:lnTo>
                      <a:pt x="0" y="4"/>
                    </a:lnTo>
                    <a:lnTo>
                      <a:pt x="14" y="2"/>
                    </a:lnTo>
                    <a:lnTo>
                      <a:pt x="30" y="2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0" y="6"/>
                    </a:lnTo>
                    <a:lnTo>
                      <a:pt x="146" y="12"/>
                    </a:lnTo>
                    <a:lnTo>
                      <a:pt x="182" y="22"/>
                    </a:lnTo>
                    <a:lnTo>
                      <a:pt x="220" y="36"/>
                    </a:lnTo>
                    <a:lnTo>
                      <a:pt x="240" y="46"/>
                    </a:lnTo>
                    <a:lnTo>
                      <a:pt x="260" y="56"/>
                    </a:lnTo>
                    <a:lnTo>
                      <a:pt x="280" y="68"/>
                    </a:lnTo>
                    <a:lnTo>
                      <a:pt x="300" y="82"/>
                    </a:lnTo>
                    <a:lnTo>
                      <a:pt x="320" y="98"/>
                    </a:lnTo>
                    <a:lnTo>
                      <a:pt x="338" y="116"/>
                    </a:lnTo>
                    <a:lnTo>
                      <a:pt x="358" y="134"/>
                    </a:lnTo>
                    <a:lnTo>
                      <a:pt x="376" y="156"/>
                    </a:lnTo>
                    <a:lnTo>
                      <a:pt x="396" y="178"/>
                    </a:lnTo>
                    <a:lnTo>
                      <a:pt x="414" y="204"/>
                    </a:lnTo>
                    <a:lnTo>
                      <a:pt x="430" y="232"/>
                    </a:lnTo>
                    <a:lnTo>
                      <a:pt x="446" y="262"/>
                    </a:lnTo>
                    <a:lnTo>
                      <a:pt x="462" y="294"/>
                    </a:lnTo>
                    <a:lnTo>
                      <a:pt x="478" y="330"/>
                    </a:lnTo>
                    <a:lnTo>
                      <a:pt x="478" y="330"/>
                    </a:lnTo>
                    <a:lnTo>
                      <a:pt x="506" y="398"/>
                    </a:lnTo>
                    <a:lnTo>
                      <a:pt x="534" y="462"/>
                    </a:lnTo>
                    <a:lnTo>
                      <a:pt x="560" y="522"/>
                    </a:lnTo>
                    <a:lnTo>
                      <a:pt x="588" y="574"/>
                    </a:lnTo>
                    <a:lnTo>
                      <a:pt x="616" y="624"/>
                    </a:lnTo>
                    <a:lnTo>
                      <a:pt x="644" y="668"/>
                    </a:lnTo>
                    <a:lnTo>
                      <a:pt x="672" y="708"/>
                    </a:lnTo>
                    <a:lnTo>
                      <a:pt x="702" y="744"/>
                    </a:lnTo>
                    <a:lnTo>
                      <a:pt x="732" y="778"/>
                    </a:lnTo>
                    <a:lnTo>
                      <a:pt x="762" y="808"/>
                    </a:lnTo>
                    <a:lnTo>
                      <a:pt x="792" y="834"/>
                    </a:lnTo>
                    <a:lnTo>
                      <a:pt x="826" y="860"/>
                    </a:lnTo>
                    <a:lnTo>
                      <a:pt x="860" y="882"/>
                    </a:lnTo>
                    <a:lnTo>
                      <a:pt x="894" y="902"/>
                    </a:lnTo>
                    <a:lnTo>
                      <a:pt x="930" y="922"/>
                    </a:lnTo>
                    <a:lnTo>
                      <a:pt x="968" y="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-290" y="2331"/>
                <a:ext cx="1000" cy="90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4" y="4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2"/>
                  </a:cxn>
                  <a:cxn ang="0">
                    <a:pos x="146" y="8"/>
                  </a:cxn>
                  <a:cxn ang="0">
                    <a:pos x="182" y="16"/>
                  </a:cxn>
                  <a:cxn ang="0">
                    <a:pos x="222" y="30"/>
                  </a:cxn>
                  <a:cxn ang="0">
                    <a:pos x="242" y="38"/>
                  </a:cxn>
                  <a:cxn ang="0">
                    <a:pos x="262" y="48"/>
                  </a:cxn>
                  <a:cxn ang="0">
                    <a:pos x="282" y="60"/>
                  </a:cxn>
                  <a:cxn ang="0">
                    <a:pos x="302" y="72"/>
                  </a:cxn>
                  <a:cxn ang="0">
                    <a:pos x="322" y="88"/>
                  </a:cxn>
                  <a:cxn ang="0">
                    <a:pos x="342" y="104"/>
                  </a:cxn>
                  <a:cxn ang="0">
                    <a:pos x="362" y="122"/>
                  </a:cxn>
                  <a:cxn ang="0">
                    <a:pos x="382" y="142"/>
                  </a:cxn>
                  <a:cxn ang="0">
                    <a:pos x="402" y="166"/>
                  </a:cxn>
                  <a:cxn ang="0">
                    <a:pos x="420" y="190"/>
                  </a:cxn>
                  <a:cxn ang="0">
                    <a:pos x="438" y="218"/>
                  </a:cxn>
                  <a:cxn ang="0">
                    <a:pos x="456" y="248"/>
                  </a:cxn>
                  <a:cxn ang="0">
                    <a:pos x="472" y="280"/>
                  </a:cxn>
                  <a:cxn ang="0">
                    <a:pos x="488" y="314"/>
                  </a:cxn>
                  <a:cxn ang="0">
                    <a:pos x="488" y="314"/>
                  </a:cxn>
                  <a:cxn ang="0">
                    <a:pos x="518" y="382"/>
                  </a:cxn>
                  <a:cxn ang="0">
                    <a:pos x="548" y="446"/>
                  </a:cxn>
                  <a:cxn ang="0">
                    <a:pos x="578" y="504"/>
                  </a:cxn>
                  <a:cxn ang="0">
                    <a:pos x="606" y="556"/>
                  </a:cxn>
                  <a:cxn ang="0">
                    <a:pos x="636" y="604"/>
                  </a:cxn>
                  <a:cxn ang="0">
                    <a:pos x="666" y="648"/>
                  </a:cxn>
                  <a:cxn ang="0">
                    <a:pos x="696" y="688"/>
                  </a:cxn>
                  <a:cxn ang="0">
                    <a:pos x="726" y="722"/>
                  </a:cxn>
                  <a:cxn ang="0">
                    <a:pos x="756" y="756"/>
                  </a:cxn>
                  <a:cxn ang="0">
                    <a:pos x="788" y="784"/>
                  </a:cxn>
                  <a:cxn ang="0">
                    <a:pos x="820" y="810"/>
                  </a:cxn>
                  <a:cxn ang="0">
                    <a:pos x="852" y="834"/>
                  </a:cxn>
                  <a:cxn ang="0">
                    <a:pos x="888" y="854"/>
                  </a:cxn>
                  <a:cxn ang="0">
                    <a:pos x="924" y="874"/>
                  </a:cxn>
                  <a:cxn ang="0">
                    <a:pos x="960" y="892"/>
                  </a:cxn>
                  <a:cxn ang="0">
                    <a:pos x="1000" y="908"/>
                  </a:cxn>
                </a:cxnLst>
                <a:rect l="0" t="0" r="r" b="b"/>
                <a:pathLst>
                  <a:path w="1000" h="908">
                    <a:moveTo>
                      <a:pt x="0" y="6"/>
                    </a:moveTo>
                    <a:lnTo>
                      <a:pt x="0" y="6"/>
                    </a:lnTo>
                    <a:lnTo>
                      <a:pt x="14" y="4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2"/>
                    </a:lnTo>
                    <a:lnTo>
                      <a:pt x="146" y="8"/>
                    </a:lnTo>
                    <a:lnTo>
                      <a:pt x="182" y="16"/>
                    </a:lnTo>
                    <a:lnTo>
                      <a:pt x="222" y="30"/>
                    </a:lnTo>
                    <a:lnTo>
                      <a:pt x="242" y="38"/>
                    </a:lnTo>
                    <a:lnTo>
                      <a:pt x="262" y="48"/>
                    </a:lnTo>
                    <a:lnTo>
                      <a:pt x="282" y="60"/>
                    </a:lnTo>
                    <a:lnTo>
                      <a:pt x="302" y="72"/>
                    </a:lnTo>
                    <a:lnTo>
                      <a:pt x="322" y="88"/>
                    </a:lnTo>
                    <a:lnTo>
                      <a:pt x="342" y="104"/>
                    </a:lnTo>
                    <a:lnTo>
                      <a:pt x="362" y="122"/>
                    </a:lnTo>
                    <a:lnTo>
                      <a:pt x="382" y="142"/>
                    </a:lnTo>
                    <a:lnTo>
                      <a:pt x="402" y="166"/>
                    </a:lnTo>
                    <a:lnTo>
                      <a:pt x="420" y="190"/>
                    </a:lnTo>
                    <a:lnTo>
                      <a:pt x="438" y="218"/>
                    </a:lnTo>
                    <a:lnTo>
                      <a:pt x="456" y="248"/>
                    </a:lnTo>
                    <a:lnTo>
                      <a:pt x="472" y="280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518" y="382"/>
                    </a:lnTo>
                    <a:lnTo>
                      <a:pt x="548" y="446"/>
                    </a:lnTo>
                    <a:lnTo>
                      <a:pt x="578" y="504"/>
                    </a:lnTo>
                    <a:lnTo>
                      <a:pt x="606" y="556"/>
                    </a:lnTo>
                    <a:lnTo>
                      <a:pt x="636" y="604"/>
                    </a:lnTo>
                    <a:lnTo>
                      <a:pt x="666" y="648"/>
                    </a:lnTo>
                    <a:lnTo>
                      <a:pt x="696" y="688"/>
                    </a:lnTo>
                    <a:lnTo>
                      <a:pt x="726" y="722"/>
                    </a:lnTo>
                    <a:lnTo>
                      <a:pt x="756" y="756"/>
                    </a:lnTo>
                    <a:lnTo>
                      <a:pt x="788" y="784"/>
                    </a:lnTo>
                    <a:lnTo>
                      <a:pt x="820" y="810"/>
                    </a:lnTo>
                    <a:lnTo>
                      <a:pt x="852" y="834"/>
                    </a:lnTo>
                    <a:lnTo>
                      <a:pt x="888" y="854"/>
                    </a:lnTo>
                    <a:lnTo>
                      <a:pt x="924" y="874"/>
                    </a:lnTo>
                    <a:lnTo>
                      <a:pt x="960" y="892"/>
                    </a:lnTo>
                    <a:lnTo>
                      <a:pt x="1000" y="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-283" y="2343"/>
                <a:ext cx="1031" cy="87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4" y="6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0"/>
                  </a:cxn>
                  <a:cxn ang="0">
                    <a:pos x="146" y="4"/>
                  </a:cxn>
                  <a:cxn ang="0">
                    <a:pos x="182" y="12"/>
                  </a:cxn>
                  <a:cxn ang="0">
                    <a:pos x="222" y="22"/>
                  </a:cxn>
                  <a:cxn ang="0">
                    <a:pos x="242" y="30"/>
                  </a:cxn>
                  <a:cxn ang="0">
                    <a:pos x="264" y="40"/>
                  </a:cxn>
                  <a:cxn ang="0">
                    <a:pos x="284" y="50"/>
                  </a:cxn>
                  <a:cxn ang="0">
                    <a:pos x="304" y="64"/>
                  </a:cxn>
                  <a:cxn ang="0">
                    <a:pos x="326" y="78"/>
                  </a:cxn>
                  <a:cxn ang="0">
                    <a:pos x="346" y="94"/>
                  </a:cxn>
                  <a:cxn ang="0">
                    <a:pos x="366" y="112"/>
                  </a:cxn>
                  <a:cxn ang="0">
                    <a:pos x="386" y="130"/>
                  </a:cxn>
                  <a:cxn ang="0">
                    <a:pos x="406" y="152"/>
                  </a:cxn>
                  <a:cxn ang="0">
                    <a:pos x="426" y="178"/>
                  </a:cxn>
                  <a:cxn ang="0">
                    <a:pos x="446" y="204"/>
                  </a:cxn>
                  <a:cxn ang="0">
                    <a:pos x="464" y="232"/>
                  </a:cxn>
                  <a:cxn ang="0">
                    <a:pos x="482" y="264"/>
                  </a:cxn>
                  <a:cxn ang="0">
                    <a:pos x="498" y="298"/>
                  </a:cxn>
                  <a:cxn ang="0">
                    <a:pos x="498" y="298"/>
                  </a:cxn>
                  <a:cxn ang="0">
                    <a:pos x="530" y="366"/>
                  </a:cxn>
                  <a:cxn ang="0">
                    <a:pos x="562" y="430"/>
                  </a:cxn>
                  <a:cxn ang="0">
                    <a:pos x="594" y="486"/>
                  </a:cxn>
                  <a:cxn ang="0">
                    <a:pos x="624" y="538"/>
                  </a:cxn>
                  <a:cxn ang="0">
                    <a:pos x="656" y="586"/>
                  </a:cxn>
                  <a:cxn ang="0">
                    <a:pos x="686" y="628"/>
                  </a:cxn>
                  <a:cxn ang="0">
                    <a:pos x="718" y="666"/>
                  </a:cxn>
                  <a:cxn ang="0">
                    <a:pos x="748" y="702"/>
                  </a:cxn>
                  <a:cxn ang="0">
                    <a:pos x="780" y="732"/>
                  </a:cxn>
                  <a:cxn ang="0">
                    <a:pos x="812" y="760"/>
                  </a:cxn>
                  <a:cxn ang="0">
                    <a:pos x="846" y="784"/>
                  </a:cxn>
                  <a:cxn ang="0">
                    <a:pos x="880" y="808"/>
                  </a:cxn>
                  <a:cxn ang="0">
                    <a:pos x="916" y="828"/>
                  </a:cxn>
                  <a:cxn ang="0">
                    <a:pos x="952" y="846"/>
                  </a:cxn>
                  <a:cxn ang="0">
                    <a:pos x="990" y="862"/>
                  </a:cxn>
                  <a:cxn ang="0">
                    <a:pos x="1030" y="878"/>
                  </a:cxn>
                </a:cxnLst>
                <a:rect l="0" t="0" r="r" b="b"/>
                <a:pathLst>
                  <a:path w="1030" h="878">
                    <a:moveTo>
                      <a:pt x="0" y="8"/>
                    </a:moveTo>
                    <a:lnTo>
                      <a:pt x="0" y="8"/>
                    </a:lnTo>
                    <a:lnTo>
                      <a:pt x="14" y="6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46" y="4"/>
                    </a:lnTo>
                    <a:lnTo>
                      <a:pt x="182" y="12"/>
                    </a:lnTo>
                    <a:lnTo>
                      <a:pt x="222" y="22"/>
                    </a:lnTo>
                    <a:lnTo>
                      <a:pt x="242" y="30"/>
                    </a:lnTo>
                    <a:lnTo>
                      <a:pt x="264" y="40"/>
                    </a:lnTo>
                    <a:lnTo>
                      <a:pt x="284" y="50"/>
                    </a:lnTo>
                    <a:lnTo>
                      <a:pt x="304" y="64"/>
                    </a:lnTo>
                    <a:lnTo>
                      <a:pt x="326" y="78"/>
                    </a:lnTo>
                    <a:lnTo>
                      <a:pt x="346" y="94"/>
                    </a:lnTo>
                    <a:lnTo>
                      <a:pt x="366" y="112"/>
                    </a:lnTo>
                    <a:lnTo>
                      <a:pt x="386" y="130"/>
                    </a:lnTo>
                    <a:lnTo>
                      <a:pt x="406" y="152"/>
                    </a:lnTo>
                    <a:lnTo>
                      <a:pt x="426" y="178"/>
                    </a:lnTo>
                    <a:lnTo>
                      <a:pt x="446" y="204"/>
                    </a:lnTo>
                    <a:lnTo>
                      <a:pt x="464" y="232"/>
                    </a:lnTo>
                    <a:lnTo>
                      <a:pt x="482" y="264"/>
                    </a:lnTo>
                    <a:lnTo>
                      <a:pt x="498" y="298"/>
                    </a:lnTo>
                    <a:lnTo>
                      <a:pt x="498" y="298"/>
                    </a:lnTo>
                    <a:lnTo>
                      <a:pt x="530" y="366"/>
                    </a:lnTo>
                    <a:lnTo>
                      <a:pt x="562" y="430"/>
                    </a:lnTo>
                    <a:lnTo>
                      <a:pt x="594" y="486"/>
                    </a:lnTo>
                    <a:lnTo>
                      <a:pt x="624" y="538"/>
                    </a:lnTo>
                    <a:lnTo>
                      <a:pt x="656" y="586"/>
                    </a:lnTo>
                    <a:lnTo>
                      <a:pt x="686" y="628"/>
                    </a:lnTo>
                    <a:lnTo>
                      <a:pt x="718" y="666"/>
                    </a:lnTo>
                    <a:lnTo>
                      <a:pt x="748" y="702"/>
                    </a:lnTo>
                    <a:lnTo>
                      <a:pt x="780" y="732"/>
                    </a:lnTo>
                    <a:lnTo>
                      <a:pt x="812" y="760"/>
                    </a:lnTo>
                    <a:lnTo>
                      <a:pt x="846" y="784"/>
                    </a:lnTo>
                    <a:lnTo>
                      <a:pt x="880" y="808"/>
                    </a:lnTo>
                    <a:lnTo>
                      <a:pt x="916" y="828"/>
                    </a:lnTo>
                    <a:lnTo>
                      <a:pt x="952" y="846"/>
                    </a:lnTo>
                    <a:lnTo>
                      <a:pt x="990" y="862"/>
                    </a:lnTo>
                    <a:lnTo>
                      <a:pt x="103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-276" y="2353"/>
                <a:ext cx="1058" cy="84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4" y="10"/>
                  </a:cxn>
                  <a:cxn ang="0">
                    <a:pos x="30" y="6"/>
                  </a:cxn>
                  <a:cxn ang="0">
                    <a:pos x="52" y="4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46" y="2"/>
                  </a:cxn>
                  <a:cxn ang="0">
                    <a:pos x="184" y="8"/>
                  </a:cxn>
                  <a:cxn ang="0">
                    <a:pos x="224" y="20"/>
                  </a:cxn>
                  <a:cxn ang="0">
                    <a:pos x="244" y="26"/>
                  </a:cxn>
                  <a:cxn ang="0">
                    <a:pos x="266" y="34"/>
                  </a:cxn>
                  <a:cxn ang="0">
                    <a:pos x="286" y="44"/>
                  </a:cxn>
                  <a:cxn ang="0">
                    <a:pos x="308" y="56"/>
                  </a:cxn>
                  <a:cxn ang="0">
                    <a:pos x="328" y="70"/>
                  </a:cxn>
                  <a:cxn ang="0">
                    <a:pos x="350" y="84"/>
                  </a:cxn>
                  <a:cxn ang="0">
                    <a:pos x="372" y="102"/>
                  </a:cxn>
                  <a:cxn ang="0">
                    <a:pos x="392" y="122"/>
                  </a:cxn>
                  <a:cxn ang="0">
                    <a:pos x="412" y="142"/>
                  </a:cxn>
                  <a:cxn ang="0">
                    <a:pos x="434" y="166"/>
                  </a:cxn>
                  <a:cxn ang="0">
                    <a:pos x="452" y="192"/>
                  </a:cxn>
                  <a:cxn ang="0">
                    <a:pos x="472" y="220"/>
                  </a:cxn>
                  <a:cxn ang="0">
                    <a:pos x="490" y="252"/>
                  </a:cxn>
                  <a:cxn ang="0">
                    <a:pos x="508" y="286"/>
                  </a:cxn>
                  <a:cxn ang="0">
                    <a:pos x="508" y="286"/>
                  </a:cxn>
                  <a:cxn ang="0">
                    <a:pos x="544" y="354"/>
                  </a:cxn>
                  <a:cxn ang="0">
                    <a:pos x="578" y="414"/>
                  </a:cxn>
                  <a:cxn ang="0">
                    <a:pos x="610" y="470"/>
                  </a:cxn>
                  <a:cxn ang="0">
                    <a:pos x="644" y="522"/>
                  </a:cxn>
                  <a:cxn ang="0">
                    <a:pos x="676" y="568"/>
                  </a:cxn>
                  <a:cxn ang="0">
                    <a:pos x="708" y="610"/>
                  </a:cxn>
                  <a:cxn ang="0">
                    <a:pos x="740" y="648"/>
                  </a:cxn>
                  <a:cxn ang="0">
                    <a:pos x="772" y="680"/>
                  </a:cxn>
                  <a:cxn ang="0">
                    <a:pos x="804" y="710"/>
                  </a:cxn>
                  <a:cxn ang="0">
                    <a:pos x="838" y="738"/>
                  </a:cxn>
                  <a:cxn ang="0">
                    <a:pos x="872" y="762"/>
                  </a:cxn>
                  <a:cxn ang="0">
                    <a:pos x="908" y="782"/>
                  </a:cxn>
                  <a:cxn ang="0">
                    <a:pos x="942" y="802"/>
                  </a:cxn>
                  <a:cxn ang="0">
                    <a:pos x="980" y="818"/>
                  </a:cxn>
                  <a:cxn ang="0">
                    <a:pos x="1018" y="834"/>
                  </a:cxn>
                  <a:cxn ang="0">
                    <a:pos x="1058" y="848"/>
                  </a:cxn>
                </a:cxnLst>
                <a:rect l="0" t="0" r="r" b="b"/>
                <a:pathLst>
                  <a:path w="1058" h="848">
                    <a:moveTo>
                      <a:pt x="0" y="14"/>
                    </a:moveTo>
                    <a:lnTo>
                      <a:pt x="0" y="14"/>
                    </a:lnTo>
                    <a:lnTo>
                      <a:pt x="14" y="10"/>
                    </a:lnTo>
                    <a:lnTo>
                      <a:pt x="30" y="6"/>
                    </a:lnTo>
                    <a:lnTo>
                      <a:pt x="52" y="4"/>
                    </a:lnTo>
                    <a:lnTo>
                      <a:pt x="80" y="0"/>
                    </a:lnTo>
                    <a:lnTo>
                      <a:pt x="112" y="0"/>
                    </a:lnTo>
                    <a:lnTo>
                      <a:pt x="146" y="2"/>
                    </a:lnTo>
                    <a:lnTo>
                      <a:pt x="184" y="8"/>
                    </a:lnTo>
                    <a:lnTo>
                      <a:pt x="224" y="20"/>
                    </a:lnTo>
                    <a:lnTo>
                      <a:pt x="244" y="26"/>
                    </a:lnTo>
                    <a:lnTo>
                      <a:pt x="266" y="34"/>
                    </a:lnTo>
                    <a:lnTo>
                      <a:pt x="286" y="44"/>
                    </a:lnTo>
                    <a:lnTo>
                      <a:pt x="308" y="56"/>
                    </a:lnTo>
                    <a:lnTo>
                      <a:pt x="328" y="70"/>
                    </a:lnTo>
                    <a:lnTo>
                      <a:pt x="350" y="84"/>
                    </a:lnTo>
                    <a:lnTo>
                      <a:pt x="372" y="102"/>
                    </a:lnTo>
                    <a:lnTo>
                      <a:pt x="392" y="122"/>
                    </a:lnTo>
                    <a:lnTo>
                      <a:pt x="412" y="142"/>
                    </a:lnTo>
                    <a:lnTo>
                      <a:pt x="434" y="166"/>
                    </a:lnTo>
                    <a:lnTo>
                      <a:pt x="452" y="192"/>
                    </a:lnTo>
                    <a:lnTo>
                      <a:pt x="472" y="220"/>
                    </a:lnTo>
                    <a:lnTo>
                      <a:pt x="490" y="252"/>
                    </a:lnTo>
                    <a:lnTo>
                      <a:pt x="508" y="286"/>
                    </a:lnTo>
                    <a:lnTo>
                      <a:pt x="508" y="286"/>
                    </a:lnTo>
                    <a:lnTo>
                      <a:pt x="544" y="354"/>
                    </a:lnTo>
                    <a:lnTo>
                      <a:pt x="578" y="414"/>
                    </a:lnTo>
                    <a:lnTo>
                      <a:pt x="610" y="470"/>
                    </a:lnTo>
                    <a:lnTo>
                      <a:pt x="644" y="522"/>
                    </a:lnTo>
                    <a:lnTo>
                      <a:pt x="676" y="568"/>
                    </a:lnTo>
                    <a:lnTo>
                      <a:pt x="708" y="610"/>
                    </a:lnTo>
                    <a:lnTo>
                      <a:pt x="740" y="648"/>
                    </a:lnTo>
                    <a:lnTo>
                      <a:pt x="772" y="680"/>
                    </a:lnTo>
                    <a:lnTo>
                      <a:pt x="804" y="710"/>
                    </a:lnTo>
                    <a:lnTo>
                      <a:pt x="838" y="738"/>
                    </a:lnTo>
                    <a:lnTo>
                      <a:pt x="872" y="762"/>
                    </a:lnTo>
                    <a:lnTo>
                      <a:pt x="908" y="782"/>
                    </a:lnTo>
                    <a:lnTo>
                      <a:pt x="942" y="802"/>
                    </a:lnTo>
                    <a:lnTo>
                      <a:pt x="980" y="818"/>
                    </a:lnTo>
                    <a:lnTo>
                      <a:pt x="1018" y="834"/>
                    </a:lnTo>
                    <a:lnTo>
                      <a:pt x="1058" y="8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-271" y="2365"/>
                <a:ext cx="1087" cy="8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2"/>
                  </a:cxn>
                  <a:cxn ang="0">
                    <a:pos x="32" y="8"/>
                  </a:cxn>
                  <a:cxn ang="0">
                    <a:pos x="54" y="4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8" y="0"/>
                  </a:cxn>
                  <a:cxn ang="0">
                    <a:pos x="186" y="6"/>
                  </a:cxn>
                  <a:cxn ang="0">
                    <a:pos x="226" y="14"/>
                  </a:cxn>
                  <a:cxn ang="0">
                    <a:pos x="246" y="20"/>
                  </a:cxn>
                  <a:cxn ang="0">
                    <a:pos x="268" y="28"/>
                  </a:cxn>
                  <a:cxn ang="0">
                    <a:pos x="290" y="38"/>
                  </a:cxn>
                  <a:cxn ang="0">
                    <a:pos x="310" y="48"/>
                  </a:cxn>
                  <a:cxn ang="0">
                    <a:pos x="332" y="60"/>
                  </a:cxn>
                  <a:cxn ang="0">
                    <a:pos x="354" y="76"/>
                  </a:cxn>
                  <a:cxn ang="0">
                    <a:pos x="376" y="92"/>
                  </a:cxn>
                  <a:cxn ang="0">
                    <a:pos x="398" y="110"/>
                  </a:cxn>
                  <a:cxn ang="0">
                    <a:pos x="418" y="132"/>
                  </a:cxn>
                  <a:cxn ang="0">
                    <a:pos x="440" y="154"/>
                  </a:cxn>
                  <a:cxn ang="0">
                    <a:pos x="460" y="180"/>
                  </a:cxn>
                  <a:cxn ang="0">
                    <a:pos x="480" y="208"/>
                  </a:cxn>
                  <a:cxn ang="0">
                    <a:pos x="500" y="238"/>
                  </a:cxn>
                  <a:cxn ang="0">
                    <a:pos x="520" y="272"/>
                  </a:cxn>
                  <a:cxn ang="0">
                    <a:pos x="520" y="272"/>
                  </a:cxn>
                  <a:cxn ang="0">
                    <a:pos x="556" y="338"/>
                  </a:cxn>
                  <a:cxn ang="0">
                    <a:pos x="592" y="398"/>
                  </a:cxn>
                  <a:cxn ang="0">
                    <a:pos x="626" y="454"/>
                  </a:cxn>
                  <a:cxn ang="0">
                    <a:pos x="662" y="504"/>
                  </a:cxn>
                  <a:cxn ang="0">
                    <a:pos x="696" y="548"/>
                  </a:cxn>
                  <a:cxn ang="0">
                    <a:pos x="728" y="590"/>
                  </a:cxn>
                  <a:cxn ang="0">
                    <a:pos x="762" y="626"/>
                  </a:cxn>
                  <a:cxn ang="0">
                    <a:pos x="796" y="658"/>
                  </a:cxn>
                  <a:cxn ang="0">
                    <a:pos x="830" y="688"/>
                  </a:cxn>
                  <a:cxn ang="0">
                    <a:pos x="864" y="712"/>
                  </a:cxn>
                  <a:cxn ang="0">
                    <a:pos x="898" y="736"/>
                  </a:cxn>
                  <a:cxn ang="0">
                    <a:pos x="934" y="756"/>
                  </a:cxn>
                  <a:cxn ang="0">
                    <a:pos x="970" y="772"/>
                  </a:cxn>
                  <a:cxn ang="0">
                    <a:pos x="1008" y="788"/>
                  </a:cxn>
                  <a:cxn ang="0">
                    <a:pos x="1046" y="802"/>
                  </a:cxn>
                  <a:cxn ang="0">
                    <a:pos x="1088" y="814"/>
                  </a:cxn>
                </a:cxnLst>
                <a:rect l="0" t="0" r="r" b="b"/>
                <a:pathLst>
                  <a:path w="1088" h="814">
                    <a:moveTo>
                      <a:pt x="0" y="18"/>
                    </a:moveTo>
                    <a:lnTo>
                      <a:pt x="0" y="18"/>
                    </a:lnTo>
                    <a:lnTo>
                      <a:pt x="14" y="12"/>
                    </a:lnTo>
                    <a:lnTo>
                      <a:pt x="32" y="8"/>
                    </a:lnTo>
                    <a:lnTo>
                      <a:pt x="54" y="4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8" y="0"/>
                    </a:lnTo>
                    <a:lnTo>
                      <a:pt x="186" y="6"/>
                    </a:lnTo>
                    <a:lnTo>
                      <a:pt x="226" y="14"/>
                    </a:lnTo>
                    <a:lnTo>
                      <a:pt x="246" y="20"/>
                    </a:lnTo>
                    <a:lnTo>
                      <a:pt x="268" y="28"/>
                    </a:lnTo>
                    <a:lnTo>
                      <a:pt x="290" y="38"/>
                    </a:lnTo>
                    <a:lnTo>
                      <a:pt x="310" y="48"/>
                    </a:lnTo>
                    <a:lnTo>
                      <a:pt x="332" y="60"/>
                    </a:lnTo>
                    <a:lnTo>
                      <a:pt x="354" y="76"/>
                    </a:lnTo>
                    <a:lnTo>
                      <a:pt x="376" y="92"/>
                    </a:lnTo>
                    <a:lnTo>
                      <a:pt x="398" y="110"/>
                    </a:lnTo>
                    <a:lnTo>
                      <a:pt x="418" y="132"/>
                    </a:lnTo>
                    <a:lnTo>
                      <a:pt x="440" y="154"/>
                    </a:lnTo>
                    <a:lnTo>
                      <a:pt x="460" y="180"/>
                    </a:lnTo>
                    <a:lnTo>
                      <a:pt x="480" y="208"/>
                    </a:lnTo>
                    <a:lnTo>
                      <a:pt x="500" y="238"/>
                    </a:lnTo>
                    <a:lnTo>
                      <a:pt x="520" y="272"/>
                    </a:lnTo>
                    <a:lnTo>
                      <a:pt x="520" y="272"/>
                    </a:lnTo>
                    <a:lnTo>
                      <a:pt x="556" y="338"/>
                    </a:lnTo>
                    <a:lnTo>
                      <a:pt x="592" y="398"/>
                    </a:lnTo>
                    <a:lnTo>
                      <a:pt x="626" y="454"/>
                    </a:lnTo>
                    <a:lnTo>
                      <a:pt x="662" y="504"/>
                    </a:lnTo>
                    <a:lnTo>
                      <a:pt x="696" y="548"/>
                    </a:lnTo>
                    <a:lnTo>
                      <a:pt x="728" y="590"/>
                    </a:lnTo>
                    <a:lnTo>
                      <a:pt x="762" y="626"/>
                    </a:lnTo>
                    <a:lnTo>
                      <a:pt x="796" y="658"/>
                    </a:lnTo>
                    <a:lnTo>
                      <a:pt x="830" y="688"/>
                    </a:lnTo>
                    <a:lnTo>
                      <a:pt x="864" y="712"/>
                    </a:lnTo>
                    <a:lnTo>
                      <a:pt x="898" y="736"/>
                    </a:lnTo>
                    <a:lnTo>
                      <a:pt x="934" y="756"/>
                    </a:lnTo>
                    <a:lnTo>
                      <a:pt x="970" y="772"/>
                    </a:lnTo>
                    <a:lnTo>
                      <a:pt x="1008" y="788"/>
                    </a:lnTo>
                    <a:lnTo>
                      <a:pt x="1046" y="802"/>
                    </a:lnTo>
                    <a:lnTo>
                      <a:pt x="1088" y="8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-263" y="2377"/>
                <a:ext cx="1114" cy="781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30" y="12"/>
                  </a:cxn>
                  <a:cxn ang="0">
                    <a:pos x="54" y="8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184" y="2"/>
                  </a:cxn>
                  <a:cxn ang="0">
                    <a:pos x="226" y="10"/>
                  </a:cxn>
                  <a:cxn ang="0">
                    <a:pos x="246" y="16"/>
                  </a:cxn>
                  <a:cxn ang="0">
                    <a:pos x="268" y="22"/>
                  </a:cxn>
                  <a:cxn ang="0">
                    <a:pos x="290" y="30"/>
                  </a:cxn>
                  <a:cxn ang="0">
                    <a:pos x="312" y="40"/>
                  </a:cxn>
                  <a:cxn ang="0">
                    <a:pos x="334" y="52"/>
                  </a:cxn>
                  <a:cxn ang="0">
                    <a:pos x="356" y="66"/>
                  </a:cxn>
                  <a:cxn ang="0">
                    <a:pos x="378" y="82"/>
                  </a:cxn>
                  <a:cxn ang="0">
                    <a:pos x="400" y="100"/>
                  </a:cxn>
                  <a:cxn ang="0">
                    <a:pos x="422" y="120"/>
                  </a:cxn>
                  <a:cxn ang="0">
                    <a:pos x="444" y="142"/>
                  </a:cxn>
                  <a:cxn ang="0">
                    <a:pos x="466" y="166"/>
                  </a:cxn>
                  <a:cxn ang="0">
                    <a:pos x="488" y="194"/>
                  </a:cxn>
                  <a:cxn ang="0">
                    <a:pos x="508" y="224"/>
                  </a:cxn>
                  <a:cxn ang="0">
                    <a:pos x="528" y="256"/>
                  </a:cxn>
                  <a:cxn ang="0">
                    <a:pos x="528" y="256"/>
                  </a:cxn>
                  <a:cxn ang="0">
                    <a:pos x="566" y="322"/>
                  </a:cxn>
                  <a:cxn ang="0">
                    <a:pos x="604" y="382"/>
                  </a:cxn>
                  <a:cxn ang="0">
                    <a:pos x="642" y="436"/>
                  </a:cxn>
                  <a:cxn ang="0">
                    <a:pos x="678" y="486"/>
                  </a:cxn>
                  <a:cxn ang="0">
                    <a:pos x="712" y="530"/>
                  </a:cxn>
                  <a:cxn ang="0">
                    <a:pos x="748" y="568"/>
                  </a:cxn>
                  <a:cxn ang="0">
                    <a:pos x="782" y="604"/>
                  </a:cxn>
                  <a:cxn ang="0">
                    <a:pos x="816" y="636"/>
                  </a:cxn>
                  <a:cxn ang="0">
                    <a:pos x="852" y="664"/>
                  </a:cxn>
                  <a:cxn ang="0">
                    <a:pos x="886" y="688"/>
                  </a:cxn>
                  <a:cxn ang="0">
                    <a:pos x="922" y="710"/>
                  </a:cxn>
                  <a:cxn ang="0">
                    <a:pos x="958" y="728"/>
                  </a:cxn>
                  <a:cxn ang="0">
                    <a:pos x="996" y="744"/>
                  </a:cxn>
                  <a:cxn ang="0">
                    <a:pos x="1034" y="758"/>
                  </a:cxn>
                  <a:cxn ang="0">
                    <a:pos x="1074" y="770"/>
                  </a:cxn>
                  <a:cxn ang="0">
                    <a:pos x="1114" y="780"/>
                  </a:cxn>
                </a:cxnLst>
                <a:rect l="0" t="0" r="r" b="b"/>
                <a:pathLst>
                  <a:path w="1114" h="780">
                    <a:moveTo>
                      <a:pt x="0" y="22"/>
                    </a:moveTo>
                    <a:lnTo>
                      <a:pt x="0" y="22"/>
                    </a:lnTo>
                    <a:lnTo>
                      <a:pt x="14" y="16"/>
                    </a:lnTo>
                    <a:lnTo>
                      <a:pt x="30" y="12"/>
                    </a:lnTo>
                    <a:lnTo>
                      <a:pt x="54" y="8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6" y="0"/>
                    </a:lnTo>
                    <a:lnTo>
                      <a:pt x="184" y="2"/>
                    </a:lnTo>
                    <a:lnTo>
                      <a:pt x="226" y="10"/>
                    </a:lnTo>
                    <a:lnTo>
                      <a:pt x="246" y="16"/>
                    </a:lnTo>
                    <a:lnTo>
                      <a:pt x="268" y="22"/>
                    </a:lnTo>
                    <a:lnTo>
                      <a:pt x="290" y="30"/>
                    </a:lnTo>
                    <a:lnTo>
                      <a:pt x="312" y="40"/>
                    </a:lnTo>
                    <a:lnTo>
                      <a:pt x="334" y="52"/>
                    </a:lnTo>
                    <a:lnTo>
                      <a:pt x="356" y="66"/>
                    </a:lnTo>
                    <a:lnTo>
                      <a:pt x="378" y="82"/>
                    </a:lnTo>
                    <a:lnTo>
                      <a:pt x="400" y="100"/>
                    </a:lnTo>
                    <a:lnTo>
                      <a:pt x="422" y="120"/>
                    </a:lnTo>
                    <a:lnTo>
                      <a:pt x="444" y="142"/>
                    </a:lnTo>
                    <a:lnTo>
                      <a:pt x="466" y="166"/>
                    </a:lnTo>
                    <a:lnTo>
                      <a:pt x="488" y="194"/>
                    </a:lnTo>
                    <a:lnTo>
                      <a:pt x="508" y="224"/>
                    </a:lnTo>
                    <a:lnTo>
                      <a:pt x="528" y="256"/>
                    </a:lnTo>
                    <a:lnTo>
                      <a:pt x="528" y="256"/>
                    </a:lnTo>
                    <a:lnTo>
                      <a:pt x="566" y="322"/>
                    </a:lnTo>
                    <a:lnTo>
                      <a:pt x="604" y="382"/>
                    </a:lnTo>
                    <a:lnTo>
                      <a:pt x="642" y="436"/>
                    </a:lnTo>
                    <a:lnTo>
                      <a:pt x="678" y="486"/>
                    </a:lnTo>
                    <a:lnTo>
                      <a:pt x="712" y="530"/>
                    </a:lnTo>
                    <a:lnTo>
                      <a:pt x="748" y="568"/>
                    </a:lnTo>
                    <a:lnTo>
                      <a:pt x="782" y="604"/>
                    </a:lnTo>
                    <a:lnTo>
                      <a:pt x="816" y="636"/>
                    </a:lnTo>
                    <a:lnTo>
                      <a:pt x="852" y="664"/>
                    </a:lnTo>
                    <a:lnTo>
                      <a:pt x="886" y="688"/>
                    </a:lnTo>
                    <a:lnTo>
                      <a:pt x="922" y="710"/>
                    </a:lnTo>
                    <a:lnTo>
                      <a:pt x="958" y="728"/>
                    </a:lnTo>
                    <a:lnTo>
                      <a:pt x="996" y="744"/>
                    </a:lnTo>
                    <a:lnTo>
                      <a:pt x="1034" y="758"/>
                    </a:lnTo>
                    <a:lnTo>
                      <a:pt x="1074" y="770"/>
                    </a:lnTo>
                    <a:lnTo>
                      <a:pt x="1114" y="7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-254" y="2387"/>
                <a:ext cx="1139" cy="74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4" y="24"/>
                  </a:cxn>
                  <a:cxn ang="0">
                    <a:pos x="30" y="18"/>
                  </a:cxn>
                  <a:cxn ang="0">
                    <a:pos x="54" y="12"/>
                  </a:cxn>
                  <a:cxn ang="0">
                    <a:pos x="80" y="6"/>
                  </a:cxn>
                  <a:cxn ang="0">
                    <a:pos x="112" y="2"/>
                  </a:cxn>
                  <a:cxn ang="0">
                    <a:pos x="146" y="0"/>
                  </a:cxn>
                  <a:cxn ang="0">
                    <a:pos x="186" y="2"/>
                  </a:cxn>
                  <a:cxn ang="0">
                    <a:pos x="226" y="8"/>
                  </a:cxn>
                  <a:cxn ang="0">
                    <a:pos x="248" y="12"/>
                  </a:cxn>
                  <a:cxn ang="0">
                    <a:pos x="270" y="18"/>
                  </a:cxn>
                  <a:cxn ang="0">
                    <a:pos x="292" y="26"/>
                  </a:cxn>
                  <a:cxn ang="0">
                    <a:pos x="314" y="36"/>
                  </a:cxn>
                  <a:cxn ang="0">
                    <a:pos x="336" y="46"/>
                  </a:cxn>
                  <a:cxn ang="0">
                    <a:pos x="358" y="60"/>
                  </a:cxn>
                  <a:cxn ang="0">
                    <a:pos x="382" y="74"/>
                  </a:cxn>
                  <a:cxn ang="0">
                    <a:pos x="404" y="92"/>
                  </a:cxn>
                  <a:cxn ang="0">
                    <a:pos x="428" y="110"/>
                  </a:cxn>
                  <a:cxn ang="0">
                    <a:pos x="450" y="132"/>
                  </a:cxn>
                  <a:cxn ang="0">
                    <a:pos x="472" y="156"/>
                  </a:cxn>
                  <a:cxn ang="0">
                    <a:pos x="494" y="184"/>
                  </a:cxn>
                  <a:cxn ang="0">
                    <a:pos x="516" y="212"/>
                  </a:cxn>
                  <a:cxn ang="0">
                    <a:pos x="536" y="244"/>
                  </a:cxn>
                  <a:cxn ang="0">
                    <a:pos x="536" y="244"/>
                  </a:cxn>
                  <a:cxn ang="0">
                    <a:pos x="578" y="308"/>
                  </a:cxn>
                  <a:cxn ang="0">
                    <a:pos x="618" y="368"/>
                  </a:cxn>
                  <a:cxn ang="0">
                    <a:pos x="656" y="420"/>
                  </a:cxn>
                  <a:cxn ang="0">
                    <a:pos x="694" y="468"/>
                  </a:cxn>
                  <a:cxn ang="0">
                    <a:pos x="730" y="512"/>
                  </a:cxn>
                  <a:cxn ang="0">
                    <a:pos x="766" y="550"/>
                  </a:cxn>
                  <a:cxn ang="0">
                    <a:pos x="802" y="584"/>
                  </a:cxn>
                  <a:cxn ang="0">
                    <a:pos x="838" y="614"/>
                  </a:cxn>
                  <a:cxn ang="0">
                    <a:pos x="874" y="642"/>
                  </a:cxn>
                  <a:cxn ang="0">
                    <a:pos x="908" y="664"/>
                  </a:cxn>
                  <a:cxn ang="0">
                    <a:pos x="946" y="684"/>
                  </a:cxn>
                  <a:cxn ang="0">
                    <a:pos x="982" y="702"/>
                  </a:cxn>
                  <a:cxn ang="0">
                    <a:pos x="1020" y="716"/>
                  </a:cxn>
                  <a:cxn ang="0">
                    <a:pos x="1058" y="730"/>
                  </a:cxn>
                  <a:cxn ang="0">
                    <a:pos x="1098" y="740"/>
                  </a:cxn>
                  <a:cxn ang="0">
                    <a:pos x="1140" y="748"/>
                  </a:cxn>
                </a:cxnLst>
                <a:rect l="0" t="0" r="r" b="b"/>
                <a:pathLst>
                  <a:path w="1140" h="748">
                    <a:moveTo>
                      <a:pt x="0" y="28"/>
                    </a:moveTo>
                    <a:lnTo>
                      <a:pt x="0" y="28"/>
                    </a:lnTo>
                    <a:lnTo>
                      <a:pt x="14" y="24"/>
                    </a:lnTo>
                    <a:lnTo>
                      <a:pt x="30" y="18"/>
                    </a:lnTo>
                    <a:lnTo>
                      <a:pt x="54" y="12"/>
                    </a:lnTo>
                    <a:lnTo>
                      <a:pt x="80" y="6"/>
                    </a:lnTo>
                    <a:lnTo>
                      <a:pt x="112" y="2"/>
                    </a:lnTo>
                    <a:lnTo>
                      <a:pt x="146" y="0"/>
                    </a:lnTo>
                    <a:lnTo>
                      <a:pt x="186" y="2"/>
                    </a:lnTo>
                    <a:lnTo>
                      <a:pt x="226" y="8"/>
                    </a:lnTo>
                    <a:lnTo>
                      <a:pt x="248" y="12"/>
                    </a:lnTo>
                    <a:lnTo>
                      <a:pt x="270" y="18"/>
                    </a:lnTo>
                    <a:lnTo>
                      <a:pt x="292" y="26"/>
                    </a:lnTo>
                    <a:lnTo>
                      <a:pt x="314" y="36"/>
                    </a:lnTo>
                    <a:lnTo>
                      <a:pt x="336" y="46"/>
                    </a:lnTo>
                    <a:lnTo>
                      <a:pt x="358" y="60"/>
                    </a:lnTo>
                    <a:lnTo>
                      <a:pt x="382" y="74"/>
                    </a:lnTo>
                    <a:lnTo>
                      <a:pt x="404" y="92"/>
                    </a:lnTo>
                    <a:lnTo>
                      <a:pt x="428" y="110"/>
                    </a:lnTo>
                    <a:lnTo>
                      <a:pt x="450" y="132"/>
                    </a:lnTo>
                    <a:lnTo>
                      <a:pt x="472" y="156"/>
                    </a:lnTo>
                    <a:lnTo>
                      <a:pt x="494" y="184"/>
                    </a:lnTo>
                    <a:lnTo>
                      <a:pt x="516" y="212"/>
                    </a:lnTo>
                    <a:lnTo>
                      <a:pt x="536" y="244"/>
                    </a:lnTo>
                    <a:lnTo>
                      <a:pt x="536" y="244"/>
                    </a:lnTo>
                    <a:lnTo>
                      <a:pt x="578" y="308"/>
                    </a:lnTo>
                    <a:lnTo>
                      <a:pt x="618" y="368"/>
                    </a:lnTo>
                    <a:lnTo>
                      <a:pt x="656" y="420"/>
                    </a:lnTo>
                    <a:lnTo>
                      <a:pt x="694" y="468"/>
                    </a:lnTo>
                    <a:lnTo>
                      <a:pt x="730" y="512"/>
                    </a:lnTo>
                    <a:lnTo>
                      <a:pt x="766" y="550"/>
                    </a:lnTo>
                    <a:lnTo>
                      <a:pt x="802" y="584"/>
                    </a:lnTo>
                    <a:lnTo>
                      <a:pt x="838" y="614"/>
                    </a:lnTo>
                    <a:lnTo>
                      <a:pt x="874" y="642"/>
                    </a:lnTo>
                    <a:lnTo>
                      <a:pt x="908" y="664"/>
                    </a:lnTo>
                    <a:lnTo>
                      <a:pt x="946" y="684"/>
                    </a:lnTo>
                    <a:lnTo>
                      <a:pt x="982" y="702"/>
                    </a:lnTo>
                    <a:lnTo>
                      <a:pt x="1020" y="716"/>
                    </a:lnTo>
                    <a:lnTo>
                      <a:pt x="1058" y="730"/>
                    </a:lnTo>
                    <a:lnTo>
                      <a:pt x="1098" y="740"/>
                    </a:lnTo>
                    <a:lnTo>
                      <a:pt x="1140" y="7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-244" y="2399"/>
                <a:ext cx="1164" cy="71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28"/>
                  </a:cxn>
                  <a:cxn ang="0">
                    <a:pos x="30" y="22"/>
                  </a:cxn>
                  <a:cxn ang="0">
                    <a:pos x="52" y="16"/>
                  </a:cxn>
                  <a:cxn ang="0">
                    <a:pos x="78" y="10"/>
                  </a:cxn>
                  <a:cxn ang="0">
                    <a:pos x="110" y="4"/>
                  </a:cxn>
                  <a:cxn ang="0">
                    <a:pos x="146" y="0"/>
                  </a:cxn>
                  <a:cxn ang="0">
                    <a:pos x="184" y="0"/>
                  </a:cxn>
                  <a:cxn ang="0">
                    <a:pos x="224" y="4"/>
                  </a:cxn>
                  <a:cxn ang="0">
                    <a:pos x="246" y="8"/>
                  </a:cxn>
                  <a:cxn ang="0">
                    <a:pos x="268" y="14"/>
                  </a:cxn>
                  <a:cxn ang="0">
                    <a:pos x="290" y="20"/>
                  </a:cxn>
                  <a:cxn ang="0">
                    <a:pos x="314" y="30"/>
                  </a:cxn>
                  <a:cxn ang="0">
                    <a:pos x="336" y="40"/>
                  </a:cxn>
                  <a:cxn ang="0">
                    <a:pos x="360" y="52"/>
                  </a:cxn>
                  <a:cxn ang="0">
                    <a:pos x="382" y="66"/>
                  </a:cxn>
                  <a:cxn ang="0">
                    <a:pos x="406" y="82"/>
                  </a:cxn>
                  <a:cxn ang="0">
                    <a:pos x="430" y="100"/>
                  </a:cxn>
                  <a:cxn ang="0">
                    <a:pos x="452" y="122"/>
                  </a:cxn>
                  <a:cxn ang="0">
                    <a:pos x="476" y="144"/>
                  </a:cxn>
                  <a:cxn ang="0">
                    <a:pos x="498" y="170"/>
                  </a:cxn>
                  <a:cxn ang="0">
                    <a:pos x="522" y="200"/>
                  </a:cxn>
                  <a:cxn ang="0">
                    <a:pos x="544" y="230"/>
                  </a:cxn>
                  <a:cxn ang="0">
                    <a:pos x="544" y="230"/>
                  </a:cxn>
                  <a:cxn ang="0">
                    <a:pos x="586" y="294"/>
                  </a:cxn>
                  <a:cxn ang="0">
                    <a:pos x="628" y="352"/>
                  </a:cxn>
                  <a:cxn ang="0">
                    <a:pos x="668" y="404"/>
                  </a:cxn>
                  <a:cxn ang="0">
                    <a:pos x="708" y="450"/>
                  </a:cxn>
                  <a:cxn ang="0">
                    <a:pos x="746" y="492"/>
                  </a:cxn>
                  <a:cxn ang="0">
                    <a:pos x="782" y="528"/>
                  </a:cxn>
                  <a:cxn ang="0">
                    <a:pos x="820" y="562"/>
                  </a:cxn>
                  <a:cxn ang="0">
                    <a:pos x="856" y="590"/>
                  </a:cxn>
                  <a:cxn ang="0">
                    <a:pos x="892" y="616"/>
                  </a:cxn>
                  <a:cxn ang="0">
                    <a:pos x="930" y="638"/>
                  </a:cxn>
                  <a:cxn ang="0">
                    <a:pos x="966" y="658"/>
                  </a:cxn>
                  <a:cxn ang="0">
                    <a:pos x="1004" y="674"/>
                  </a:cxn>
                  <a:cxn ang="0">
                    <a:pos x="1042" y="686"/>
                  </a:cxn>
                  <a:cxn ang="0">
                    <a:pos x="1082" y="698"/>
                  </a:cxn>
                  <a:cxn ang="0">
                    <a:pos x="1122" y="706"/>
                  </a:cxn>
                  <a:cxn ang="0">
                    <a:pos x="1164" y="714"/>
                  </a:cxn>
                </a:cxnLst>
                <a:rect l="0" t="0" r="r" b="b"/>
                <a:pathLst>
                  <a:path w="1164" h="714">
                    <a:moveTo>
                      <a:pt x="0" y="34"/>
                    </a:moveTo>
                    <a:lnTo>
                      <a:pt x="0" y="34"/>
                    </a:lnTo>
                    <a:lnTo>
                      <a:pt x="14" y="28"/>
                    </a:lnTo>
                    <a:lnTo>
                      <a:pt x="30" y="22"/>
                    </a:lnTo>
                    <a:lnTo>
                      <a:pt x="52" y="16"/>
                    </a:lnTo>
                    <a:lnTo>
                      <a:pt x="78" y="10"/>
                    </a:lnTo>
                    <a:lnTo>
                      <a:pt x="110" y="4"/>
                    </a:lnTo>
                    <a:lnTo>
                      <a:pt x="146" y="0"/>
                    </a:lnTo>
                    <a:lnTo>
                      <a:pt x="184" y="0"/>
                    </a:lnTo>
                    <a:lnTo>
                      <a:pt x="224" y="4"/>
                    </a:lnTo>
                    <a:lnTo>
                      <a:pt x="246" y="8"/>
                    </a:lnTo>
                    <a:lnTo>
                      <a:pt x="268" y="14"/>
                    </a:lnTo>
                    <a:lnTo>
                      <a:pt x="290" y="20"/>
                    </a:lnTo>
                    <a:lnTo>
                      <a:pt x="314" y="30"/>
                    </a:lnTo>
                    <a:lnTo>
                      <a:pt x="336" y="40"/>
                    </a:lnTo>
                    <a:lnTo>
                      <a:pt x="360" y="52"/>
                    </a:lnTo>
                    <a:lnTo>
                      <a:pt x="382" y="66"/>
                    </a:lnTo>
                    <a:lnTo>
                      <a:pt x="406" y="82"/>
                    </a:lnTo>
                    <a:lnTo>
                      <a:pt x="430" y="100"/>
                    </a:lnTo>
                    <a:lnTo>
                      <a:pt x="452" y="122"/>
                    </a:lnTo>
                    <a:lnTo>
                      <a:pt x="476" y="144"/>
                    </a:lnTo>
                    <a:lnTo>
                      <a:pt x="498" y="170"/>
                    </a:lnTo>
                    <a:lnTo>
                      <a:pt x="522" y="200"/>
                    </a:lnTo>
                    <a:lnTo>
                      <a:pt x="544" y="230"/>
                    </a:lnTo>
                    <a:lnTo>
                      <a:pt x="544" y="230"/>
                    </a:lnTo>
                    <a:lnTo>
                      <a:pt x="586" y="294"/>
                    </a:lnTo>
                    <a:lnTo>
                      <a:pt x="628" y="352"/>
                    </a:lnTo>
                    <a:lnTo>
                      <a:pt x="668" y="404"/>
                    </a:lnTo>
                    <a:lnTo>
                      <a:pt x="708" y="450"/>
                    </a:lnTo>
                    <a:lnTo>
                      <a:pt x="746" y="492"/>
                    </a:lnTo>
                    <a:lnTo>
                      <a:pt x="782" y="528"/>
                    </a:lnTo>
                    <a:lnTo>
                      <a:pt x="820" y="562"/>
                    </a:lnTo>
                    <a:lnTo>
                      <a:pt x="856" y="590"/>
                    </a:lnTo>
                    <a:lnTo>
                      <a:pt x="892" y="616"/>
                    </a:lnTo>
                    <a:lnTo>
                      <a:pt x="930" y="638"/>
                    </a:lnTo>
                    <a:lnTo>
                      <a:pt x="966" y="658"/>
                    </a:lnTo>
                    <a:lnTo>
                      <a:pt x="1004" y="674"/>
                    </a:lnTo>
                    <a:lnTo>
                      <a:pt x="1042" y="686"/>
                    </a:lnTo>
                    <a:lnTo>
                      <a:pt x="1082" y="698"/>
                    </a:lnTo>
                    <a:lnTo>
                      <a:pt x="1122" y="706"/>
                    </a:lnTo>
                    <a:lnTo>
                      <a:pt x="1164" y="7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-237" y="2411"/>
                <a:ext cx="1188" cy="67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34"/>
                  </a:cxn>
                  <a:cxn ang="0">
                    <a:pos x="30" y="28"/>
                  </a:cxn>
                  <a:cxn ang="0">
                    <a:pos x="52" y="20"/>
                  </a:cxn>
                  <a:cxn ang="0">
                    <a:pos x="80" y="12"/>
                  </a:cxn>
                  <a:cxn ang="0">
                    <a:pos x="110" y="6"/>
                  </a:cxn>
                  <a:cxn ang="0">
                    <a:pos x="146" y="2"/>
                  </a:cxn>
                  <a:cxn ang="0">
                    <a:pos x="184" y="0"/>
                  </a:cxn>
                  <a:cxn ang="0">
                    <a:pos x="226" y="2"/>
                  </a:cxn>
                  <a:cxn ang="0">
                    <a:pos x="248" y="6"/>
                  </a:cxn>
                  <a:cxn ang="0">
                    <a:pos x="270" y="10"/>
                  </a:cxn>
                  <a:cxn ang="0">
                    <a:pos x="292" y="16"/>
                  </a:cxn>
                  <a:cxn ang="0">
                    <a:pos x="316" y="24"/>
                  </a:cxn>
                  <a:cxn ang="0">
                    <a:pos x="338" y="32"/>
                  </a:cxn>
                  <a:cxn ang="0">
                    <a:pos x="362" y="44"/>
                  </a:cxn>
                  <a:cxn ang="0">
                    <a:pos x="386" y="58"/>
                  </a:cxn>
                  <a:cxn ang="0">
                    <a:pos x="410" y="72"/>
                  </a:cxn>
                  <a:cxn ang="0">
                    <a:pos x="434" y="90"/>
                  </a:cxn>
                  <a:cxn ang="0">
                    <a:pos x="458" y="110"/>
                  </a:cxn>
                  <a:cxn ang="0">
                    <a:pos x="482" y="132"/>
                  </a:cxn>
                  <a:cxn ang="0">
                    <a:pos x="506" y="158"/>
                  </a:cxn>
                  <a:cxn ang="0">
                    <a:pos x="528" y="186"/>
                  </a:cxn>
                  <a:cxn ang="0">
                    <a:pos x="552" y="216"/>
                  </a:cxn>
                  <a:cxn ang="0">
                    <a:pos x="552" y="216"/>
                  </a:cxn>
                  <a:cxn ang="0">
                    <a:pos x="596" y="278"/>
                  </a:cxn>
                  <a:cxn ang="0">
                    <a:pos x="640" y="334"/>
                  </a:cxn>
                  <a:cxn ang="0">
                    <a:pos x="682" y="386"/>
                  </a:cxn>
                  <a:cxn ang="0">
                    <a:pos x="722" y="430"/>
                  </a:cxn>
                  <a:cxn ang="0">
                    <a:pos x="762" y="472"/>
                  </a:cxn>
                  <a:cxn ang="0">
                    <a:pos x="800" y="508"/>
                  </a:cxn>
                  <a:cxn ang="0">
                    <a:pos x="838" y="540"/>
                  </a:cxn>
                  <a:cxn ang="0">
                    <a:pos x="876" y="568"/>
                  </a:cxn>
                  <a:cxn ang="0">
                    <a:pos x="914" y="592"/>
                  </a:cxn>
                  <a:cxn ang="0">
                    <a:pos x="952" y="612"/>
                  </a:cxn>
                  <a:cxn ang="0">
                    <a:pos x="988" y="630"/>
                  </a:cxn>
                  <a:cxn ang="0">
                    <a:pos x="1026" y="644"/>
                  </a:cxn>
                  <a:cxn ang="0">
                    <a:pos x="1066" y="656"/>
                  </a:cxn>
                  <a:cxn ang="0">
                    <a:pos x="1106" y="666"/>
                  </a:cxn>
                  <a:cxn ang="0">
                    <a:pos x="1146" y="674"/>
                  </a:cxn>
                  <a:cxn ang="0">
                    <a:pos x="1188" y="678"/>
                  </a:cxn>
                </a:cxnLst>
                <a:rect l="0" t="0" r="r" b="b"/>
                <a:pathLst>
                  <a:path w="1188" h="678">
                    <a:moveTo>
                      <a:pt x="0" y="42"/>
                    </a:moveTo>
                    <a:lnTo>
                      <a:pt x="0" y="42"/>
                    </a:lnTo>
                    <a:lnTo>
                      <a:pt x="14" y="34"/>
                    </a:lnTo>
                    <a:lnTo>
                      <a:pt x="30" y="28"/>
                    </a:lnTo>
                    <a:lnTo>
                      <a:pt x="52" y="20"/>
                    </a:lnTo>
                    <a:lnTo>
                      <a:pt x="80" y="12"/>
                    </a:lnTo>
                    <a:lnTo>
                      <a:pt x="110" y="6"/>
                    </a:lnTo>
                    <a:lnTo>
                      <a:pt x="146" y="2"/>
                    </a:lnTo>
                    <a:lnTo>
                      <a:pt x="184" y="0"/>
                    </a:lnTo>
                    <a:lnTo>
                      <a:pt x="226" y="2"/>
                    </a:lnTo>
                    <a:lnTo>
                      <a:pt x="248" y="6"/>
                    </a:lnTo>
                    <a:lnTo>
                      <a:pt x="270" y="10"/>
                    </a:lnTo>
                    <a:lnTo>
                      <a:pt x="292" y="16"/>
                    </a:lnTo>
                    <a:lnTo>
                      <a:pt x="316" y="24"/>
                    </a:lnTo>
                    <a:lnTo>
                      <a:pt x="338" y="32"/>
                    </a:lnTo>
                    <a:lnTo>
                      <a:pt x="362" y="44"/>
                    </a:lnTo>
                    <a:lnTo>
                      <a:pt x="386" y="58"/>
                    </a:lnTo>
                    <a:lnTo>
                      <a:pt x="410" y="72"/>
                    </a:lnTo>
                    <a:lnTo>
                      <a:pt x="434" y="90"/>
                    </a:lnTo>
                    <a:lnTo>
                      <a:pt x="458" y="110"/>
                    </a:lnTo>
                    <a:lnTo>
                      <a:pt x="482" y="132"/>
                    </a:lnTo>
                    <a:lnTo>
                      <a:pt x="506" y="158"/>
                    </a:lnTo>
                    <a:lnTo>
                      <a:pt x="528" y="186"/>
                    </a:lnTo>
                    <a:lnTo>
                      <a:pt x="552" y="216"/>
                    </a:lnTo>
                    <a:lnTo>
                      <a:pt x="552" y="216"/>
                    </a:lnTo>
                    <a:lnTo>
                      <a:pt x="596" y="278"/>
                    </a:lnTo>
                    <a:lnTo>
                      <a:pt x="640" y="334"/>
                    </a:lnTo>
                    <a:lnTo>
                      <a:pt x="682" y="386"/>
                    </a:lnTo>
                    <a:lnTo>
                      <a:pt x="722" y="430"/>
                    </a:lnTo>
                    <a:lnTo>
                      <a:pt x="762" y="472"/>
                    </a:lnTo>
                    <a:lnTo>
                      <a:pt x="800" y="508"/>
                    </a:lnTo>
                    <a:lnTo>
                      <a:pt x="838" y="540"/>
                    </a:lnTo>
                    <a:lnTo>
                      <a:pt x="876" y="568"/>
                    </a:lnTo>
                    <a:lnTo>
                      <a:pt x="914" y="592"/>
                    </a:lnTo>
                    <a:lnTo>
                      <a:pt x="952" y="612"/>
                    </a:lnTo>
                    <a:lnTo>
                      <a:pt x="988" y="630"/>
                    </a:lnTo>
                    <a:lnTo>
                      <a:pt x="1026" y="644"/>
                    </a:lnTo>
                    <a:lnTo>
                      <a:pt x="1066" y="656"/>
                    </a:lnTo>
                    <a:lnTo>
                      <a:pt x="1106" y="666"/>
                    </a:lnTo>
                    <a:lnTo>
                      <a:pt x="1146" y="674"/>
                    </a:lnTo>
                    <a:lnTo>
                      <a:pt x="1188" y="6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-227" y="2421"/>
                <a:ext cx="1210" cy="645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4" y="42"/>
                  </a:cxn>
                  <a:cxn ang="0">
                    <a:pos x="30" y="36"/>
                  </a:cxn>
                  <a:cxn ang="0">
                    <a:pos x="52" y="26"/>
                  </a:cxn>
                  <a:cxn ang="0">
                    <a:pos x="78" y="18"/>
                  </a:cxn>
                  <a:cxn ang="0">
                    <a:pos x="110" y="10"/>
                  </a:cxn>
                  <a:cxn ang="0">
                    <a:pos x="144" y="4"/>
                  </a:cxn>
                  <a:cxn ang="0">
                    <a:pos x="182" y="0"/>
                  </a:cxn>
                  <a:cxn ang="0">
                    <a:pos x="224" y="2"/>
                  </a:cxn>
                  <a:cxn ang="0">
                    <a:pos x="246" y="4"/>
                  </a:cxn>
                  <a:cxn ang="0">
                    <a:pos x="268" y="8"/>
                  </a:cxn>
                  <a:cxn ang="0">
                    <a:pos x="292" y="12"/>
                  </a:cxn>
                  <a:cxn ang="0">
                    <a:pos x="314" y="20"/>
                  </a:cxn>
                  <a:cxn ang="0">
                    <a:pos x="338" y="28"/>
                  </a:cxn>
                  <a:cxn ang="0">
                    <a:pos x="362" y="38"/>
                  </a:cxn>
                  <a:cxn ang="0">
                    <a:pos x="386" y="50"/>
                  </a:cxn>
                  <a:cxn ang="0">
                    <a:pos x="412" y="66"/>
                  </a:cxn>
                  <a:cxn ang="0">
                    <a:pos x="436" y="82"/>
                  </a:cxn>
                  <a:cxn ang="0">
                    <a:pos x="460" y="102"/>
                  </a:cxn>
                  <a:cxn ang="0">
                    <a:pos x="484" y="122"/>
                  </a:cxn>
                  <a:cxn ang="0">
                    <a:pos x="510" y="148"/>
                  </a:cxn>
                  <a:cxn ang="0">
                    <a:pos x="534" y="174"/>
                  </a:cxn>
                  <a:cxn ang="0">
                    <a:pos x="558" y="204"/>
                  </a:cxn>
                  <a:cxn ang="0">
                    <a:pos x="558" y="204"/>
                  </a:cxn>
                  <a:cxn ang="0">
                    <a:pos x="606" y="266"/>
                  </a:cxn>
                  <a:cxn ang="0">
                    <a:pos x="650" y="320"/>
                  </a:cxn>
                  <a:cxn ang="0">
                    <a:pos x="694" y="370"/>
                  </a:cxn>
                  <a:cxn ang="0">
                    <a:pos x="736" y="414"/>
                  </a:cxn>
                  <a:cxn ang="0">
                    <a:pos x="776" y="452"/>
                  </a:cxn>
                  <a:cxn ang="0">
                    <a:pos x="816" y="488"/>
                  </a:cxn>
                  <a:cxn ang="0">
                    <a:pos x="856" y="518"/>
                  </a:cxn>
                  <a:cxn ang="0">
                    <a:pos x="894" y="544"/>
                  </a:cxn>
                  <a:cxn ang="0">
                    <a:pos x="932" y="566"/>
                  </a:cxn>
                  <a:cxn ang="0">
                    <a:pos x="970" y="586"/>
                  </a:cxn>
                  <a:cxn ang="0">
                    <a:pos x="1008" y="602"/>
                  </a:cxn>
                  <a:cxn ang="0">
                    <a:pos x="1048" y="616"/>
                  </a:cxn>
                  <a:cxn ang="0">
                    <a:pos x="1086" y="626"/>
                  </a:cxn>
                  <a:cxn ang="0">
                    <a:pos x="1126" y="634"/>
                  </a:cxn>
                  <a:cxn ang="0">
                    <a:pos x="1168" y="640"/>
                  </a:cxn>
                  <a:cxn ang="0">
                    <a:pos x="1210" y="644"/>
                  </a:cxn>
                </a:cxnLst>
                <a:rect l="0" t="0" r="r" b="b"/>
                <a:pathLst>
                  <a:path w="1210" h="644">
                    <a:moveTo>
                      <a:pt x="0" y="50"/>
                    </a:moveTo>
                    <a:lnTo>
                      <a:pt x="0" y="50"/>
                    </a:lnTo>
                    <a:lnTo>
                      <a:pt x="14" y="42"/>
                    </a:lnTo>
                    <a:lnTo>
                      <a:pt x="30" y="36"/>
                    </a:lnTo>
                    <a:lnTo>
                      <a:pt x="52" y="26"/>
                    </a:lnTo>
                    <a:lnTo>
                      <a:pt x="78" y="18"/>
                    </a:lnTo>
                    <a:lnTo>
                      <a:pt x="110" y="10"/>
                    </a:lnTo>
                    <a:lnTo>
                      <a:pt x="144" y="4"/>
                    </a:lnTo>
                    <a:lnTo>
                      <a:pt x="182" y="0"/>
                    </a:lnTo>
                    <a:lnTo>
                      <a:pt x="224" y="2"/>
                    </a:lnTo>
                    <a:lnTo>
                      <a:pt x="246" y="4"/>
                    </a:lnTo>
                    <a:lnTo>
                      <a:pt x="268" y="8"/>
                    </a:lnTo>
                    <a:lnTo>
                      <a:pt x="292" y="12"/>
                    </a:lnTo>
                    <a:lnTo>
                      <a:pt x="314" y="20"/>
                    </a:lnTo>
                    <a:lnTo>
                      <a:pt x="338" y="28"/>
                    </a:lnTo>
                    <a:lnTo>
                      <a:pt x="362" y="38"/>
                    </a:lnTo>
                    <a:lnTo>
                      <a:pt x="386" y="50"/>
                    </a:lnTo>
                    <a:lnTo>
                      <a:pt x="412" y="66"/>
                    </a:lnTo>
                    <a:lnTo>
                      <a:pt x="436" y="82"/>
                    </a:lnTo>
                    <a:lnTo>
                      <a:pt x="460" y="102"/>
                    </a:lnTo>
                    <a:lnTo>
                      <a:pt x="484" y="122"/>
                    </a:lnTo>
                    <a:lnTo>
                      <a:pt x="510" y="148"/>
                    </a:lnTo>
                    <a:lnTo>
                      <a:pt x="534" y="17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606" y="266"/>
                    </a:lnTo>
                    <a:lnTo>
                      <a:pt x="650" y="320"/>
                    </a:lnTo>
                    <a:lnTo>
                      <a:pt x="694" y="370"/>
                    </a:lnTo>
                    <a:lnTo>
                      <a:pt x="736" y="414"/>
                    </a:lnTo>
                    <a:lnTo>
                      <a:pt x="776" y="452"/>
                    </a:lnTo>
                    <a:lnTo>
                      <a:pt x="816" y="488"/>
                    </a:lnTo>
                    <a:lnTo>
                      <a:pt x="856" y="518"/>
                    </a:lnTo>
                    <a:lnTo>
                      <a:pt x="894" y="544"/>
                    </a:lnTo>
                    <a:lnTo>
                      <a:pt x="932" y="566"/>
                    </a:lnTo>
                    <a:lnTo>
                      <a:pt x="970" y="586"/>
                    </a:lnTo>
                    <a:lnTo>
                      <a:pt x="1008" y="602"/>
                    </a:lnTo>
                    <a:lnTo>
                      <a:pt x="1048" y="616"/>
                    </a:lnTo>
                    <a:lnTo>
                      <a:pt x="1086" y="626"/>
                    </a:lnTo>
                    <a:lnTo>
                      <a:pt x="1126" y="634"/>
                    </a:lnTo>
                    <a:lnTo>
                      <a:pt x="1168" y="640"/>
                    </a:lnTo>
                    <a:lnTo>
                      <a:pt x="1210" y="6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-216" y="2431"/>
                <a:ext cx="1231" cy="610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14" y="50"/>
                  </a:cxn>
                  <a:cxn ang="0">
                    <a:pos x="30" y="42"/>
                  </a:cxn>
                  <a:cxn ang="0">
                    <a:pos x="50" y="34"/>
                  </a:cxn>
                  <a:cxn ang="0">
                    <a:pos x="76" y="24"/>
                  </a:cxn>
                  <a:cxn ang="0">
                    <a:pos x="108" y="14"/>
                  </a:cxn>
                  <a:cxn ang="0">
                    <a:pos x="142" y="6"/>
                  </a:cxn>
                  <a:cxn ang="0">
                    <a:pos x="182" y="2"/>
                  </a:cxn>
                  <a:cxn ang="0">
                    <a:pos x="224" y="0"/>
                  </a:cxn>
                  <a:cxn ang="0">
                    <a:pos x="246" y="2"/>
                  </a:cxn>
                  <a:cxn ang="0">
                    <a:pos x="268" y="6"/>
                  </a:cxn>
                  <a:cxn ang="0">
                    <a:pos x="290" y="10"/>
                  </a:cxn>
                  <a:cxn ang="0">
                    <a:pos x="314" y="16"/>
                  </a:cxn>
                  <a:cxn ang="0">
                    <a:pos x="338" y="22"/>
                  </a:cxn>
                  <a:cxn ang="0">
                    <a:pos x="362" y="32"/>
                  </a:cxn>
                  <a:cxn ang="0">
                    <a:pos x="388" y="44"/>
                  </a:cxn>
                  <a:cxn ang="0">
                    <a:pos x="412" y="58"/>
                  </a:cxn>
                  <a:cxn ang="0">
                    <a:pos x="438" y="74"/>
                  </a:cxn>
                  <a:cxn ang="0">
                    <a:pos x="462" y="92"/>
                  </a:cxn>
                  <a:cxn ang="0">
                    <a:pos x="488" y="112"/>
                  </a:cxn>
                  <a:cxn ang="0">
                    <a:pos x="514" y="136"/>
                  </a:cxn>
                  <a:cxn ang="0">
                    <a:pos x="538" y="162"/>
                  </a:cxn>
                  <a:cxn ang="0">
                    <a:pos x="564" y="192"/>
                  </a:cxn>
                  <a:cxn ang="0">
                    <a:pos x="564" y="192"/>
                  </a:cxn>
                  <a:cxn ang="0">
                    <a:pos x="612" y="252"/>
                  </a:cxn>
                  <a:cxn ang="0">
                    <a:pos x="660" y="304"/>
                  </a:cxn>
                  <a:cxn ang="0">
                    <a:pos x="704" y="352"/>
                  </a:cxn>
                  <a:cxn ang="0">
                    <a:pos x="748" y="396"/>
                  </a:cxn>
                  <a:cxn ang="0">
                    <a:pos x="790" y="434"/>
                  </a:cxn>
                  <a:cxn ang="0">
                    <a:pos x="832" y="466"/>
                  </a:cxn>
                  <a:cxn ang="0">
                    <a:pos x="872" y="496"/>
                  </a:cxn>
                  <a:cxn ang="0">
                    <a:pos x="910" y="520"/>
                  </a:cxn>
                  <a:cxn ang="0">
                    <a:pos x="950" y="542"/>
                  </a:cxn>
                  <a:cxn ang="0">
                    <a:pos x="988" y="560"/>
                  </a:cxn>
                  <a:cxn ang="0">
                    <a:pos x="1028" y="574"/>
                  </a:cxn>
                  <a:cxn ang="0">
                    <a:pos x="1066" y="586"/>
                  </a:cxn>
                  <a:cxn ang="0">
                    <a:pos x="1106" y="596"/>
                  </a:cxn>
                  <a:cxn ang="0">
                    <a:pos x="1146" y="602"/>
                  </a:cxn>
                  <a:cxn ang="0">
                    <a:pos x="1188" y="606"/>
                  </a:cxn>
                  <a:cxn ang="0">
                    <a:pos x="1230" y="610"/>
                  </a:cxn>
                </a:cxnLst>
                <a:rect l="0" t="0" r="r" b="b"/>
                <a:pathLst>
                  <a:path w="1230" h="610">
                    <a:moveTo>
                      <a:pt x="0" y="58"/>
                    </a:moveTo>
                    <a:lnTo>
                      <a:pt x="0" y="58"/>
                    </a:lnTo>
                    <a:lnTo>
                      <a:pt x="14" y="50"/>
                    </a:lnTo>
                    <a:lnTo>
                      <a:pt x="30" y="42"/>
                    </a:lnTo>
                    <a:lnTo>
                      <a:pt x="50" y="34"/>
                    </a:lnTo>
                    <a:lnTo>
                      <a:pt x="76" y="24"/>
                    </a:lnTo>
                    <a:lnTo>
                      <a:pt x="108" y="14"/>
                    </a:lnTo>
                    <a:lnTo>
                      <a:pt x="142" y="6"/>
                    </a:lnTo>
                    <a:lnTo>
                      <a:pt x="182" y="2"/>
                    </a:lnTo>
                    <a:lnTo>
                      <a:pt x="224" y="0"/>
                    </a:lnTo>
                    <a:lnTo>
                      <a:pt x="246" y="2"/>
                    </a:lnTo>
                    <a:lnTo>
                      <a:pt x="268" y="6"/>
                    </a:lnTo>
                    <a:lnTo>
                      <a:pt x="290" y="10"/>
                    </a:lnTo>
                    <a:lnTo>
                      <a:pt x="314" y="16"/>
                    </a:lnTo>
                    <a:lnTo>
                      <a:pt x="338" y="22"/>
                    </a:lnTo>
                    <a:lnTo>
                      <a:pt x="362" y="32"/>
                    </a:lnTo>
                    <a:lnTo>
                      <a:pt x="388" y="44"/>
                    </a:lnTo>
                    <a:lnTo>
                      <a:pt x="412" y="58"/>
                    </a:lnTo>
                    <a:lnTo>
                      <a:pt x="438" y="74"/>
                    </a:lnTo>
                    <a:lnTo>
                      <a:pt x="462" y="92"/>
                    </a:lnTo>
                    <a:lnTo>
                      <a:pt x="488" y="112"/>
                    </a:lnTo>
                    <a:lnTo>
                      <a:pt x="514" y="136"/>
                    </a:lnTo>
                    <a:lnTo>
                      <a:pt x="538" y="162"/>
                    </a:lnTo>
                    <a:lnTo>
                      <a:pt x="564" y="192"/>
                    </a:lnTo>
                    <a:lnTo>
                      <a:pt x="564" y="192"/>
                    </a:lnTo>
                    <a:lnTo>
                      <a:pt x="612" y="252"/>
                    </a:lnTo>
                    <a:lnTo>
                      <a:pt x="660" y="304"/>
                    </a:lnTo>
                    <a:lnTo>
                      <a:pt x="704" y="352"/>
                    </a:lnTo>
                    <a:lnTo>
                      <a:pt x="748" y="396"/>
                    </a:lnTo>
                    <a:lnTo>
                      <a:pt x="790" y="434"/>
                    </a:lnTo>
                    <a:lnTo>
                      <a:pt x="832" y="466"/>
                    </a:lnTo>
                    <a:lnTo>
                      <a:pt x="872" y="496"/>
                    </a:lnTo>
                    <a:lnTo>
                      <a:pt x="910" y="520"/>
                    </a:lnTo>
                    <a:lnTo>
                      <a:pt x="950" y="542"/>
                    </a:lnTo>
                    <a:lnTo>
                      <a:pt x="988" y="560"/>
                    </a:lnTo>
                    <a:lnTo>
                      <a:pt x="1028" y="574"/>
                    </a:lnTo>
                    <a:lnTo>
                      <a:pt x="1066" y="586"/>
                    </a:lnTo>
                    <a:lnTo>
                      <a:pt x="1106" y="596"/>
                    </a:lnTo>
                    <a:lnTo>
                      <a:pt x="1146" y="602"/>
                    </a:lnTo>
                    <a:lnTo>
                      <a:pt x="1188" y="606"/>
                    </a:lnTo>
                    <a:lnTo>
                      <a:pt x="1230" y="6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-206" y="2442"/>
                <a:ext cx="1249" cy="571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14" y="58"/>
                  </a:cxn>
                  <a:cxn ang="0">
                    <a:pos x="28" y="50"/>
                  </a:cxn>
                  <a:cxn ang="0">
                    <a:pos x="50" y="40"/>
                  </a:cxn>
                  <a:cxn ang="0">
                    <a:pos x="76" y="28"/>
                  </a:cxn>
                  <a:cxn ang="0">
                    <a:pos x="106" y="18"/>
                  </a:cxn>
                  <a:cxn ang="0">
                    <a:pos x="142" y="10"/>
                  </a:cxn>
                  <a:cxn ang="0">
                    <a:pos x="180" y="2"/>
                  </a:cxn>
                  <a:cxn ang="0">
                    <a:pos x="222" y="0"/>
                  </a:cxn>
                  <a:cxn ang="0">
                    <a:pos x="244" y="2"/>
                  </a:cxn>
                  <a:cxn ang="0">
                    <a:pos x="266" y="2"/>
                  </a:cxn>
                  <a:cxn ang="0">
                    <a:pos x="290" y="6"/>
                  </a:cxn>
                  <a:cxn ang="0">
                    <a:pos x="314" y="12"/>
                  </a:cxn>
                  <a:cxn ang="0">
                    <a:pos x="338" y="18"/>
                  </a:cxn>
                  <a:cxn ang="0">
                    <a:pos x="362" y="26"/>
                  </a:cxn>
                  <a:cxn ang="0">
                    <a:pos x="388" y="38"/>
                  </a:cxn>
                  <a:cxn ang="0">
                    <a:pos x="414" y="50"/>
                  </a:cxn>
                  <a:cxn ang="0">
                    <a:pos x="440" y="66"/>
                  </a:cxn>
                  <a:cxn ang="0">
                    <a:pos x="464" y="82"/>
                  </a:cxn>
                  <a:cxn ang="0">
                    <a:pos x="490" y="102"/>
                  </a:cxn>
                  <a:cxn ang="0">
                    <a:pos x="516" y="126"/>
                  </a:cxn>
                  <a:cxn ang="0">
                    <a:pos x="544" y="150"/>
                  </a:cxn>
                  <a:cxn ang="0">
                    <a:pos x="570" y="180"/>
                  </a:cxn>
                  <a:cxn ang="0">
                    <a:pos x="570" y="180"/>
                  </a:cxn>
                  <a:cxn ang="0">
                    <a:pos x="620" y="236"/>
                  </a:cxn>
                  <a:cxn ang="0">
                    <a:pos x="668" y="288"/>
                  </a:cxn>
                  <a:cxn ang="0">
                    <a:pos x="716" y="334"/>
                  </a:cxn>
                  <a:cxn ang="0">
                    <a:pos x="760" y="376"/>
                  </a:cxn>
                  <a:cxn ang="0">
                    <a:pos x="804" y="412"/>
                  </a:cxn>
                  <a:cxn ang="0">
                    <a:pos x="846" y="444"/>
                  </a:cxn>
                  <a:cxn ang="0">
                    <a:pos x="886" y="472"/>
                  </a:cxn>
                  <a:cxn ang="0">
                    <a:pos x="928" y="496"/>
                  </a:cxn>
                  <a:cxn ang="0">
                    <a:pos x="966" y="516"/>
                  </a:cxn>
                  <a:cxn ang="0">
                    <a:pos x="1006" y="532"/>
                  </a:cxn>
                  <a:cxn ang="0">
                    <a:pos x="1046" y="546"/>
                  </a:cxn>
                  <a:cxn ang="0">
                    <a:pos x="1086" y="556"/>
                  </a:cxn>
                  <a:cxn ang="0">
                    <a:pos x="1126" y="564"/>
                  </a:cxn>
                  <a:cxn ang="0">
                    <a:pos x="1166" y="568"/>
                  </a:cxn>
                  <a:cxn ang="0">
                    <a:pos x="1208" y="572"/>
                  </a:cxn>
                  <a:cxn ang="0">
                    <a:pos x="1250" y="572"/>
                  </a:cxn>
                </a:cxnLst>
                <a:rect l="0" t="0" r="r" b="b"/>
                <a:pathLst>
                  <a:path w="1250" h="572">
                    <a:moveTo>
                      <a:pt x="0" y="68"/>
                    </a:moveTo>
                    <a:lnTo>
                      <a:pt x="0" y="68"/>
                    </a:lnTo>
                    <a:lnTo>
                      <a:pt x="14" y="58"/>
                    </a:lnTo>
                    <a:lnTo>
                      <a:pt x="28" y="50"/>
                    </a:lnTo>
                    <a:lnTo>
                      <a:pt x="50" y="40"/>
                    </a:lnTo>
                    <a:lnTo>
                      <a:pt x="76" y="28"/>
                    </a:lnTo>
                    <a:lnTo>
                      <a:pt x="106" y="18"/>
                    </a:lnTo>
                    <a:lnTo>
                      <a:pt x="142" y="10"/>
                    </a:lnTo>
                    <a:lnTo>
                      <a:pt x="180" y="2"/>
                    </a:lnTo>
                    <a:lnTo>
                      <a:pt x="222" y="0"/>
                    </a:lnTo>
                    <a:lnTo>
                      <a:pt x="244" y="2"/>
                    </a:lnTo>
                    <a:lnTo>
                      <a:pt x="266" y="2"/>
                    </a:lnTo>
                    <a:lnTo>
                      <a:pt x="290" y="6"/>
                    </a:lnTo>
                    <a:lnTo>
                      <a:pt x="314" y="12"/>
                    </a:lnTo>
                    <a:lnTo>
                      <a:pt x="338" y="18"/>
                    </a:lnTo>
                    <a:lnTo>
                      <a:pt x="362" y="26"/>
                    </a:lnTo>
                    <a:lnTo>
                      <a:pt x="388" y="38"/>
                    </a:lnTo>
                    <a:lnTo>
                      <a:pt x="414" y="50"/>
                    </a:lnTo>
                    <a:lnTo>
                      <a:pt x="440" y="66"/>
                    </a:lnTo>
                    <a:lnTo>
                      <a:pt x="464" y="82"/>
                    </a:lnTo>
                    <a:lnTo>
                      <a:pt x="490" y="102"/>
                    </a:lnTo>
                    <a:lnTo>
                      <a:pt x="516" y="126"/>
                    </a:lnTo>
                    <a:lnTo>
                      <a:pt x="544" y="150"/>
                    </a:lnTo>
                    <a:lnTo>
                      <a:pt x="570" y="180"/>
                    </a:lnTo>
                    <a:lnTo>
                      <a:pt x="570" y="180"/>
                    </a:lnTo>
                    <a:lnTo>
                      <a:pt x="620" y="236"/>
                    </a:lnTo>
                    <a:lnTo>
                      <a:pt x="668" y="288"/>
                    </a:lnTo>
                    <a:lnTo>
                      <a:pt x="716" y="334"/>
                    </a:lnTo>
                    <a:lnTo>
                      <a:pt x="760" y="376"/>
                    </a:lnTo>
                    <a:lnTo>
                      <a:pt x="804" y="412"/>
                    </a:lnTo>
                    <a:lnTo>
                      <a:pt x="846" y="444"/>
                    </a:lnTo>
                    <a:lnTo>
                      <a:pt x="886" y="472"/>
                    </a:lnTo>
                    <a:lnTo>
                      <a:pt x="928" y="496"/>
                    </a:lnTo>
                    <a:lnTo>
                      <a:pt x="966" y="516"/>
                    </a:lnTo>
                    <a:lnTo>
                      <a:pt x="1006" y="532"/>
                    </a:lnTo>
                    <a:lnTo>
                      <a:pt x="1046" y="546"/>
                    </a:lnTo>
                    <a:lnTo>
                      <a:pt x="1086" y="556"/>
                    </a:lnTo>
                    <a:lnTo>
                      <a:pt x="1126" y="564"/>
                    </a:lnTo>
                    <a:lnTo>
                      <a:pt x="1166" y="568"/>
                    </a:lnTo>
                    <a:lnTo>
                      <a:pt x="1208" y="572"/>
                    </a:lnTo>
                    <a:lnTo>
                      <a:pt x="1250" y="57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-197" y="2451"/>
                <a:ext cx="1270" cy="536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14" y="68"/>
                  </a:cxn>
                  <a:cxn ang="0">
                    <a:pos x="28" y="58"/>
                  </a:cxn>
                  <a:cxn ang="0">
                    <a:pos x="50" y="46"/>
                  </a:cxn>
                  <a:cxn ang="0">
                    <a:pos x="76" y="34"/>
                  </a:cxn>
                  <a:cxn ang="0">
                    <a:pos x="106" y="22"/>
                  </a:cxn>
                  <a:cxn ang="0">
                    <a:pos x="140" y="12"/>
                  </a:cxn>
                  <a:cxn ang="0">
                    <a:pos x="180" y="4"/>
                  </a:cxn>
                  <a:cxn ang="0">
                    <a:pos x="222" y="0"/>
                  </a:cxn>
                  <a:cxn ang="0">
                    <a:pos x="244" y="0"/>
                  </a:cxn>
                  <a:cxn ang="0">
                    <a:pos x="266" y="2"/>
                  </a:cxn>
                  <a:cxn ang="0">
                    <a:pos x="290" y="4"/>
                  </a:cxn>
                  <a:cxn ang="0">
                    <a:pos x="314" y="8"/>
                  </a:cxn>
                  <a:cxn ang="0">
                    <a:pos x="338" y="14"/>
                  </a:cxn>
                  <a:cxn ang="0">
                    <a:pos x="364" y="22"/>
                  </a:cxn>
                  <a:cxn ang="0">
                    <a:pos x="388" y="30"/>
                  </a:cxn>
                  <a:cxn ang="0">
                    <a:pos x="414" y="42"/>
                  </a:cxn>
                  <a:cxn ang="0">
                    <a:pos x="440" y="56"/>
                  </a:cxn>
                  <a:cxn ang="0">
                    <a:pos x="468" y="74"/>
                  </a:cxn>
                  <a:cxn ang="0">
                    <a:pos x="494" y="92"/>
                  </a:cxn>
                  <a:cxn ang="0">
                    <a:pos x="520" y="114"/>
                  </a:cxn>
                  <a:cxn ang="0">
                    <a:pos x="548" y="140"/>
                  </a:cxn>
                  <a:cxn ang="0">
                    <a:pos x="574" y="166"/>
                  </a:cxn>
                  <a:cxn ang="0">
                    <a:pos x="574" y="166"/>
                  </a:cxn>
                  <a:cxn ang="0">
                    <a:pos x="628" y="222"/>
                  </a:cxn>
                  <a:cxn ang="0">
                    <a:pos x="678" y="272"/>
                  </a:cxn>
                  <a:cxn ang="0">
                    <a:pos x="726" y="318"/>
                  </a:cxn>
                  <a:cxn ang="0">
                    <a:pos x="772" y="358"/>
                  </a:cxn>
                  <a:cxn ang="0">
                    <a:pos x="816" y="392"/>
                  </a:cxn>
                  <a:cxn ang="0">
                    <a:pos x="860" y="424"/>
                  </a:cxn>
                  <a:cxn ang="0">
                    <a:pos x="902" y="450"/>
                  </a:cxn>
                  <a:cxn ang="0">
                    <a:pos x="944" y="472"/>
                  </a:cxn>
                  <a:cxn ang="0">
                    <a:pos x="984" y="490"/>
                  </a:cxn>
                  <a:cxn ang="0">
                    <a:pos x="1024" y="506"/>
                  </a:cxn>
                  <a:cxn ang="0">
                    <a:pos x="1064" y="516"/>
                  </a:cxn>
                  <a:cxn ang="0">
                    <a:pos x="1104" y="526"/>
                  </a:cxn>
                  <a:cxn ang="0">
                    <a:pos x="1144" y="532"/>
                  </a:cxn>
                  <a:cxn ang="0">
                    <a:pos x="1184" y="536"/>
                  </a:cxn>
                  <a:cxn ang="0">
                    <a:pos x="1226" y="536"/>
                  </a:cxn>
                  <a:cxn ang="0">
                    <a:pos x="1270" y="536"/>
                  </a:cxn>
                </a:cxnLst>
                <a:rect l="0" t="0" r="r" b="b"/>
                <a:pathLst>
                  <a:path w="1270" h="536">
                    <a:moveTo>
                      <a:pt x="0" y="76"/>
                    </a:moveTo>
                    <a:lnTo>
                      <a:pt x="0" y="76"/>
                    </a:lnTo>
                    <a:lnTo>
                      <a:pt x="14" y="68"/>
                    </a:lnTo>
                    <a:lnTo>
                      <a:pt x="28" y="58"/>
                    </a:lnTo>
                    <a:lnTo>
                      <a:pt x="50" y="46"/>
                    </a:lnTo>
                    <a:lnTo>
                      <a:pt x="76" y="34"/>
                    </a:lnTo>
                    <a:lnTo>
                      <a:pt x="106" y="22"/>
                    </a:lnTo>
                    <a:lnTo>
                      <a:pt x="140" y="12"/>
                    </a:lnTo>
                    <a:lnTo>
                      <a:pt x="180" y="4"/>
                    </a:lnTo>
                    <a:lnTo>
                      <a:pt x="222" y="0"/>
                    </a:lnTo>
                    <a:lnTo>
                      <a:pt x="244" y="0"/>
                    </a:lnTo>
                    <a:lnTo>
                      <a:pt x="266" y="2"/>
                    </a:lnTo>
                    <a:lnTo>
                      <a:pt x="290" y="4"/>
                    </a:lnTo>
                    <a:lnTo>
                      <a:pt x="314" y="8"/>
                    </a:lnTo>
                    <a:lnTo>
                      <a:pt x="338" y="14"/>
                    </a:lnTo>
                    <a:lnTo>
                      <a:pt x="364" y="22"/>
                    </a:lnTo>
                    <a:lnTo>
                      <a:pt x="388" y="30"/>
                    </a:lnTo>
                    <a:lnTo>
                      <a:pt x="414" y="42"/>
                    </a:lnTo>
                    <a:lnTo>
                      <a:pt x="440" y="56"/>
                    </a:lnTo>
                    <a:lnTo>
                      <a:pt x="468" y="74"/>
                    </a:lnTo>
                    <a:lnTo>
                      <a:pt x="494" y="92"/>
                    </a:lnTo>
                    <a:lnTo>
                      <a:pt x="520" y="114"/>
                    </a:lnTo>
                    <a:lnTo>
                      <a:pt x="548" y="140"/>
                    </a:lnTo>
                    <a:lnTo>
                      <a:pt x="574" y="166"/>
                    </a:lnTo>
                    <a:lnTo>
                      <a:pt x="574" y="166"/>
                    </a:lnTo>
                    <a:lnTo>
                      <a:pt x="628" y="222"/>
                    </a:lnTo>
                    <a:lnTo>
                      <a:pt x="678" y="272"/>
                    </a:lnTo>
                    <a:lnTo>
                      <a:pt x="726" y="318"/>
                    </a:lnTo>
                    <a:lnTo>
                      <a:pt x="772" y="358"/>
                    </a:lnTo>
                    <a:lnTo>
                      <a:pt x="816" y="392"/>
                    </a:lnTo>
                    <a:lnTo>
                      <a:pt x="860" y="424"/>
                    </a:lnTo>
                    <a:lnTo>
                      <a:pt x="902" y="450"/>
                    </a:lnTo>
                    <a:lnTo>
                      <a:pt x="944" y="472"/>
                    </a:lnTo>
                    <a:lnTo>
                      <a:pt x="984" y="490"/>
                    </a:lnTo>
                    <a:lnTo>
                      <a:pt x="1024" y="506"/>
                    </a:lnTo>
                    <a:lnTo>
                      <a:pt x="1064" y="516"/>
                    </a:lnTo>
                    <a:lnTo>
                      <a:pt x="1104" y="526"/>
                    </a:lnTo>
                    <a:lnTo>
                      <a:pt x="1144" y="532"/>
                    </a:lnTo>
                    <a:lnTo>
                      <a:pt x="1184" y="536"/>
                    </a:lnTo>
                    <a:lnTo>
                      <a:pt x="1226" y="536"/>
                    </a:lnTo>
                    <a:lnTo>
                      <a:pt x="1270" y="5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-185" y="2461"/>
                <a:ext cx="1286" cy="50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86"/>
                  </a:cxn>
                  <a:cxn ang="0">
                    <a:pos x="12" y="76"/>
                  </a:cxn>
                  <a:cxn ang="0">
                    <a:pos x="28" y="66"/>
                  </a:cxn>
                  <a:cxn ang="0">
                    <a:pos x="48" y="54"/>
                  </a:cxn>
                  <a:cxn ang="0">
                    <a:pos x="74" y="42"/>
                  </a:cxn>
                  <a:cxn ang="0">
                    <a:pos x="104" y="28"/>
                  </a:cxn>
                  <a:cxn ang="0">
                    <a:pos x="138" y="16"/>
                  </a:cxn>
                  <a:cxn ang="0">
                    <a:pos x="176" y="6"/>
                  </a:cxn>
                  <a:cxn ang="0">
                    <a:pos x="218" y="2"/>
                  </a:cxn>
                  <a:cxn ang="0">
                    <a:pos x="240" y="0"/>
                  </a:cxn>
                  <a:cxn ang="0">
                    <a:pos x="264" y="0"/>
                  </a:cxn>
                  <a:cxn ang="0">
                    <a:pos x="288" y="2"/>
                  </a:cxn>
                  <a:cxn ang="0">
                    <a:pos x="312" y="4"/>
                  </a:cxn>
                  <a:cxn ang="0">
                    <a:pos x="336" y="10"/>
                  </a:cxn>
                  <a:cxn ang="0">
                    <a:pos x="362" y="16"/>
                  </a:cxn>
                  <a:cxn ang="0">
                    <a:pos x="388" y="24"/>
                  </a:cxn>
                  <a:cxn ang="0">
                    <a:pos x="414" y="36"/>
                  </a:cxn>
                  <a:cxn ang="0">
                    <a:pos x="440" y="50"/>
                  </a:cxn>
                  <a:cxn ang="0">
                    <a:pos x="468" y="64"/>
                  </a:cxn>
                  <a:cxn ang="0">
                    <a:pos x="494" y="82"/>
                  </a:cxn>
                  <a:cxn ang="0">
                    <a:pos x="522" y="104"/>
                  </a:cxn>
                  <a:cxn ang="0">
                    <a:pos x="550" y="128"/>
                  </a:cxn>
                  <a:cxn ang="0">
                    <a:pos x="578" y="154"/>
                  </a:cxn>
                  <a:cxn ang="0">
                    <a:pos x="578" y="154"/>
                  </a:cxn>
                  <a:cxn ang="0">
                    <a:pos x="632" y="208"/>
                  </a:cxn>
                  <a:cxn ang="0">
                    <a:pos x="684" y="256"/>
                  </a:cxn>
                  <a:cxn ang="0">
                    <a:pos x="734" y="300"/>
                  </a:cxn>
                  <a:cxn ang="0">
                    <a:pos x="782" y="338"/>
                  </a:cxn>
                  <a:cxn ang="0">
                    <a:pos x="828" y="372"/>
                  </a:cxn>
                  <a:cxn ang="0">
                    <a:pos x="872" y="400"/>
                  </a:cxn>
                  <a:cxn ang="0">
                    <a:pos x="914" y="426"/>
                  </a:cxn>
                  <a:cxn ang="0">
                    <a:pos x="956" y="446"/>
                  </a:cxn>
                  <a:cxn ang="0">
                    <a:pos x="998" y="464"/>
                  </a:cxn>
                  <a:cxn ang="0">
                    <a:pos x="1038" y="478"/>
                  </a:cxn>
                  <a:cxn ang="0">
                    <a:pos x="1078" y="488"/>
                  </a:cxn>
                  <a:cxn ang="0">
                    <a:pos x="1118" y="494"/>
                  </a:cxn>
                  <a:cxn ang="0">
                    <a:pos x="1160" y="498"/>
                  </a:cxn>
                  <a:cxn ang="0">
                    <a:pos x="1200" y="500"/>
                  </a:cxn>
                  <a:cxn ang="0">
                    <a:pos x="1242" y="500"/>
                  </a:cxn>
                  <a:cxn ang="0">
                    <a:pos x="1286" y="498"/>
                  </a:cxn>
                </a:cxnLst>
                <a:rect l="0" t="0" r="r" b="b"/>
                <a:pathLst>
                  <a:path w="1286" h="500">
                    <a:moveTo>
                      <a:pt x="0" y="86"/>
                    </a:moveTo>
                    <a:lnTo>
                      <a:pt x="0" y="86"/>
                    </a:lnTo>
                    <a:lnTo>
                      <a:pt x="12" y="76"/>
                    </a:lnTo>
                    <a:lnTo>
                      <a:pt x="28" y="66"/>
                    </a:lnTo>
                    <a:lnTo>
                      <a:pt x="48" y="54"/>
                    </a:lnTo>
                    <a:lnTo>
                      <a:pt x="74" y="42"/>
                    </a:lnTo>
                    <a:lnTo>
                      <a:pt x="104" y="28"/>
                    </a:lnTo>
                    <a:lnTo>
                      <a:pt x="138" y="16"/>
                    </a:lnTo>
                    <a:lnTo>
                      <a:pt x="176" y="6"/>
                    </a:lnTo>
                    <a:lnTo>
                      <a:pt x="218" y="2"/>
                    </a:lnTo>
                    <a:lnTo>
                      <a:pt x="240" y="0"/>
                    </a:lnTo>
                    <a:lnTo>
                      <a:pt x="264" y="0"/>
                    </a:lnTo>
                    <a:lnTo>
                      <a:pt x="288" y="2"/>
                    </a:lnTo>
                    <a:lnTo>
                      <a:pt x="312" y="4"/>
                    </a:lnTo>
                    <a:lnTo>
                      <a:pt x="336" y="10"/>
                    </a:lnTo>
                    <a:lnTo>
                      <a:pt x="362" y="16"/>
                    </a:lnTo>
                    <a:lnTo>
                      <a:pt x="388" y="24"/>
                    </a:lnTo>
                    <a:lnTo>
                      <a:pt x="414" y="36"/>
                    </a:lnTo>
                    <a:lnTo>
                      <a:pt x="440" y="50"/>
                    </a:lnTo>
                    <a:lnTo>
                      <a:pt x="468" y="64"/>
                    </a:lnTo>
                    <a:lnTo>
                      <a:pt x="494" y="82"/>
                    </a:lnTo>
                    <a:lnTo>
                      <a:pt x="522" y="104"/>
                    </a:lnTo>
                    <a:lnTo>
                      <a:pt x="550" y="128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632" y="208"/>
                    </a:lnTo>
                    <a:lnTo>
                      <a:pt x="684" y="256"/>
                    </a:lnTo>
                    <a:lnTo>
                      <a:pt x="734" y="300"/>
                    </a:lnTo>
                    <a:lnTo>
                      <a:pt x="782" y="338"/>
                    </a:lnTo>
                    <a:lnTo>
                      <a:pt x="828" y="372"/>
                    </a:lnTo>
                    <a:lnTo>
                      <a:pt x="872" y="400"/>
                    </a:lnTo>
                    <a:lnTo>
                      <a:pt x="914" y="426"/>
                    </a:lnTo>
                    <a:lnTo>
                      <a:pt x="956" y="446"/>
                    </a:lnTo>
                    <a:lnTo>
                      <a:pt x="998" y="464"/>
                    </a:lnTo>
                    <a:lnTo>
                      <a:pt x="1038" y="478"/>
                    </a:lnTo>
                    <a:lnTo>
                      <a:pt x="1078" y="488"/>
                    </a:lnTo>
                    <a:lnTo>
                      <a:pt x="1118" y="494"/>
                    </a:lnTo>
                    <a:lnTo>
                      <a:pt x="1160" y="498"/>
                    </a:lnTo>
                    <a:lnTo>
                      <a:pt x="1200" y="500"/>
                    </a:lnTo>
                    <a:lnTo>
                      <a:pt x="1242" y="500"/>
                    </a:lnTo>
                    <a:lnTo>
                      <a:pt x="1286" y="4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-173" y="2470"/>
                <a:ext cx="1303" cy="46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96"/>
                  </a:cxn>
                  <a:cxn ang="0">
                    <a:pos x="12" y="86"/>
                  </a:cxn>
                  <a:cxn ang="0">
                    <a:pos x="28" y="76"/>
                  </a:cxn>
                  <a:cxn ang="0">
                    <a:pos x="48" y="62"/>
                  </a:cxn>
                  <a:cxn ang="0">
                    <a:pos x="72" y="48"/>
                  </a:cxn>
                  <a:cxn ang="0">
                    <a:pos x="102" y="34"/>
                  </a:cxn>
                  <a:cxn ang="0">
                    <a:pos x="136" y="20"/>
                  </a:cxn>
                  <a:cxn ang="0">
                    <a:pos x="174" y="10"/>
                  </a:cxn>
                  <a:cxn ang="0">
                    <a:pos x="216" y="2"/>
                  </a:cxn>
                  <a:cxn ang="0">
                    <a:pos x="238" y="0"/>
                  </a:cxn>
                  <a:cxn ang="0">
                    <a:pos x="262" y="0"/>
                  </a:cxn>
                  <a:cxn ang="0">
                    <a:pos x="286" y="0"/>
                  </a:cxn>
                  <a:cxn ang="0">
                    <a:pos x="310" y="2"/>
                  </a:cxn>
                  <a:cxn ang="0">
                    <a:pos x="334" y="6"/>
                  </a:cxn>
                  <a:cxn ang="0">
                    <a:pos x="360" y="12"/>
                  </a:cxn>
                  <a:cxn ang="0">
                    <a:pos x="386" y="20"/>
                  </a:cxn>
                  <a:cxn ang="0">
                    <a:pos x="414" y="30"/>
                  </a:cxn>
                  <a:cxn ang="0">
                    <a:pos x="440" y="42"/>
                  </a:cxn>
                  <a:cxn ang="0">
                    <a:pos x="468" y="56"/>
                  </a:cxn>
                  <a:cxn ang="0">
                    <a:pos x="496" y="74"/>
                  </a:cxn>
                  <a:cxn ang="0">
                    <a:pos x="524" y="94"/>
                  </a:cxn>
                  <a:cxn ang="0">
                    <a:pos x="552" y="116"/>
                  </a:cxn>
                  <a:cxn ang="0">
                    <a:pos x="582" y="142"/>
                  </a:cxn>
                  <a:cxn ang="0">
                    <a:pos x="582" y="142"/>
                  </a:cxn>
                  <a:cxn ang="0">
                    <a:pos x="638" y="194"/>
                  </a:cxn>
                  <a:cxn ang="0">
                    <a:pos x="692" y="242"/>
                  </a:cxn>
                  <a:cxn ang="0">
                    <a:pos x="742" y="282"/>
                  </a:cxn>
                  <a:cxn ang="0">
                    <a:pos x="792" y="320"/>
                  </a:cxn>
                  <a:cxn ang="0">
                    <a:pos x="838" y="352"/>
                  </a:cxn>
                  <a:cxn ang="0">
                    <a:pos x="884" y="378"/>
                  </a:cxn>
                  <a:cxn ang="0">
                    <a:pos x="928" y="402"/>
                  </a:cxn>
                  <a:cxn ang="0">
                    <a:pos x="970" y="422"/>
                  </a:cxn>
                  <a:cxn ang="0">
                    <a:pos x="1012" y="436"/>
                  </a:cxn>
                  <a:cxn ang="0">
                    <a:pos x="1052" y="448"/>
                  </a:cxn>
                  <a:cxn ang="0">
                    <a:pos x="1094" y="458"/>
                  </a:cxn>
                  <a:cxn ang="0">
                    <a:pos x="1134" y="464"/>
                  </a:cxn>
                  <a:cxn ang="0">
                    <a:pos x="1174" y="466"/>
                  </a:cxn>
                  <a:cxn ang="0">
                    <a:pos x="1216" y="466"/>
                  </a:cxn>
                  <a:cxn ang="0">
                    <a:pos x="1258" y="464"/>
                  </a:cxn>
                  <a:cxn ang="0">
                    <a:pos x="1302" y="460"/>
                  </a:cxn>
                </a:cxnLst>
                <a:rect l="0" t="0" r="r" b="b"/>
                <a:pathLst>
                  <a:path w="1302" h="466">
                    <a:moveTo>
                      <a:pt x="0" y="96"/>
                    </a:moveTo>
                    <a:lnTo>
                      <a:pt x="0" y="96"/>
                    </a:lnTo>
                    <a:lnTo>
                      <a:pt x="12" y="86"/>
                    </a:lnTo>
                    <a:lnTo>
                      <a:pt x="28" y="76"/>
                    </a:lnTo>
                    <a:lnTo>
                      <a:pt x="48" y="62"/>
                    </a:lnTo>
                    <a:lnTo>
                      <a:pt x="72" y="48"/>
                    </a:lnTo>
                    <a:lnTo>
                      <a:pt x="102" y="34"/>
                    </a:lnTo>
                    <a:lnTo>
                      <a:pt x="136" y="20"/>
                    </a:lnTo>
                    <a:lnTo>
                      <a:pt x="174" y="10"/>
                    </a:lnTo>
                    <a:lnTo>
                      <a:pt x="216" y="2"/>
                    </a:lnTo>
                    <a:lnTo>
                      <a:pt x="238" y="0"/>
                    </a:lnTo>
                    <a:lnTo>
                      <a:pt x="262" y="0"/>
                    </a:lnTo>
                    <a:lnTo>
                      <a:pt x="286" y="0"/>
                    </a:lnTo>
                    <a:lnTo>
                      <a:pt x="310" y="2"/>
                    </a:lnTo>
                    <a:lnTo>
                      <a:pt x="334" y="6"/>
                    </a:lnTo>
                    <a:lnTo>
                      <a:pt x="360" y="12"/>
                    </a:lnTo>
                    <a:lnTo>
                      <a:pt x="386" y="20"/>
                    </a:lnTo>
                    <a:lnTo>
                      <a:pt x="414" y="30"/>
                    </a:lnTo>
                    <a:lnTo>
                      <a:pt x="440" y="42"/>
                    </a:lnTo>
                    <a:lnTo>
                      <a:pt x="468" y="56"/>
                    </a:lnTo>
                    <a:lnTo>
                      <a:pt x="496" y="74"/>
                    </a:lnTo>
                    <a:lnTo>
                      <a:pt x="524" y="94"/>
                    </a:lnTo>
                    <a:lnTo>
                      <a:pt x="552" y="116"/>
                    </a:lnTo>
                    <a:lnTo>
                      <a:pt x="582" y="142"/>
                    </a:lnTo>
                    <a:lnTo>
                      <a:pt x="582" y="142"/>
                    </a:lnTo>
                    <a:lnTo>
                      <a:pt x="638" y="194"/>
                    </a:lnTo>
                    <a:lnTo>
                      <a:pt x="692" y="242"/>
                    </a:lnTo>
                    <a:lnTo>
                      <a:pt x="742" y="282"/>
                    </a:lnTo>
                    <a:lnTo>
                      <a:pt x="792" y="320"/>
                    </a:lnTo>
                    <a:lnTo>
                      <a:pt x="838" y="352"/>
                    </a:lnTo>
                    <a:lnTo>
                      <a:pt x="884" y="378"/>
                    </a:lnTo>
                    <a:lnTo>
                      <a:pt x="928" y="402"/>
                    </a:lnTo>
                    <a:lnTo>
                      <a:pt x="970" y="422"/>
                    </a:lnTo>
                    <a:lnTo>
                      <a:pt x="1012" y="436"/>
                    </a:lnTo>
                    <a:lnTo>
                      <a:pt x="1052" y="448"/>
                    </a:lnTo>
                    <a:lnTo>
                      <a:pt x="1094" y="458"/>
                    </a:lnTo>
                    <a:lnTo>
                      <a:pt x="1134" y="464"/>
                    </a:lnTo>
                    <a:lnTo>
                      <a:pt x="1174" y="466"/>
                    </a:lnTo>
                    <a:lnTo>
                      <a:pt x="1216" y="466"/>
                    </a:lnTo>
                    <a:lnTo>
                      <a:pt x="1258" y="464"/>
                    </a:lnTo>
                    <a:lnTo>
                      <a:pt x="1302" y="4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-160" y="2479"/>
                <a:ext cx="1315" cy="434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0" y="110"/>
                  </a:cxn>
                  <a:cxn ang="0">
                    <a:pos x="12" y="98"/>
                  </a:cxn>
                  <a:cxn ang="0">
                    <a:pos x="28" y="88"/>
                  </a:cxn>
                  <a:cxn ang="0">
                    <a:pos x="48" y="74"/>
                  </a:cxn>
                  <a:cxn ang="0">
                    <a:pos x="72" y="58"/>
                  </a:cxn>
                  <a:cxn ang="0">
                    <a:pos x="102" y="42"/>
                  </a:cxn>
                  <a:cxn ang="0">
                    <a:pos x="136" y="28"/>
                  </a:cxn>
                  <a:cxn ang="0">
                    <a:pos x="174" y="14"/>
                  </a:cxn>
                  <a:cxn ang="0">
                    <a:pos x="216" y="6"/>
                  </a:cxn>
                  <a:cxn ang="0">
                    <a:pos x="238" y="2"/>
                  </a:cxn>
                  <a:cxn ang="0">
                    <a:pos x="260" y="0"/>
                  </a:cxn>
                  <a:cxn ang="0">
                    <a:pos x="284" y="0"/>
                  </a:cxn>
                  <a:cxn ang="0">
                    <a:pos x="308" y="2"/>
                  </a:cxn>
                  <a:cxn ang="0">
                    <a:pos x="334" y="4"/>
                  </a:cxn>
                  <a:cxn ang="0">
                    <a:pos x="360" y="10"/>
                  </a:cxn>
                  <a:cxn ang="0">
                    <a:pos x="386" y="16"/>
                  </a:cxn>
                  <a:cxn ang="0">
                    <a:pos x="412" y="26"/>
                  </a:cxn>
                  <a:cxn ang="0">
                    <a:pos x="440" y="36"/>
                  </a:cxn>
                  <a:cxn ang="0">
                    <a:pos x="468" y="50"/>
                  </a:cxn>
                  <a:cxn ang="0">
                    <a:pos x="496" y="66"/>
                  </a:cxn>
                  <a:cxn ang="0">
                    <a:pos x="526" y="86"/>
                  </a:cxn>
                  <a:cxn ang="0">
                    <a:pos x="556" y="108"/>
                  </a:cxn>
                  <a:cxn ang="0">
                    <a:pos x="584" y="132"/>
                  </a:cxn>
                  <a:cxn ang="0">
                    <a:pos x="584" y="132"/>
                  </a:cxn>
                  <a:cxn ang="0">
                    <a:pos x="644" y="182"/>
                  </a:cxn>
                  <a:cxn ang="0">
                    <a:pos x="698" y="228"/>
                  </a:cxn>
                  <a:cxn ang="0">
                    <a:pos x="750" y="268"/>
                  </a:cxn>
                  <a:cxn ang="0">
                    <a:pos x="800" y="302"/>
                  </a:cxn>
                  <a:cxn ang="0">
                    <a:pos x="848" y="332"/>
                  </a:cxn>
                  <a:cxn ang="0">
                    <a:pos x="894" y="358"/>
                  </a:cxn>
                  <a:cxn ang="0">
                    <a:pos x="940" y="380"/>
                  </a:cxn>
                  <a:cxn ang="0">
                    <a:pos x="982" y="398"/>
                  </a:cxn>
                  <a:cxn ang="0">
                    <a:pos x="1026" y="412"/>
                  </a:cxn>
                  <a:cxn ang="0">
                    <a:pos x="1066" y="422"/>
                  </a:cxn>
                  <a:cxn ang="0">
                    <a:pos x="1108" y="430"/>
                  </a:cxn>
                  <a:cxn ang="0">
                    <a:pos x="1148" y="434"/>
                  </a:cxn>
                  <a:cxn ang="0">
                    <a:pos x="1190" y="434"/>
                  </a:cxn>
                  <a:cxn ang="0">
                    <a:pos x="1232" y="434"/>
                  </a:cxn>
                  <a:cxn ang="0">
                    <a:pos x="1274" y="430"/>
                  </a:cxn>
                  <a:cxn ang="0">
                    <a:pos x="1316" y="424"/>
                  </a:cxn>
                </a:cxnLst>
                <a:rect l="0" t="0" r="r" b="b"/>
                <a:pathLst>
                  <a:path w="1316" h="434">
                    <a:moveTo>
                      <a:pt x="0" y="110"/>
                    </a:moveTo>
                    <a:lnTo>
                      <a:pt x="0" y="110"/>
                    </a:lnTo>
                    <a:lnTo>
                      <a:pt x="12" y="98"/>
                    </a:lnTo>
                    <a:lnTo>
                      <a:pt x="28" y="88"/>
                    </a:lnTo>
                    <a:lnTo>
                      <a:pt x="48" y="74"/>
                    </a:lnTo>
                    <a:lnTo>
                      <a:pt x="72" y="58"/>
                    </a:lnTo>
                    <a:lnTo>
                      <a:pt x="102" y="42"/>
                    </a:lnTo>
                    <a:lnTo>
                      <a:pt x="136" y="28"/>
                    </a:lnTo>
                    <a:lnTo>
                      <a:pt x="174" y="14"/>
                    </a:lnTo>
                    <a:lnTo>
                      <a:pt x="216" y="6"/>
                    </a:lnTo>
                    <a:lnTo>
                      <a:pt x="238" y="2"/>
                    </a:lnTo>
                    <a:lnTo>
                      <a:pt x="260" y="0"/>
                    </a:lnTo>
                    <a:lnTo>
                      <a:pt x="284" y="0"/>
                    </a:lnTo>
                    <a:lnTo>
                      <a:pt x="308" y="2"/>
                    </a:lnTo>
                    <a:lnTo>
                      <a:pt x="334" y="4"/>
                    </a:lnTo>
                    <a:lnTo>
                      <a:pt x="360" y="10"/>
                    </a:lnTo>
                    <a:lnTo>
                      <a:pt x="386" y="16"/>
                    </a:lnTo>
                    <a:lnTo>
                      <a:pt x="412" y="26"/>
                    </a:lnTo>
                    <a:lnTo>
                      <a:pt x="440" y="36"/>
                    </a:lnTo>
                    <a:lnTo>
                      <a:pt x="468" y="50"/>
                    </a:lnTo>
                    <a:lnTo>
                      <a:pt x="496" y="66"/>
                    </a:lnTo>
                    <a:lnTo>
                      <a:pt x="526" y="86"/>
                    </a:lnTo>
                    <a:lnTo>
                      <a:pt x="556" y="108"/>
                    </a:lnTo>
                    <a:lnTo>
                      <a:pt x="584" y="132"/>
                    </a:lnTo>
                    <a:lnTo>
                      <a:pt x="584" y="132"/>
                    </a:lnTo>
                    <a:lnTo>
                      <a:pt x="644" y="182"/>
                    </a:lnTo>
                    <a:lnTo>
                      <a:pt x="698" y="228"/>
                    </a:lnTo>
                    <a:lnTo>
                      <a:pt x="750" y="268"/>
                    </a:lnTo>
                    <a:lnTo>
                      <a:pt x="800" y="302"/>
                    </a:lnTo>
                    <a:lnTo>
                      <a:pt x="848" y="332"/>
                    </a:lnTo>
                    <a:lnTo>
                      <a:pt x="894" y="358"/>
                    </a:lnTo>
                    <a:lnTo>
                      <a:pt x="940" y="380"/>
                    </a:lnTo>
                    <a:lnTo>
                      <a:pt x="982" y="398"/>
                    </a:lnTo>
                    <a:lnTo>
                      <a:pt x="1026" y="412"/>
                    </a:lnTo>
                    <a:lnTo>
                      <a:pt x="1066" y="422"/>
                    </a:lnTo>
                    <a:lnTo>
                      <a:pt x="1108" y="430"/>
                    </a:lnTo>
                    <a:lnTo>
                      <a:pt x="1148" y="434"/>
                    </a:lnTo>
                    <a:lnTo>
                      <a:pt x="1190" y="434"/>
                    </a:lnTo>
                    <a:lnTo>
                      <a:pt x="1232" y="434"/>
                    </a:lnTo>
                    <a:lnTo>
                      <a:pt x="1274" y="430"/>
                    </a:lnTo>
                    <a:lnTo>
                      <a:pt x="1316" y="42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-147" y="2488"/>
                <a:ext cx="1328" cy="403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12" y="110"/>
                  </a:cxn>
                  <a:cxn ang="0">
                    <a:pos x="26" y="98"/>
                  </a:cxn>
                  <a:cxn ang="0">
                    <a:pos x="46" y="82"/>
                  </a:cxn>
                  <a:cxn ang="0">
                    <a:pos x="70" y="66"/>
                  </a:cxn>
                  <a:cxn ang="0">
                    <a:pos x="100" y="48"/>
                  </a:cxn>
                  <a:cxn ang="0">
                    <a:pos x="132" y="32"/>
                  </a:cxn>
                  <a:cxn ang="0">
                    <a:pos x="170" y="18"/>
                  </a:cxn>
                  <a:cxn ang="0">
                    <a:pos x="212" y="8"/>
                  </a:cxn>
                  <a:cxn ang="0">
                    <a:pos x="234" y="4"/>
                  </a:cxn>
                  <a:cxn ang="0">
                    <a:pos x="256" y="2"/>
                  </a:cxn>
                  <a:cxn ang="0">
                    <a:pos x="280" y="0"/>
                  </a:cxn>
                  <a:cxn ang="0">
                    <a:pos x="306" y="0"/>
                  </a:cxn>
                  <a:cxn ang="0">
                    <a:pos x="330" y="2"/>
                  </a:cxn>
                  <a:cxn ang="0">
                    <a:pos x="356" y="6"/>
                  </a:cxn>
                  <a:cxn ang="0">
                    <a:pos x="384" y="12"/>
                  </a:cxn>
                  <a:cxn ang="0">
                    <a:pos x="410" y="20"/>
                  </a:cxn>
                  <a:cxn ang="0">
                    <a:pos x="438" y="30"/>
                  </a:cxn>
                  <a:cxn ang="0">
                    <a:pos x="468" y="42"/>
                  </a:cxn>
                  <a:cxn ang="0">
                    <a:pos x="496" y="58"/>
                  </a:cxn>
                  <a:cxn ang="0">
                    <a:pos x="526" y="76"/>
                  </a:cxn>
                  <a:cxn ang="0">
                    <a:pos x="556" y="96"/>
                  </a:cxn>
                  <a:cxn ang="0">
                    <a:pos x="586" y="120"/>
                  </a:cxn>
                  <a:cxn ang="0">
                    <a:pos x="586" y="120"/>
                  </a:cxn>
                  <a:cxn ang="0">
                    <a:pos x="646" y="168"/>
                  </a:cxn>
                  <a:cxn ang="0">
                    <a:pos x="702" y="212"/>
                  </a:cxn>
                  <a:cxn ang="0">
                    <a:pos x="756" y="250"/>
                  </a:cxn>
                  <a:cxn ang="0">
                    <a:pos x="808" y="282"/>
                  </a:cxn>
                  <a:cxn ang="0">
                    <a:pos x="858" y="312"/>
                  </a:cxn>
                  <a:cxn ang="0">
                    <a:pos x="904" y="336"/>
                  </a:cxn>
                  <a:cxn ang="0">
                    <a:pos x="950" y="356"/>
                  </a:cxn>
                  <a:cxn ang="0">
                    <a:pos x="994" y="372"/>
                  </a:cxn>
                  <a:cxn ang="0">
                    <a:pos x="1036" y="384"/>
                  </a:cxn>
                  <a:cxn ang="0">
                    <a:pos x="1078" y="392"/>
                  </a:cxn>
                  <a:cxn ang="0">
                    <a:pos x="1120" y="398"/>
                  </a:cxn>
                  <a:cxn ang="0">
                    <a:pos x="1160" y="402"/>
                  </a:cxn>
                  <a:cxn ang="0">
                    <a:pos x="1202" y="400"/>
                  </a:cxn>
                  <a:cxn ang="0">
                    <a:pos x="1244" y="398"/>
                  </a:cxn>
                  <a:cxn ang="0">
                    <a:pos x="1286" y="392"/>
                  </a:cxn>
                  <a:cxn ang="0">
                    <a:pos x="1328" y="384"/>
                  </a:cxn>
                </a:cxnLst>
                <a:rect l="0" t="0" r="r" b="b"/>
                <a:pathLst>
                  <a:path w="1328" h="402">
                    <a:moveTo>
                      <a:pt x="0" y="120"/>
                    </a:moveTo>
                    <a:lnTo>
                      <a:pt x="0" y="120"/>
                    </a:lnTo>
                    <a:lnTo>
                      <a:pt x="12" y="110"/>
                    </a:lnTo>
                    <a:lnTo>
                      <a:pt x="26" y="98"/>
                    </a:lnTo>
                    <a:lnTo>
                      <a:pt x="46" y="82"/>
                    </a:lnTo>
                    <a:lnTo>
                      <a:pt x="70" y="66"/>
                    </a:lnTo>
                    <a:lnTo>
                      <a:pt x="100" y="48"/>
                    </a:lnTo>
                    <a:lnTo>
                      <a:pt x="132" y="32"/>
                    </a:lnTo>
                    <a:lnTo>
                      <a:pt x="170" y="18"/>
                    </a:lnTo>
                    <a:lnTo>
                      <a:pt x="212" y="8"/>
                    </a:lnTo>
                    <a:lnTo>
                      <a:pt x="234" y="4"/>
                    </a:lnTo>
                    <a:lnTo>
                      <a:pt x="256" y="2"/>
                    </a:lnTo>
                    <a:lnTo>
                      <a:pt x="280" y="0"/>
                    </a:lnTo>
                    <a:lnTo>
                      <a:pt x="306" y="0"/>
                    </a:lnTo>
                    <a:lnTo>
                      <a:pt x="330" y="2"/>
                    </a:lnTo>
                    <a:lnTo>
                      <a:pt x="356" y="6"/>
                    </a:lnTo>
                    <a:lnTo>
                      <a:pt x="384" y="12"/>
                    </a:lnTo>
                    <a:lnTo>
                      <a:pt x="410" y="20"/>
                    </a:lnTo>
                    <a:lnTo>
                      <a:pt x="438" y="30"/>
                    </a:lnTo>
                    <a:lnTo>
                      <a:pt x="468" y="42"/>
                    </a:lnTo>
                    <a:lnTo>
                      <a:pt x="496" y="58"/>
                    </a:lnTo>
                    <a:lnTo>
                      <a:pt x="526" y="76"/>
                    </a:lnTo>
                    <a:lnTo>
                      <a:pt x="556" y="96"/>
                    </a:lnTo>
                    <a:lnTo>
                      <a:pt x="586" y="120"/>
                    </a:lnTo>
                    <a:lnTo>
                      <a:pt x="586" y="120"/>
                    </a:lnTo>
                    <a:lnTo>
                      <a:pt x="646" y="168"/>
                    </a:lnTo>
                    <a:lnTo>
                      <a:pt x="702" y="212"/>
                    </a:lnTo>
                    <a:lnTo>
                      <a:pt x="756" y="250"/>
                    </a:lnTo>
                    <a:lnTo>
                      <a:pt x="808" y="282"/>
                    </a:lnTo>
                    <a:lnTo>
                      <a:pt x="858" y="312"/>
                    </a:lnTo>
                    <a:lnTo>
                      <a:pt x="904" y="336"/>
                    </a:lnTo>
                    <a:lnTo>
                      <a:pt x="950" y="356"/>
                    </a:lnTo>
                    <a:lnTo>
                      <a:pt x="994" y="372"/>
                    </a:lnTo>
                    <a:lnTo>
                      <a:pt x="1036" y="384"/>
                    </a:lnTo>
                    <a:lnTo>
                      <a:pt x="1078" y="392"/>
                    </a:lnTo>
                    <a:lnTo>
                      <a:pt x="1120" y="398"/>
                    </a:lnTo>
                    <a:lnTo>
                      <a:pt x="1160" y="402"/>
                    </a:lnTo>
                    <a:lnTo>
                      <a:pt x="1202" y="400"/>
                    </a:lnTo>
                    <a:lnTo>
                      <a:pt x="1244" y="398"/>
                    </a:lnTo>
                    <a:lnTo>
                      <a:pt x="1286" y="392"/>
                    </a:lnTo>
                    <a:lnTo>
                      <a:pt x="1328" y="3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-132" y="2497"/>
                <a:ext cx="1339" cy="370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134"/>
                  </a:cxn>
                  <a:cxn ang="0">
                    <a:pos x="12" y="122"/>
                  </a:cxn>
                  <a:cxn ang="0">
                    <a:pos x="26" y="110"/>
                  </a:cxn>
                  <a:cxn ang="0">
                    <a:pos x="44" y="94"/>
                  </a:cxn>
                  <a:cxn ang="0">
                    <a:pos x="68" y="76"/>
                  </a:cxn>
                  <a:cxn ang="0">
                    <a:pos x="98" y="58"/>
                  </a:cxn>
                  <a:cxn ang="0">
                    <a:pos x="130" y="40"/>
                  </a:cxn>
                  <a:cxn ang="0">
                    <a:pos x="168" y="24"/>
                  </a:cxn>
                  <a:cxn ang="0">
                    <a:pos x="210" y="12"/>
                  </a:cxn>
                  <a:cxn ang="0">
                    <a:pos x="232" y="8"/>
                  </a:cxn>
                  <a:cxn ang="0">
                    <a:pos x="254" y="4"/>
                  </a:cxn>
                  <a:cxn ang="0">
                    <a:pos x="278" y="2"/>
                  </a:cxn>
                  <a:cxn ang="0">
                    <a:pos x="302" y="0"/>
                  </a:cxn>
                  <a:cxn ang="0">
                    <a:pos x="328" y="2"/>
                  </a:cxn>
                  <a:cxn ang="0">
                    <a:pos x="354" y="4"/>
                  </a:cxn>
                  <a:cxn ang="0">
                    <a:pos x="382" y="10"/>
                  </a:cxn>
                  <a:cxn ang="0">
                    <a:pos x="408" y="16"/>
                  </a:cxn>
                  <a:cxn ang="0">
                    <a:pos x="438" y="26"/>
                  </a:cxn>
                  <a:cxn ang="0">
                    <a:pos x="466" y="38"/>
                  </a:cxn>
                  <a:cxn ang="0">
                    <a:pos x="496" y="52"/>
                  </a:cxn>
                  <a:cxn ang="0">
                    <a:pos x="526" y="68"/>
                  </a:cxn>
                  <a:cxn ang="0">
                    <a:pos x="556" y="88"/>
                  </a:cxn>
                  <a:cxn ang="0">
                    <a:pos x="588" y="110"/>
                  </a:cxn>
                  <a:cxn ang="0">
                    <a:pos x="588" y="110"/>
                  </a:cxn>
                  <a:cxn ang="0">
                    <a:pos x="650" y="158"/>
                  </a:cxn>
                  <a:cxn ang="0">
                    <a:pos x="708" y="198"/>
                  </a:cxn>
                  <a:cxn ang="0">
                    <a:pos x="762" y="234"/>
                  </a:cxn>
                  <a:cxn ang="0">
                    <a:pos x="816" y="266"/>
                  </a:cxn>
                  <a:cxn ang="0">
                    <a:pos x="866" y="292"/>
                  </a:cxn>
                  <a:cxn ang="0">
                    <a:pos x="912" y="314"/>
                  </a:cxn>
                  <a:cxn ang="0">
                    <a:pos x="960" y="334"/>
                  </a:cxn>
                  <a:cxn ang="0">
                    <a:pos x="1004" y="348"/>
                  </a:cxn>
                  <a:cxn ang="0">
                    <a:pos x="1046" y="358"/>
                  </a:cxn>
                  <a:cxn ang="0">
                    <a:pos x="1090" y="366"/>
                  </a:cxn>
                  <a:cxn ang="0">
                    <a:pos x="1130" y="370"/>
                  </a:cxn>
                  <a:cxn ang="0">
                    <a:pos x="1172" y="370"/>
                  </a:cxn>
                  <a:cxn ang="0">
                    <a:pos x="1214" y="368"/>
                  </a:cxn>
                  <a:cxn ang="0">
                    <a:pos x="1254" y="364"/>
                  </a:cxn>
                  <a:cxn ang="0">
                    <a:pos x="1296" y="356"/>
                  </a:cxn>
                  <a:cxn ang="0">
                    <a:pos x="1340" y="348"/>
                  </a:cxn>
                </a:cxnLst>
                <a:rect l="0" t="0" r="r" b="b"/>
                <a:pathLst>
                  <a:path w="1340" h="370">
                    <a:moveTo>
                      <a:pt x="0" y="134"/>
                    </a:moveTo>
                    <a:lnTo>
                      <a:pt x="0" y="134"/>
                    </a:lnTo>
                    <a:lnTo>
                      <a:pt x="12" y="122"/>
                    </a:lnTo>
                    <a:lnTo>
                      <a:pt x="26" y="110"/>
                    </a:lnTo>
                    <a:lnTo>
                      <a:pt x="44" y="94"/>
                    </a:lnTo>
                    <a:lnTo>
                      <a:pt x="68" y="76"/>
                    </a:lnTo>
                    <a:lnTo>
                      <a:pt x="98" y="58"/>
                    </a:lnTo>
                    <a:lnTo>
                      <a:pt x="130" y="40"/>
                    </a:lnTo>
                    <a:lnTo>
                      <a:pt x="168" y="24"/>
                    </a:lnTo>
                    <a:lnTo>
                      <a:pt x="210" y="12"/>
                    </a:lnTo>
                    <a:lnTo>
                      <a:pt x="232" y="8"/>
                    </a:lnTo>
                    <a:lnTo>
                      <a:pt x="254" y="4"/>
                    </a:lnTo>
                    <a:lnTo>
                      <a:pt x="278" y="2"/>
                    </a:lnTo>
                    <a:lnTo>
                      <a:pt x="302" y="0"/>
                    </a:lnTo>
                    <a:lnTo>
                      <a:pt x="328" y="2"/>
                    </a:lnTo>
                    <a:lnTo>
                      <a:pt x="354" y="4"/>
                    </a:lnTo>
                    <a:lnTo>
                      <a:pt x="382" y="10"/>
                    </a:lnTo>
                    <a:lnTo>
                      <a:pt x="408" y="16"/>
                    </a:lnTo>
                    <a:lnTo>
                      <a:pt x="438" y="26"/>
                    </a:lnTo>
                    <a:lnTo>
                      <a:pt x="466" y="38"/>
                    </a:lnTo>
                    <a:lnTo>
                      <a:pt x="496" y="52"/>
                    </a:lnTo>
                    <a:lnTo>
                      <a:pt x="526" y="68"/>
                    </a:lnTo>
                    <a:lnTo>
                      <a:pt x="556" y="88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650" y="158"/>
                    </a:lnTo>
                    <a:lnTo>
                      <a:pt x="708" y="198"/>
                    </a:lnTo>
                    <a:lnTo>
                      <a:pt x="762" y="234"/>
                    </a:lnTo>
                    <a:lnTo>
                      <a:pt x="816" y="266"/>
                    </a:lnTo>
                    <a:lnTo>
                      <a:pt x="866" y="292"/>
                    </a:lnTo>
                    <a:lnTo>
                      <a:pt x="912" y="314"/>
                    </a:lnTo>
                    <a:lnTo>
                      <a:pt x="960" y="334"/>
                    </a:lnTo>
                    <a:lnTo>
                      <a:pt x="1004" y="348"/>
                    </a:lnTo>
                    <a:lnTo>
                      <a:pt x="1046" y="358"/>
                    </a:lnTo>
                    <a:lnTo>
                      <a:pt x="1090" y="366"/>
                    </a:lnTo>
                    <a:lnTo>
                      <a:pt x="1130" y="370"/>
                    </a:lnTo>
                    <a:lnTo>
                      <a:pt x="1172" y="370"/>
                    </a:lnTo>
                    <a:lnTo>
                      <a:pt x="1214" y="368"/>
                    </a:lnTo>
                    <a:lnTo>
                      <a:pt x="1254" y="364"/>
                    </a:lnTo>
                    <a:lnTo>
                      <a:pt x="1296" y="356"/>
                    </a:lnTo>
                    <a:lnTo>
                      <a:pt x="134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-116" y="2508"/>
                <a:ext cx="1348" cy="338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10" y="134"/>
                  </a:cxn>
                  <a:cxn ang="0">
                    <a:pos x="24" y="120"/>
                  </a:cxn>
                  <a:cxn ang="0">
                    <a:pos x="42" y="104"/>
                  </a:cxn>
                  <a:cxn ang="0">
                    <a:pos x="66" y="86"/>
                  </a:cxn>
                  <a:cxn ang="0">
                    <a:pos x="94" y="66"/>
                  </a:cxn>
                  <a:cxn ang="0">
                    <a:pos x="128" y="46"/>
                  </a:cxn>
                  <a:cxn ang="0">
                    <a:pos x="164" y="30"/>
                  </a:cxn>
                  <a:cxn ang="0">
                    <a:pos x="184" y="22"/>
                  </a:cxn>
                  <a:cxn ang="0">
                    <a:pos x="204" y="16"/>
                  </a:cxn>
                  <a:cxn ang="0">
                    <a:pos x="226" y="10"/>
                  </a:cxn>
                  <a:cxn ang="0">
                    <a:pos x="250" y="4"/>
                  </a:cxn>
                  <a:cxn ang="0">
                    <a:pos x="274" y="2"/>
                  </a:cxn>
                  <a:cxn ang="0">
                    <a:pos x="298" y="0"/>
                  </a:cxn>
                  <a:cxn ang="0">
                    <a:pos x="324" y="0"/>
                  </a:cxn>
                  <a:cxn ang="0">
                    <a:pos x="350" y="2"/>
                  </a:cxn>
                  <a:cxn ang="0">
                    <a:pos x="378" y="6"/>
                  </a:cxn>
                  <a:cxn ang="0">
                    <a:pos x="406" y="12"/>
                  </a:cxn>
                  <a:cxn ang="0">
                    <a:pos x="434" y="20"/>
                  </a:cxn>
                  <a:cxn ang="0">
                    <a:pos x="464" y="30"/>
                  </a:cxn>
                  <a:cxn ang="0">
                    <a:pos x="494" y="44"/>
                  </a:cxn>
                  <a:cxn ang="0">
                    <a:pos x="524" y="58"/>
                  </a:cxn>
                  <a:cxn ang="0">
                    <a:pos x="556" y="78"/>
                  </a:cxn>
                  <a:cxn ang="0">
                    <a:pos x="588" y="100"/>
                  </a:cxn>
                  <a:cxn ang="0">
                    <a:pos x="588" y="100"/>
                  </a:cxn>
                  <a:cxn ang="0">
                    <a:pos x="650" y="144"/>
                  </a:cxn>
                  <a:cxn ang="0">
                    <a:pos x="710" y="182"/>
                  </a:cxn>
                  <a:cxn ang="0">
                    <a:pos x="766" y="216"/>
                  </a:cxn>
                  <a:cxn ang="0">
                    <a:pos x="820" y="246"/>
                  </a:cxn>
                  <a:cxn ang="0">
                    <a:pos x="870" y="270"/>
                  </a:cxn>
                  <a:cxn ang="0">
                    <a:pos x="920" y="292"/>
                  </a:cxn>
                  <a:cxn ang="0">
                    <a:pos x="966" y="308"/>
                  </a:cxn>
                  <a:cxn ang="0">
                    <a:pos x="1012" y="322"/>
                  </a:cxn>
                  <a:cxn ang="0">
                    <a:pos x="1056" y="330"/>
                  </a:cxn>
                  <a:cxn ang="0">
                    <a:pos x="1098" y="336"/>
                  </a:cxn>
                  <a:cxn ang="0">
                    <a:pos x="1140" y="338"/>
                  </a:cxn>
                  <a:cxn ang="0">
                    <a:pos x="1182" y="338"/>
                  </a:cxn>
                  <a:cxn ang="0">
                    <a:pos x="1222" y="334"/>
                  </a:cxn>
                  <a:cxn ang="0">
                    <a:pos x="1264" y="328"/>
                  </a:cxn>
                  <a:cxn ang="0">
                    <a:pos x="1306" y="318"/>
                  </a:cxn>
                  <a:cxn ang="0">
                    <a:pos x="1348" y="308"/>
                  </a:cxn>
                </a:cxnLst>
                <a:rect l="0" t="0" r="r" b="b"/>
                <a:pathLst>
                  <a:path w="1348" h="338">
                    <a:moveTo>
                      <a:pt x="0" y="146"/>
                    </a:moveTo>
                    <a:lnTo>
                      <a:pt x="0" y="146"/>
                    </a:lnTo>
                    <a:lnTo>
                      <a:pt x="10" y="134"/>
                    </a:lnTo>
                    <a:lnTo>
                      <a:pt x="24" y="120"/>
                    </a:lnTo>
                    <a:lnTo>
                      <a:pt x="42" y="104"/>
                    </a:lnTo>
                    <a:lnTo>
                      <a:pt x="66" y="86"/>
                    </a:lnTo>
                    <a:lnTo>
                      <a:pt x="94" y="66"/>
                    </a:lnTo>
                    <a:lnTo>
                      <a:pt x="128" y="46"/>
                    </a:lnTo>
                    <a:lnTo>
                      <a:pt x="164" y="30"/>
                    </a:lnTo>
                    <a:lnTo>
                      <a:pt x="184" y="22"/>
                    </a:lnTo>
                    <a:lnTo>
                      <a:pt x="204" y="16"/>
                    </a:lnTo>
                    <a:lnTo>
                      <a:pt x="226" y="10"/>
                    </a:lnTo>
                    <a:lnTo>
                      <a:pt x="250" y="4"/>
                    </a:lnTo>
                    <a:lnTo>
                      <a:pt x="274" y="2"/>
                    </a:lnTo>
                    <a:lnTo>
                      <a:pt x="298" y="0"/>
                    </a:lnTo>
                    <a:lnTo>
                      <a:pt x="324" y="0"/>
                    </a:lnTo>
                    <a:lnTo>
                      <a:pt x="350" y="2"/>
                    </a:lnTo>
                    <a:lnTo>
                      <a:pt x="378" y="6"/>
                    </a:lnTo>
                    <a:lnTo>
                      <a:pt x="406" y="12"/>
                    </a:lnTo>
                    <a:lnTo>
                      <a:pt x="434" y="20"/>
                    </a:lnTo>
                    <a:lnTo>
                      <a:pt x="464" y="30"/>
                    </a:lnTo>
                    <a:lnTo>
                      <a:pt x="494" y="44"/>
                    </a:lnTo>
                    <a:lnTo>
                      <a:pt x="524" y="58"/>
                    </a:lnTo>
                    <a:lnTo>
                      <a:pt x="556" y="78"/>
                    </a:lnTo>
                    <a:lnTo>
                      <a:pt x="588" y="100"/>
                    </a:lnTo>
                    <a:lnTo>
                      <a:pt x="588" y="100"/>
                    </a:lnTo>
                    <a:lnTo>
                      <a:pt x="650" y="144"/>
                    </a:lnTo>
                    <a:lnTo>
                      <a:pt x="710" y="182"/>
                    </a:lnTo>
                    <a:lnTo>
                      <a:pt x="766" y="216"/>
                    </a:lnTo>
                    <a:lnTo>
                      <a:pt x="820" y="246"/>
                    </a:lnTo>
                    <a:lnTo>
                      <a:pt x="870" y="270"/>
                    </a:lnTo>
                    <a:lnTo>
                      <a:pt x="920" y="292"/>
                    </a:lnTo>
                    <a:lnTo>
                      <a:pt x="966" y="308"/>
                    </a:lnTo>
                    <a:lnTo>
                      <a:pt x="1012" y="322"/>
                    </a:lnTo>
                    <a:lnTo>
                      <a:pt x="1056" y="330"/>
                    </a:lnTo>
                    <a:lnTo>
                      <a:pt x="1098" y="336"/>
                    </a:lnTo>
                    <a:lnTo>
                      <a:pt x="1140" y="338"/>
                    </a:lnTo>
                    <a:lnTo>
                      <a:pt x="1182" y="338"/>
                    </a:lnTo>
                    <a:lnTo>
                      <a:pt x="1222" y="334"/>
                    </a:lnTo>
                    <a:lnTo>
                      <a:pt x="1264" y="328"/>
                    </a:lnTo>
                    <a:lnTo>
                      <a:pt x="1306" y="318"/>
                    </a:lnTo>
                    <a:lnTo>
                      <a:pt x="1348" y="3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-100" y="2515"/>
                <a:ext cx="1356" cy="30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10" y="148"/>
                  </a:cxn>
                  <a:cxn ang="0">
                    <a:pos x="24" y="134"/>
                  </a:cxn>
                  <a:cxn ang="0">
                    <a:pos x="42" y="116"/>
                  </a:cxn>
                  <a:cxn ang="0">
                    <a:pos x="64" y="96"/>
                  </a:cxn>
                  <a:cxn ang="0">
                    <a:pos x="92" y="76"/>
                  </a:cxn>
                  <a:cxn ang="0">
                    <a:pos x="124" y="56"/>
                  </a:cxn>
                  <a:cxn ang="0">
                    <a:pos x="160" y="36"/>
                  </a:cxn>
                  <a:cxn ang="0">
                    <a:pos x="180" y="28"/>
                  </a:cxn>
                  <a:cxn ang="0">
                    <a:pos x="202" y="20"/>
                  </a:cxn>
                  <a:cxn ang="0">
                    <a:pos x="222" y="14"/>
                  </a:cxn>
                  <a:cxn ang="0">
                    <a:pos x="246" y="8"/>
                  </a:cxn>
                  <a:cxn ang="0">
                    <a:pos x="270" y="4"/>
                  </a:cxn>
                  <a:cxn ang="0">
                    <a:pos x="294" y="2"/>
                  </a:cxn>
                  <a:cxn ang="0">
                    <a:pos x="320" y="0"/>
                  </a:cxn>
                  <a:cxn ang="0">
                    <a:pos x="346" y="2"/>
                  </a:cxn>
                  <a:cxn ang="0">
                    <a:pos x="374" y="4"/>
                  </a:cxn>
                  <a:cxn ang="0">
                    <a:pos x="402" y="8"/>
                  </a:cxn>
                  <a:cxn ang="0">
                    <a:pos x="430" y="16"/>
                  </a:cxn>
                  <a:cxn ang="0">
                    <a:pos x="460" y="26"/>
                  </a:cxn>
                  <a:cxn ang="0">
                    <a:pos x="492" y="38"/>
                  </a:cxn>
                  <a:cxn ang="0">
                    <a:pos x="522" y="52"/>
                  </a:cxn>
                  <a:cxn ang="0">
                    <a:pos x="554" y="70"/>
                  </a:cxn>
                  <a:cxn ang="0">
                    <a:pos x="588" y="90"/>
                  </a:cxn>
                  <a:cxn ang="0">
                    <a:pos x="588" y="90"/>
                  </a:cxn>
                  <a:cxn ang="0">
                    <a:pos x="652" y="132"/>
                  </a:cxn>
                  <a:cxn ang="0">
                    <a:pos x="712" y="168"/>
                  </a:cxn>
                  <a:cxn ang="0">
                    <a:pos x="770" y="200"/>
                  </a:cxn>
                  <a:cxn ang="0">
                    <a:pos x="824" y="228"/>
                  </a:cxn>
                  <a:cxn ang="0">
                    <a:pos x="876" y="252"/>
                  </a:cxn>
                  <a:cxn ang="0">
                    <a:pos x="926" y="270"/>
                  </a:cxn>
                  <a:cxn ang="0">
                    <a:pos x="974" y="286"/>
                  </a:cxn>
                  <a:cxn ang="0">
                    <a:pos x="1018" y="296"/>
                  </a:cxn>
                  <a:cxn ang="0">
                    <a:pos x="1062" y="304"/>
                  </a:cxn>
                  <a:cxn ang="0">
                    <a:pos x="1106" y="308"/>
                  </a:cxn>
                  <a:cxn ang="0">
                    <a:pos x="1148" y="308"/>
                  </a:cxn>
                  <a:cxn ang="0">
                    <a:pos x="1190" y="306"/>
                  </a:cxn>
                  <a:cxn ang="0">
                    <a:pos x="1230" y="300"/>
                  </a:cxn>
                  <a:cxn ang="0">
                    <a:pos x="1272" y="292"/>
                  </a:cxn>
                  <a:cxn ang="0">
                    <a:pos x="1314" y="282"/>
                  </a:cxn>
                  <a:cxn ang="0">
                    <a:pos x="1356" y="270"/>
                  </a:cxn>
                </a:cxnLst>
                <a:rect l="0" t="0" r="r" b="b"/>
                <a:pathLst>
                  <a:path w="1356" h="308">
                    <a:moveTo>
                      <a:pt x="0" y="160"/>
                    </a:moveTo>
                    <a:lnTo>
                      <a:pt x="0" y="160"/>
                    </a:lnTo>
                    <a:lnTo>
                      <a:pt x="10" y="148"/>
                    </a:lnTo>
                    <a:lnTo>
                      <a:pt x="24" y="134"/>
                    </a:lnTo>
                    <a:lnTo>
                      <a:pt x="42" y="116"/>
                    </a:lnTo>
                    <a:lnTo>
                      <a:pt x="64" y="96"/>
                    </a:lnTo>
                    <a:lnTo>
                      <a:pt x="92" y="76"/>
                    </a:lnTo>
                    <a:lnTo>
                      <a:pt x="124" y="56"/>
                    </a:lnTo>
                    <a:lnTo>
                      <a:pt x="160" y="36"/>
                    </a:lnTo>
                    <a:lnTo>
                      <a:pt x="180" y="28"/>
                    </a:lnTo>
                    <a:lnTo>
                      <a:pt x="202" y="20"/>
                    </a:lnTo>
                    <a:lnTo>
                      <a:pt x="222" y="14"/>
                    </a:lnTo>
                    <a:lnTo>
                      <a:pt x="246" y="8"/>
                    </a:lnTo>
                    <a:lnTo>
                      <a:pt x="270" y="4"/>
                    </a:lnTo>
                    <a:lnTo>
                      <a:pt x="294" y="2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74" y="4"/>
                    </a:lnTo>
                    <a:lnTo>
                      <a:pt x="402" y="8"/>
                    </a:lnTo>
                    <a:lnTo>
                      <a:pt x="430" y="16"/>
                    </a:lnTo>
                    <a:lnTo>
                      <a:pt x="460" y="26"/>
                    </a:lnTo>
                    <a:lnTo>
                      <a:pt x="492" y="38"/>
                    </a:lnTo>
                    <a:lnTo>
                      <a:pt x="522" y="52"/>
                    </a:lnTo>
                    <a:lnTo>
                      <a:pt x="554" y="70"/>
                    </a:lnTo>
                    <a:lnTo>
                      <a:pt x="588" y="90"/>
                    </a:lnTo>
                    <a:lnTo>
                      <a:pt x="588" y="90"/>
                    </a:lnTo>
                    <a:lnTo>
                      <a:pt x="652" y="132"/>
                    </a:lnTo>
                    <a:lnTo>
                      <a:pt x="712" y="168"/>
                    </a:lnTo>
                    <a:lnTo>
                      <a:pt x="770" y="200"/>
                    </a:lnTo>
                    <a:lnTo>
                      <a:pt x="824" y="228"/>
                    </a:lnTo>
                    <a:lnTo>
                      <a:pt x="876" y="252"/>
                    </a:lnTo>
                    <a:lnTo>
                      <a:pt x="926" y="270"/>
                    </a:lnTo>
                    <a:lnTo>
                      <a:pt x="974" y="286"/>
                    </a:lnTo>
                    <a:lnTo>
                      <a:pt x="1018" y="296"/>
                    </a:lnTo>
                    <a:lnTo>
                      <a:pt x="1062" y="304"/>
                    </a:lnTo>
                    <a:lnTo>
                      <a:pt x="1106" y="308"/>
                    </a:lnTo>
                    <a:lnTo>
                      <a:pt x="1148" y="308"/>
                    </a:lnTo>
                    <a:lnTo>
                      <a:pt x="1190" y="306"/>
                    </a:lnTo>
                    <a:lnTo>
                      <a:pt x="1230" y="300"/>
                    </a:lnTo>
                    <a:lnTo>
                      <a:pt x="1272" y="292"/>
                    </a:lnTo>
                    <a:lnTo>
                      <a:pt x="1314" y="282"/>
                    </a:lnTo>
                    <a:lnTo>
                      <a:pt x="1356" y="2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-85" y="2525"/>
                <a:ext cx="1364" cy="278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0" y="172"/>
                  </a:cxn>
                  <a:cxn ang="0">
                    <a:pos x="10" y="160"/>
                  </a:cxn>
                  <a:cxn ang="0">
                    <a:pos x="22" y="146"/>
                  </a:cxn>
                  <a:cxn ang="0">
                    <a:pos x="40" y="126"/>
                  </a:cxn>
                  <a:cxn ang="0">
                    <a:pos x="64" y="106"/>
                  </a:cxn>
                  <a:cxn ang="0">
                    <a:pos x="90" y="84"/>
                  </a:cxn>
                  <a:cxn ang="0">
                    <a:pos x="122" y="62"/>
                  </a:cxn>
                  <a:cxn ang="0">
                    <a:pos x="158" y="42"/>
                  </a:cxn>
                  <a:cxn ang="0">
                    <a:pos x="178" y="32"/>
                  </a:cxn>
                  <a:cxn ang="0">
                    <a:pos x="198" y="24"/>
                  </a:cxn>
                  <a:cxn ang="0">
                    <a:pos x="220" y="16"/>
                  </a:cxn>
                  <a:cxn ang="0">
                    <a:pos x="242" y="10"/>
                  </a:cxn>
                  <a:cxn ang="0">
                    <a:pos x="266" y="6"/>
                  </a:cxn>
                  <a:cxn ang="0">
                    <a:pos x="290" y="2"/>
                  </a:cxn>
                  <a:cxn ang="0">
                    <a:pos x="316" y="0"/>
                  </a:cxn>
                  <a:cxn ang="0">
                    <a:pos x="342" y="0"/>
                  </a:cxn>
                  <a:cxn ang="0">
                    <a:pos x="370" y="0"/>
                  </a:cxn>
                  <a:cxn ang="0">
                    <a:pos x="398" y="4"/>
                  </a:cxn>
                  <a:cxn ang="0">
                    <a:pos x="428" y="10"/>
                  </a:cxn>
                  <a:cxn ang="0">
                    <a:pos x="458" y="18"/>
                  </a:cxn>
                  <a:cxn ang="0">
                    <a:pos x="490" y="30"/>
                  </a:cxn>
                  <a:cxn ang="0">
                    <a:pos x="520" y="44"/>
                  </a:cxn>
                  <a:cxn ang="0">
                    <a:pos x="554" y="60"/>
                  </a:cxn>
                  <a:cxn ang="0">
                    <a:pos x="588" y="80"/>
                  </a:cxn>
                  <a:cxn ang="0">
                    <a:pos x="588" y="80"/>
                  </a:cxn>
                  <a:cxn ang="0">
                    <a:pos x="654" y="118"/>
                  </a:cxn>
                  <a:cxn ang="0">
                    <a:pos x="716" y="154"/>
                  </a:cxn>
                  <a:cxn ang="0">
                    <a:pos x="774" y="184"/>
                  </a:cxn>
                  <a:cxn ang="0">
                    <a:pos x="830" y="208"/>
                  </a:cxn>
                  <a:cxn ang="0">
                    <a:pos x="882" y="230"/>
                  </a:cxn>
                  <a:cxn ang="0">
                    <a:pos x="932" y="248"/>
                  </a:cxn>
                  <a:cxn ang="0">
                    <a:pos x="980" y="260"/>
                  </a:cxn>
                  <a:cxn ang="0">
                    <a:pos x="1026" y="270"/>
                  </a:cxn>
                  <a:cxn ang="0">
                    <a:pos x="1070" y="276"/>
                  </a:cxn>
                  <a:cxn ang="0">
                    <a:pos x="1114" y="278"/>
                  </a:cxn>
                  <a:cxn ang="0">
                    <a:pos x="1156" y="276"/>
                  </a:cxn>
                  <a:cxn ang="0">
                    <a:pos x="1198" y="272"/>
                  </a:cxn>
                  <a:cxn ang="0">
                    <a:pos x="1238" y="266"/>
                  </a:cxn>
                  <a:cxn ang="0">
                    <a:pos x="1280" y="256"/>
                  </a:cxn>
                  <a:cxn ang="0">
                    <a:pos x="1322" y="244"/>
                  </a:cxn>
                  <a:cxn ang="0">
                    <a:pos x="1364" y="228"/>
                  </a:cxn>
                </a:cxnLst>
                <a:rect l="0" t="0" r="r" b="b"/>
                <a:pathLst>
                  <a:path w="1364" h="278">
                    <a:moveTo>
                      <a:pt x="0" y="172"/>
                    </a:moveTo>
                    <a:lnTo>
                      <a:pt x="0" y="172"/>
                    </a:lnTo>
                    <a:lnTo>
                      <a:pt x="10" y="160"/>
                    </a:lnTo>
                    <a:lnTo>
                      <a:pt x="22" y="146"/>
                    </a:lnTo>
                    <a:lnTo>
                      <a:pt x="40" y="126"/>
                    </a:lnTo>
                    <a:lnTo>
                      <a:pt x="64" y="106"/>
                    </a:lnTo>
                    <a:lnTo>
                      <a:pt x="90" y="84"/>
                    </a:lnTo>
                    <a:lnTo>
                      <a:pt x="122" y="62"/>
                    </a:lnTo>
                    <a:lnTo>
                      <a:pt x="158" y="42"/>
                    </a:lnTo>
                    <a:lnTo>
                      <a:pt x="178" y="32"/>
                    </a:lnTo>
                    <a:lnTo>
                      <a:pt x="198" y="24"/>
                    </a:lnTo>
                    <a:lnTo>
                      <a:pt x="220" y="16"/>
                    </a:lnTo>
                    <a:lnTo>
                      <a:pt x="242" y="10"/>
                    </a:lnTo>
                    <a:lnTo>
                      <a:pt x="266" y="6"/>
                    </a:lnTo>
                    <a:lnTo>
                      <a:pt x="290" y="2"/>
                    </a:lnTo>
                    <a:lnTo>
                      <a:pt x="316" y="0"/>
                    </a:lnTo>
                    <a:lnTo>
                      <a:pt x="342" y="0"/>
                    </a:lnTo>
                    <a:lnTo>
                      <a:pt x="370" y="0"/>
                    </a:lnTo>
                    <a:lnTo>
                      <a:pt x="398" y="4"/>
                    </a:lnTo>
                    <a:lnTo>
                      <a:pt x="428" y="10"/>
                    </a:lnTo>
                    <a:lnTo>
                      <a:pt x="458" y="18"/>
                    </a:lnTo>
                    <a:lnTo>
                      <a:pt x="490" y="30"/>
                    </a:lnTo>
                    <a:lnTo>
                      <a:pt x="520" y="44"/>
                    </a:lnTo>
                    <a:lnTo>
                      <a:pt x="554" y="60"/>
                    </a:lnTo>
                    <a:lnTo>
                      <a:pt x="588" y="80"/>
                    </a:lnTo>
                    <a:lnTo>
                      <a:pt x="588" y="80"/>
                    </a:lnTo>
                    <a:lnTo>
                      <a:pt x="654" y="118"/>
                    </a:lnTo>
                    <a:lnTo>
                      <a:pt x="716" y="154"/>
                    </a:lnTo>
                    <a:lnTo>
                      <a:pt x="774" y="184"/>
                    </a:lnTo>
                    <a:lnTo>
                      <a:pt x="830" y="208"/>
                    </a:lnTo>
                    <a:lnTo>
                      <a:pt x="882" y="230"/>
                    </a:lnTo>
                    <a:lnTo>
                      <a:pt x="932" y="248"/>
                    </a:lnTo>
                    <a:lnTo>
                      <a:pt x="980" y="260"/>
                    </a:lnTo>
                    <a:lnTo>
                      <a:pt x="1026" y="270"/>
                    </a:lnTo>
                    <a:lnTo>
                      <a:pt x="1070" y="276"/>
                    </a:lnTo>
                    <a:lnTo>
                      <a:pt x="1114" y="278"/>
                    </a:lnTo>
                    <a:lnTo>
                      <a:pt x="1156" y="276"/>
                    </a:lnTo>
                    <a:lnTo>
                      <a:pt x="1198" y="272"/>
                    </a:lnTo>
                    <a:lnTo>
                      <a:pt x="1238" y="266"/>
                    </a:lnTo>
                    <a:lnTo>
                      <a:pt x="1280" y="256"/>
                    </a:lnTo>
                    <a:lnTo>
                      <a:pt x="1322" y="244"/>
                    </a:lnTo>
                    <a:lnTo>
                      <a:pt x="1364" y="2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-66" y="2532"/>
                <a:ext cx="1368" cy="250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188"/>
                  </a:cxn>
                  <a:cxn ang="0">
                    <a:pos x="10" y="174"/>
                  </a:cxn>
                  <a:cxn ang="0">
                    <a:pos x="22" y="158"/>
                  </a:cxn>
                  <a:cxn ang="0">
                    <a:pos x="38" y="140"/>
                  </a:cxn>
                  <a:cxn ang="0">
                    <a:pos x="60" y="118"/>
                  </a:cxn>
                  <a:cxn ang="0">
                    <a:pos x="86" y="94"/>
                  </a:cxn>
                  <a:cxn ang="0">
                    <a:pos x="118" y="72"/>
                  </a:cxn>
                  <a:cxn ang="0">
                    <a:pos x="154" y="50"/>
                  </a:cxn>
                  <a:cxn ang="0">
                    <a:pos x="172" y="40"/>
                  </a:cxn>
                  <a:cxn ang="0">
                    <a:pos x="194" y="30"/>
                  </a:cxn>
                  <a:cxn ang="0">
                    <a:pos x="214" y="22"/>
                  </a:cxn>
                  <a:cxn ang="0">
                    <a:pos x="238" y="14"/>
                  </a:cxn>
                  <a:cxn ang="0">
                    <a:pos x="260" y="8"/>
                  </a:cxn>
                  <a:cxn ang="0">
                    <a:pos x="286" y="4"/>
                  </a:cxn>
                  <a:cxn ang="0">
                    <a:pos x="310" y="0"/>
                  </a:cxn>
                  <a:cxn ang="0">
                    <a:pos x="338" y="0"/>
                  </a:cxn>
                  <a:cxn ang="0">
                    <a:pos x="366" y="0"/>
                  </a:cxn>
                  <a:cxn ang="0">
                    <a:pos x="394" y="2"/>
                  </a:cxn>
                  <a:cxn ang="0">
                    <a:pos x="424" y="8"/>
                  </a:cxn>
                  <a:cxn ang="0">
                    <a:pos x="454" y="14"/>
                  </a:cxn>
                  <a:cxn ang="0">
                    <a:pos x="486" y="24"/>
                  </a:cxn>
                  <a:cxn ang="0">
                    <a:pos x="518" y="36"/>
                  </a:cxn>
                  <a:cxn ang="0">
                    <a:pos x="550" y="52"/>
                  </a:cxn>
                  <a:cxn ang="0">
                    <a:pos x="586" y="70"/>
                  </a:cxn>
                  <a:cxn ang="0">
                    <a:pos x="586" y="70"/>
                  </a:cxn>
                  <a:cxn ang="0">
                    <a:pos x="652" y="108"/>
                  </a:cxn>
                  <a:cxn ang="0">
                    <a:pos x="716" y="140"/>
                  </a:cxn>
                  <a:cxn ang="0">
                    <a:pos x="776" y="168"/>
                  </a:cxn>
                  <a:cxn ang="0">
                    <a:pos x="832" y="192"/>
                  </a:cxn>
                  <a:cxn ang="0">
                    <a:pos x="886" y="210"/>
                  </a:cxn>
                  <a:cxn ang="0">
                    <a:pos x="936" y="226"/>
                  </a:cxn>
                  <a:cxn ang="0">
                    <a:pos x="984" y="236"/>
                  </a:cxn>
                  <a:cxn ang="0">
                    <a:pos x="1030" y="244"/>
                  </a:cxn>
                  <a:cxn ang="0">
                    <a:pos x="1076" y="248"/>
                  </a:cxn>
                  <a:cxn ang="0">
                    <a:pos x="1118" y="250"/>
                  </a:cxn>
                  <a:cxn ang="0">
                    <a:pos x="1160" y="246"/>
                  </a:cxn>
                  <a:cxn ang="0">
                    <a:pos x="1202" y="240"/>
                  </a:cxn>
                  <a:cxn ang="0">
                    <a:pos x="1244" y="232"/>
                  </a:cxn>
                  <a:cxn ang="0">
                    <a:pos x="1284" y="220"/>
                  </a:cxn>
                  <a:cxn ang="0">
                    <a:pos x="1326" y="206"/>
                  </a:cxn>
                  <a:cxn ang="0">
                    <a:pos x="1368" y="190"/>
                  </a:cxn>
                </a:cxnLst>
                <a:rect l="0" t="0" r="r" b="b"/>
                <a:pathLst>
                  <a:path w="1368" h="250">
                    <a:moveTo>
                      <a:pt x="0" y="188"/>
                    </a:moveTo>
                    <a:lnTo>
                      <a:pt x="0" y="188"/>
                    </a:lnTo>
                    <a:lnTo>
                      <a:pt x="10" y="174"/>
                    </a:lnTo>
                    <a:lnTo>
                      <a:pt x="22" y="158"/>
                    </a:lnTo>
                    <a:lnTo>
                      <a:pt x="38" y="140"/>
                    </a:lnTo>
                    <a:lnTo>
                      <a:pt x="60" y="118"/>
                    </a:lnTo>
                    <a:lnTo>
                      <a:pt x="86" y="94"/>
                    </a:lnTo>
                    <a:lnTo>
                      <a:pt x="118" y="72"/>
                    </a:lnTo>
                    <a:lnTo>
                      <a:pt x="154" y="50"/>
                    </a:lnTo>
                    <a:lnTo>
                      <a:pt x="172" y="40"/>
                    </a:lnTo>
                    <a:lnTo>
                      <a:pt x="194" y="30"/>
                    </a:lnTo>
                    <a:lnTo>
                      <a:pt x="214" y="22"/>
                    </a:lnTo>
                    <a:lnTo>
                      <a:pt x="238" y="14"/>
                    </a:lnTo>
                    <a:lnTo>
                      <a:pt x="260" y="8"/>
                    </a:lnTo>
                    <a:lnTo>
                      <a:pt x="286" y="4"/>
                    </a:lnTo>
                    <a:lnTo>
                      <a:pt x="310" y="0"/>
                    </a:lnTo>
                    <a:lnTo>
                      <a:pt x="338" y="0"/>
                    </a:lnTo>
                    <a:lnTo>
                      <a:pt x="366" y="0"/>
                    </a:lnTo>
                    <a:lnTo>
                      <a:pt x="394" y="2"/>
                    </a:lnTo>
                    <a:lnTo>
                      <a:pt x="424" y="8"/>
                    </a:lnTo>
                    <a:lnTo>
                      <a:pt x="454" y="14"/>
                    </a:lnTo>
                    <a:lnTo>
                      <a:pt x="486" y="24"/>
                    </a:lnTo>
                    <a:lnTo>
                      <a:pt x="518" y="36"/>
                    </a:lnTo>
                    <a:lnTo>
                      <a:pt x="550" y="52"/>
                    </a:lnTo>
                    <a:lnTo>
                      <a:pt x="586" y="70"/>
                    </a:lnTo>
                    <a:lnTo>
                      <a:pt x="586" y="70"/>
                    </a:lnTo>
                    <a:lnTo>
                      <a:pt x="652" y="108"/>
                    </a:lnTo>
                    <a:lnTo>
                      <a:pt x="716" y="140"/>
                    </a:lnTo>
                    <a:lnTo>
                      <a:pt x="776" y="168"/>
                    </a:lnTo>
                    <a:lnTo>
                      <a:pt x="832" y="192"/>
                    </a:lnTo>
                    <a:lnTo>
                      <a:pt x="886" y="210"/>
                    </a:lnTo>
                    <a:lnTo>
                      <a:pt x="936" y="226"/>
                    </a:lnTo>
                    <a:lnTo>
                      <a:pt x="984" y="236"/>
                    </a:lnTo>
                    <a:lnTo>
                      <a:pt x="1030" y="244"/>
                    </a:lnTo>
                    <a:lnTo>
                      <a:pt x="1076" y="248"/>
                    </a:lnTo>
                    <a:lnTo>
                      <a:pt x="1118" y="250"/>
                    </a:lnTo>
                    <a:lnTo>
                      <a:pt x="1160" y="246"/>
                    </a:lnTo>
                    <a:lnTo>
                      <a:pt x="1202" y="240"/>
                    </a:lnTo>
                    <a:lnTo>
                      <a:pt x="1244" y="232"/>
                    </a:lnTo>
                    <a:lnTo>
                      <a:pt x="1284" y="220"/>
                    </a:lnTo>
                    <a:lnTo>
                      <a:pt x="1326" y="206"/>
                    </a:lnTo>
                    <a:lnTo>
                      <a:pt x="1368" y="19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-49" y="2541"/>
                <a:ext cx="1370" cy="222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0" y="204"/>
                  </a:cxn>
                  <a:cxn ang="0">
                    <a:pos x="8" y="188"/>
                  </a:cxn>
                  <a:cxn ang="0">
                    <a:pos x="20" y="174"/>
                  </a:cxn>
                  <a:cxn ang="0">
                    <a:pos x="38" y="154"/>
                  </a:cxn>
                  <a:cxn ang="0">
                    <a:pos x="58" y="130"/>
                  </a:cxn>
                  <a:cxn ang="0">
                    <a:pos x="84" y="106"/>
                  </a:cxn>
                  <a:cxn ang="0">
                    <a:pos x="114" y="82"/>
                  </a:cxn>
                  <a:cxn ang="0">
                    <a:pos x="150" y="58"/>
                  </a:cxn>
                  <a:cxn ang="0">
                    <a:pos x="168" y="48"/>
                  </a:cxn>
                  <a:cxn ang="0">
                    <a:pos x="188" y="36"/>
                  </a:cxn>
                  <a:cxn ang="0">
                    <a:pos x="210" y="28"/>
                  </a:cxn>
                  <a:cxn ang="0">
                    <a:pos x="232" y="20"/>
                  </a:cxn>
                  <a:cxn ang="0">
                    <a:pos x="256" y="12"/>
                  </a:cxn>
                  <a:cxn ang="0">
                    <a:pos x="280" y="6"/>
                  </a:cxn>
                  <a:cxn ang="0">
                    <a:pos x="306" y="2"/>
                  </a:cxn>
                  <a:cxn ang="0">
                    <a:pos x="332" y="0"/>
                  </a:cxn>
                  <a:cxn ang="0">
                    <a:pos x="360" y="0"/>
                  </a:cxn>
                  <a:cxn ang="0">
                    <a:pos x="390" y="0"/>
                  </a:cxn>
                  <a:cxn ang="0">
                    <a:pos x="418" y="4"/>
                  </a:cxn>
                  <a:cxn ang="0">
                    <a:pos x="450" y="10"/>
                  </a:cxn>
                  <a:cxn ang="0">
                    <a:pos x="482" y="20"/>
                  </a:cxn>
                  <a:cxn ang="0">
                    <a:pos x="514" y="30"/>
                  </a:cxn>
                  <a:cxn ang="0">
                    <a:pos x="548" y="44"/>
                  </a:cxn>
                  <a:cxn ang="0">
                    <a:pos x="584" y="62"/>
                  </a:cxn>
                  <a:cxn ang="0">
                    <a:pos x="584" y="62"/>
                  </a:cxn>
                  <a:cxn ang="0">
                    <a:pos x="652" y="96"/>
                  </a:cxn>
                  <a:cxn ang="0">
                    <a:pos x="716" y="126"/>
                  </a:cxn>
                  <a:cxn ang="0">
                    <a:pos x="776" y="152"/>
                  </a:cxn>
                  <a:cxn ang="0">
                    <a:pos x="834" y="174"/>
                  </a:cxn>
                  <a:cxn ang="0">
                    <a:pos x="888" y="190"/>
                  </a:cxn>
                  <a:cxn ang="0">
                    <a:pos x="940" y="204"/>
                  </a:cxn>
                  <a:cxn ang="0">
                    <a:pos x="988" y="214"/>
                  </a:cxn>
                  <a:cxn ang="0">
                    <a:pos x="1034" y="220"/>
                  </a:cxn>
                  <a:cxn ang="0">
                    <a:pos x="1080" y="222"/>
                  </a:cxn>
                  <a:cxn ang="0">
                    <a:pos x="1124" y="220"/>
                  </a:cxn>
                  <a:cxn ang="0">
                    <a:pos x="1166" y="216"/>
                  </a:cxn>
                  <a:cxn ang="0">
                    <a:pos x="1206" y="208"/>
                  </a:cxn>
                  <a:cxn ang="0">
                    <a:pos x="1248" y="198"/>
                  </a:cxn>
                  <a:cxn ang="0">
                    <a:pos x="1288" y="186"/>
                  </a:cxn>
                  <a:cxn ang="0">
                    <a:pos x="1330" y="170"/>
                  </a:cxn>
                  <a:cxn ang="0">
                    <a:pos x="1370" y="152"/>
                  </a:cxn>
                </a:cxnLst>
                <a:rect l="0" t="0" r="r" b="b"/>
                <a:pathLst>
                  <a:path w="1370" h="222">
                    <a:moveTo>
                      <a:pt x="0" y="204"/>
                    </a:moveTo>
                    <a:lnTo>
                      <a:pt x="0" y="204"/>
                    </a:lnTo>
                    <a:lnTo>
                      <a:pt x="8" y="188"/>
                    </a:lnTo>
                    <a:lnTo>
                      <a:pt x="20" y="174"/>
                    </a:lnTo>
                    <a:lnTo>
                      <a:pt x="38" y="154"/>
                    </a:lnTo>
                    <a:lnTo>
                      <a:pt x="58" y="130"/>
                    </a:lnTo>
                    <a:lnTo>
                      <a:pt x="84" y="106"/>
                    </a:lnTo>
                    <a:lnTo>
                      <a:pt x="114" y="82"/>
                    </a:lnTo>
                    <a:lnTo>
                      <a:pt x="150" y="58"/>
                    </a:lnTo>
                    <a:lnTo>
                      <a:pt x="168" y="48"/>
                    </a:lnTo>
                    <a:lnTo>
                      <a:pt x="188" y="36"/>
                    </a:lnTo>
                    <a:lnTo>
                      <a:pt x="210" y="28"/>
                    </a:lnTo>
                    <a:lnTo>
                      <a:pt x="232" y="20"/>
                    </a:lnTo>
                    <a:lnTo>
                      <a:pt x="256" y="12"/>
                    </a:lnTo>
                    <a:lnTo>
                      <a:pt x="280" y="6"/>
                    </a:lnTo>
                    <a:lnTo>
                      <a:pt x="306" y="2"/>
                    </a:lnTo>
                    <a:lnTo>
                      <a:pt x="332" y="0"/>
                    </a:lnTo>
                    <a:lnTo>
                      <a:pt x="360" y="0"/>
                    </a:lnTo>
                    <a:lnTo>
                      <a:pt x="390" y="0"/>
                    </a:lnTo>
                    <a:lnTo>
                      <a:pt x="418" y="4"/>
                    </a:lnTo>
                    <a:lnTo>
                      <a:pt x="450" y="10"/>
                    </a:lnTo>
                    <a:lnTo>
                      <a:pt x="482" y="20"/>
                    </a:lnTo>
                    <a:lnTo>
                      <a:pt x="514" y="30"/>
                    </a:lnTo>
                    <a:lnTo>
                      <a:pt x="548" y="44"/>
                    </a:lnTo>
                    <a:lnTo>
                      <a:pt x="584" y="62"/>
                    </a:lnTo>
                    <a:lnTo>
                      <a:pt x="584" y="62"/>
                    </a:lnTo>
                    <a:lnTo>
                      <a:pt x="652" y="96"/>
                    </a:lnTo>
                    <a:lnTo>
                      <a:pt x="716" y="126"/>
                    </a:lnTo>
                    <a:lnTo>
                      <a:pt x="776" y="152"/>
                    </a:lnTo>
                    <a:lnTo>
                      <a:pt x="834" y="174"/>
                    </a:lnTo>
                    <a:lnTo>
                      <a:pt x="888" y="190"/>
                    </a:lnTo>
                    <a:lnTo>
                      <a:pt x="940" y="204"/>
                    </a:lnTo>
                    <a:lnTo>
                      <a:pt x="988" y="214"/>
                    </a:lnTo>
                    <a:lnTo>
                      <a:pt x="1034" y="220"/>
                    </a:lnTo>
                    <a:lnTo>
                      <a:pt x="1080" y="222"/>
                    </a:lnTo>
                    <a:lnTo>
                      <a:pt x="1124" y="220"/>
                    </a:lnTo>
                    <a:lnTo>
                      <a:pt x="1166" y="216"/>
                    </a:lnTo>
                    <a:lnTo>
                      <a:pt x="1206" y="208"/>
                    </a:lnTo>
                    <a:lnTo>
                      <a:pt x="1248" y="198"/>
                    </a:lnTo>
                    <a:lnTo>
                      <a:pt x="1288" y="186"/>
                    </a:lnTo>
                    <a:lnTo>
                      <a:pt x="1330" y="170"/>
                    </a:lnTo>
                    <a:lnTo>
                      <a:pt x="1370" y="1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-30" y="2549"/>
                <a:ext cx="1374" cy="218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0" y="218"/>
                  </a:cxn>
                  <a:cxn ang="0">
                    <a:pos x="10" y="204"/>
                  </a:cxn>
                  <a:cxn ang="0">
                    <a:pos x="20" y="188"/>
                  </a:cxn>
                  <a:cxn ang="0">
                    <a:pos x="36" y="166"/>
                  </a:cxn>
                  <a:cxn ang="0">
                    <a:pos x="58" y="144"/>
                  </a:cxn>
                  <a:cxn ang="0">
                    <a:pos x="82" y="118"/>
                  </a:cxn>
                  <a:cxn ang="0">
                    <a:pos x="112" y="92"/>
                  </a:cxn>
                  <a:cxn ang="0">
                    <a:pos x="146" y="66"/>
                  </a:cxn>
                  <a:cxn ang="0">
                    <a:pos x="166" y="54"/>
                  </a:cxn>
                  <a:cxn ang="0">
                    <a:pos x="186" y="44"/>
                  </a:cxn>
                  <a:cxn ang="0">
                    <a:pos x="206" y="34"/>
                  </a:cxn>
                  <a:cxn ang="0">
                    <a:pos x="228" y="24"/>
                  </a:cxn>
                  <a:cxn ang="0">
                    <a:pos x="252" y="16"/>
                  </a:cxn>
                  <a:cxn ang="0">
                    <a:pos x="276" y="10"/>
                  </a:cxn>
                  <a:cxn ang="0">
                    <a:pos x="302" y="4"/>
                  </a:cxn>
                  <a:cxn ang="0">
                    <a:pos x="328" y="0"/>
                  </a:cxn>
                  <a:cxn ang="0">
                    <a:pos x="356" y="0"/>
                  </a:cxn>
                  <a:cxn ang="0">
                    <a:pos x="384" y="0"/>
                  </a:cxn>
                  <a:cxn ang="0">
                    <a:pos x="414" y="2"/>
                  </a:cxn>
                  <a:cxn ang="0">
                    <a:pos x="446" y="6"/>
                  </a:cxn>
                  <a:cxn ang="0">
                    <a:pos x="478" y="14"/>
                  </a:cxn>
                  <a:cxn ang="0">
                    <a:pos x="512" y="24"/>
                  </a:cxn>
                  <a:cxn ang="0">
                    <a:pos x="546" y="38"/>
                  </a:cxn>
                  <a:cxn ang="0">
                    <a:pos x="582" y="52"/>
                  </a:cxn>
                  <a:cxn ang="0">
                    <a:pos x="582" y="52"/>
                  </a:cxn>
                  <a:cxn ang="0">
                    <a:pos x="650" y="86"/>
                  </a:cxn>
                  <a:cxn ang="0">
                    <a:pos x="716" y="112"/>
                  </a:cxn>
                  <a:cxn ang="0">
                    <a:pos x="778" y="136"/>
                  </a:cxn>
                  <a:cxn ang="0">
                    <a:pos x="836" y="156"/>
                  </a:cxn>
                  <a:cxn ang="0">
                    <a:pos x="890" y="170"/>
                  </a:cxn>
                  <a:cxn ang="0">
                    <a:pos x="942" y="182"/>
                  </a:cxn>
                  <a:cxn ang="0">
                    <a:pos x="992" y="190"/>
                  </a:cxn>
                  <a:cxn ang="0">
                    <a:pos x="1038" y="194"/>
                  </a:cxn>
                  <a:cxn ang="0">
                    <a:pos x="1084" y="194"/>
                  </a:cxn>
                  <a:cxn ang="0">
                    <a:pos x="1128" y="192"/>
                  </a:cxn>
                  <a:cxn ang="0">
                    <a:pos x="1170" y="186"/>
                  </a:cxn>
                  <a:cxn ang="0">
                    <a:pos x="1210" y="176"/>
                  </a:cxn>
                  <a:cxn ang="0">
                    <a:pos x="1252" y="164"/>
                  </a:cxn>
                  <a:cxn ang="0">
                    <a:pos x="1292" y="150"/>
                  </a:cxn>
                  <a:cxn ang="0">
                    <a:pos x="1332" y="132"/>
                  </a:cxn>
                  <a:cxn ang="0">
                    <a:pos x="1374" y="112"/>
                  </a:cxn>
                </a:cxnLst>
                <a:rect l="0" t="0" r="r" b="b"/>
                <a:pathLst>
                  <a:path w="1374" h="218">
                    <a:moveTo>
                      <a:pt x="0" y="218"/>
                    </a:moveTo>
                    <a:lnTo>
                      <a:pt x="0" y="218"/>
                    </a:lnTo>
                    <a:lnTo>
                      <a:pt x="10" y="204"/>
                    </a:lnTo>
                    <a:lnTo>
                      <a:pt x="20" y="188"/>
                    </a:lnTo>
                    <a:lnTo>
                      <a:pt x="36" y="166"/>
                    </a:lnTo>
                    <a:lnTo>
                      <a:pt x="58" y="144"/>
                    </a:lnTo>
                    <a:lnTo>
                      <a:pt x="82" y="118"/>
                    </a:lnTo>
                    <a:lnTo>
                      <a:pt x="112" y="92"/>
                    </a:lnTo>
                    <a:lnTo>
                      <a:pt x="146" y="66"/>
                    </a:lnTo>
                    <a:lnTo>
                      <a:pt x="166" y="54"/>
                    </a:lnTo>
                    <a:lnTo>
                      <a:pt x="186" y="44"/>
                    </a:lnTo>
                    <a:lnTo>
                      <a:pt x="206" y="34"/>
                    </a:lnTo>
                    <a:lnTo>
                      <a:pt x="228" y="24"/>
                    </a:lnTo>
                    <a:lnTo>
                      <a:pt x="252" y="16"/>
                    </a:lnTo>
                    <a:lnTo>
                      <a:pt x="276" y="10"/>
                    </a:lnTo>
                    <a:lnTo>
                      <a:pt x="302" y="4"/>
                    </a:lnTo>
                    <a:lnTo>
                      <a:pt x="328" y="0"/>
                    </a:lnTo>
                    <a:lnTo>
                      <a:pt x="356" y="0"/>
                    </a:lnTo>
                    <a:lnTo>
                      <a:pt x="384" y="0"/>
                    </a:lnTo>
                    <a:lnTo>
                      <a:pt x="414" y="2"/>
                    </a:lnTo>
                    <a:lnTo>
                      <a:pt x="446" y="6"/>
                    </a:lnTo>
                    <a:lnTo>
                      <a:pt x="478" y="14"/>
                    </a:lnTo>
                    <a:lnTo>
                      <a:pt x="512" y="24"/>
                    </a:lnTo>
                    <a:lnTo>
                      <a:pt x="546" y="38"/>
                    </a:lnTo>
                    <a:lnTo>
                      <a:pt x="582" y="52"/>
                    </a:lnTo>
                    <a:lnTo>
                      <a:pt x="582" y="52"/>
                    </a:lnTo>
                    <a:lnTo>
                      <a:pt x="650" y="86"/>
                    </a:lnTo>
                    <a:lnTo>
                      <a:pt x="716" y="112"/>
                    </a:lnTo>
                    <a:lnTo>
                      <a:pt x="778" y="136"/>
                    </a:lnTo>
                    <a:lnTo>
                      <a:pt x="836" y="156"/>
                    </a:lnTo>
                    <a:lnTo>
                      <a:pt x="890" y="170"/>
                    </a:lnTo>
                    <a:lnTo>
                      <a:pt x="942" y="182"/>
                    </a:lnTo>
                    <a:lnTo>
                      <a:pt x="992" y="190"/>
                    </a:lnTo>
                    <a:lnTo>
                      <a:pt x="1038" y="194"/>
                    </a:lnTo>
                    <a:lnTo>
                      <a:pt x="1084" y="194"/>
                    </a:lnTo>
                    <a:lnTo>
                      <a:pt x="1128" y="192"/>
                    </a:lnTo>
                    <a:lnTo>
                      <a:pt x="1170" y="186"/>
                    </a:lnTo>
                    <a:lnTo>
                      <a:pt x="1210" y="176"/>
                    </a:lnTo>
                    <a:lnTo>
                      <a:pt x="1252" y="164"/>
                    </a:lnTo>
                    <a:lnTo>
                      <a:pt x="1292" y="150"/>
                    </a:lnTo>
                    <a:lnTo>
                      <a:pt x="1332" y="132"/>
                    </a:lnTo>
                    <a:lnTo>
                      <a:pt x="1374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-11" y="2555"/>
                <a:ext cx="1374" cy="236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8" y="222"/>
                  </a:cxn>
                  <a:cxn ang="0">
                    <a:pos x="20" y="204"/>
                  </a:cxn>
                  <a:cxn ang="0">
                    <a:pos x="36" y="182"/>
                  </a:cxn>
                  <a:cxn ang="0">
                    <a:pos x="56" y="158"/>
                  </a:cxn>
                  <a:cxn ang="0">
                    <a:pos x="80" y="132"/>
                  </a:cxn>
                  <a:cxn ang="0">
                    <a:pos x="108" y="104"/>
                  </a:cxn>
                  <a:cxn ang="0">
                    <a:pos x="142" y="78"/>
                  </a:cxn>
                  <a:cxn ang="0">
                    <a:pos x="160" y="64"/>
                  </a:cxn>
                  <a:cxn ang="0">
                    <a:pos x="180" y="52"/>
                  </a:cxn>
                  <a:cxn ang="0">
                    <a:pos x="202" y="42"/>
                  </a:cxn>
                  <a:cxn ang="0">
                    <a:pos x="222" y="32"/>
                  </a:cxn>
                  <a:cxn ang="0">
                    <a:pos x="246" y="22"/>
                  </a:cxn>
                  <a:cxn ang="0">
                    <a:pos x="270" y="14"/>
                  </a:cxn>
                  <a:cxn ang="0">
                    <a:pos x="296" y="8"/>
                  </a:cxn>
                  <a:cxn ang="0">
                    <a:pos x="322" y="4"/>
                  </a:cxn>
                  <a:cxn ang="0">
                    <a:pos x="350" y="2"/>
                  </a:cxn>
                  <a:cxn ang="0">
                    <a:pos x="378" y="0"/>
                  </a:cxn>
                  <a:cxn ang="0">
                    <a:pos x="408" y="2"/>
                  </a:cxn>
                  <a:cxn ang="0">
                    <a:pos x="440" y="6"/>
                  </a:cxn>
                  <a:cxn ang="0">
                    <a:pos x="472" y="12"/>
                  </a:cxn>
                  <a:cxn ang="0">
                    <a:pos x="506" y="20"/>
                  </a:cxn>
                  <a:cxn ang="0">
                    <a:pos x="542" y="32"/>
                  </a:cxn>
                  <a:cxn ang="0">
                    <a:pos x="578" y="46"/>
                  </a:cxn>
                  <a:cxn ang="0">
                    <a:pos x="578" y="46"/>
                  </a:cxn>
                  <a:cxn ang="0">
                    <a:pos x="648" y="76"/>
                  </a:cxn>
                  <a:cxn ang="0">
                    <a:pos x="714" y="102"/>
                  </a:cxn>
                  <a:cxn ang="0">
                    <a:pos x="778" y="122"/>
                  </a:cxn>
                  <a:cxn ang="0">
                    <a:pos x="836" y="140"/>
                  </a:cxn>
                  <a:cxn ang="0">
                    <a:pos x="892" y="152"/>
                  </a:cxn>
                  <a:cxn ang="0">
                    <a:pos x="944" y="162"/>
                  </a:cxn>
                  <a:cxn ang="0">
                    <a:pos x="994" y="168"/>
                  </a:cxn>
                  <a:cxn ang="0">
                    <a:pos x="1040" y="170"/>
                  </a:cxn>
                  <a:cxn ang="0">
                    <a:pos x="1086" y="168"/>
                  </a:cxn>
                  <a:cxn ang="0">
                    <a:pos x="1130" y="164"/>
                  </a:cxn>
                  <a:cxn ang="0">
                    <a:pos x="1172" y="156"/>
                  </a:cxn>
                  <a:cxn ang="0">
                    <a:pos x="1212" y="146"/>
                  </a:cxn>
                  <a:cxn ang="0">
                    <a:pos x="1252" y="132"/>
                  </a:cxn>
                  <a:cxn ang="0">
                    <a:pos x="1292" y="116"/>
                  </a:cxn>
                  <a:cxn ang="0">
                    <a:pos x="1332" y="96"/>
                  </a:cxn>
                  <a:cxn ang="0">
                    <a:pos x="1374" y="74"/>
                  </a:cxn>
                </a:cxnLst>
                <a:rect l="0" t="0" r="r" b="b"/>
                <a:pathLst>
                  <a:path w="1374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8" y="222"/>
                    </a:lnTo>
                    <a:lnTo>
                      <a:pt x="20" y="204"/>
                    </a:lnTo>
                    <a:lnTo>
                      <a:pt x="36" y="182"/>
                    </a:lnTo>
                    <a:lnTo>
                      <a:pt x="56" y="158"/>
                    </a:lnTo>
                    <a:lnTo>
                      <a:pt x="80" y="132"/>
                    </a:lnTo>
                    <a:lnTo>
                      <a:pt x="108" y="104"/>
                    </a:lnTo>
                    <a:lnTo>
                      <a:pt x="142" y="78"/>
                    </a:lnTo>
                    <a:lnTo>
                      <a:pt x="160" y="64"/>
                    </a:lnTo>
                    <a:lnTo>
                      <a:pt x="180" y="52"/>
                    </a:lnTo>
                    <a:lnTo>
                      <a:pt x="202" y="42"/>
                    </a:lnTo>
                    <a:lnTo>
                      <a:pt x="222" y="32"/>
                    </a:lnTo>
                    <a:lnTo>
                      <a:pt x="246" y="22"/>
                    </a:lnTo>
                    <a:lnTo>
                      <a:pt x="270" y="14"/>
                    </a:lnTo>
                    <a:lnTo>
                      <a:pt x="296" y="8"/>
                    </a:lnTo>
                    <a:lnTo>
                      <a:pt x="322" y="4"/>
                    </a:lnTo>
                    <a:lnTo>
                      <a:pt x="350" y="2"/>
                    </a:lnTo>
                    <a:lnTo>
                      <a:pt x="378" y="0"/>
                    </a:lnTo>
                    <a:lnTo>
                      <a:pt x="408" y="2"/>
                    </a:lnTo>
                    <a:lnTo>
                      <a:pt x="440" y="6"/>
                    </a:lnTo>
                    <a:lnTo>
                      <a:pt x="472" y="12"/>
                    </a:lnTo>
                    <a:lnTo>
                      <a:pt x="506" y="20"/>
                    </a:lnTo>
                    <a:lnTo>
                      <a:pt x="542" y="32"/>
                    </a:lnTo>
                    <a:lnTo>
                      <a:pt x="578" y="46"/>
                    </a:lnTo>
                    <a:lnTo>
                      <a:pt x="578" y="46"/>
                    </a:lnTo>
                    <a:lnTo>
                      <a:pt x="648" y="76"/>
                    </a:lnTo>
                    <a:lnTo>
                      <a:pt x="714" y="102"/>
                    </a:lnTo>
                    <a:lnTo>
                      <a:pt x="778" y="122"/>
                    </a:lnTo>
                    <a:lnTo>
                      <a:pt x="836" y="140"/>
                    </a:lnTo>
                    <a:lnTo>
                      <a:pt x="892" y="152"/>
                    </a:lnTo>
                    <a:lnTo>
                      <a:pt x="944" y="162"/>
                    </a:lnTo>
                    <a:lnTo>
                      <a:pt x="994" y="168"/>
                    </a:lnTo>
                    <a:lnTo>
                      <a:pt x="1040" y="170"/>
                    </a:lnTo>
                    <a:lnTo>
                      <a:pt x="1086" y="168"/>
                    </a:lnTo>
                    <a:lnTo>
                      <a:pt x="1130" y="164"/>
                    </a:lnTo>
                    <a:lnTo>
                      <a:pt x="1172" y="156"/>
                    </a:lnTo>
                    <a:lnTo>
                      <a:pt x="1212" y="146"/>
                    </a:lnTo>
                    <a:lnTo>
                      <a:pt x="1252" y="132"/>
                    </a:lnTo>
                    <a:lnTo>
                      <a:pt x="1292" y="116"/>
                    </a:lnTo>
                    <a:lnTo>
                      <a:pt x="1332" y="96"/>
                    </a:lnTo>
                    <a:lnTo>
                      <a:pt x="1374" y="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9" y="2563"/>
                <a:ext cx="137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0" y="252"/>
                  </a:cxn>
                  <a:cxn ang="0">
                    <a:pos x="8" y="236"/>
                  </a:cxn>
                  <a:cxn ang="0">
                    <a:pos x="20" y="220"/>
                  </a:cxn>
                  <a:cxn ang="0">
                    <a:pos x="34" y="196"/>
                  </a:cxn>
                  <a:cxn ang="0">
                    <a:pos x="54" y="172"/>
                  </a:cxn>
                  <a:cxn ang="0">
                    <a:pos x="78" y="144"/>
                  </a:cxn>
                  <a:cxn ang="0">
                    <a:pos x="106" y="114"/>
                  </a:cxn>
                  <a:cxn ang="0">
                    <a:pos x="138" y="86"/>
                  </a:cxn>
                  <a:cxn ang="0">
                    <a:pos x="156" y="74"/>
                  </a:cxn>
                  <a:cxn ang="0">
                    <a:pos x="176" y="60"/>
                  </a:cxn>
                  <a:cxn ang="0">
                    <a:pos x="196" y="48"/>
                  </a:cxn>
                  <a:cxn ang="0">
                    <a:pos x="218" y="38"/>
                  </a:cxn>
                  <a:cxn ang="0">
                    <a:pos x="240" y="28"/>
                  </a:cxn>
                  <a:cxn ang="0">
                    <a:pos x="264" y="18"/>
                  </a:cxn>
                  <a:cxn ang="0">
                    <a:pos x="290" y="12"/>
                  </a:cxn>
                  <a:cxn ang="0">
                    <a:pos x="316" y="6"/>
                  </a:cxn>
                  <a:cxn ang="0">
                    <a:pos x="344" y="2"/>
                  </a:cxn>
                  <a:cxn ang="0">
                    <a:pos x="374" y="0"/>
                  </a:cxn>
                  <a:cxn ang="0">
                    <a:pos x="404" y="0"/>
                  </a:cxn>
                  <a:cxn ang="0">
                    <a:pos x="434" y="2"/>
                  </a:cxn>
                  <a:cxn ang="0">
                    <a:pos x="468" y="8"/>
                  </a:cxn>
                  <a:cxn ang="0">
                    <a:pos x="502" y="14"/>
                  </a:cxn>
                  <a:cxn ang="0">
                    <a:pos x="536" y="24"/>
                  </a:cxn>
                  <a:cxn ang="0">
                    <a:pos x="574" y="38"/>
                  </a:cxn>
                  <a:cxn ang="0">
                    <a:pos x="574" y="38"/>
                  </a:cxn>
                  <a:cxn ang="0">
                    <a:pos x="646" y="66"/>
                  </a:cxn>
                  <a:cxn ang="0">
                    <a:pos x="712" y="88"/>
                  </a:cxn>
                  <a:cxn ang="0">
                    <a:pos x="776" y="106"/>
                  </a:cxn>
                  <a:cxn ang="0">
                    <a:pos x="836" y="122"/>
                  </a:cxn>
                  <a:cxn ang="0">
                    <a:pos x="892" y="132"/>
                  </a:cxn>
                  <a:cxn ang="0">
                    <a:pos x="944" y="140"/>
                  </a:cxn>
                  <a:cxn ang="0">
                    <a:pos x="994" y="144"/>
                  </a:cxn>
                  <a:cxn ang="0">
                    <a:pos x="1042" y="144"/>
                  </a:cxn>
                  <a:cxn ang="0">
                    <a:pos x="1086" y="142"/>
                  </a:cxn>
                  <a:cxn ang="0">
                    <a:pos x="1130" y="134"/>
                  </a:cxn>
                  <a:cxn ang="0">
                    <a:pos x="1172" y="126"/>
                  </a:cxn>
                  <a:cxn ang="0">
                    <a:pos x="1212" y="112"/>
                  </a:cxn>
                  <a:cxn ang="0">
                    <a:pos x="1254" y="98"/>
                  </a:cxn>
                  <a:cxn ang="0">
                    <a:pos x="1292" y="80"/>
                  </a:cxn>
                  <a:cxn ang="0">
                    <a:pos x="1332" y="58"/>
                  </a:cxn>
                  <a:cxn ang="0">
                    <a:pos x="1372" y="34"/>
                  </a:cxn>
                </a:cxnLst>
                <a:rect l="0" t="0" r="r" b="b"/>
                <a:pathLst>
                  <a:path w="1372" h="252">
                    <a:moveTo>
                      <a:pt x="0" y="252"/>
                    </a:moveTo>
                    <a:lnTo>
                      <a:pt x="0" y="252"/>
                    </a:lnTo>
                    <a:lnTo>
                      <a:pt x="8" y="236"/>
                    </a:lnTo>
                    <a:lnTo>
                      <a:pt x="20" y="220"/>
                    </a:lnTo>
                    <a:lnTo>
                      <a:pt x="34" y="196"/>
                    </a:lnTo>
                    <a:lnTo>
                      <a:pt x="54" y="172"/>
                    </a:lnTo>
                    <a:lnTo>
                      <a:pt x="78" y="144"/>
                    </a:lnTo>
                    <a:lnTo>
                      <a:pt x="106" y="114"/>
                    </a:lnTo>
                    <a:lnTo>
                      <a:pt x="138" y="86"/>
                    </a:lnTo>
                    <a:lnTo>
                      <a:pt x="156" y="74"/>
                    </a:lnTo>
                    <a:lnTo>
                      <a:pt x="176" y="60"/>
                    </a:lnTo>
                    <a:lnTo>
                      <a:pt x="196" y="48"/>
                    </a:lnTo>
                    <a:lnTo>
                      <a:pt x="218" y="38"/>
                    </a:lnTo>
                    <a:lnTo>
                      <a:pt x="240" y="28"/>
                    </a:lnTo>
                    <a:lnTo>
                      <a:pt x="264" y="18"/>
                    </a:lnTo>
                    <a:lnTo>
                      <a:pt x="290" y="12"/>
                    </a:lnTo>
                    <a:lnTo>
                      <a:pt x="316" y="6"/>
                    </a:lnTo>
                    <a:lnTo>
                      <a:pt x="344" y="2"/>
                    </a:lnTo>
                    <a:lnTo>
                      <a:pt x="374" y="0"/>
                    </a:lnTo>
                    <a:lnTo>
                      <a:pt x="404" y="0"/>
                    </a:lnTo>
                    <a:lnTo>
                      <a:pt x="434" y="2"/>
                    </a:lnTo>
                    <a:lnTo>
                      <a:pt x="468" y="8"/>
                    </a:lnTo>
                    <a:lnTo>
                      <a:pt x="502" y="14"/>
                    </a:lnTo>
                    <a:lnTo>
                      <a:pt x="536" y="24"/>
                    </a:lnTo>
                    <a:lnTo>
                      <a:pt x="574" y="38"/>
                    </a:lnTo>
                    <a:lnTo>
                      <a:pt x="574" y="38"/>
                    </a:lnTo>
                    <a:lnTo>
                      <a:pt x="646" y="66"/>
                    </a:lnTo>
                    <a:lnTo>
                      <a:pt x="712" y="88"/>
                    </a:lnTo>
                    <a:lnTo>
                      <a:pt x="776" y="106"/>
                    </a:lnTo>
                    <a:lnTo>
                      <a:pt x="836" y="122"/>
                    </a:lnTo>
                    <a:lnTo>
                      <a:pt x="892" y="132"/>
                    </a:lnTo>
                    <a:lnTo>
                      <a:pt x="944" y="140"/>
                    </a:lnTo>
                    <a:lnTo>
                      <a:pt x="994" y="144"/>
                    </a:lnTo>
                    <a:lnTo>
                      <a:pt x="1042" y="144"/>
                    </a:lnTo>
                    <a:lnTo>
                      <a:pt x="1086" y="142"/>
                    </a:lnTo>
                    <a:lnTo>
                      <a:pt x="1130" y="134"/>
                    </a:lnTo>
                    <a:lnTo>
                      <a:pt x="1172" y="126"/>
                    </a:lnTo>
                    <a:lnTo>
                      <a:pt x="1212" y="112"/>
                    </a:lnTo>
                    <a:lnTo>
                      <a:pt x="1254" y="98"/>
                    </a:lnTo>
                    <a:lnTo>
                      <a:pt x="1292" y="80"/>
                    </a:lnTo>
                    <a:lnTo>
                      <a:pt x="1332" y="58"/>
                    </a:lnTo>
                    <a:lnTo>
                      <a:pt x="1372" y="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31" y="2567"/>
                <a:ext cx="1369" cy="27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8" y="256"/>
                  </a:cxn>
                  <a:cxn ang="0">
                    <a:pos x="18" y="238"/>
                  </a:cxn>
                  <a:cxn ang="0">
                    <a:pos x="32" y="216"/>
                  </a:cxn>
                  <a:cxn ang="0">
                    <a:pos x="50" y="188"/>
                  </a:cxn>
                  <a:cxn ang="0">
                    <a:pos x="74" y="160"/>
                  </a:cxn>
                  <a:cxn ang="0">
                    <a:pos x="102" y="130"/>
                  </a:cxn>
                  <a:cxn ang="0">
                    <a:pos x="134" y="100"/>
                  </a:cxn>
                  <a:cxn ang="0">
                    <a:pos x="150" y="86"/>
                  </a:cxn>
                  <a:cxn ang="0">
                    <a:pos x="170" y="72"/>
                  </a:cxn>
                  <a:cxn ang="0">
                    <a:pos x="190" y="60"/>
                  </a:cxn>
                  <a:cxn ang="0">
                    <a:pos x="212" y="48"/>
                  </a:cxn>
                  <a:cxn ang="0">
                    <a:pos x="234" y="36"/>
                  </a:cxn>
                  <a:cxn ang="0">
                    <a:pos x="258" y="26"/>
                  </a:cxn>
                  <a:cxn ang="0">
                    <a:pos x="282" y="18"/>
                  </a:cxn>
                  <a:cxn ang="0">
                    <a:pos x="310" y="12"/>
                  </a:cxn>
                  <a:cxn ang="0">
                    <a:pos x="338" y="6"/>
                  </a:cxn>
                  <a:cxn ang="0">
                    <a:pos x="366" y="4"/>
                  </a:cxn>
                  <a:cxn ang="0">
                    <a:pos x="396" y="2"/>
                  </a:cxn>
                  <a:cxn ang="0">
                    <a:pos x="428" y="4"/>
                  </a:cxn>
                  <a:cxn ang="0">
                    <a:pos x="460" y="8"/>
                  </a:cxn>
                  <a:cxn ang="0">
                    <a:pos x="496" y="14"/>
                  </a:cxn>
                  <a:cxn ang="0">
                    <a:pos x="530" y="22"/>
                  </a:cxn>
                  <a:cxn ang="0">
                    <a:pos x="568" y="34"/>
                  </a:cxn>
                  <a:cxn ang="0">
                    <a:pos x="568" y="34"/>
                  </a:cxn>
                  <a:cxn ang="0">
                    <a:pos x="640" y="58"/>
                  </a:cxn>
                  <a:cxn ang="0">
                    <a:pos x="708" y="78"/>
                  </a:cxn>
                  <a:cxn ang="0">
                    <a:pos x="772" y="96"/>
                  </a:cxn>
                  <a:cxn ang="0">
                    <a:pos x="832" y="108"/>
                  </a:cxn>
                  <a:cxn ang="0">
                    <a:pos x="890" y="116"/>
                  </a:cxn>
                  <a:cxn ang="0">
                    <a:pos x="942" y="122"/>
                  </a:cxn>
                  <a:cxn ang="0">
                    <a:pos x="992" y="124"/>
                  </a:cxn>
                  <a:cxn ang="0">
                    <a:pos x="1040" y="122"/>
                  </a:cxn>
                  <a:cxn ang="0">
                    <a:pos x="1086" y="118"/>
                  </a:cxn>
                  <a:cxn ang="0">
                    <a:pos x="1128" y="110"/>
                  </a:cxn>
                  <a:cxn ang="0">
                    <a:pos x="1170" y="98"/>
                  </a:cxn>
                  <a:cxn ang="0">
                    <a:pos x="1212" y="84"/>
                  </a:cxn>
                  <a:cxn ang="0">
                    <a:pos x="1250" y="66"/>
                  </a:cxn>
                  <a:cxn ang="0">
                    <a:pos x="1290" y="46"/>
                  </a:cxn>
                  <a:cxn ang="0">
                    <a:pos x="1330" y="24"/>
                  </a:cxn>
                  <a:cxn ang="0">
                    <a:pos x="1368" y="0"/>
                  </a:cxn>
                </a:cxnLst>
                <a:rect l="0" t="0" r="r" b="b"/>
                <a:pathLst>
                  <a:path w="1368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8" y="256"/>
                    </a:lnTo>
                    <a:lnTo>
                      <a:pt x="18" y="238"/>
                    </a:lnTo>
                    <a:lnTo>
                      <a:pt x="32" y="216"/>
                    </a:lnTo>
                    <a:lnTo>
                      <a:pt x="50" y="188"/>
                    </a:lnTo>
                    <a:lnTo>
                      <a:pt x="74" y="160"/>
                    </a:lnTo>
                    <a:lnTo>
                      <a:pt x="102" y="130"/>
                    </a:lnTo>
                    <a:lnTo>
                      <a:pt x="134" y="100"/>
                    </a:lnTo>
                    <a:lnTo>
                      <a:pt x="150" y="86"/>
                    </a:lnTo>
                    <a:lnTo>
                      <a:pt x="170" y="72"/>
                    </a:lnTo>
                    <a:lnTo>
                      <a:pt x="190" y="60"/>
                    </a:lnTo>
                    <a:lnTo>
                      <a:pt x="212" y="48"/>
                    </a:lnTo>
                    <a:lnTo>
                      <a:pt x="234" y="36"/>
                    </a:lnTo>
                    <a:lnTo>
                      <a:pt x="258" y="26"/>
                    </a:lnTo>
                    <a:lnTo>
                      <a:pt x="282" y="18"/>
                    </a:lnTo>
                    <a:lnTo>
                      <a:pt x="310" y="12"/>
                    </a:lnTo>
                    <a:lnTo>
                      <a:pt x="338" y="6"/>
                    </a:lnTo>
                    <a:lnTo>
                      <a:pt x="366" y="4"/>
                    </a:lnTo>
                    <a:lnTo>
                      <a:pt x="396" y="2"/>
                    </a:lnTo>
                    <a:lnTo>
                      <a:pt x="428" y="4"/>
                    </a:lnTo>
                    <a:lnTo>
                      <a:pt x="460" y="8"/>
                    </a:lnTo>
                    <a:lnTo>
                      <a:pt x="496" y="14"/>
                    </a:lnTo>
                    <a:lnTo>
                      <a:pt x="530" y="22"/>
                    </a:lnTo>
                    <a:lnTo>
                      <a:pt x="568" y="34"/>
                    </a:lnTo>
                    <a:lnTo>
                      <a:pt x="568" y="34"/>
                    </a:lnTo>
                    <a:lnTo>
                      <a:pt x="640" y="58"/>
                    </a:lnTo>
                    <a:lnTo>
                      <a:pt x="708" y="78"/>
                    </a:lnTo>
                    <a:lnTo>
                      <a:pt x="772" y="96"/>
                    </a:lnTo>
                    <a:lnTo>
                      <a:pt x="832" y="108"/>
                    </a:lnTo>
                    <a:lnTo>
                      <a:pt x="890" y="116"/>
                    </a:lnTo>
                    <a:lnTo>
                      <a:pt x="942" y="122"/>
                    </a:lnTo>
                    <a:lnTo>
                      <a:pt x="992" y="124"/>
                    </a:lnTo>
                    <a:lnTo>
                      <a:pt x="1040" y="122"/>
                    </a:lnTo>
                    <a:lnTo>
                      <a:pt x="1086" y="118"/>
                    </a:lnTo>
                    <a:lnTo>
                      <a:pt x="1128" y="110"/>
                    </a:lnTo>
                    <a:lnTo>
                      <a:pt x="1170" y="98"/>
                    </a:lnTo>
                    <a:lnTo>
                      <a:pt x="1212" y="84"/>
                    </a:lnTo>
                    <a:lnTo>
                      <a:pt x="1250" y="66"/>
                    </a:lnTo>
                    <a:lnTo>
                      <a:pt x="1290" y="46"/>
                    </a:lnTo>
                    <a:lnTo>
                      <a:pt x="1330" y="24"/>
                    </a:lnTo>
                    <a:lnTo>
                      <a:pt x="1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auto">
              <a:xfrm>
                <a:off x="53" y="2535"/>
                <a:ext cx="1364" cy="32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328"/>
                  </a:cxn>
                  <a:cxn ang="0">
                    <a:pos x="8" y="312"/>
                  </a:cxn>
                  <a:cxn ang="0">
                    <a:pos x="18" y="294"/>
                  </a:cxn>
                  <a:cxn ang="0">
                    <a:pos x="32" y="270"/>
                  </a:cxn>
                  <a:cxn ang="0">
                    <a:pos x="48" y="242"/>
                  </a:cxn>
                  <a:cxn ang="0">
                    <a:pos x="70" y="212"/>
                  </a:cxn>
                  <a:cxn ang="0">
                    <a:pos x="98" y="180"/>
                  </a:cxn>
                  <a:cxn ang="0">
                    <a:pos x="128" y="150"/>
                  </a:cxn>
                  <a:cxn ang="0">
                    <a:pos x="146" y="134"/>
                  </a:cxn>
                  <a:cxn ang="0">
                    <a:pos x="164" y="120"/>
                  </a:cxn>
                  <a:cxn ang="0">
                    <a:pos x="184" y="106"/>
                  </a:cxn>
                  <a:cxn ang="0">
                    <a:pos x="206" y="94"/>
                  </a:cxn>
                  <a:cxn ang="0">
                    <a:pos x="228" y="82"/>
                  </a:cxn>
                  <a:cxn ang="0">
                    <a:pos x="252" y="70"/>
                  </a:cxn>
                  <a:cxn ang="0">
                    <a:pos x="276" y="62"/>
                  </a:cxn>
                  <a:cxn ang="0">
                    <a:pos x="302" y="54"/>
                  </a:cxn>
                  <a:cxn ang="0">
                    <a:pos x="330" y="48"/>
                  </a:cxn>
                  <a:cxn ang="0">
                    <a:pos x="360" y="44"/>
                  </a:cxn>
                  <a:cxn ang="0">
                    <a:pos x="390" y="42"/>
                  </a:cxn>
                  <a:cxn ang="0">
                    <a:pos x="422" y="42"/>
                  </a:cxn>
                  <a:cxn ang="0">
                    <a:pos x="454" y="44"/>
                  </a:cxn>
                  <a:cxn ang="0">
                    <a:pos x="488" y="48"/>
                  </a:cxn>
                  <a:cxn ang="0">
                    <a:pos x="524" y="56"/>
                  </a:cxn>
                  <a:cxn ang="0">
                    <a:pos x="562" y="66"/>
                  </a:cxn>
                  <a:cxn ang="0">
                    <a:pos x="562" y="66"/>
                  </a:cxn>
                  <a:cxn ang="0">
                    <a:pos x="636" y="88"/>
                  </a:cxn>
                  <a:cxn ang="0">
                    <a:pos x="706" y="106"/>
                  </a:cxn>
                  <a:cxn ang="0">
                    <a:pos x="770" y="120"/>
                  </a:cxn>
                  <a:cxn ang="0">
                    <a:pos x="830" y="130"/>
                  </a:cxn>
                  <a:cxn ang="0">
                    <a:pos x="888" y="136"/>
                  </a:cxn>
                  <a:cxn ang="0">
                    <a:pos x="940" y="140"/>
                  </a:cxn>
                  <a:cxn ang="0">
                    <a:pos x="990" y="140"/>
                  </a:cxn>
                  <a:cxn ang="0">
                    <a:pos x="1038" y="136"/>
                  </a:cxn>
                  <a:cxn ang="0">
                    <a:pos x="1084" y="130"/>
                  </a:cxn>
                  <a:cxn ang="0">
                    <a:pos x="1126" y="120"/>
                  </a:cxn>
                  <a:cxn ang="0">
                    <a:pos x="1168" y="106"/>
                  </a:cxn>
                  <a:cxn ang="0">
                    <a:pos x="1208" y="90"/>
                  </a:cxn>
                  <a:cxn ang="0">
                    <a:pos x="1248" y="72"/>
                  </a:cxn>
                  <a:cxn ang="0">
                    <a:pos x="1286" y="50"/>
                  </a:cxn>
                  <a:cxn ang="0">
                    <a:pos x="1324" y="26"/>
                  </a:cxn>
                  <a:cxn ang="0">
                    <a:pos x="1364" y="0"/>
                  </a:cxn>
                </a:cxnLst>
                <a:rect l="0" t="0" r="r" b="b"/>
                <a:pathLst>
                  <a:path w="1364" h="328">
                    <a:moveTo>
                      <a:pt x="0" y="328"/>
                    </a:moveTo>
                    <a:lnTo>
                      <a:pt x="0" y="328"/>
                    </a:lnTo>
                    <a:lnTo>
                      <a:pt x="8" y="312"/>
                    </a:lnTo>
                    <a:lnTo>
                      <a:pt x="18" y="294"/>
                    </a:lnTo>
                    <a:lnTo>
                      <a:pt x="32" y="270"/>
                    </a:lnTo>
                    <a:lnTo>
                      <a:pt x="48" y="242"/>
                    </a:lnTo>
                    <a:lnTo>
                      <a:pt x="70" y="212"/>
                    </a:lnTo>
                    <a:lnTo>
                      <a:pt x="98" y="180"/>
                    </a:lnTo>
                    <a:lnTo>
                      <a:pt x="128" y="150"/>
                    </a:lnTo>
                    <a:lnTo>
                      <a:pt x="146" y="134"/>
                    </a:lnTo>
                    <a:lnTo>
                      <a:pt x="164" y="120"/>
                    </a:lnTo>
                    <a:lnTo>
                      <a:pt x="184" y="106"/>
                    </a:lnTo>
                    <a:lnTo>
                      <a:pt x="206" y="94"/>
                    </a:lnTo>
                    <a:lnTo>
                      <a:pt x="228" y="82"/>
                    </a:lnTo>
                    <a:lnTo>
                      <a:pt x="252" y="70"/>
                    </a:lnTo>
                    <a:lnTo>
                      <a:pt x="276" y="62"/>
                    </a:lnTo>
                    <a:lnTo>
                      <a:pt x="302" y="54"/>
                    </a:lnTo>
                    <a:lnTo>
                      <a:pt x="330" y="48"/>
                    </a:lnTo>
                    <a:lnTo>
                      <a:pt x="360" y="44"/>
                    </a:lnTo>
                    <a:lnTo>
                      <a:pt x="390" y="42"/>
                    </a:lnTo>
                    <a:lnTo>
                      <a:pt x="422" y="42"/>
                    </a:lnTo>
                    <a:lnTo>
                      <a:pt x="454" y="44"/>
                    </a:lnTo>
                    <a:lnTo>
                      <a:pt x="488" y="48"/>
                    </a:lnTo>
                    <a:lnTo>
                      <a:pt x="524" y="5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636" y="88"/>
                    </a:lnTo>
                    <a:lnTo>
                      <a:pt x="706" y="106"/>
                    </a:lnTo>
                    <a:lnTo>
                      <a:pt x="770" y="120"/>
                    </a:lnTo>
                    <a:lnTo>
                      <a:pt x="830" y="130"/>
                    </a:lnTo>
                    <a:lnTo>
                      <a:pt x="888" y="136"/>
                    </a:lnTo>
                    <a:lnTo>
                      <a:pt x="940" y="140"/>
                    </a:lnTo>
                    <a:lnTo>
                      <a:pt x="990" y="140"/>
                    </a:lnTo>
                    <a:lnTo>
                      <a:pt x="1038" y="136"/>
                    </a:lnTo>
                    <a:lnTo>
                      <a:pt x="1084" y="130"/>
                    </a:lnTo>
                    <a:lnTo>
                      <a:pt x="1126" y="120"/>
                    </a:lnTo>
                    <a:lnTo>
                      <a:pt x="1168" y="106"/>
                    </a:lnTo>
                    <a:lnTo>
                      <a:pt x="1208" y="90"/>
                    </a:lnTo>
                    <a:lnTo>
                      <a:pt x="1248" y="72"/>
                    </a:lnTo>
                    <a:lnTo>
                      <a:pt x="1286" y="50"/>
                    </a:lnTo>
                    <a:lnTo>
                      <a:pt x="1324" y="26"/>
                    </a:lnTo>
                    <a:lnTo>
                      <a:pt x="136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5" name="Freeform 36"/>
              <p:cNvSpPr>
                <a:spLocks/>
              </p:cNvSpPr>
              <p:nvPr/>
            </p:nvSpPr>
            <p:spPr bwMode="auto">
              <a:xfrm>
                <a:off x="77" y="2503"/>
                <a:ext cx="1356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0" y="384"/>
                  </a:cxn>
                  <a:cxn ang="0">
                    <a:pos x="6" y="368"/>
                  </a:cxn>
                  <a:cxn ang="0">
                    <a:pos x="16" y="348"/>
                  </a:cxn>
                  <a:cxn ang="0">
                    <a:pos x="28" y="324"/>
                  </a:cxn>
                  <a:cxn ang="0">
                    <a:pos x="46" y="296"/>
                  </a:cxn>
                  <a:cxn ang="0">
                    <a:pos x="66" y="264"/>
                  </a:cxn>
                  <a:cxn ang="0">
                    <a:pos x="92" y="232"/>
                  </a:cxn>
                  <a:cxn ang="0">
                    <a:pos x="122" y="200"/>
                  </a:cxn>
                  <a:cxn ang="0">
                    <a:pos x="140" y="184"/>
                  </a:cxn>
                  <a:cxn ang="0">
                    <a:pos x="158" y="168"/>
                  </a:cxn>
                  <a:cxn ang="0">
                    <a:pos x="178" y="154"/>
                  </a:cxn>
                  <a:cxn ang="0">
                    <a:pos x="198" y="140"/>
                  </a:cxn>
                  <a:cxn ang="0">
                    <a:pos x="220" y="128"/>
                  </a:cxn>
                  <a:cxn ang="0">
                    <a:pos x="244" y="116"/>
                  </a:cxn>
                  <a:cxn ang="0">
                    <a:pos x="268" y="104"/>
                  </a:cxn>
                  <a:cxn ang="0">
                    <a:pos x="294" y="96"/>
                  </a:cxn>
                  <a:cxn ang="0">
                    <a:pos x="322" y="88"/>
                  </a:cxn>
                  <a:cxn ang="0">
                    <a:pos x="350" y="84"/>
                  </a:cxn>
                  <a:cxn ang="0">
                    <a:pos x="380" y="80"/>
                  </a:cxn>
                  <a:cxn ang="0">
                    <a:pos x="412" y="78"/>
                  </a:cxn>
                  <a:cxn ang="0">
                    <a:pos x="446" y="80"/>
                  </a:cxn>
                  <a:cxn ang="0">
                    <a:pos x="480" y="84"/>
                  </a:cxn>
                  <a:cxn ang="0">
                    <a:pos x="516" y="90"/>
                  </a:cxn>
                  <a:cxn ang="0">
                    <a:pos x="554" y="98"/>
                  </a:cxn>
                  <a:cxn ang="0">
                    <a:pos x="554" y="98"/>
                  </a:cxn>
                  <a:cxn ang="0">
                    <a:pos x="630" y="116"/>
                  </a:cxn>
                  <a:cxn ang="0">
                    <a:pos x="700" y="132"/>
                  </a:cxn>
                  <a:cxn ang="0">
                    <a:pos x="764" y="144"/>
                  </a:cxn>
                  <a:cxn ang="0">
                    <a:pos x="826" y="152"/>
                  </a:cxn>
                  <a:cxn ang="0">
                    <a:pos x="882" y="156"/>
                  </a:cxn>
                  <a:cxn ang="0">
                    <a:pos x="936" y="158"/>
                  </a:cxn>
                  <a:cxn ang="0">
                    <a:pos x="986" y="156"/>
                  </a:cxn>
                  <a:cxn ang="0">
                    <a:pos x="1034" y="150"/>
                  </a:cxn>
                  <a:cxn ang="0">
                    <a:pos x="1080" y="142"/>
                  </a:cxn>
                  <a:cxn ang="0">
                    <a:pos x="1122" y="130"/>
                  </a:cxn>
                  <a:cxn ang="0">
                    <a:pos x="1164" y="116"/>
                  </a:cxn>
                  <a:cxn ang="0">
                    <a:pos x="1204" y="98"/>
                  </a:cxn>
                  <a:cxn ang="0">
                    <a:pos x="1242" y="76"/>
                  </a:cxn>
                  <a:cxn ang="0">
                    <a:pos x="1280" y="54"/>
                  </a:cxn>
                  <a:cxn ang="0">
                    <a:pos x="1318" y="28"/>
                  </a:cxn>
                  <a:cxn ang="0">
                    <a:pos x="1356" y="0"/>
                  </a:cxn>
                </a:cxnLst>
                <a:rect l="0" t="0" r="r" b="b"/>
                <a:pathLst>
                  <a:path w="1356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6" y="368"/>
                    </a:lnTo>
                    <a:lnTo>
                      <a:pt x="16" y="348"/>
                    </a:lnTo>
                    <a:lnTo>
                      <a:pt x="28" y="324"/>
                    </a:lnTo>
                    <a:lnTo>
                      <a:pt x="46" y="296"/>
                    </a:lnTo>
                    <a:lnTo>
                      <a:pt x="66" y="264"/>
                    </a:lnTo>
                    <a:lnTo>
                      <a:pt x="92" y="232"/>
                    </a:lnTo>
                    <a:lnTo>
                      <a:pt x="122" y="200"/>
                    </a:lnTo>
                    <a:lnTo>
                      <a:pt x="140" y="184"/>
                    </a:lnTo>
                    <a:lnTo>
                      <a:pt x="158" y="168"/>
                    </a:lnTo>
                    <a:lnTo>
                      <a:pt x="178" y="154"/>
                    </a:lnTo>
                    <a:lnTo>
                      <a:pt x="198" y="140"/>
                    </a:lnTo>
                    <a:lnTo>
                      <a:pt x="220" y="128"/>
                    </a:lnTo>
                    <a:lnTo>
                      <a:pt x="244" y="116"/>
                    </a:lnTo>
                    <a:lnTo>
                      <a:pt x="268" y="104"/>
                    </a:lnTo>
                    <a:lnTo>
                      <a:pt x="294" y="96"/>
                    </a:lnTo>
                    <a:lnTo>
                      <a:pt x="322" y="88"/>
                    </a:lnTo>
                    <a:lnTo>
                      <a:pt x="350" y="84"/>
                    </a:lnTo>
                    <a:lnTo>
                      <a:pt x="380" y="80"/>
                    </a:lnTo>
                    <a:lnTo>
                      <a:pt x="412" y="78"/>
                    </a:lnTo>
                    <a:lnTo>
                      <a:pt x="446" y="80"/>
                    </a:lnTo>
                    <a:lnTo>
                      <a:pt x="480" y="84"/>
                    </a:lnTo>
                    <a:lnTo>
                      <a:pt x="516" y="90"/>
                    </a:lnTo>
                    <a:lnTo>
                      <a:pt x="554" y="98"/>
                    </a:lnTo>
                    <a:lnTo>
                      <a:pt x="554" y="98"/>
                    </a:lnTo>
                    <a:lnTo>
                      <a:pt x="630" y="116"/>
                    </a:lnTo>
                    <a:lnTo>
                      <a:pt x="700" y="132"/>
                    </a:lnTo>
                    <a:lnTo>
                      <a:pt x="764" y="144"/>
                    </a:lnTo>
                    <a:lnTo>
                      <a:pt x="826" y="152"/>
                    </a:lnTo>
                    <a:lnTo>
                      <a:pt x="882" y="156"/>
                    </a:lnTo>
                    <a:lnTo>
                      <a:pt x="936" y="158"/>
                    </a:lnTo>
                    <a:lnTo>
                      <a:pt x="986" y="156"/>
                    </a:lnTo>
                    <a:lnTo>
                      <a:pt x="1034" y="150"/>
                    </a:lnTo>
                    <a:lnTo>
                      <a:pt x="1080" y="142"/>
                    </a:lnTo>
                    <a:lnTo>
                      <a:pt x="1122" y="130"/>
                    </a:lnTo>
                    <a:lnTo>
                      <a:pt x="1164" y="116"/>
                    </a:lnTo>
                    <a:lnTo>
                      <a:pt x="1204" y="98"/>
                    </a:lnTo>
                    <a:lnTo>
                      <a:pt x="1242" y="76"/>
                    </a:lnTo>
                    <a:lnTo>
                      <a:pt x="1280" y="54"/>
                    </a:lnTo>
                    <a:lnTo>
                      <a:pt x="1318" y="28"/>
                    </a:lnTo>
                    <a:lnTo>
                      <a:pt x="13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6" name="Freeform 37"/>
              <p:cNvSpPr>
                <a:spLocks/>
              </p:cNvSpPr>
              <p:nvPr/>
            </p:nvSpPr>
            <p:spPr bwMode="auto">
              <a:xfrm>
                <a:off x="101" y="2469"/>
                <a:ext cx="1348" cy="443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6" y="426"/>
                  </a:cxn>
                  <a:cxn ang="0">
                    <a:pos x="14" y="406"/>
                  </a:cxn>
                  <a:cxn ang="0">
                    <a:pos x="26" y="380"/>
                  </a:cxn>
                  <a:cxn ang="0">
                    <a:pos x="44" y="352"/>
                  </a:cxn>
                  <a:cxn ang="0">
                    <a:pos x="64" y="320"/>
                  </a:cxn>
                  <a:cxn ang="0">
                    <a:pos x="88" y="286"/>
                  </a:cxn>
                  <a:cxn ang="0">
                    <a:pos x="118" y="252"/>
                  </a:cxn>
                  <a:cxn ang="0">
                    <a:pos x="134" y="236"/>
                  </a:cxn>
                  <a:cxn ang="0">
                    <a:pos x="152" y="218"/>
                  </a:cxn>
                  <a:cxn ang="0">
                    <a:pos x="170" y="204"/>
                  </a:cxn>
                  <a:cxn ang="0">
                    <a:pos x="192" y="188"/>
                  </a:cxn>
                  <a:cxn ang="0">
                    <a:pos x="212" y="174"/>
                  </a:cxn>
                  <a:cxn ang="0">
                    <a:pos x="236" y="162"/>
                  </a:cxn>
                  <a:cxn ang="0">
                    <a:pos x="260" y="150"/>
                  </a:cxn>
                  <a:cxn ang="0">
                    <a:pos x="286" y="140"/>
                  </a:cxn>
                  <a:cxn ang="0">
                    <a:pos x="314" y="132"/>
                  </a:cxn>
                  <a:cxn ang="0">
                    <a:pos x="342" y="126"/>
                  </a:cxn>
                  <a:cxn ang="0">
                    <a:pos x="372" y="120"/>
                  </a:cxn>
                  <a:cxn ang="0">
                    <a:pos x="404" y="118"/>
                  </a:cxn>
                  <a:cxn ang="0">
                    <a:pos x="438" y="118"/>
                  </a:cxn>
                  <a:cxn ang="0">
                    <a:pos x="472" y="120"/>
                  </a:cxn>
                  <a:cxn ang="0">
                    <a:pos x="510" y="124"/>
                  </a:cxn>
                  <a:cxn ang="0">
                    <a:pos x="548" y="132"/>
                  </a:cxn>
                  <a:cxn ang="0">
                    <a:pos x="548" y="132"/>
                  </a:cxn>
                  <a:cxn ang="0">
                    <a:pos x="622" y="148"/>
                  </a:cxn>
                  <a:cxn ang="0">
                    <a:pos x="694" y="160"/>
                  </a:cxn>
                  <a:cxn ang="0">
                    <a:pos x="760" y="170"/>
                  </a:cxn>
                  <a:cxn ang="0">
                    <a:pos x="820" y="176"/>
                  </a:cxn>
                  <a:cxn ang="0">
                    <a:pos x="878" y="178"/>
                  </a:cxn>
                  <a:cxn ang="0">
                    <a:pos x="932" y="176"/>
                  </a:cxn>
                  <a:cxn ang="0">
                    <a:pos x="982" y="172"/>
                  </a:cxn>
                  <a:cxn ang="0">
                    <a:pos x="1030" y="166"/>
                  </a:cxn>
                  <a:cxn ang="0">
                    <a:pos x="1074" y="156"/>
                  </a:cxn>
                  <a:cxn ang="0">
                    <a:pos x="1118" y="142"/>
                  </a:cxn>
                  <a:cxn ang="0">
                    <a:pos x="1158" y="126"/>
                  </a:cxn>
                  <a:cxn ang="0">
                    <a:pos x="1198" y="106"/>
                  </a:cxn>
                  <a:cxn ang="0">
                    <a:pos x="1236" y="84"/>
                  </a:cxn>
                  <a:cxn ang="0">
                    <a:pos x="1274" y="58"/>
                  </a:cxn>
                  <a:cxn ang="0">
                    <a:pos x="1310" y="32"/>
                  </a:cxn>
                  <a:cxn ang="0">
                    <a:pos x="1348" y="0"/>
                  </a:cxn>
                </a:cxnLst>
                <a:rect l="0" t="0" r="r" b="b"/>
                <a:pathLst>
                  <a:path w="1348" h="442">
                    <a:moveTo>
                      <a:pt x="0" y="442"/>
                    </a:moveTo>
                    <a:lnTo>
                      <a:pt x="0" y="442"/>
                    </a:lnTo>
                    <a:lnTo>
                      <a:pt x="6" y="426"/>
                    </a:lnTo>
                    <a:lnTo>
                      <a:pt x="14" y="406"/>
                    </a:lnTo>
                    <a:lnTo>
                      <a:pt x="26" y="380"/>
                    </a:lnTo>
                    <a:lnTo>
                      <a:pt x="44" y="352"/>
                    </a:lnTo>
                    <a:lnTo>
                      <a:pt x="64" y="320"/>
                    </a:lnTo>
                    <a:lnTo>
                      <a:pt x="88" y="286"/>
                    </a:lnTo>
                    <a:lnTo>
                      <a:pt x="118" y="252"/>
                    </a:lnTo>
                    <a:lnTo>
                      <a:pt x="134" y="236"/>
                    </a:lnTo>
                    <a:lnTo>
                      <a:pt x="152" y="218"/>
                    </a:lnTo>
                    <a:lnTo>
                      <a:pt x="170" y="204"/>
                    </a:lnTo>
                    <a:lnTo>
                      <a:pt x="192" y="188"/>
                    </a:lnTo>
                    <a:lnTo>
                      <a:pt x="212" y="174"/>
                    </a:lnTo>
                    <a:lnTo>
                      <a:pt x="236" y="162"/>
                    </a:lnTo>
                    <a:lnTo>
                      <a:pt x="260" y="150"/>
                    </a:lnTo>
                    <a:lnTo>
                      <a:pt x="286" y="140"/>
                    </a:lnTo>
                    <a:lnTo>
                      <a:pt x="314" y="132"/>
                    </a:lnTo>
                    <a:lnTo>
                      <a:pt x="342" y="126"/>
                    </a:lnTo>
                    <a:lnTo>
                      <a:pt x="372" y="120"/>
                    </a:lnTo>
                    <a:lnTo>
                      <a:pt x="404" y="118"/>
                    </a:lnTo>
                    <a:lnTo>
                      <a:pt x="438" y="118"/>
                    </a:lnTo>
                    <a:lnTo>
                      <a:pt x="472" y="120"/>
                    </a:lnTo>
                    <a:lnTo>
                      <a:pt x="510" y="124"/>
                    </a:lnTo>
                    <a:lnTo>
                      <a:pt x="548" y="132"/>
                    </a:lnTo>
                    <a:lnTo>
                      <a:pt x="548" y="132"/>
                    </a:lnTo>
                    <a:lnTo>
                      <a:pt x="622" y="148"/>
                    </a:lnTo>
                    <a:lnTo>
                      <a:pt x="694" y="160"/>
                    </a:lnTo>
                    <a:lnTo>
                      <a:pt x="760" y="170"/>
                    </a:lnTo>
                    <a:lnTo>
                      <a:pt x="820" y="176"/>
                    </a:lnTo>
                    <a:lnTo>
                      <a:pt x="878" y="178"/>
                    </a:lnTo>
                    <a:lnTo>
                      <a:pt x="932" y="176"/>
                    </a:lnTo>
                    <a:lnTo>
                      <a:pt x="982" y="172"/>
                    </a:lnTo>
                    <a:lnTo>
                      <a:pt x="1030" y="166"/>
                    </a:lnTo>
                    <a:lnTo>
                      <a:pt x="1074" y="156"/>
                    </a:lnTo>
                    <a:lnTo>
                      <a:pt x="1118" y="142"/>
                    </a:lnTo>
                    <a:lnTo>
                      <a:pt x="1158" y="126"/>
                    </a:lnTo>
                    <a:lnTo>
                      <a:pt x="1198" y="106"/>
                    </a:lnTo>
                    <a:lnTo>
                      <a:pt x="1236" y="84"/>
                    </a:lnTo>
                    <a:lnTo>
                      <a:pt x="1274" y="58"/>
                    </a:lnTo>
                    <a:lnTo>
                      <a:pt x="1310" y="32"/>
                    </a:lnTo>
                    <a:lnTo>
                      <a:pt x="13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7" name="Freeform 38"/>
              <p:cNvSpPr>
                <a:spLocks/>
              </p:cNvSpPr>
              <p:nvPr/>
            </p:nvSpPr>
            <p:spPr bwMode="auto">
              <a:xfrm>
                <a:off x="127" y="2437"/>
                <a:ext cx="1336" cy="498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498"/>
                  </a:cxn>
                  <a:cxn ang="0">
                    <a:pos x="6" y="480"/>
                  </a:cxn>
                  <a:cxn ang="0">
                    <a:pos x="12" y="460"/>
                  </a:cxn>
                  <a:cxn ang="0">
                    <a:pos x="24" y="434"/>
                  </a:cxn>
                  <a:cxn ang="0">
                    <a:pos x="40" y="404"/>
                  </a:cxn>
                  <a:cxn ang="0">
                    <a:pos x="58" y="372"/>
                  </a:cxn>
                  <a:cxn ang="0">
                    <a:pos x="82" y="336"/>
                  </a:cxn>
                  <a:cxn ang="0">
                    <a:pos x="112" y="302"/>
                  </a:cxn>
                  <a:cxn ang="0">
                    <a:pos x="128" y="284"/>
                  </a:cxn>
                  <a:cxn ang="0">
                    <a:pos x="144" y="268"/>
                  </a:cxn>
                  <a:cxn ang="0">
                    <a:pos x="164" y="252"/>
                  </a:cxn>
                  <a:cxn ang="0">
                    <a:pos x="182" y="236"/>
                  </a:cxn>
                  <a:cxn ang="0">
                    <a:pos x="204" y="220"/>
                  </a:cxn>
                  <a:cxn ang="0">
                    <a:pos x="228" y="206"/>
                  </a:cxn>
                  <a:cxn ang="0">
                    <a:pos x="252" y="194"/>
                  </a:cxn>
                  <a:cxn ang="0">
                    <a:pos x="276" y="184"/>
                  </a:cxn>
                  <a:cxn ang="0">
                    <a:pos x="304" y="174"/>
                  </a:cxn>
                  <a:cxn ang="0">
                    <a:pos x="332" y="166"/>
                  </a:cxn>
                  <a:cxn ang="0">
                    <a:pos x="362" y="160"/>
                  </a:cxn>
                  <a:cxn ang="0">
                    <a:pos x="394" y="156"/>
                  </a:cxn>
                  <a:cxn ang="0">
                    <a:pos x="428" y="154"/>
                  </a:cxn>
                  <a:cxn ang="0">
                    <a:pos x="464" y="156"/>
                  </a:cxn>
                  <a:cxn ang="0">
                    <a:pos x="500" y="158"/>
                  </a:cxn>
                  <a:cxn ang="0">
                    <a:pos x="538" y="164"/>
                  </a:cxn>
                  <a:cxn ang="0">
                    <a:pos x="538" y="164"/>
                  </a:cxn>
                  <a:cxn ang="0">
                    <a:pos x="614" y="178"/>
                  </a:cxn>
                  <a:cxn ang="0">
                    <a:pos x="686" y="188"/>
                  </a:cxn>
                  <a:cxn ang="0">
                    <a:pos x="752" y="194"/>
                  </a:cxn>
                  <a:cxn ang="0">
                    <a:pos x="814" y="198"/>
                  </a:cxn>
                  <a:cxn ang="0">
                    <a:pos x="870" y="198"/>
                  </a:cxn>
                  <a:cxn ang="0">
                    <a:pos x="924" y="194"/>
                  </a:cxn>
                  <a:cxn ang="0">
                    <a:pos x="976" y="188"/>
                  </a:cxn>
                  <a:cxn ang="0">
                    <a:pos x="1022" y="178"/>
                  </a:cxn>
                  <a:cxn ang="0">
                    <a:pos x="1068" y="166"/>
                  </a:cxn>
                  <a:cxn ang="0">
                    <a:pos x="1110" y="152"/>
                  </a:cxn>
                  <a:cxn ang="0">
                    <a:pos x="1150" y="134"/>
                  </a:cxn>
                  <a:cxn ang="0">
                    <a:pos x="1190" y="112"/>
                  </a:cxn>
                  <a:cxn ang="0">
                    <a:pos x="1226" y="88"/>
                  </a:cxn>
                  <a:cxn ang="0">
                    <a:pos x="1264" y="62"/>
                  </a:cxn>
                  <a:cxn ang="0">
                    <a:pos x="1300" y="32"/>
                  </a:cxn>
                  <a:cxn ang="0">
                    <a:pos x="1336" y="0"/>
                  </a:cxn>
                </a:cxnLst>
                <a:rect l="0" t="0" r="r" b="b"/>
                <a:pathLst>
                  <a:path w="1336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6" y="480"/>
                    </a:lnTo>
                    <a:lnTo>
                      <a:pt x="12" y="460"/>
                    </a:lnTo>
                    <a:lnTo>
                      <a:pt x="24" y="434"/>
                    </a:lnTo>
                    <a:lnTo>
                      <a:pt x="40" y="404"/>
                    </a:lnTo>
                    <a:lnTo>
                      <a:pt x="58" y="372"/>
                    </a:lnTo>
                    <a:lnTo>
                      <a:pt x="82" y="336"/>
                    </a:lnTo>
                    <a:lnTo>
                      <a:pt x="112" y="302"/>
                    </a:lnTo>
                    <a:lnTo>
                      <a:pt x="128" y="284"/>
                    </a:lnTo>
                    <a:lnTo>
                      <a:pt x="144" y="268"/>
                    </a:lnTo>
                    <a:lnTo>
                      <a:pt x="164" y="252"/>
                    </a:lnTo>
                    <a:lnTo>
                      <a:pt x="182" y="236"/>
                    </a:lnTo>
                    <a:lnTo>
                      <a:pt x="204" y="220"/>
                    </a:lnTo>
                    <a:lnTo>
                      <a:pt x="228" y="206"/>
                    </a:lnTo>
                    <a:lnTo>
                      <a:pt x="252" y="194"/>
                    </a:lnTo>
                    <a:lnTo>
                      <a:pt x="276" y="184"/>
                    </a:lnTo>
                    <a:lnTo>
                      <a:pt x="304" y="174"/>
                    </a:lnTo>
                    <a:lnTo>
                      <a:pt x="332" y="166"/>
                    </a:lnTo>
                    <a:lnTo>
                      <a:pt x="362" y="160"/>
                    </a:lnTo>
                    <a:lnTo>
                      <a:pt x="394" y="156"/>
                    </a:lnTo>
                    <a:lnTo>
                      <a:pt x="428" y="154"/>
                    </a:lnTo>
                    <a:lnTo>
                      <a:pt x="464" y="156"/>
                    </a:lnTo>
                    <a:lnTo>
                      <a:pt x="500" y="158"/>
                    </a:lnTo>
                    <a:lnTo>
                      <a:pt x="538" y="164"/>
                    </a:lnTo>
                    <a:lnTo>
                      <a:pt x="538" y="164"/>
                    </a:lnTo>
                    <a:lnTo>
                      <a:pt x="614" y="178"/>
                    </a:lnTo>
                    <a:lnTo>
                      <a:pt x="686" y="188"/>
                    </a:lnTo>
                    <a:lnTo>
                      <a:pt x="752" y="194"/>
                    </a:lnTo>
                    <a:lnTo>
                      <a:pt x="814" y="198"/>
                    </a:lnTo>
                    <a:lnTo>
                      <a:pt x="870" y="198"/>
                    </a:lnTo>
                    <a:lnTo>
                      <a:pt x="924" y="194"/>
                    </a:lnTo>
                    <a:lnTo>
                      <a:pt x="976" y="188"/>
                    </a:lnTo>
                    <a:lnTo>
                      <a:pt x="1022" y="178"/>
                    </a:lnTo>
                    <a:lnTo>
                      <a:pt x="1068" y="166"/>
                    </a:lnTo>
                    <a:lnTo>
                      <a:pt x="1110" y="152"/>
                    </a:lnTo>
                    <a:lnTo>
                      <a:pt x="1150" y="134"/>
                    </a:lnTo>
                    <a:lnTo>
                      <a:pt x="1190" y="112"/>
                    </a:lnTo>
                    <a:lnTo>
                      <a:pt x="1226" y="88"/>
                    </a:lnTo>
                    <a:lnTo>
                      <a:pt x="1264" y="62"/>
                    </a:lnTo>
                    <a:lnTo>
                      <a:pt x="1300" y="32"/>
                    </a:lnTo>
                    <a:lnTo>
                      <a:pt x="133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8" name="Freeform 39"/>
              <p:cNvSpPr>
                <a:spLocks/>
              </p:cNvSpPr>
              <p:nvPr/>
            </p:nvSpPr>
            <p:spPr bwMode="auto">
              <a:xfrm>
                <a:off x="153" y="2405"/>
                <a:ext cx="1324" cy="555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0" y="554"/>
                  </a:cxn>
                  <a:cxn ang="0">
                    <a:pos x="4" y="536"/>
                  </a:cxn>
                  <a:cxn ang="0">
                    <a:pos x="12" y="516"/>
                  </a:cxn>
                  <a:cxn ang="0">
                    <a:pos x="22" y="490"/>
                  </a:cxn>
                  <a:cxn ang="0">
                    <a:pos x="36" y="458"/>
                  </a:cxn>
                  <a:cxn ang="0">
                    <a:pos x="56" y="424"/>
                  </a:cxn>
                  <a:cxn ang="0">
                    <a:pos x="78" y="388"/>
                  </a:cxn>
                  <a:cxn ang="0">
                    <a:pos x="106" y="352"/>
                  </a:cxn>
                  <a:cxn ang="0">
                    <a:pos x="120" y="334"/>
                  </a:cxn>
                  <a:cxn ang="0">
                    <a:pos x="138" y="316"/>
                  </a:cxn>
                  <a:cxn ang="0">
                    <a:pos x="156" y="298"/>
                  </a:cxn>
                  <a:cxn ang="0">
                    <a:pos x="176" y="282"/>
                  </a:cxn>
                  <a:cxn ang="0">
                    <a:pos x="196" y="266"/>
                  </a:cxn>
                  <a:cxn ang="0">
                    <a:pos x="218" y="252"/>
                  </a:cxn>
                  <a:cxn ang="0">
                    <a:pos x="242" y="238"/>
                  </a:cxn>
                  <a:cxn ang="0">
                    <a:pos x="268" y="226"/>
                  </a:cxn>
                  <a:cxn ang="0">
                    <a:pos x="294" y="216"/>
                  </a:cxn>
                  <a:cxn ang="0">
                    <a:pos x="324" y="206"/>
                  </a:cxn>
                  <a:cxn ang="0">
                    <a:pos x="354" y="200"/>
                  </a:cxn>
                  <a:cxn ang="0">
                    <a:pos x="384" y="194"/>
                  </a:cxn>
                  <a:cxn ang="0">
                    <a:pos x="418" y="192"/>
                  </a:cxn>
                  <a:cxn ang="0">
                    <a:pos x="454" y="190"/>
                  </a:cxn>
                  <a:cxn ang="0">
                    <a:pos x="490" y="192"/>
                  </a:cxn>
                  <a:cxn ang="0">
                    <a:pos x="530" y="196"/>
                  </a:cxn>
                  <a:cxn ang="0">
                    <a:pos x="530" y="196"/>
                  </a:cxn>
                  <a:cxn ang="0">
                    <a:pos x="606" y="208"/>
                  </a:cxn>
                  <a:cxn ang="0">
                    <a:pos x="678" y="214"/>
                  </a:cxn>
                  <a:cxn ang="0">
                    <a:pos x="744" y="218"/>
                  </a:cxn>
                  <a:cxn ang="0">
                    <a:pos x="806" y="220"/>
                  </a:cxn>
                  <a:cxn ang="0">
                    <a:pos x="864" y="216"/>
                  </a:cxn>
                  <a:cxn ang="0">
                    <a:pos x="918" y="212"/>
                  </a:cxn>
                  <a:cxn ang="0">
                    <a:pos x="968" y="204"/>
                  </a:cxn>
                  <a:cxn ang="0">
                    <a:pos x="1016" y="192"/>
                  </a:cxn>
                  <a:cxn ang="0">
                    <a:pos x="1060" y="178"/>
                  </a:cxn>
                  <a:cxn ang="0">
                    <a:pos x="1102" y="162"/>
                  </a:cxn>
                  <a:cxn ang="0">
                    <a:pos x="1142" y="142"/>
                  </a:cxn>
                  <a:cxn ang="0">
                    <a:pos x="1180" y="118"/>
                  </a:cxn>
                  <a:cxn ang="0">
                    <a:pos x="1218" y="94"/>
                  </a:cxn>
                  <a:cxn ang="0">
                    <a:pos x="1254" y="64"/>
                  </a:cxn>
                  <a:cxn ang="0">
                    <a:pos x="1288" y="34"/>
                  </a:cxn>
                  <a:cxn ang="0">
                    <a:pos x="1324" y="0"/>
                  </a:cxn>
                </a:cxnLst>
                <a:rect l="0" t="0" r="r" b="b"/>
                <a:pathLst>
                  <a:path w="1324" h="554">
                    <a:moveTo>
                      <a:pt x="0" y="554"/>
                    </a:moveTo>
                    <a:lnTo>
                      <a:pt x="0" y="554"/>
                    </a:lnTo>
                    <a:lnTo>
                      <a:pt x="4" y="536"/>
                    </a:lnTo>
                    <a:lnTo>
                      <a:pt x="12" y="516"/>
                    </a:lnTo>
                    <a:lnTo>
                      <a:pt x="22" y="490"/>
                    </a:lnTo>
                    <a:lnTo>
                      <a:pt x="36" y="458"/>
                    </a:lnTo>
                    <a:lnTo>
                      <a:pt x="56" y="424"/>
                    </a:lnTo>
                    <a:lnTo>
                      <a:pt x="78" y="388"/>
                    </a:lnTo>
                    <a:lnTo>
                      <a:pt x="106" y="352"/>
                    </a:lnTo>
                    <a:lnTo>
                      <a:pt x="120" y="334"/>
                    </a:lnTo>
                    <a:lnTo>
                      <a:pt x="138" y="316"/>
                    </a:lnTo>
                    <a:lnTo>
                      <a:pt x="156" y="298"/>
                    </a:lnTo>
                    <a:lnTo>
                      <a:pt x="176" y="282"/>
                    </a:lnTo>
                    <a:lnTo>
                      <a:pt x="196" y="266"/>
                    </a:lnTo>
                    <a:lnTo>
                      <a:pt x="218" y="252"/>
                    </a:lnTo>
                    <a:lnTo>
                      <a:pt x="242" y="238"/>
                    </a:lnTo>
                    <a:lnTo>
                      <a:pt x="268" y="226"/>
                    </a:lnTo>
                    <a:lnTo>
                      <a:pt x="294" y="216"/>
                    </a:lnTo>
                    <a:lnTo>
                      <a:pt x="324" y="206"/>
                    </a:lnTo>
                    <a:lnTo>
                      <a:pt x="354" y="200"/>
                    </a:lnTo>
                    <a:lnTo>
                      <a:pt x="384" y="194"/>
                    </a:lnTo>
                    <a:lnTo>
                      <a:pt x="418" y="192"/>
                    </a:lnTo>
                    <a:lnTo>
                      <a:pt x="454" y="190"/>
                    </a:lnTo>
                    <a:lnTo>
                      <a:pt x="490" y="192"/>
                    </a:lnTo>
                    <a:lnTo>
                      <a:pt x="530" y="196"/>
                    </a:lnTo>
                    <a:lnTo>
                      <a:pt x="530" y="196"/>
                    </a:lnTo>
                    <a:lnTo>
                      <a:pt x="606" y="208"/>
                    </a:lnTo>
                    <a:lnTo>
                      <a:pt x="678" y="214"/>
                    </a:lnTo>
                    <a:lnTo>
                      <a:pt x="744" y="218"/>
                    </a:lnTo>
                    <a:lnTo>
                      <a:pt x="806" y="220"/>
                    </a:lnTo>
                    <a:lnTo>
                      <a:pt x="864" y="216"/>
                    </a:lnTo>
                    <a:lnTo>
                      <a:pt x="918" y="212"/>
                    </a:lnTo>
                    <a:lnTo>
                      <a:pt x="968" y="204"/>
                    </a:lnTo>
                    <a:lnTo>
                      <a:pt x="1016" y="192"/>
                    </a:lnTo>
                    <a:lnTo>
                      <a:pt x="1060" y="178"/>
                    </a:lnTo>
                    <a:lnTo>
                      <a:pt x="1102" y="162"/>
                    </a:lnTo>
                    <a:lnTo>
                      <a:pt x="1142" y="142"/>
                    </a:lnTo>
                    <a:lnTo>
                      <a:pt x="1180" y="118"/>
                    </a:lnTo>
                    <a:lnTo>
                      <a:pt x="1218" y="94"/>
                    </a:lnTo>
                    <a:lnTo>
                      <a:pt x="1254" y="64"/>
                    </a:lnTo>
                    <a:lnTo>
                      <a:pt x="1288" y="34"/>
                    </a:lnTo>
                    <a:lnTo>
                      <a:pt x="1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180" y="2374"/>
                <a:ext cx="1312" cy="610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0" y="610"/>
                  </a:cxn>
                  <a:cxn ang="0">
                    <a:pos x="4" y="592"/>
                  </a:cxn>
                  <a:cxn ang="0">
                    <a:pos x="12" y="570"/>
                  </a:cxn>
                  <a:cxn ang="0">
                    <a:pos x="22" y="544"/>
                  </a:cxn>
                  <a:cxn ang="0">
                    <a:pos x="34" y="512"/>
                  </a:cxn>
                  <a:cxn ang="0">
                    <a:pos x="52" y="478"/>
                  </a:cxn>
                  <a:cxn ang="0">
                    <a:pos x="74" y="440"/>
                  </a:cxn>
                  <a:cxn ang="0">
                    <a:pos x="100" y="402"/>
                  </a:cxn>
                  <a:cxn ang="0">
                    <a:pos x="116" y="384"/>
                  </a:cxn>
                  <a:cxn ang="0">
                    <a:pos x="132" y="364"/>
                  </a:cxn>
                  <a:cxn ang="0">
                    <a:pos x="150" y="346"/>
                  </a:cxn>
                  <a:cxn ang="0">
                    <a:pos x="168" y="330"/>
                  </a:cxn>
                  <a:cxn ang="0">
                    <a:pos x="188" y="312"/>
                  </a:cxn>
                  <a:cxn ang="0">
                    <a:pos x="210" y="296"/>
                  </a:cxn>
                  <a:cxn ang="0">
                    <a:pos x="234" y="282"/>
                  </a:cxn>
                  <a:cxn ang="0">
                    <a:pos x="260" y="270"/>
                  </a:cxn>
                  <a:cxn ang="0">
                    <a:pos x="286" y="258"/>
                  </a:cxn>
                  <a:cxn ang="0">
                    <a:pos x="314" y="248"/>
                  </a:cxn>
                  <a:cxn ang="0">
                    <a:pos x="344" y="238"/>
                  </a:cxn>
                  <a:cxn ang="0">
                    <a:pos x="376" y="232"/>
                  </a:cxn>
                  <a:cxn ang="0">
                    <a:pos x="410" y="228"/>
                  </a:cxn>
                  <a:cxn ang="0">
                    <a:pos x="444" y="226"/>
                  </a:cxn>
                  <a:cxn ang="0">
                    <a:pos x="482" y="226"/>
                  </a:cxn>
                  <a:cxn ang="0">
                    <a:pos x="520" y="230"/>
                  </a:cxn>
                  <a:cxn ang="0">
                    <a:pos x="520" y="230"/>
                  </a:cxn>
                  <a:cxn ang="0">
                    <a:pos x="598" y="236"/>
                  </a:cxn>
                  <a:cxn ang="0">
                    <a:pos x="670" y="240"/>
                  </a:cxn>
                  <a:cxn ang="0">
                    <a:pos x="736" y="242"/>
                  </a:cxn>
                  <a:cxn ang="0">
                    <a:pos x="798" y="240"/>
                  </a:cxn>
                  <a:cxn ang="0">
                    <a:pos x="856" y="236"/>
                  </a:cxn>
                  <a:cxn ang="0">
                    <a:pos x="910" y="228"/>
                  </a:cxn>
                  <a:cxn ang="0">
                    <a:pos x="960" y="218"/>
                  </a:cxn>
                  <a:cxn ang="0">
                    <a:pos x="1008" y="206"/>
                  </a:cxn>
                  <a:cxn ang="0">
                    <a:pos x="1052" y="190"/>
                  </a:cxn>
                  <a:cxn ang="0">
                    <a:pos x="1094" y="170"/>
                  </a:cxn>
                  <a:cxn ang="0">
                    <a:pos x="1132" y="150"/>
                  </a:cxn>
                  <a:cxn ang="0">
                    <a:pos x="1170" y="124"/>
                  </a:cxn>
                  <a:cxn ang="0">
                    <a:pos x="1208" y="98"/>
                  </a:cxn>
                  <a:cxn ang="0">
                    <a:pos x="1242" y="68"/>
                  </a:cxn>
                  <a:cxn ang="0">
                    <a:pos x="1278" y="36"/>
                  </a:cxn>
                  <a:cxn ang="0">
                    <a:pos x="1312" y="0"/>
                  </a:cxn>
                </a:cxnLst>
                <a:rect l="0" t="0" r="r" b="b"/>
                <a:pathLst>
                  <a:path w="1312" h="610">
                    <a:moveTo>
                      <a:pt x="0" y="610"/>
                    </a:moveTo>
                    <a:lnTo>
                      <a:pt x="0" y="610"/>
                    </a:lnTo>
                    <a:lnTo>
                      <a:pt x="4" y="592"/>
                    </a:lnTo>
                    <a:lnTo>
                      <a:pt x="12" y="570"/>
                    </a:lnTo>
                    <a:lnTo>
                      <a:pt x="22" y="544"/>
                    </a:lnTo>
                    <a:lnTo>
                      <a:pt x="34" y="512"/>
                    </a:lnTo>
                    <a:lnTo>
                      <a:pt x="52" y="478"/>
                    </a:lnTo>
                    <a:lnTo>
                      <a:pt x="74" y="440"/>
                    </a:lnTo>
                    <a:lnTo>
                      <a:pt x="100" y="402"/>
                    </a:lnTo>
                    <a:lnTo>
                      <a:pt x="116" y="384"/>
                    </a:lnTo>
                    <a:lnTo>
                      <a:pt x="132" y="364"/>
                    </a:lnTo>
                    <a:lnTo>
                      <a:pt x="150" y="346"/>
                    </a:lnTo>
                    <a:lnTo>
                      <a:pt x="168" y="330"/>
                    </a:lnTo>
                    <a:lnTo>
                      <a:pt x="188" y="312"/>
                    </a:lnTo>
                    <a:lnTo>
                      <a:pt x="210" y="296"/>
                    </a:lnTo>
                    <a:lnTo>
                      <a:pt x="234" y="282"/>
                    </a:lnTo>
                    <a:lnTo>
                      <a:pt x="260" y="270"/>
                    </a:lnTo>
                    <a:lnTo>
                      <a:pt x="286" y="258"/>
                    </a:lnTo>
                    <a:lnTo>
                      <a:pt x="314" y="248"/>
                    </a:lnTo>
                    <a:lnTo>
                      <a:pt x="344" y="238"/>
                    </a:lnTo>
                    <a:lnTo>
                      <a:pt x="376" y="232"/>
                    </a:lnTo>
                    <a:lnTo>
                      <a:pt x="410" y="228"/>
                    </a:lnTo>
                    <a:lnTo>
                      <a:pt x="444" y="226"/>
                    </a:lnTo>
                    <a:lnTo>
                      <a:pt x="482" y="226"/>
                    </a:lnTo>
                    <a:lnTo>
                      <a:pt x="520" y="230"/>
                    </a:lnTo>
                    <a:lnTo>
                      <a:pt x="520" y="230"/>
                    </a:lnTo>
                    <a:lnTo>
                      <a:pt x="598" y="236"/>
                    </a:lnTo>
                    <a:lnTo>
                      <a:pt x="670" y="240"/>
                    </a:lnTo>
                    <a:lnTo>
                      <a:pt x="736" y="242"/>
                    </a:lnTo>
                    <a:lnTo>
                      <a:pt x="798" y="240"/>
                    </a:lnTo>
                    <a:lnTo>
                      <a:pt x="856" y="236"/>
                    </a:lnTo>
                    <a:lnTo>
                      <a:pt x="910" y="228"/>
                    </a:lnTo>
                    <a:lnTo>
                      <a:pt x="960" y="218"/>
                    </a:lnTo>
                    <a:lnTo>
                      <a:pt x="1008" y="206"/>
                    </a:lnTo>
                    <a:lnTo>
                      <a:pt x="1052" y="190"/>
                    </a:lnTo>
                    <a:lnTo>
                      <a:pt x="1094" y="170"/>
                    </a:lnTo>
                    <a:lnTo>
                      <a:pt x="1132" y="150"/>
                    </a:lnTo>
                    <a:lnTo>
                      <a:pt x="1170" y="124"/>
                    </a:lnTo>
                    <a:lnTo>
                      <a:pt x="1208" y="98"/>
                    </a:lnTo>
                    <a:lnTo>
                      <a:pt x="1242" y="68"/>
                    </a:lnTo>
                    <a:lnTo>
                      <a:pt x="1278" y="36"/>
                    </a:lnTo>
                    <a:lnTo>
                      <a:pt x="131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0" name="Freeform 41"/>
              <p:cNvSpPr>
                <a:spLocks/>
              </p:cNvSpPr>
              <p:nvPr/>
            </p:nvSpPr>
            <p:spPr bwMode="auto">
              <a:xfrm>
                <a:off x="207" y="2341"/>
                <a:ext cx="1296" cy="665"/>
              </a:xfrm>
              <a:custGeom>
                <a:avLst/>
                <a:gdLst/>
                <a:ahLst/>
                <a:cxnLst>
                  <a:cxn ang="0">
                    <a:pos x="0" y="666"/>
                  </a:cxn>
                  <a:cxn ang="0">
                    <a:pos x="0" y="666"/>
                  </a:cxn>
                  <a:cxn ang="0">
                    <a:pos x="4" y="646"/>
                  </a:cxn>
                  <a:cxn ang="0">
                    <a:pos x="10" y="626"/>
                  </a:cxn>
                  <a:cxn ang="0">
                    <a:pos x="20" y="598"/>
                  </a:cxn>
                  <a:cxn ang="0">
                    <a:pos x="32" y="566"/>
                  </a:cxn>
                  <a:cxn ang="0">
                    <a:pos x="48" y="530"/>
                  </a:cxn>
                  <a:cxn ang="0">
                    <a:pos x="68" y="492"/>
                  </a:cxn>
                  <a:cxn ang="0">
                    <a:pos x="94" y="452"/>
                  </a:cxn>
                  <a:cxn ang="0">
                    <a:pos x="108" y="432"/>
                  </a:cxn>
                  <a:cxn ang="0">
                    <a:pos x="124" y="414"/>
                  </a:cxn>
                  <a:cxn ang="0">
                    <a:pos x="142" y="394"/>
                  </a:cxn>
                  <a:cxn ang="0">
                    <a:pos x="160" y="376"/>
                  </a:cxn>
                  <a:cxn ang="0">
                    <a:pos x="180" y="358"/>
                  </a:cxn>
                  <a:cxn ang="0">
                    <a:pos x="202" y="342"/>
                  </a:cxn>
                  <a:cxn ang="0">
                    <a:pos x="224" y="326"/>
                  </a:cxn>
                  <a:cxn ang="0">
                    <a:pos x="250" y="312"/>
                  </a:cxn>
                  <a:cxn ang="0">
                    <a:pos x="276" y="300"/>
                  </a:cxn>
                  <a:cxn ang="0">
                    <a:pos x="304" y="288"/>
                  </a:cxn>
                  <a:cxn ang="0">
                    <a:pos x="334" y="278"/>
                  </a:cxn>
                  <a:cxn ang="0">
                    <a:pos x="366" y="270"/>
                  </a:cxn>
                  <a:cxn ang="0">
                    <a:pos x="398" y="264"/>
                  </a:cxn>
                  <a:cxn ang="0">
                    <a:pos x="434" y="262"/>
                  </a:cxn>
                  <a:cxn ang="0">
                    <a:pos x="470" y="260"/>
                  </a:cxn>
                  <a:cxn ang="0">
                    <a:pos x="510" y="262"/>
                  </a:cxn>
                  <a:cxn ang="0">
                    <a:pos x="510" y="262"/>
                  </a:cxn>
                  <a:cxn ang="0">
                    <a:pos x="588" y="266"/>
                  </a:cxn>
                  <a:cxn ang="0">
                    <a:pos x="660" y="268"/>
                  </a:cxn>
                  <a:cxn ang="0">
                    <a:pos x="726" y="266"/>
                  </a:cxn>
                  <a:cxn ang="0">
                    <a:pos x="790" y="262"/>
                  </a:cxn>
                  <a:cxn ang="0">
                    <a:pos x="846" y="256"/>
                  </a:cxn>
                  <a:cxn ang="0">
                    <a:pos x="900" y="246"/>
                  </a:cxn>
                  <a:cxn ang="0">
                    <a:pos x="950" y="234"/>
                  </a:cxn>
                  <a:cxn ang="0">
                    <a:pos x="998" y="218"/>
                  </a:cxn>
                  <a:cxn ang="0">
                    <a:pos x="1042" y="200"/>
                  </a:cxn>
                  <a:cxn ang="0">
                    <a:pos x="1082" y="180"/>
                  </a:cxn>
                  <a:cxn ang="0">
                    <a:pos x="1122" y="156"/>
                  </a:cxn>
                  <a:cxn ang="0">
                    <a:pos x="1158" y="130"/>
                  </a:cxn>
                  <a:cxn ang="0">
                    <a:pos x="1194" y="102"/>
                  </a:cxn>
                  <a:cxn ang="0">
                    <a:pos x="1228" y="70"/>
                  </a:cxn>
                  <a:cxn ang="0">
                    <a:pos x="1262" y="36"/>
                  </a:cxn>
                  <a:cxn ang="0">
                    <a:pos x="1296" y="0"/>
                  </a:cxn>
                </a:cxnLst>
                <a:rect l="0" t="0" r="r" b="b"/>
                <a:pathLst>
                  <a:path w="129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4" y="646"/>
                    </a:lnTo>
                    <a:lnTo>
                      <a:pt x="10" y="626"/>
                    </a:lnTo>
                    <a:lnTo>
                      <a:pt x="20" y="598"/>
                    </a:lnTo>
                    <a:lnTo>
                      <a:pt x="32" y="566"/>
                    </a:lnTo>
                    <a:lnTo>
                      <a:pt x="48" y="530"/>
                    </a:lnTo>
                    <a:lnTo>
                      <a:pt x="68" y="492"/>
                    </a:lnTo>
                    <a:lnTo>
                      <a:pt x="94" y="452"/>
                    </a:lnTo>
                    <a:lnTo>
                      <a:pt x="108" y="432"/>
                    </a:lnTo>
                    <a:lnTo>
                      <a:pt x="124" y="414"/>
                    </a:lnTo>
                    <a:lnTo>
                      <a:pt x="142" y="394"/>
                    </a:lnTo>
                    <a:lnTo>
                      <a:pt x="160" y="376"/>
                    </a:lnTo>
                    <a:lnTo>
                      <a:pt x="180" y="358"/>
                    </a:lnTo>
                    <a:lnTo>
                      <a:pt x="202" y="342"/>
                    </a:lnTo>
                    <a:lnTo>
                      <a:pt x="224" y="326"/>
                    </a:lnTo>
                    <a:lnTo>
                      <a:pt x="250" y="312"/>
                    </a:lnTo>
                    <a:lnTo>
                      <a:pt x="276" y="300"/>
                    </a:lnTo>
                    <a:lnTo>
                      <a:pt x="304" y="288"/>
                    </a:lnTo>
                    <a:lnTo>
                      <a:pt x="334" y="278"/>
                    </a:lnTo>
                    <a:lnTo>
                      <a:pt x="366" y="270"/>
                    </a:lnTo>
                    <a:lnTo>
                      <a:pt x="398" y="264"/>
                    </a:lnTo>
                    <a:lnTo>
                      <a:pt x="434" y="262"/>
                    </a:lnTo>
                    <a:lnTo>
                      <a:pt x="470" y="260"/>
                    </a:lnTo>
                    <a:lnTo>
                      <a:pt x="510" y="262"/>
                    </a:lnTo>
                    <a:lnTo>
                      <a:pt x="510" y="262"/>
                    </a:lnTo>
                    <a:lnTo>
                      <a:pt x="588" y="266"/>
                    </a:lnTo>
                    <a:lnTo>
                      <a:pt x="660" y="268"/>
                    </a:lnTo>
                    <a:lnTo>
                      <a:pt x="726" y="266"/>
                    </a:lnTo>
                    <a:lnTo>
                      <a:pt x="790" y="262"/>
                    </a:lnTo>
                    <a:lnTo>
                      <a:pt x="846" y="256"/>
                    </a:lnTo>
                    <a:lnTo>
                      <a:pt x="900" y="246"/>
                    </a:lnTo>
                    <a:lnTo>
                      <a:pt x="950" y="234"/>
                    </a:lnTo>
                    <a:lnTo>
                      <a:pt x="998" y="218"/>
                    </a:lnTo>
                    <a:lnTo>
                      <a:pt x="1042" y="200"/>
                    </a:lnTo>
                    <a:lnTo>
                      <a:pt x="1082" y="180"/>
                    </a:lnTo>
                    <a:lnTo>
                      <a:pt x="1122" y="156"/>
                    </a:lnTo>
                    <a:lnTo>
                      <a:pt x="1158" y="130"/>
                    </a:lnTo>
                    <a:lnTo>
                      <a:pt x="1194" y="102"/>
                    </a:lnTo>
                    <a:lnTo>
                      <a:pt x="1228" y="70"/>
                    </a:lnTo>
                    <a:lnTo>
                      <a:pt x="1262" y="36"/>
                    </a:lnTo>
                    <a:lnTo>
                      <a:pt x="129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1" name="Freeform 42"/>
              <p:cNvSpPr>
                <a:spLocks/>
              </p:cNvSpPr>
              <p:nvPr/>
            </p:nvSpPr>
            <p:spPr bwMode="auto">
              <a:xfrm>
                <a:off x="235" y="2308"/>
                <a:ext cx="1280" cy="721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0" y="720"/>
                  </a:cxn>
                  <a:cxn ang="0">
                    <a:pos x="4" y="702"/>
                  </a:cxn>
                  <a:cxn ang="0">
                    <a:pos x="10" y="680"/>
                  </a:cxn>
                  <a:cxn ang="0">
                    <a:pos x="18" y="652"/>
                  </a:cxn>
                  <a:cxn ang="0">
                    <a:pos x="30" y="620"/>
                  </a:cxn>
                  <a:cxn ang="0">
                    <a:pos x="44" y="582"/>
                  </a:cxn>
                  <a:cxn ang="0">
                    <a:pos x="64" y="544"/>
                  </a:cxn>
                  <a:cxn ang="0">
                    <a:pos x="88" y="502"/>
                  </a:cxn>
                  <a:cxn ang="0">
                    <a:pos x="102" y="482"/>
                  </a:cxn>
                  <a:cxn ang="0">
                    <a:pos x="118" y="462"/>
                  </a:cxn>
                  <a:cxn ang="0">
                    <a:pos x="134" y="442"/>
                  </a:cxn>
                  <a:cxn ang="0">
                    <a:pos x="152" y="424"/>
                  </a:cxn>
                  <a:cxn ang="0">
                    <a:pos x="172" y="406"/>
                  </a:cxn>
                  <a:cxn ang="0">
                    <a:pos x="194" y="388"/>
                  </a:cxn>
                  <a:cxn ang="0">
                    <a:pos x="216" y="370"/>
                  </a:cxn>
                  <a:cxn ang="0">
                    <a:pos x="240" y="356"/>
                  </a:cxn>
                  <a:cxn ang="0">
                    <a:pos x="266" y="342"/>
                  </a:cxn>
                  <a:cxn ang="0">
                    <a:pos x="294" y="328"/>
                  </a:cxn>
                  <a:cxn ang="0">
                    <a:pos x="324" y="318"/>
                  </a:cxn>
                  <a:cxn ang="0">
                    <a:pos x="354" y="308"/>
                  </a:cxn>
                  <a:cxn ang="0">
                    <a:pos x="388" y="302"/>
                  </a:cxn>
                  <a:cxn ang="0">
                    <a:pos x="424" y="298"/>
                  </a:cxn>
                  <a:cxn ang="0">
                    <a:pos x="460" y="294"/>
                  </a:cxn>
                  <a:cxn ang="0">
                    <a:pos x="500" y="294"/>
                  </a:cxn>
                  <a:cxn ang="0">
                    <a:pos x="500" y="294"/>
                  </a:cxn>
                  <a:cxn ang="0">
                    <a:pos x="578" y="296"/>
                  </a:cxn>
                  <a:cxn ang="0">
                    <a:pos x="650" y="294"/>
                  </a:cxn>
                  <a:cxn ang="0">
                    <a:pos x="718" y="290"/>
                  </a:cxn>
                  <a:cxn ang="0">
                    <a:pos x="780" y="284"/>
                  </a:cxn>
                  <a:cxn ang="0">
                    <a:pos x="838" y="274"/>
                  </a:cxn>
                  <a:cxn ang="0">
                    <a:pos x="890" y="262"/>
                  </a:cxn>
                  <a:cxn ang="0">
                    <a:pos x="940" y="248"/>
                  </a:cxn>
                  <a:cxn ang="0">
                    <a:pos x="986" y="232"/>
                  </a:cxn>
                  <a:cxn ang="0">
                    <a:pos x="1030" y="212"/>
                  </a:cxn>
                  <a:cxn ang="0">
                    <a:pos x="1070" y="190"/>
                  </a:cxn>
                  <a:cxn ang="0">
                    <a:pos x="1110" y="164"/>
                  </a:cxn>
                  <a:cxn ang="0">
                    <a:pos x="1146" y="136"/>
                  </a:cxn>
                  <a:cxn ang="0">
                    <a:pos x="1180" y="106"/>
                  </a:cxn>
                  <a:cxn ang="0">
                    <a:pos x="1214" y="74"/>
                  </a:cxn>
                  <a:cxn ang="0">
                    <a:pos x="1246" y="38"/>
                  </a:cxn>
                  <a:cxn ang="0">
                    <a:pos x="1280" y="0"/>
                  </a:cxn>
                </a:cxnLst>
                <a:rect l="0" t="0" r="r" b="b"/>
                <a:pathLst>
                  <a:path w="1280" h="720">
                    <a:moveTo>
                      <a:pt x="0" y="720"/>
                    </a:moveTo>
                    <a:lnTo>
                      <a:pt x="0" y="720"/>
                    </a:lnTo>
                    <a:lnTo>
                      <a:pt x="4" y="702"/>
                    </a:lnTo>
                    <a:lnTo>
                      <a:pt x="10" y="680"/>
                    </a:lnTo>
                    <a:lnTo>
                      <a:pt x="18" y="652"/>
                    </a:lnTo>
                    <a:lnTo>
                      <a:pt x="30" y="620"/>
                    </a:lnTo>
                    <a:lnTo>
                      <a:pt x="44" y="582"/>
                    </a:lnTo>
                    <a:lnTo>
                      <a:pt x="64" y="544"/>
                    </a:lnTo>
                    <a:lnTo>
                      <a:pt x="88" y="502"/>
                    </a:lnTo>
                    <a:lnTo>
                      <a:pt x="102" y="482"/>
                    </a:lnTo>
                    <a:lnTo>
                      <a:pt x="118" y="462"/>
                    </a:lnTo>
                    <a:lnTo>
                      <a:pt x="134" y="442"/>
                    </a:lnTo>
                    <a:lnTo>
                      <a:pt x="152" y="424"/>
                    </a:lnTo>
                    <a:lnTo>
                      <a:pt x="172" y="406"/>
                    </a:lnTo>
                    <a:lnTo>
                      <a:pt x="194" y="388"/>
                    </a:lnTo>
                    <a:lnTo>
                      <a:pt x="216" y="370"/>
                    </a:lnTo>
                    <a:lnTo>
                      <a:pt x="240" y="356"/>
                    </a:lnTo>
                    <a:lnTo>
                      <a:pt x="266" y="342"/>
                    </a:lnTo>
                    <a:lnTo>
                      <a:pt x="294" y="328"/>
                    </a:lnTo>
                    <a:lnTo>
                      <a:pt x="324" y="318"/>
                    </a:lnTo>
                    <a:lnTo>
                      <a:pt x="354" y="308"/>
                    </a:lnTo>
                    <a:lnTo>
                      <a:pt x="388" y="302"/>
                    </a:lnTo>
                    <a:lnTo>
                      <a:pt x="424" y="298"/>
                    </a:lnTo>
                    <a:lnTo>
                      <a:pt x="460" y="294"/>
                    </a:lnTo>
                    <a:lnTo>
                      <a:pt x="500" y="294"/>
                    </a:lnTo>
                    <a:lnTo>
                      <a:pt x="500" y="294"/>
                    </a:lnTo>
                    <a:lnTo>
                      <a:pt x="578" y="296"/>
                    </a:lnTo>
                    <a:lnTo>
                      <a:pt x="650" y="294"/>
                    </a:lnTo>
                    <a:lnTo>
                      <a:pt x="718" y="290"/>
                    </a:lnTo>
                    <a:lnTo>
                      <a:pt x="780" y="284"/>
                    </a:lnTo>
                    <a:lnTo>
                      <a:pt x="838" y="274"/>
                    </a:lnTo>
                    <a:lnTo>
                      <a:pt x="890" y="262"/>
                    </a:lnTo>
                    <a:lnTo>
                      <a:pt x="940" y="248"/>
                    </a:lnTo>
                    <a:lnTo>
                      <a:pt x="986" y="232"/>
                    </a:lnTo>
                    <a:lnTo>
                      <a:pt x="1030" y="212"/>
                    </a:lnTo>
                    <a:lnTo>
                      <a:pt x="1070" y="190"/>
                    </a:lnTo>
                    <a:lnTo>
                      <a:pt x="1110" y="164"/>
                    </a:lnTo>
                    <a:lnTo>
                      <a:pt x="1146" y="136"/>
                    </a:lnTo>
                    <a:lnTo>
                      <a:pt x="1180" y="106"/>
                    </a:lnTo>
                    <a:lnTo>
                      <a:pt x="1214" y="74"/>
                    </a:lnTo>
                    <a:lnTo>
                      <a:pt x="1246" y="38"/>
                    </a:lnTo>
                    <a:lnTo>
                      <a:pt x="12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2" name="Freeform 43"/>
              <p:cNvSpPr>
                <a:spLocks/>
              </p:cNvSpPr>
              <p:nvPr/>
            </p:nvSpPr>
            <p:spPr bwMode="auto">
              <a:xfrm>
                <a:off x="266" y="2277"/>
                <a:ext cx="1260" cy="775"/>
              </a:xfrm>
              <a:custGeom>
                <a:avLst/>
                <a:gdLst/>
                <a:ahLst/>
                <a:cxnLst>
                  <a:cxn ang="0">
                    <a:pos x="0" y="776"/>
                  </a:cxn>
                  <a:cxn ang="0">
                    <a:pos x="0" y="776"/>
                  </a:cxn>
                  <a:cxn ang="0">
                    <a:pos x="4" y="756"/>
                  </a:cxn>
                  <a:cxn ang="0">
                    <a:pos x="8" y="734"/>
                  </a:cxn>
                  <a:cxn ang="0">
                    <a:pos x="16" y="706"/>
                  </a:cxn>
                  <a:cxn ang="0">
                    <a:pos x="26" y="672"/>
                  </a:cxn>
                  <a:cxn ang="0">
                    <a:pos x="40" y="634"/>
                  </a:cxn>
                  <a:cxn ang="0">
                    <a:pos x="58" y="594"/>
                  </a:cxn>
                  <a:cxn ang="0">
                    <a:pos x="82" y="552"/>
                  </a:cxn>
                  <a:cxn ang="0">
                    <a:pos x="96" y="532"/>
                  </a:cxn>
                  <a:cxn ang="0">
                    <a:pos x="110" y="512"/>
                  </a:cxn>
                  <a:cxn ang="0">
                    <a:pos x="126" y="490"/>
                  </a:cxn>
                  <a:cxn ang="0">
                    <a:pos x="144" y="470"/>
                  </a:cxn>
                  <a:cxn ang="0">
                    <a:pos x="162" y="452"/>
                  </a:cxn>
                  <a:cxn ang="0">
                    <a:pos x="184" y="432"/>
                  </a:cxn>
                  <a:cxn ang="0">
                    <a:pos x="206" y="416"/>
                  </a:cxn>
                  <a:cxn ang="0">
                    <a:pos x="230" y="398"/>
                  </a:cxn>
                  <a:cxn ang="0">
                    <a:pos x="254" y="384"/>
                  </a:cxn>
                  <a:cxn ang="0">
                    <a:pos x="282" y="370"/>
                  </a:cxn>
                  <a:cxn ang="0">
                    <a:pos x="312" y="358"/>
                  </a:cxn>
                  <a:cxn ang="0">
                    <a:pos x="342" y="348"/>
                  </a:cxn>
                  <a:cxn ang="0">
                    <a:pos x="376" y="338"/>
                  </a:cxn>
                  <a:cxn ang="0">
                    <a:pos x="412" y="332"/>
                  </a:cxn>
                  <a:cxn ang="0">
                    <a:pos x="448" y="328"/>
                  </a:cxn>
                  <a:cxn ang="0">
                    <a:pos x="488" y="326"/>
                  </a:cxn>
                  <a:cxn ang="0">
                    <a:pos x="488" y="326"/>
                  </a:cxn>
                  <a:cxn ang="0">
                    <a:pos x="566" y="326"/>
                  </a:cxn>
                  <a:cxn ang="0">
                    <a:pos x="638" y="320"/>
                  </a:cxn>
                  <a:cxn ang="0">
                    <a:pos x="706" y="314"/>
                  </a:cxn>
                  <a:cxn ang="0">
                    <a:pos x="768" y="306"/>
                  </a:cxn>
                  <a:cxn ang="0">
                    <a:pos x="826" y="294"/>
                  </a:cxn>
                  <a:cxn ang="0">
                    <a:pos x="878" y="280"/>
                  </a:cxn>
                  <a:cxn ang="0">
                    <a:pos x="928" y="264"/>
                  </a:cxn>
                  <a:cxn ang="0">
                    <a:pos x="974" y="244"/>
                  </a:cxn>
                  <a:cxn ang="0">
                    <a:pos x="1016" y="222"/>
                  </a:cxn>
                  <a:cxn ang="0">
                    <a:pos x="1056" y="198"/>
                  </a:cxn>
                  <a:cxn ang="0">
                    <a:pos x="1094" y="172"/>
                  </a:cxn>
                  <a:cxn ang="0">
                    <a:pos x="1130" y="142"/>
                  </a:cxn>
                  <a:cxn ang="0">
                    <a:pos x="1164" y="110"/>
                  </a:cxn>
                  <a:cxn ang="0">
                    <a:pos x="1196" y="76"/>
                  </a:cxn>
                  <a:cxn ang="0">
                    <a:pos x="1228" y="40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776">
                    <a:moveTo>
                      <a:pt x="0" y="776"/>
                    </a:moveTo>
                    <a:lnTo>
                      <a:pt x="0" y="776"/>
                    </a:lnTo>
                    <a:lnTo>
                      <a:pt x="4" y="756"/>
                    </a:lnTo>
                    <a:lnTo>
                      <a:pt x="8" y="734"/>
                    </a:lnTo>
                    <a:lnTo>
                      <a:pt x="16" y="706"/>
                    </a:lnTo>
                    <a:lnTo>
                      <a:pt x="26" y="672"/>
                    </a:lnTo>
                    <a:lnTo>
                      <a:pt x="40" y="634"/>
                    </a:lnTo>
                    <a:lnTo>
                      <a:pt x="58" y="594"/>
                    </a:lnTo>
                    <a:lnTo>
                      <a:pt x="82" y="552"/>
                    </a:lnTo>
                    <a:lnTo>
                      <a:pt x="96" y="532"/>
                    </a:lnTo>
                    <a:lnTo>
                      <a:pt x="110" y="512"/>
                    </a:lnTo>
                    <a:lnTo>
                      <a:pt x="126" y="490"/>
                    </a:lnTo>
                    <a:lnTo>
                      <a:pt x="144" y="470"/>
                    </a:lnTo>
                    <a:lnTo>
                      <a:pt x="162" y="452"/>
                    </a:lnTo>
                    <a:lnTo>
                      <a:pt x="184" y="432"/>
                    </a:lnTo>
                    <a:lnTo>
                      <a:pt x="206" y="416"/>
                    </a:lnTo>
                    <a:lnTo>
                      <a:pt x="230" y="398"/>
                    </a:lnTo>
                    <a:lnTo>
                      <a:pt x="254" y="384"/>
                    </a:lnTo>
                    <a:lnTo>
                      <a:pt x="282" y="370"/>
                    </a:lnTo>
                    <a:lnTo>
                      <a:pt x="312" y="358"/>
                    </a:lnTo>
                    <a:lnTo>
                      <a:pt x="342" y="348"/>
                    </a:lnTo>
                    <a:lnTo>
                      <a:pt x="376" y="338"/>
                    </a:lnTo>
                    <a:lnTo>
                      <a:pt x="412" y="332"/>
                    </a:lnTo>
                    <a:lnTo>
                      <a:pt x="448" y="328"/>
                    </a:lnTo>
                    <a:lnTo>
                      <a:pt x="488" y="326"/>
                    </a:lnTo>
                    <a:lnTo>
                      <a:pt x="488" y="326"/>
                    </a:lnTo>
                    <a:lnTo>
                      <a:pt x="566" y="326"/>
                    </a:lnTo>
                    <a:lnTo>
                      <a:pt x="638" y="320"/>
                    </a:lnTo>
                    <a:lnTo>
                      <a:pt x="706" y="314"/>
                    </a:lnTo>
                    <a:lnTo>
                      <a:pt x="768" y="306"/>
                    </a:lnTo>
                    <a:lnTo>
                      <a:pt x="826" y="294"/>
                    </a:lnTo>
                    <a:lnTo>
                      <a:pt x="878" y="280"/>
                    </a:lnTo>
                    <a:lnTo>
                      <a:pt x="928" y="264"/>
                    </a:lnTo>
                    <a:lnTo>
                      <a:pt x="974" y="244"/>
                    </a:lnTo>
                    <a:lnTo>
                      <a:pt x="1016" y="222"/>
                    </a:lnTo>
                    <a:lnTo>
                      <a:pt x="1056" y="198"/>
                    </a:lnTo>
                    <a:lnTo>
                      <a:pt x="1094" y="172"/>
                    </a:lnTo>
                    <a:lnTo>
                      <a:pt x="1130" y="142"/>
                    </a:lnTo>
                    <a:lnTo>
                      <a:pt x="1164" y="110"/>
                    </a:lnTo>
                    <a:lnTo>
                      <a:pt x="1196" y="76"/>
                    </a:lnTo>
                    <a:lnTo>
                      <a:pt x="1228" y="40"/>
                    </a:lnTo>
                    <a:lnTo>
                      <a:pt x="126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3" name="Freeform 44"/>
              <p:cNvSpPr>
                <a:spLocks/>
              </p:cNvSpPr>
              <p:nvPr/>
            </p:nvSpPr>
            <p:spPr bwMode="auto">
              <a:xfrm>
                <a:off x="297" y="2245"/>
                <a:ext cx="1239" cy="830"/>
              </a:xfrm>
              <a:custGeom>
                <a:avLst/>
                <a:gdLst/>
                <a:ahLst/>
                <a:cxnLst>
                  <a:cxn ang="0">
                    <a:pos x="0" y="830"/>
                  </a:cxn>
                  <a:cxn ang="0">
                    <a:pos x="0" y="830"/>
                  </a:cxn>
                  <a:cxn ang="0">
                    <a:pos x="2" y="812"/>
                  </a:cxn>
                  <a:cxn ang="0">
                    <a:pos x="6" y="788"/>
                  </a:cxn>
                  <a:cxn ang="0">
                    <a:pos x="12" y="760"/>
                  </a:cxn>
                  <a:cxn ang="0">
                    <a:pos x="22" y="726"/>
                  </a:cxn>
                  <a:cxn ang="0">
                    <a:pos x="36" y="688"/>
                  </a:cxn>
                  <a:cxn ang="0">
                    <a:pos x="52" y="646"/>
                  </a:cxn>
                  <a:cxn ang="0">
                    <a:pos x="74" y="602"/>
                  </a:cxn>
                  <a:cxn ang="0">
                    <a:pos x="86" y="582"/>
                  </a:cxn>
                  <a:cxn ang="0">
                    <a:pos x="100" y="560"/>
                  </a:cxn>
                  <a:cxn ang="0">
                    <a:pos x="116" y="538"/>
                  </a:cxn>
                  <a:cxn ang="0">
                    <a:pos x="134" y="518"/>
                  </a:cxn>
                  <a:cxn ang="0">
                    <a:pos x="152" y="498"/>
                  </a:cxn>
                  <a:cxn ang="0">
                    <a:pos x="172" y="478"/>
                  </a:cxn>
                  <a:cxn ang="0">
                    <a:pos x="194" y="460"/>
                  </a:cxn>
                  <a:cxn ang="0">
                    <a:pos x="216" y="442"/>
                  </a:cxn>
                  <a:cxn ang="0">
                    <a:pos x="242" y="426"/>
                  </a:cxn>
                  <a:cxn ang="0">
                    <a:pos x="270" y="410"/>
                  </a:cxn>
                  <a:cxn ang="0">
                    <a:pos x="298" y="398"/>
                  </a:cxn>
                  <a:cxn ang="0">
                    <a:pos x="330" y="386"/>
                  </a:cxn>
                  <a:cxn ang="0">
                    <a:pos x="362" y="376"/>
                  </a:cxn>
                  <a:cxn ang="0">
                    <a:pos x="398" y="368"/>
                  </a:cxn>
                  <a:cxn ang="0">
                    <a:pos x="434" y="362"/>
                  </a:cxn>
                  <a:cxn ang="0">
                    <a:pos x="474" y="360"/>
                  </a:cxn>
                  <a:cxn ang="0">
                    <a:pos x="474" y="360"/>
                  </a:cxn>
                  <a:cxn ang="0">
                    <a:pos x="552" y="354"/>
                  </a:cxn>
                  <a:cxn ang="0">
                    <a:pos x="624" y="348"/>
                  </a:cxn>
                  <a:cxn ang="0">
                    <a:pos x="692" y="338"/>
                  </a:cxn>
                  <a:cxn ang="0">
                    <a:pos x="754" y="326"/>
                  </a:cxn>
                  <a:cxn ang="0">
                    <a:pos x="812" y="312"/>
                  </a:cxn>
                  <a:cxn ang="0">
                    <a:pos x="864" y="296"/>
                  </a:cxn>
                  <a:cxn ang="0">
                    <a:pos x="914" y="278"/>
                  </a:cxn>
                  <a:cxn ang="0">
                    <a:pos x="958" y="256"/>
                  </a:cxn>
                  <a:cxn ang="0">
                    <a:pos x="1000" y="234"/>
                  </a:cxn>
                  <a:cxn ang="0">
                    <a:pos x="1040" y="208"/>
                  </a:cxn>
                  <a:cxn ang="0">
                    <a:pos x="1078" y="180"/>
                  </a:cxn>
                  <a:cxn ang="0">
                    <a:pos x="1112" y="148"/>
                  </a:cxn>
                  <a:cxn ang="0">
                    <a:pos x="1146" y="116"/>
                  </a:cxn>
                  <a:cxn ang="0">
                    <a:pos x="1178" y="80"/>
                  </a:cxn>
                  <a:cxn ang="0">
                    <a:pos x="1208" y="40"/>
                  </a:cxn>
                  <a:cxn ang="0">
                    <a:pos x="1238" y="0"/>
                  </a:cxn>
                </a:cxnLst>
                <a:rect l="0" t="0" r="r" b="b"/>
                <a:pathLst>
                  <a:path w="1238" h="830">
                    <a:moveTo>
                      <a:pt x="0" y="830"/>
                    </a:moveTo>
                    <a:lnTo>
                      <a:pt x="0" y="830"/>
                    </a:lnTo>
                    <a:lnTo>
                      <a:pt x="2" y="812"/>
                    </a:lnTo>
                    <a:lnTo>
                      <a:pt x="6" y="788"/>
                    </a:lnTo>
                    <a:lnTo>
                      <a:pt x="12" y="760"/>
                    </a:lnTo>
                    <a:lnTo>
                      <a:pt x="22" y="726"/>
                    </a:lnTo>
                    <a:lnTo>
                      <a:pt x="36" y="688"/>
                    </a:lnTo>
                    <a:lnTo>
                      <a:pt x="52" y="646"/>
                    </a:lnTo>
                    <a:lnTo>
                      <a:pt x="74" y="602"/>
                    </a:lnTo>
                    <a:lnTo>
                      <a:pt x="86" y="582"/>
                    </a:lnTo>
                    <a:lnTo>
                      <a:pt x="100" y="560"/>
                    </a:lnTo>
                    <a:lnTo>
                      <a:pt x="116" y="538"/>
                    </a:lnTo>
                    <a:lnTo>
                      <a:pt x="134" y="518"/>
                    </a:lnTo>
                    <a:lnTo>
                      <a:pt x="152" y="498"/>
                    </a:lnTo>
                    <a:lnTo>
                      <a:pt x="172" y="478"/>
                    </a:lnTo>
                    <a:lnTo>
                      <a:pt x="194" y="460"/>
                    </a:lnTo>
                    <a:lnTo>
                      <a:pt x="216" y="442"/>
                    </a:lnTo>
                    <a:lnTo>
                      <a:pt x="242" y="426"/>
                    </a:lnTo>
                    <a:lnTo>
                      <a:pt x="270" y="410"/>
                    </a:lnTo>
                    <a:lnTo>
                      <a:pt x="298" y="398"/>
                    </a:lnTo>
                    <a:lnTo>
                      <a:pt x="330" y="386"/>
                    </a:lnTo>
                    <a:lnTo>
                      <a:pt x="362" y="376"/>
                    </a:lnTo>
                    <a:lnTo>
                      <a:pt x="398" y="368"/>
                    </a:lnTo>
                    <a:lnTo>
                      <a:pt x="434" y="362"/>
                    </a:lnTo>
                    <a:lnTo>
                      <a:pt x="474" y="360"/>
                    </a:lnTo>
                    <a:lnTo>
                      <a:pt x="474" y="360"/>
                    </a:lnTo>
                    <a:lnTo>
                      <a:pt x="552" y="354"/>
                    </a:lnTo>
                    <a:lnTo>
                      <a:pt x="624" y="348"/>
                    </a:lnTo>
                    <a:lnTo>
                      <a:pt x="692" y="338"/>
                    </a:lnTo>
                    <a:lnTo>
                      <a:pt x="754" y="326"/>
                    </a:lnTo>
                    <a:lnTo>
                      <a:pt x="812" y="312"/>
                    </a:lnTo>
                    <a:lnTo>
                      <a:pt x="864" y="296"/>
                    </a:lnTo>
                    <a:lnTo>
                      <a:pt x="914" y="278"/>
                    </a:lnTo>
                    <a:lnTo>
                      <a:pt x="958" y="256"/>
                    </a:lnTo>
                    <a:lnTo>
                      <a:pt x="1000" y="234"/>
                    </a:lnTo>
                    <a:lnTo>
                      <a:pt x="1040" y="208"/>
                    </a:lnTo>
                    <a:lnTo>
                      <a:pt x="1078" y="180"/>
                    </a:lnTo>
                    <a:lnTo>
                      <a:pt x="1112" y="148"/>
                    </a:lnTo>
                    <a:lnTo>
                      <a:pt x="1146" y="116"/>
                    </a:lnTo>
                    <a:lnTo>
                      <a:pt x="1178" y="80"/>
                    </a:lnTo>
                    <a:lnTo>
                      <a:pt x="1208" y="40"/>
                    </a:lnTo>
                    <a:lnTo>
                      <a:pt x="12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4" name="Freeform 45"/>
              <p:cNvSpPr>
                <a:spLocks/>
              </p:cNvSpPr>
              <p:nvPr/>
            </p:nvSpPr>
            <p:spPr bwMode="auto">
              <a:xfrm>
                <a:off x="327" y="2212"/>
                <a:ext cx="1216" cy="886"/>
              </a:xfrm>
              <a:custGeom>
                <a:avLst/>
                <a:gdLst/>
                <a:ahLst/>
                <a:cxnLst>
                  <a:cxn ang="0">
                    <a:pos x="0" y="886"/>
                  </a:cxn>
                  <a:cxn ang="0">
                    <a:pos x="0" y="886"/>
                  </a:cxn>
                  <a:cxn ang="0">
                    <a:pos x="2" y="868"/>
                  </a:cxn>
                  <a:cxn ang="0">
                    <a:pos x="6" y="844"/>
                  </a:cxn>
                  <a:cxn ang="0">
                    <a:pos x="12" y="816"/>
                  </a:cxn>
                  <a:cxn ang="0">
                    <a:pos x="20" y="780"/>
                  </a:cxn>
                  <a:cxn ang="0">
                    <a:pos x="32" y="742"/>
                  </a:cxn>
                  <a:cxn ang="0">
                    <a:pos x="48" y="698"/>
                  </a:cxn>
                  <a:cxn ang="0">
                    <a:pos x="68" y="654"/>
                  </a:cxn>
                  <a:cxn ang="0">
                    <a:pos x="80" y="632"/>
                  </a:cxn>
                  <a:cxn ang="0">
                    <a:pos x="94" y="610"/>
                  </a:cxn>
                  <a:cxn ang="0">
                    <a:pos x="110" y="588"/>
                  </a:cxn>
                  <a:cxn ang="0">
                    <a:pos x="126" y="566"/>
                  </a:cxn>
                  <a:cxn ang="0">
                    <a:pos x="144" y="546"/>
                  </a:cxn>
                  <a:cxn ang="0">
                    <a:pos x="162" y="526"/>
                  </a:cxn>
                  <a:cxn ang="0">
                    <a:pos x="184" y="506"/>
                  </a:cxn>
                  <a:cxn ang="0">
                    <a:pos x="208" y="488"/>
                  </a:cxn>
                  <a:cxn ang="0">
                    <a:pos x="232" y="470"/>
                  </a:cxn>
                  <a:cxn ang="0">
                    <a:pos x="258" y="454"/>
                  </a:cxn>
                  <a:cxn ang="0">
                    <a:pos x="288" y="440"/>
                  </a:cxn>
                  <a:cxn ang="0">
                    <a:pos x="318" y="426"/>
                  </a:cxn>
                  <a:cxn ang="0">
                    <a:pos x="350" y="414"/>
                  </a:cxn>
                  <a:cxn ang="0">
                    <a:pos x="386" y="406"/>
                  </a:cxn>
                  <a:cxn ang="0">
                    <a:pos x="422" y="398"/>
                  </a:cxn>
                  <a:cxn ang="0">
                    <a:pos x="462" y="394"/>
                  </a:cxn>
                  <a:cxn ang="0">
                    <a:pos x="462" y="394"/>
                  </a:cxn>
                  <a:cxn ang="0">
                    <a:pos x="540" y="386"/>
                  </a:cxn>
                  <a:cxn ang="0">
                    <a:pos x="612" y="376"/>
                  </a:cxn>
                  <a:cxn ang="0">
                    <a:pos x="680" y="364"/>
                  </a:cxn>
                  <a:cxn ang="0">
                    <a:pos x="742" y="350"/>
                  </a:cxn>
                  <a:cxn ang="0">
                    <a:pos x="798" y="334"/>
                  </a:cxn>
                  <a:cxn ang="0">
                    <a:pos x="852" y="314"/>
                  </a:cxn>
                  <a:cxn ang="0">
                    <a:pos x="900" y="294"/>
                  </a:cxn>
                  <a:cxn ang="0">
                    <a:pos x="946" y="272"/>
                  </a:cxn>
                  <a:cxn ang="0">
                    <a:pos x="986" y="246"/>
                  </a:cxn>
                  <a:cxn ang="0">
                    <a:pos x="1026" y="218"/>
                  </a:cxn>
                  <a:cxn ang="0">
                    <a:pos x="1062" y="188"/>
                  </a:cxn>
                  <a:cxn ang="0">
                    <a:pos x="1096" y="156"/>
                  </a:cxn>
                  <a:cxn ang="0">
                    <a:pos x="1128" y="122"/>
                  </a:cxn>
                  <a:cxn ang="0">
                    <a:pos x="1158" y="84"/>
                  </a:cxn>
                  <a:cxn ang="0">
                    <a:pos x="1188" y="44"/>
                  </a:cxn>
                  <a:cxn ang="0">
                    <a:pos x="1216" y="0"/>
                  </a:cxn>
                </a:cxnLst>
                <a:rect l="0" t="0" r="r" b="b"/>
                <a:pathLst>
                  <a:path w="1216" h="886">
                    <a:moveTo>
                      <a:pt x="0" y="886"/>
                    </a:moveTo>
                    <a:lnTo>
                      <a:pt x="0" y="886"/>
                    </a:lnTo>
                    <a:lnTo>
                      <a:pt x="2" y="868"/>
                    </a:lnTo>
                    <a:lnTo>
                      <a:pt x="6" y="844"/>
                    </a:lnTo>
                    <a:lnTo>
                      <a:pt x="12" y="816"/>
                    </a:lnTo>
                    <a:lnTo>
                      <a:pt x="20" y="780"/>
                    </a:lnTo>
                    <a:lnTo>
                      <a:pt x="32" y="742"/>
                    </a:lnTo>
                    <a:lnTo>
                      <a:pt x="48" y="698"/>
                    </a:lnTo>
                    <a:lnTo>
                      <a:pt x="68" y="654"/>
                    </a:lnTo>
                    <a:lnTo>
                      <a:pt x="80" y="632"/>
                    </a:lnTo>
                    <a:lnTo>
                      <a:pt x="94" y="610"/>
                    </a:lnTo>
                    <a:lnTo>
                      <a:pt x="110" y="588"/>
                    </a:lnTo>
                    <a:lnTo>
                      <a:pt x="126" y="566"/>
                    </a:lnTo>
                    <a:lnTo>
                      <a:pt x="144" y="546"/>
                    </a:lnTo>
                    <a:lnTo>
                      <a:pt x="162" y="526"/>
                    </a:lnTo>
                    <a:lnTo>
                      <a:pt x="184" y="506"/>
                    </a:lnTo>
                    <a:lnTo>
                      <a:pt x="208" y="488"/>
                    </a:lnTo>
                    <a:lnTo>
                      <a:pt x="232" y="470"/>
                    </a:lnTo>
                    <a:lnTo>
                      <a:pt x="258" y="454"/>
                    </a:lnTo>
                    <a:lnTo>
                      <a:pt x="288" y="440"/>
                    </a:lnTo>
                    <a:lnTo>
                      <a:pt x="318" y="426"/>
                    </a:lnTo>
                    <a:lnTo>
                      <a:pt x="350" y="414"/>
                    </a:lnTo>
                    <a:lnTo>
                      <a:pt x="386" y="406"/>
                    </a:lnTo>
                    <a:lnTo>
                      <a:pt x="422" y="398"/>
                    </a:lnTo>
                    <a:lnTo>
                      <a:pt x="462" y="394"/>
                    </a:lnTo>
                    <a:lnTo>
                      <a:pt x="462" y="394"/>
                    </a:lnTo>
                    <a:lnTo>
                      <a:pt x="540" y="386"/>
                    </a:lnTo>
                    <a:lnTo>
                      <a:pt x="612" y="376"/>
                    </a:lnTo>
                    <a:lnTo>
                      <a:pt x="680" y="364"/>
                    </a:lnTo>
                    <a:lnTo>
                      <a:pt x="742" y="350"/>
                    </a:lnTo>
                    <a:lnTo>
                      <a:pt x="798" y="334"/>
                    </a:lnTo>
                    <a:lnTo>
                      <a:pt x="852" y="314"/>
                    </a:lnTo>
                    <a:lnTo>
                      <a:pt x="900" y="294"/>
                    </a:lnTo>
                    <a:lnTo>
                      <a:pt x="946" y="272"/>
                    </a:lnTo>
                    <a:lnTo>
                      <a:pt x="986" y="246"/>
                    </a:lnTo>
                    <a:lnTo>
                      <a:pt x="1026" y="218"/>
                    </a:lnTo>
                    <a:lnTo>
                      <a:pt x="1062" y="188"/>
                    </a:lnTo>
                    <a:lnTo>
                      <a:pt x="1096" y="156"/>
                    </a:lnTo>
                    <a:lnTo>
                      <a:pt x="1128" y="122"/>
                    </a:lnTo>
                    <a:lnTo>
                      <a:pt x="1158" y="84"/>
                    </a:lnTo>
                    <a:lnTo>
                      <a:pt x="1188" y="44"/>
                    </a:lnTo>
                    <a:lnTo>
                      <a:pt x="12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5" name="Freeform 46"/>
              <p:cNvSpPr>
                <a:spLocks/>
              </p:cNvSpPr>
              <p:nvPr/>
            </p:nvSpPr>
            <p:spPr bwMode="auto">
              <a:xfrm>
                <a:off x="361" y="2179"/>
                <a:ext cx="1192" cy="941"/>
              </a:xfrm>
              <a:custGeom>
                <a:avLst/>
                <a:gdLst/>
                <a:ahLst/>
                <a:cxnLst>
                  <a:cxn ang="0">
                    <a:pos x="0" y="940"/>
                  </a:cxn>
                  <a:cxn ang="0">
                    <a:pos x="0" y="940"/>
                  </a:cxn>
                  <a:cxn ang="0">
                    <a:pos x="0" y="922"/>
                  </a:cxn>
                  <a:cxn ang="0">
                    <a:pos x="4" y="898"/>
                  </a:cxn>
                  <a:cxn ang="0">
                    <a:pos x="8" y="868"/>
                  </a:cxn>
                  <a:cxn ang="0">
                    <a:pos x="16" y="832"/>
                  </a:cxn>
                  <a:cxn ang="0">
                    <a:pos x="26" y="792"/>
                  </a:cxn>
                  <a:cxn ang="0">
                    <a:pos x="42" y="750"/>
                  </a:cxn>
                  <a:cxn ang="0">
                    <a:pos x="60" y="704"/>
                  </a:cxn>
                  <a:cxn ang="0">
                    <a:pos x="72" y="682"/>
                  </a:cxn>
                  <a:cxn ang="0">
                    <a:pos x="84" y="658"/>
                  </a:cxn>
                  <a:cxn ang="0">
                    <a:pos x="98" y="636"/>
                  </a:cxn>
                  <a:cxn ang="0">
                    <a:pos x="114" y="614"/>
                  </a:cxn>
                  <a:cxn ang="0">
                    <a:pos x="132" y="592"/>
                  </a:cxn>
                  <a:cxn ang="0">
                    <a:pos x="150" y="570"/>
                  </a:cxn>
                  <a:cxn ang="0">
                    <a:pos x="172" y="550"/>
                  </a:cxn>
                  <a:cxn ang="0">
                    <a:pos x="194" y="530"/>
                  </a:cxn>
                  <a:cxn ang="0">
                    <a:pos x="218" y="512"/>
                  </a:cxn>
                  <a:cxn ang="0">
                    <a:pos x="244" y="494"/>
                  </a:cxn>
                  <a:cxn ang="0">
                    <a:pos x="272" y="478"/>
                  </a:cxn>
                  <a:cxn ang="0">
                    <a:pos x="304" y="464"/>
                  </a:cxn>
                  <a:cxn ang="0">
                    <a:pos x="336" y="452"/>
                  </a:cxn>
                  <a:cxn ang="0">
                    <a:pos x="370" y="442"/>
                  </a:cxn>
                  <a:cxn ang="0">
                    <a:pos x="408" y="432"/>
                  </a:cxn>
                  <a:cxn ang="0">
                    <a:pos x="446" y="426"/>
                  </a:cxn>
                  <a:cxn ang="0">
                    <a:pos x="446" y="426"/>
                  </a:cxn>
                  <a:cxn ang="0">
                    <a:pos x="526" y="416"/>
                  </a:cxn>
                  <a:cxn ang="0">
                    <a:pos x="598" y="402"/>
                  </a:cxn>
                  <a:cxn ang="0">
                    <a:pos x="664" y="388"/>
                  </a:cxn>
                  <a:cxn ang="0">
                    <a:pos x="726" y="370"/>
                  </a:cxn>
                  <a:cxn ang="0">
                    <a:pos x="782" y="352"/>
                  </a:cxn>
                  <a:cxn ang="0">
                    <a:pos x="834" y="332"/>
                  </a:cxn>
                  <a:cxn ang="0">
                    <a:pos x="882" y="308"/>
                  </a:cxn>
                  <a:cxn ang="0">
                    <a:pos x="928" y="284"/>
                  </a:cxn>
                  <a:cxn ang="0">
                    <a:pos x="968" y="256"/>
                  </a:cxn>
                  <a:cxn ang="0">
                    <a:pos x="1006" y="228"/>
                  </a:cxn>
                  <a:cxn ang="0">
                    <a:pos x="1042" y="196"/>
                  </a:cxn>
                  <a:cxn ang="0">
                    <a:pos x="1074" y="162"/>
                  </a:cxn>
                  <a:cxn ang="0">
                    <a:pos x="1106" y="126"/>
                  </a:cxn>
                  <a:cxn ang="0">
                    <a:pos x="1136" y="86"/>
                  </a:cxn>
                  <a:cxn ang="0">
                    <a:pos x="1164" y="46"/>
                  </a:cxn>
                  <a:cxn ang="0">
                    <a:pos x="1192" y="0"/>
                  </a:cxn>
                </a:cxnLst>
                <a:rect l="0" t="0" r="r" b="b"/>
                <a:pathLst>
                  <a:path w="1192" h="940">
                    <a:moveTo>
                      <a:pt x="0" y="940"/>
                    </a:moveTo>
                    <a:lnTo>
                      <a:pt x="0" y="940"/>
                    </a:lnTo>
                    <a:lnTo>
                      <a:pt x="0" y="922"/>
                    </a:lnTo>
                    <a:lnTo>
                      <a:pt x="4" y="898"/>
                    </a:lnTo>
                    <a:lnTo>
                      <a:pt x="8" y="868"/>
                    </a:lnTo>
                    <a:lnTo>
                      <a:pt x="16" y="832"/>
                    </a:lnTo>
                    <a:lnTo>
                      <a:pt x="26" y="792"/>
                    </a:lnTo>
                    <a:lnTo>
                      <a:pt x="42" y="750"/>
                    </a:lnTo>
                    <a:lnTo>
                      <a:pt x="60" y="704"/>
                    </a:lnTo>
                    <a:lnTo>
                      <a:pt x="72" y="682"/>
                    </a:lnTo>
                    <a:lnTo>
                      <a:pt x="84" y="658"/>
                    </a:lnTo>
                    <a:lnTo>
                      <a:pt x="98" y="636"/>
                    </a:lnTo>
                    <a:lnTo>
                      <a:pt x="114" y="614"/>
                    </a:lnTo>
                    <a:lnTo>
                      <a:pt x="132" y="592"/>
                    </a:lnTo>
                    <a:lnTo>
                      <a:pt x="150" y="570"/>
                    </a:lnTo>
                    <a:lnTo>
                      <a:pt x="172" y="550"/>
                    </a:lnTo>
                    <a:lnTo>
                      <a:pt x="194" y="530"/>
                    </a:lnTo>
                    <a:lnTo>
                      <a:pt x="218" y="512"/>
                    </a:lnTo>
                    <a:lnTo>
                      <a:pt x="244" y="494"/>
                    </a:lnTo>
                    <a:lnTo>
                      <a:pt x="272" y="478"/>
                    </a:lnTo>
                    <a:lnTo>
                      <a:pt x="304" y="464"/>
                    </a:lnTo>
                    <a:lnTo>
                      <a:pt x="336" y="452"/>
                    </a:lnTo>
                    <a:lnTo>
                      <a:pt x="370" y="442"/>
                    </a:lnTo>
                    <a:lnTo>
                      <a:pt x="408" y="432"/>
                    </a:lnTo>
                    <a:lnTo>
                      <a:pt x="446" y="426"/>
                    </a:lnTo>
                    <a:lnTo>
                      <a:pt x="446" y="426"/>
                    </a:lnTo>
                    <a:lnTo>
                      <a:pt x="526" y="416"/>
                    </a:lnTo>
                    <a:lnTo>
                      <a:pt x="598" y="402"/>
                    </a:lnTo>
                    <a:lnTo>
                      <a:pt x="664" y="388"/>
                    </a:lnTo>
                    <a:lnTo>
                      <a:pt x="726" y="370"/>
                    </a:lnTo>
                    <a:lnTo>
                      <a:pt x="782" y="352"/>
                    </a:lnTo>
                    <a:lnTo>
                      <a:pt x="834" y="332"/>
                    </a:lnTo>
                    <a:lnTo>
                      <a:pt x="882" y="308"/>
                    </a:lnTo>
                    <a:lnTo>
                      <a:pt x="928" y="284"/>
                    </a:lnTo>
                    <a:lnTo>
                      <a:pt x="968" y="256"/>
                    </a:lnTo>
                    <a:lnTo>
                      <a:pt x="1006" y="228"/>
                    </a:lnTo>
                    <a:lnTo>
                      <a:pt x="1042" y="196"/>
                    </a:lnTo>
                    <a:lnTo>
                      <a:pt x="1074" y="162"/>
                    </a:lnTo>
                    <a:lnTo>
                      <a:pt x="1106" y="126"/>
                    </a:lnTo>
                    <a:lnTo>
                      <a:pt x="1136" y="86"/>
                    </a:lnTo>
                    <a:lnTo>
                      <a:pt x="1164" y="46"/>
                    </a:lnTo>
                    <a:lnTo>
                      <a:pt x="11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6" name="Freeform 47"/>
              <p:cNvSpPr>
                <a:spLocks/>
              </p:cNvSpPr>
              <p:nvPr/>
            </p:nvSpPr>
            <p:spPr bwMode="auto">
              <a:xfrm>
                <a:off x="394" y="2148"/>
                <a:ext cx="1167" cy="993"/>
              </a:xfrm>
              <a:custGeom>
                <a:avLst/>
                <a:gdLst/>
                <a:ahLst/>
                <a:cxnLst>
                  <a:cxn ang="0">
                    <a:pos x="0" y="992"/>
                  </a:cxn>
                  <a:cxn ang="0">
                    <a:pos x="0" y="992"/>
                  </a:cxn>
                  <a:cxn ang="0">
                    <a:pos x="2" y="972"/>
                  </a:cxn>
                  <a:cxn ang="0">
                    <a:pos x="4" y="950"/>
                  </a:cxn>
                  <a:cxn ang="0">
                    <a:pos x="8" y="918"/>
                  </a:cxn>
                  <a:cxn ang="0">
                    <a:pos x="14" y="882"/>
                  </a:cxn>
                  <a:cxn ang="0">
                    <a:pos x="24" y="842"/>
                  </a:cxn>
                  <a:cxn ang="0">
                    <a:pos x="38" y="798"/>
                  </a:cxn>
                  <a:cxn ang="0">
                    <a:pos x="54" y="752"/>
                  </a:cxn>
                  <a:cxn ang="0">
                    <a:pos x="66" y="728"/>
                  </a:cxn>
                  <a:cxn ang="0">
                    <a:pos x="78" y="706"/>
                  </a:cxn>
                  <a:cxn ang="0">
                    <a:pos x="92" y="682"/>
                  </a:cxn>
                  <a:cxn ang="0">
                    <a:pos x="106" y="658"/>
                  </a:cxn>
                  <a:cxn ang="0">
                    <a:pos x="124" y="636"/>
                  </a:cxn>
                  <a:cxn ang="0">
                    <a:pos x="142" y="614"/>
                  </a:cxn>
                  <a:cxn ang="0">
                    <a:pos x="162" y="592"/>
                  </a:cxn>
                  <a:cxn ang="0">
                    <a:pos x="184" y="572"/>
                  </a:cxn>
                  <a:cxn ang="0">
                    <a:pos x="208" y="552"/>
                  </a:cxn>
                  <a:cxn ang="0">
                    <a:pos x="234" y="534"/>
                  </a:cxn>
                  <a:cxn ang="0">
                    <a:pos x="260" y="516"/>
                  </a:cxn>
                  <a:cxn ang="0">
                    <a:pos x="290" y="500"/>
                  </a:cxn>
                  <a:cxn ang="0">
                    <a:pos x="324" y="488"/>
                  </a:cxn>
                  <a:cxn ang="0">
                    <a:pos x="358" y="474"/>
                  </a:cxn>
                  <a:cxn ang="0">
                    <a:pos x="394" y="464"/>
                  </a:cxn>
                  <a:cxn ang="0">
                    <a:pos x="434" y="456"/>
                  </a:cxn>
                  <a:cxn ang="0">
                    <a:pos x="434" y="456"/>
                  </a:cxn>
                  <a:cxn ang="0">
                    <a:pos x="512" y="442"/>
                  </a:cxn>
                  <a:cxn ang="0">
                    <a:pos x="584" y="426"/>
                  </a:cxn>
                  <a:cxn ang="0">
                    <a:pos x="650" y="408"/>
                  </a:cxn>
                  <a:cxn ang="0">
                    <a:pos x="712" y="390"/>
                  </a:cxn>
                  <a:cxn ang="0">
                    <a:pos x="768" y="368"/>
                  </a:cxn>
                  <a:cxn ang="0">
                    <a:pos x="820" y="346"/>
                  </a:cxn>
                  <a:cxn ang="0">
                    <a:pos x="866" y="322"/>
                  </a:cxn>
                  <a:cxn ang="0">
                    <a:pos x="910" y="294"/>
                  </a:cxn>
                  <a:cxn ang="0">
                    <a:pos x="950" y="266"/>
                  </a:cxn>
                  <a:cxn ang="0">
                    <a:pos x="988" y="234"/>
                  </a:cxn>
                  <a:cxn ang="0">
                    <a:pos x="1022" y="202"/>
                  </a:cxn>
                  <a:cxn ang="0">
                    <a:pos x="1054" y="166"/>
                  </a:cxn>
                  <a:cxn ang="0">
                    <a:pos x="1084" y="128"/>
                  </a:cxn>
                  <a:cxn ang="0">
                    <a:pos x="1114" y="88"/>
                  </a:cxn>
                  <a:cxn ang="0">
                    <a:pos x="1140" y="44"/>
                  </a:cxn>
                  <a:cxn ang="0">
                    <a:pos x="1166" y="0"/>
                  </a:cxn>
                </a:cxnLst>
                <a:rect l="0" t="0" r="r" b="b"/>
                <a:pathLst>
                  <a:path w="1166" h="992">
                    <a:moveTo>
                      <a:pt x="0" y="992"/>
                    </a:moveTo>
                    <a:lnTo>
                      <a:pt x="0" y="992"/>
                    </a:lnTo>
                    <a:lnTo>
                      <a:pt x="2" y="972"/>
                    </a:lnTo>
                    <a:lnTo>
                      <a:pt x="4" y="950"/>
                    </a:lnTo>
                    <a:lnTo>
                      <a:pt x="8" y="918"/>
                    </a:lnTo>
                    <a:lnTo>
                      <a:pt x="14" y="882"/>
                    </a:lnTo>
                    <a:lnTo>
                      <a:pt x="24" y="842"/>
                    </a:lnTo>
                    <a:lnTo>
                      <a:pt x="38" y="798"/>
                    </a:lnTo>
                    <a:lnTo>
                      <a:pt x="54" y="752"/>
                    </a:lnTo>
                    <a:lnTo>
                      <a:pt x="66" y="728"/>
                    </a:lnTo>
                    <a:lnTo>
                      <a:pt x="78" y="706"/>
                    </a:lnTo>
                    <a:lnTo>
                      <a:pt x="92" y="682"/>
                    </a:lnTo>
                    <a:lnTo>
                      <a:pt x="106" y="658"/>
                    </a:lnTo>
                    <a:lnTo>
                      <a:pt x="124" y="636"/>
                    </a:lnTo>
                    <a:lnTo>
                      <a:pt x="142" y="614"/>
                    </a:lnTo>
                    <a:lnTo>
                      <a:pt x="162" y="592"/>
                    </a:lnTo>
                    <a:lnTo>
                      <a:pt x="184" y="572"/>
                    </a:lnTo>
                    <a:lnTo>
                      <a:pt x="208" y="552"/>
                    </a:lnTo>
                    <a:lnTo>
                      <a:pt x="234" y="534"/>
                    </a:lnTo>
                    <a:lnTo>
                      <a:pt x="260" y="516"/>
                    </a:lnTo>
                    <a:lnTo>
                      <a:pt x="290" y="500"/>
                    </a:lnTo>
                    <a:lnTo>
                      <a:pt x="324" y="488"/>
                    </a:lnTo>
                    <a:lnTo>
                      <a:pt x="358" y="474"/>
                    </a:lnTo>
                    <a:lnTo>
                      <a:pt x="394" y="464"/>
                    </a:lnTo>
                    <a:lnTo>
                      <a:pt x="434" y="456"/>
                    </a:lnTo>
                    <a:lnTo>
                      <a:pt x="434" y="456"/>
                    </a:lnTo>
                    <a:lnTo>
                      <a:pt x="512" y="442"/>
                    </a:lnTo>
                    <a:lnTo>
                      <a:pt x="584" y="426"/>
                    </a:lnTo>
                    <a:lnTo>
                      <a:pt x="650" y="408"/>
                    </a:lnTo>
                    <a:lnTo>
                      <a:pt x="712" y="390"/>
                    </a:lnTo>
                    <a:lnTo>
                      <a:pt x="768" y="368"/>
                    </a:lnTo>
                    <a:lnTo>
                      <a:pt x="820" y="346"/>
                    </a:lnTo>
                    <a:lnTo>
                      <a:pt x="866" y="322"/>
                    </a:lnTo>
                    <a:lnTo>
                      <a:pt x="910" y="294"/>
                    </a:lnTo>
                    <a:lnTo>
                      <a:pt x="950" y="266"/>
                    </a:lnTo>
                    <a:lnTo>
                      <a:pt x="988" y="234"/>
                    </a:lnTo>
                    <a:lnTo>
                      <a:pt x="1022" y="202"/>
                    </a:lnTo>
                    <a:lnTo>
                      <a:pt x="1054" y="166"/>
                    </a:lnTo>
                    <a:lnTo>
                      <a:pt x="1084" y="128"/>
                    </a:lnTo>
                    <a:lnTo>
                      <a:pt x="1114" y="88"/>
                    </a:lnTo>
                    <a:lnTo>
                      <a:pt x="1140" y="44"/>
                    </a:lnTo>
                    <a:lnTo>
                      <a:pt x="116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auto">
              <a:xfrm>
                <a:off x="430" y="2117"/>
                <a:ext cx="1137" cy="1046"/>
              </a:xfrm>
              <a:custGeom>
                <a:avLst/>
                <a:gdLst/>
                <a:ahLst/>
                <a:cxnLst>
                  <a:cxn ang="0">
                    <a:pos x="0" y="1046"/>
                  </a:cxn>
                  <a:cxn ang="0">
                    <a:pos x="0" y="1046"/>
                  </a:cxn>
                  <a:cxn ang="0">
                    <a:pos x="0" y="1026"/>
                  </a:cxn>
                  <a:cxn ang="0">
                    <a:pos x="0" y="1002"/>
                  </a:cxn>
                  <a:cxn ang="0">
                    <a:pos x="4" y="972"/>
                  </a:cxn>
                  <a:cxn ang="0">
                    <a:pos x="10" y="934"/>
                  </a:cxn>
                  <a:cxn ang="0">
                    <a:pos x="18" y="894"/>
                  </a:cxn>
                  <a:cxn ang="0">
                    <a:pos x="30" y="848"/>
                  </a:cxn>
                  <a:cxn ang="0">
                    <a:pos x="46" y="802"/>
                  </a:cxn>
                  <a:cxn ang="0">
                    <a:pos x="56" y="778"/>
                  </a:cxn>
                  <a:cxn ang="0">
                    <a:pos x="68" y="754"/>
                  </a:cxn>
                  <a:cxn ang="0">
                    <a:pos x="80" y="730"/>
                  </a:cxn>
                  <a:cxn ang="0">
                    <a:pos x="94" y="706"/>
                  </a:cxn>
                  <a:cxn ang="0">
                    <a:pos x="112" y="682"/>
                  </a:cxn>
                  <a:cxn ang="0">
                    <a:pos x="128" y="658"/>
                  </a:cxn>
                  <a:cxn ang="0">
                    <a:pos x="148" y="636"/>
                  </a:cxn>
                  <a:cxn ang="0">
                    <a:pos x="170" y="614"/>
                  </a:cxn>
                  <a:cxn ang="0">
                    <a:pos x="192" y="594"/>
                  </a:cxn>
                  <a:cxn ang="0">
                    <a:pos x="218" y="574"/>
                  </a:cxn>
                  <a:cxn ang="0">
                    <a:pos x="246" y="556"/>
                  </a:cxn>
                  <a:cxn ang="0">
                    <a:pos x="274" y="540"/>
                  </a:cxn>
                  <a:cxn ang="0">
                    <a:pos x="306" y="524"/>
                  </a:cxn>
                  <a:cxn ang="0">
                    <a:pos x="342" y="510"/>
                  </a:cxn>
                  <a:cxn ang="0">
                    <a:pos x="378" y="498"/>
                  </a:cxn>
                  <a:cxn ang="0">
                    <a:pos x="416" y="490"/>
                  </a:cxn>
                  <a:cxn ang="0">
                    <a:pos x="416" y="490"/>
                  </a:cxn>
                  <a:cxn ang="0">
                    <a:pos x="494" y="472"/>
                  </a:cxn>
                  <a:cxn ang="0">
                    <a:pos x="566" y="452"/>
                  </a:cxn>
                  <a:cxn ang="0">
                    <a:pos x="632" y="432"/>
                  </a:cxn>
                  <a:cxn ang="0">
                    <a:pos x="694" y="410"/>
                  </a:cxn>
                  <a:cxn ang="0">
                    <a:pos x="748" y="388"/>
                  </a:cxn>
                  <a:cxn ang="0">
                    <a:pos x="800" y="362"/>
                  </a:cxn>
                  <a:cxn ang="0">
                    <a:pos x="846" y="336"/>
                  </a:cxn>
                  <a:cxn ang="0">
                    <a:pos x="890" y="306"/>
                  </a:cxn>
                  <a:cxn ang="0">
                    <a:pos x="930" y="276"/>
                  </a:cxn>
                  <a:cxn ang="0">
                    <a:pos x="966" y="244"/>
                  </a:cxn>
                  <a:cxn ang="0">
                    <a:pos x="1000" y="208"/>
                  </a:cxn>
                  <a:cxn ang="0">
                    <a:pos x="1030" y="172"/>
                  </a:cxn>
                  <a:cxn ang="0">
                    <a:pos x="1060" y="132"/>
                  </a:cxn>
                  <a:cxn ang="0">
                    <a:pos x="1086" y="90"/>
                  </a:cxn>
                  <a:cxn ang="0">
                    <a:pos x="1112" y="46"/>
                  </a:cxn>
                  <a:cxn ang="0">
                    <a:pos x="1138" y="0"/>
                  </a:cxn>
                </a:cxnLst>
                <a:rect l="0" t="0" r="r" b="b"/>
                <a:pathLst>
                  <a:path w="1138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0" y="1026"/>
                    </a:lnTo>
                    <a:lnTo>
                      <a:pt x="0" y="1002"/>
                    </a:lnTo>
                    <a:lnTo>
                      <a:pt x="4" y="972"/>
                    </a:lnTo>
                    <a:lnTo>
                      <a:pt x="10" y="934"/>
                    </a:lnTo>
                    <a:lnTo>
                      <a:pt x="18" y="894"/>
                    </a:lnTo>
                    <a:lnTo>
                      <a:pt x="30" y="848"/>
                    </a:lnTo>
                    <a:lnTo>
                      <a:pt x="46" y="802"/>
                    </a:lnTo>
                    <a:lnTo>
                      <a:pt x="56" y="778"/>
                    </a:lnTo>
                    <a:lnTo>
                      <a:pt x="68" y="754"/>
                    </a:lnTo>
                    <a:lnTo>
                      <a:pt x="80" y="730"/>
                    </a:lnTo>
                    <a:lnTo>
                      <a:pt x="94" y="706"/>
                    </a:lnTo>
                    <a:lnTo>
                      <a:pt x="112" y="682"/>
                    </a:lnTo>
                    <a:lnTo>
                      <a:pt x="128" y="658"/>
                    </a:lnTo>
                    <a:lnTo>
                      <a:pt x="148" y="636"/>
                    </a:lnTo>
                    <a:lnTo>
                      <a:pt x="170" y="614"/>
                    </a:lnTo>
                    <a:lnTo>
                      <a:pt x="192" y="594"/>
                    </a:lnTo>
                    <a:lnTo>
                      <a:pt x="218" y="574"/>
                    </a:lnTo>
                    <a:lnTo>
                      <a:pt x="246" y="556"/>
                    </a:lnTo>
                    <a:lnTo>
                      <a:pt x="274" y="540"/>
                    </a:lnTo>
                    <a:lnTo>
                      <a:pt x="306" y="524"/>
                    </a:lnTo>
                    <a:lnTo>
                      <a:pt x="342" y="510"/>
                    </a:lnTo>
                    <a:lnTo>
                      <a:pt x="378" y="498"/>
                    </a:lnTo>
                    <a:lnTo>
                      <a:pt x="416" y="490"/>
                    </a:lnTo>
                    <a:lnTo>
                      <a:pt x="416" y="490"/>
                    </a:lnTo>
                    <a:lnTo>
                      <a:pt x="494" y="472"/>
                    </a:lnTo>
                    <a:lnTo>
                      <a:pt x="566" y="452"/>
                    </a:lnTo>
                    <a:lnTo>
                      <a:pt x="632" y="432"/>
                    </a:lnTo>
                    <a:lnTo>
                      <a:pt x="694" y="410"/>
                    </a:lnTo>
                    <a:lnTo>
                      <a:pt x="748" y="388"/>
                    </a:lnTo>
                    <a:lnTo>
                      <a:pt x="800" y="362"/>
                    </a:lnTo>
                    <a:lnTo>
                      <a:pt x="846" y="336"/>
                    </a:lnTo>
                    <a:lnTo>
                      <a:pt x="890" y="306"/>
                    </a:lnTo>
                    <a:lnTo>
                      <a:pt x="930" y="276"/>
                    </a:lnTo>
                    <a:lnTo>
                      <a:pt x="966" y="244"/>
                    </a:lnTo>
                    <a:lnTo>
                      <a:pt x="1000" y="208"/>
                    </a:lnTo>
                    <a:lnTo>
                      <a:pt x="1030" y="172"/>
                    </a:lnTo>
                    <a:lnTo>
                      <a:pt x="1060" y="132"/>
                    </a:lnTo>
                    <a:lnTo>
                      <a:pt x="1086" y="90"/>
                    </a:lnTo>
                    <a:lnTo>
                      <a:pt x="1112" y="46"/>
                    </a:lnTo>
                    <a:lnTo>
                      <a:pt x="11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8" name="Freeform 49"/>
              <p:cNvSpPr>
                <a:spLocks/>
              </p:cNvSpPr>
              <p:nvPr/>
            </p:nvSpPr>
            <p:spPr bwMode="auto">
              <a:xfrm>
                <a:off x="463" y="2085"/>
                <a:ext cx="1110" cy="1099"/>
              </a:xfrm>
              <a:custGeom>
                <a:avLst/>
                <a:gdLst/>
                <a:ahLst/>
                <a:cxnLst>
                  <a:cxn ang="0">
                    <a:pos x="0" y="1098"/>
                  </a:cxn>
                  <a:cxn ang="0">
                    <a:pos x="0" y="1098"/>
                  </a:cxn>
                  <a:cxn ang="0">
                    <a:pos x="0" y="1078"/>
                  </a:cxn>
                  <a:cxn ang="0">
                    <a:pos x="0" y="1054"/>
                  </a:cxn>
                  <a:cxn ang="0">
                    <a:pos x="2" y="1024"/>
                  </a:cxn>
                  <a:cxn ang="0">
                    <a:pos x="8" y="986"/>
                  </a:cxn>
                  <a:cxn ang="0">
                    <a:pos x="14" y="944"/>
                  </a:cxn>
                  <a:cxn ang="0">
                    <a:pos x="26" y="898"/>
                  </a:cxn>
                  <a:cxn ang="0">
                    <a:pos x="40" y="850"/>
                  </a:cxn>
                  <a:cxn ang="0">
                    <a:pos x="50" y="826"/>
                  </a:cxn>
                  <a:cxn ang="0">
                    <a:pos x="60" y="802"/>
                  </a:cxn>
                  <a:cxn ang="0">
                    <a:pos x="72" y="776"/>
                  </a:cxn>
                  <a:cxn ang="0">
                    <a:pos x="86" y="752"/>
                  </a:cxn>
                  <a:cxn ang="0">
                    <a:pos x="102" y="728"/>
                  </a:cxn>
                  <a:cxn ang="0">
                    <a:pos x="118" y="704"/>
                  </a:cxn>
                  <a:cxn ang="0">
                    <a:pos x="138" y="680"/>
                  </a:cxn>
                  <a:cxn ang="0">
                    <a:pos x="158" y="658"/>
                  </a:cxn>
                  <a:cxn ang="0">
                    <a:pos x="180" y="636"/>
                  </a:cxn>
                  <a:cxn ang="0">
                    <a:pos x="206" y="616"/>
                  </a:cxn>
                  <a:cxn ang="0">
                    <a:pos x="232" y="596"/>
                  </a:cxn>
                  <a:cxn ang="0">
                    <a:pos x="262" y="578"/>
                  </a:cxn>
                  <a:cxn ang="0">
                    <a:pos x="292" y="562"/>
                  </a:cxn>
                  <a:cxn ang="0">
                    <a:pos x="326" y="546"/>
                  </a:cxn>
                  <a:cxn ang="0">
                    <a:pos x="364" y="532"/>
                  </a:cxn>
                  <a:cxn ang="0">
                    <a:pos x="402" y="522"/>
                  </a:cxn>
                  <a:cxn ang="0">
                    <a:pos x="402" y="522"/>
                  </a:cxn>
                  <a:cxn ang="0">
                    <a:pos x="480" y="500"/>
                  </a:cxn>
                  <a:cxn ang="0">
                    <a:pos x="550" y="478"/>
                  </a:cxn>
                  <a:cxn ang="0">
                    <a:pos x="616" y="456"/>
                  </a:cxn>
                  <a:cxn ang="0">
                    <a:pos x="676" y="432"/>
                  </a:cxn>
                  <a:cxn ang="0">
                    <a:pos x="732" y="406"/>
                  </a:cxn>
                  <a:cxn ang="0">
                    <a:pos x="782" y="378"/>
                  </a:cxn>
                  <a:cxn ang="0">
                    <a:pos x="828" y="350"/>
                  </a:cxn>
                  <a:cxn ang="0">
                    <a:pos x="870" y="320"/>
                  </a:cxn>
                  <a:cxn ang="0">
                    <a:pos x="910" y="288"/>
                  </a:cxn>
                  <a:cxn ang="0">
                    <a:pos x="944" y="252"/>
                  </a:cxn>
                  <a:cxn ang="0">
                    <a:pos x="978" y="216"/>
                  </a:cxn>
                  <a:cxn ang="0">
                    <a:pos x="1008" y="178"/>
                  </a:cxn>
                  <a:cxn ang="0">
                    <a:pos x="1036" y="138"/>
                  </a:cxn>
                  <a:cxn ang="0">
                    <a:pos x="1062" y="94"/>
                  </a:cxn>
                  <a:cxn ang="0">
                    <a:pos x="1086" y="48"/>
                  </a:cxn>
                  <a:cxn ang="0">
                    <a:pos x="1110" y="0"/>
                  </a:cxn>
                </a:cxnLst>
                <a:rect l="0" t="0" r="r" b="b"/>
                <a:pathLst>
                  <a:path w="1110" h="1098">
                    <a:moveTo>
                      <a:pt x="0" y="1098"/>
                    </a:moveTo>
                    <a:lnTo>
                      <a:pt x="0" y="1098"/>
                    </a:lnTo>
                    <a:lnTo>
                      <a:pt x="0" y="1078"/>
                    </a:lnTo>
                    <a:lnTo>
                      <a:pt x="0" y="1054"/>
                    </a:lnTo>
                    <a:lnTo>
                      <a:pt x="2" y="1024"/>
                    </a:lnTo>
                    <a:lnTo>
                      <a:pt x="8" y="986"/>
                    </a:lnTo>
                    <a:lnTo>
                      <a:pt x="14" y="944"/>
                    </a:lnTo>
                    <a:lnTo>
                      <a:pt x="26" y="898"/>
                    </a:lnTo>
                    <a:lnTo>
                      <a:pt x="40" y="850"/>
                    </a:lnTo>
                    <a:lnTo>
                      <a:pt x="50" y="826"/>
                    </a:lnTo>
                    <a:lnTo>
                      <a:pt x="60" y="802"/>
                    </a:lnTo>
                    <a:lnTo>
                      <a:pt x="72" y="776"/>
                    </a:lnTo>
                    <a:lnTo>
                      <a:pt x="86" y="752"/>
                    </a:lnTo>
                    <a:lnTo>
                      <a:pt x="102" y="728"/>
                    </a:lnTo>
                    <a:lnTo>
                      <a:pt x="118" y="704"/>
                    </a:lnTo>
                    <a:lnTo>
                      <a:pt x="138" y="680"/>
                    </a:lnTo>
                    <a:lnTo>
                      <a:pt x="158" y="658"/>
                    </a:lnTo>
                    <a:lnTo>
                      <a:pt x="180" y="636"/>
                    </a:lnTo>
                    <a:lnTo>
                      <a:pt x="206" y="616"/>
                    </a:lnTo>
                    <a:lnTo>
                      <a:pt x="232" y="596"/>
                    </a:lnTo>
                    <a:lnTo>
                      <a:pt x="262" y="578"/>
                    </a:lnTo>
                    <a:lnTo>
                      <a:pt x="292" y="562"/>
                    </a:lnTo>
                    <a:lnTo>
                      <a:pt x="326" y="546"/>
                    </a:lnTo>
                    <a:lnTo>
                      <a:pt x="364" y="532"/>
                    </a:lnTo>
                    <a:lnTo>
                      <a:pt x="402" y="522"/>
                    </a:lnTo>
                    <a:lnTo>
                      <a:pt x="402" y="522"/>
                    </a:lnTo>
                    <a:lnTo>
                      <a:pt x="480" y="500"/>
                    </a:lnTo>
                    <a:lnTo>
                      <a:pt x="550" y="478"/>
                    </a:lnTo>
                    <a:lnTo>
                      <a:pt x="616" y="456"/>
                    </a:lnTo>
                    <a:lnTo>
                      <a:pt x="676" y="432"/>
                    </a:lnTo>
                    <a:lnTo>
                      <a:pt x="732" y="406"/>
                    </a:lnTo>
                    <a:lnTo>
                      <a:pt x="782" y="378"/>
                    </a:lnTo>
                    <a:lnTo>
                      <a:pt x="828" y="350"/>
                    </a:lnTo>
                    <a:lnTo>
                      <a:pt x="870" y="320"/>
                    </a:lnTo>
                    <a:lnTo>
                      <a:pt x="910" y="288"/>
                    </a:lnTo>
                    <a:lnTo>
                      <a:pt x="944" y="252"/>
                    </a:lnTo>
                    <a:lnTo>
                      <a:pt x="978" y="216"/>
                    </a:lnTo>
                    <a:lnTo>
                      <a:pt x="1008" y="178"/>
                    </a:lnTo>
                    <a:lnTo>
                      <a:pt x="1036" y="138"/>
                    </a:lnTo>
                    <a:lnTo>
                      <a:pt x="1062" y="94"/>
                    </a:lnTo>
                    <a:lnTo>
                      <a:pt x="1086" y="48"/>
                    </a:lnTo>
                    <a:lnTo>
                      <a:pt x="11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69" name="Freeform 50"/>
              <p:cNvSpPr>
                <a:spLocks/>
              </p:cNvSpPr>
              <p:nvPr/>
            </p:nvSpPr>
            <p:spPr bwMode="auto">
              <a:xfrm>
                <a:off x="499" y="2056"/>
                <a:ext cx="1080" cy="1148"/>
              </a:xfrm>
              <a:custGeom>
                <a:avLst/>
                <a:gdLst/>
                <a:ahLst/>
                <a:cxnLst>
                  <a:cxn ang="0">
                    <a:pos x="0" y="1148"/>
                  </a:cxn>
                  <a:cxn ang="0">
                    <a:pos x="0" y="1148"/>
                  </a:cxn>
                  <a:cxn ang="0">
                    <a:pos x="0" y="1128"/>
                  </a:cxn>
                  <a:cxn ang="0">
                    <a:pos x="0" y="1104"/>
                  </a:cxn>
                  <a:cxn ang="0">
                    <a:pos x="0" y="1072"/>
                  </a:cxn>
                  <a:cxn ang="0">
                    <a:pos x="4" y="1036"/>
                  </a:cxn>
                  <a:cxn ang="0">
                    <a:pos x="10" y="992"/>
                  </a:cxn>
                  <a:cxn ang="0">
                    <a:pos x="20" y="946"/>
                  </a:cxn>
                  <a:cxn ang="0">
                    <a:pos x="32" y="898"/>
                  </a:cxn>
                  <a:cxn ang="0">
                    <a:pos x="42" y="872"/>
                  </a:cxn>
                  <a:cxn ang="0">
                    <a:pos x="52" y="846"/>
                  </a:cxn>
                  <a:cxn ang="0">
                    <a:pos x="64" y="822"/>
                  </a:cxn>
                  <a:cxn ang="0">
                    <a:pos x="76" y="796"/>
                  </a:cxn>
                  <a:cxn ang="0">
                    <a:pos x="90" y="770"/>
                  </a:cxn>
                  <a:cxn ang="0">
                    <a:pos x="108" y="746"/>
                  </a:cxn>
                  <a:cxn ang="0">
                    <a:pos x="126" y="722"/>
                  </a:cxn>
                  <a:cxn ang="0">
                    <a:pos x="146" y="698"/>
                  </a:cxn>
                  <a:cxn ang="0">
                    <a:pos x="168" y="676"/>
                  </a:cxn>
                  <a:cxn ang="0">
                    <a:pos x="192" y="654"/>
                  </a:cxn>
                  <a:cxn ang="0">
                    <a:pos x="218" y="634"/>
                  </a:cxn>
                  <a:cxn ang="0">
                    <a:pos x="246" y="614"/>
                  </a:cxn>
                  <a:cxn ang="0">
                    <a:pos x="278" y="596"/>
                  </a:cxn>
                  <a:cxn ang="0">
                    <a:pos x="310" y="580"/>
                  </a:cxn>
                  <a:cxn ang="0">
                    <a:pos x="348" y="564"/>
                  </a:cxn>
                  <a:cxn ang="0">
                    <a:pos x="386" y="552"/>
                  </a:cxn>
                  <a:cxn ang="0">
                    <a:pos x="386" y="552"/>
                  </a:cxn>
                  <a:cxn ang="0">
                    <a:pos x="462" y="528"/>
                  </a:cxn>
                  <a:cxn ang="0">
                    <a:pos x="534" y="504"/>
                  </a:cxn>
                  <a:cxn ang="0">
                    <a:pos x="598" y="478"/>
                  </a:cxn>
                  <a:cxn ang="0">
                    <a:pos x="658" y="450"/>
                  </a:cxn>
                  <a:cxn ang="0">
                    <a:pos x="712" y="422"/>
                  </a:cxn>
                  <a:cxn ang="0">
                    <a:pos x="762" y="394"/>
                  </a:cxn>
                  <a:cxn ang="0">
                    <a:pos x="808" y="362"/>
                  </a:cxn>
                  <a:cxn ang="0">
                    <a:pos x="850" y="330"/>
                  </a:cxn>
                  <a:cxn ang="0">
                    <a:pos x="888" y="296"/>
                  </a:cxn>
                  <a:cxn ang="0">
                    <a:pos x="922" y="260"/>
                  </a:cxn>
                  <a:cxn ang="0">
                    <a:pos x="954" y="222"/>
                  </a:cxn>
                  <a:cxn ang="0">
                    <a:pos x="982" y="182"/>
                  </a:cxn>
                  <a:cxn ang="0">
                    <a:pos x="1008" y="140"/>
                  </a:cxn>
                  <a:cxn ang="0">
                    <a:pos x="1034" y="96"/>
                  </a:cxn>
                  <a:cxn ang="0">
                    <a:pos x="1058" y="48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1148">
                    <a:moveTo>
                      <a:pt x="0" y="1148"/>
                    </a:moveTo>
                    <a:lnTo>
                      <a:pt x="0" y="1148"/>
                    </a:lnTo>
                    <a:lnTo>
                      <a:pt x="0" y="1128"/>
                    </a:lnTo>
                    <a:lnTo>
                      <a:pt x="0" y="1104"/>
                    </a:lnTo>
                    <a:lnTo>
                      <a:pt x="0" y="1072"/>
                    </a:lnTo>
                    <a:lnTo>
                      <a:pt x="4" y="1036"/>
                    </a:lnTo>
                    <a:lnTo>
                      <a:pt x="10" y="992"/>
                    </a:lnTo>
                    <a:lnTo>
                      <a:pt x="20" y="946"/>
                    </a:lnTo>
                    <a:lnTo>
                      <a:pt x="32" y="898"/>
                    </a:lnTo>
                    <a:lnTo>
                      <a:pt x="42" y="872"/>
                    </a:lnTo>
                    <a:lnTo>
                      <a:pt x="52" y="846"/>
                    </a:lnTo>
                    <a:lnTo>
                      <a:pt x="64" y="822"/>
                    </a:lnTo>
                    <a:lnTo>
                      <a:pt x="76" y="796"/>
                    </a:lnTo>
                    <a:lnTo>
                      <a:pt x="90" y="770"/>
                    </a:lnTo>
                    <a:lnTo>
                      <a:pt x="108" y="746"/>
                    </a:lnTo>
                    <a:lnTo>
                      <a:pt x="126" y="722"/>
                    </a:lnTo>
                    <a:lnTo>
                      <a:pt x="146" y="698"/>
                    </a:lnTo>
                    <a:lnTo>
                      <a:pt x="168" y="676"/>
                    </a:lnTo>
                    <a:lnTo>
                      <a:pt x="192" y="654"/>
                    </a:lnTo>
                    <a:lnTo>
                      <a:pt x="218" y="634"/>
                    </a:lnTo>
                    <a:lnTo>
                      <a:pt x="246" y="614"/>
                    </a:lnTo>
                    <a:lnTo>
                      <a:pt x="278" y="596"/>
                    </a:lnTo>
                    <a:lnTo>
                      <a:pt x="310" y="580"/>
                    </a:lnTo>
                    <a:lnTo>
                      <a:pt x="348" y="564"/>
                    </a:lnTo>
                    <a:lnTo>
                      <a:pt x="386" y="552"/>
                    </a:lnTo>
                    <a:lnTo>
                      <a:pt x="386" y="552"/>
                    </a:lnTo>
                    <a:lnTo>
                      <a:pt x="462" y="528"/>
                    </a:lnTo>
                    <a:lnTo>
                      <a:pt x="534" y="504"/>
                    </a:lnTo>
                    <a:lnTo>
                      <a:pt x="598" y="478"/>
                    </a:lnTo>
                    <a:lnTo>
                      <a:pt x="658" y="450"/>
                    </a:lnTo>
                    <a:lnTo>
                      <a:pt x="712" y="422"/>
                    </a:lnTo>
                    <a:lnTo>
                      <a:pt x="762" y="394"/>
                    </a:lnTo>
                    <a:lnTo>
                      <a:pt x="808" y="362"/>
                    </a:lnTo>
                    <a:lnTo>
                      <a:pt x="850" y="330"/>
                    </a:lnTo>
                    <a:lnTo>
                      <a:pt x="888" y="296"/>
                    </a:lnTo>
                    <a:lnTo>
                      <a:pt x="922" y="260"/>
                    </a:lnTo>
                    <a:lnTo>
                      <a:pt x="954" y="222"/>
                    </a:lnTo>
                    <a:lnTo>
                      <a:pt x="982" y="182"/>
                    </a:lnTo>
                    <a:lnTo>
                      <a:pt x="1008" y="140"/>
                    </a:lnTo>
                    <a:lnTo>
                      <a:pt x="1034" y="96"/>
                    </a:lnTo>
                    <a:lnTo>
                      <a:pt x="1058" y="48"/>
                    </a:lnTo>
                    <a:lnTo>
                      <a:pt x="10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0" name="Freeform 51"/>
              <p:cNvSpPr>
                <a:spLocks/>
              </p:cNvSpPr>
              <p:nvPr/>
            </p:nvSpPr>
            <p:spPr bwMode="auto">
              <a:xfrm>
                <a:off x="536" y="2023"/>
                <a:ext cx="1047" cy="1200"/>
              </a:xfrm>
              <a:custGeom>
                <a:avLst/>
                <a:gdLst/>
                <a:ahLst/>
                <a:cxnLst>
                  <a:cxn ang="0">
                    <a:pos x="2" y="1200"/>
                  </a:cxn>
                  <a:cxn ang="0">
                    <a:pos x="2" y="1200"/>
                  </a:cxn>
                  <a:cxn ang="0">
                    <a:pos x="0" y="1178"/>
                  </a:cxn>
                  <a:cxn ang="0">
                    <a:pos x="0" y="1156"/>
                  </a:cxn>
                  <a:cxn ang="0">
                    <a:pos x="0" y="1124"/>
                  </a:cxn>
                  <a:cxn ang="0">
                    <a:pos x="2" y="1086"/>
                  </a:cxn>
                  <a:cxn ang="0">
                    <a:pos x="6" y="1042"/>
                  </a:cxn>
                  <a:cxn ang="0">
                    <a:pos x="14" y="996"/>
                  </a:cxn>
                  <a:cxn ang="0">
                    <a:pos x="26" y="946"/>
                  </a:cxn>
                  <a:cxn ang="0">
                    <a:pos x="34" y="920"/>
                  </a:cxn>
                  <a:cxn ang="0">
                    <a:pos x="44" y="894"/>
                  </a:cxn>
                  <a:cxn ang="0">
                    <a:pos x="54" y="868"/>
                  </a:cxn>
                  <a:cxn ang="0">
                    <a:pos x="66" y="842"/>
                  </a:cxn>
                  <a:cxn ang="0">
                    <a:pos x="80" y="816"/>
                  </a:cxn>
                  <a:cxn ang="0">
                    <a:pos x="96" y="790"/>
                  </a:cxn>
                  <a:cxn ang="0">
                    <a:pos x="114" y="766"/>
                  </a:cxn>
                  <a:cxn ang="0">
                    <a:pos x="132" y="742"/>
                  </a:cxn>
                  <a:cxn ang="0">
                    <a:pos x="154" y="718"/>
                  </a:cxn>
                  <a:cxn ang="0">
                    <a:pos x="178" y="694"/>
                  </a:cxn>
                  <a:cxn ang="0">
                    <a:pos x="204" y="672"/>
                  </a:cxn>
                  <a:cxn ang="0">
                    <a:pos x="232" y="652"/>
                  </a:cxn>
                  <a:cxn ang="0">
                    <a:pos x="262" y="632"/>
                  </a:cxn>
                  <a:cxn ang="0">
                    <a:pos x="296" y="616"/>
                  </a:cxn>
                  <a:cxn ang="0">
                    <a:pos x="332" y="598"/>
                  </a:cxn>
                  <a:cxn ang="0">
                    <a:pos x="370" y="584"/>
                  </a:cxn>
                  <a:cxn ang="0">
                    <a:pos x="370" y="584"/>
                  </a:cxn>
                  <a:cxn ang="0">
                    <a:pos x="446" y="558"/>
                  </a:cxn>
                  <a:cxn ang="0">
                    <a:pos x="516" y="530"/>
                  </a:cxn>
                  <a:cxn ang="0">
                    <a:pos x="580" y="500"/>
                  </a:cxn>
                  <a:cxn ang="0">
                    <a:pos x="640" y="472"/>
                  </a:cxn>
                  <a:cxn ang="0">
                    <a:pos x="694" y="442"/>
                  </a:cxn>
                  <a:cxn ang="0">
                    <a:pos x="742" y="410"/>
                  </a:cxn>
                  <a:cxn ang="0">
                    <a:pos x="786" y="376"/>
                  </a:cxn>
                  <a:cxn ang="0">
                    <a:pos x="828" y="342"/>
                  </a:cxn>
                  <a:cxn ang="0">
                    <a:pos x="864" y="306"/>
                  </a:cxn>
                  <a:cxn ang="0">
                    <a:pos x="898" y="270"/>
                  </a:cxn>
                  <a:cxn ang="0">
                    <a:pos x="928" y="230"/>
                  </a:cxn>
                  <a:cxn ang="0">
                    <a:pos x="956" y="188"/>
                  </a:cxn>
                  <a:cxn ang="0">
                    <a:pos x="982" y="146"/>
                  </a:cxn>
                  <a:cxn ang="0">
                    <a:pos x="1006" y="100"/>
                  </a:cxn>
                  <a:cxn ang="0">
                    <a:pos x="1028" y="52"/>
                  </a:cxn>
                  <a:cxn ang="0">
                    <a:pos x="1048" y="0"/>
                  </a:cxn>
                </a:cxnLst>
                <a:rect l="0" t="0" r="r" b="b"/>
                <a:pathLst>
                  <a:path w="1048" h="1200">
                    <a:moveTo>
                      <a:pt x="2" y="1200"/>
                    </a:moveTo>
                    <a:lnTo>
                      <a:pt x="2" y="1200"/>
                    </a:lnTo>
                    <a:lnTo>
                      <a:pt x="0" y="1178"/>
                    </a:lnTo>
                    <a:lnTo>
                      <a:pt x="0" y="1156"/>
                    </a:lnTo>
                    <a:lnTo>
                      <a:pt x="0" y="1124"/>
                    </a:lnTo>
                    <a:lnTo>
                      <a:pt x="2" y="1086"/>
                    </a:lnTo>
                    <a:lnTo>
                      <a:pt x="6" y="1042"/>
                    </a:lnTo>
                    <a:lnTo>
                      <a:pt x="14" y="996"/>
                    </a:lnTo>
                    <a:lnTo>
                      <a:pt x="26" y="946"/>
                    </a:lnTo>
                    <a:lnTo>
                      <a:pt x="34" y="920"/>
                    </a:lnTo>
                    <a:lnTo>
                      <a:pt x="44" y="894"/>
                    </a:lnTo>
                    <a:lnTo>
                      <a:pt x="54" y="868"/>
                    </a:lnTo>
                    <a:lnTo>
                      <a:pt x="66" y="842"/>
                    </a:lnTo>
                    <a:lnTo>
                      <a:pt x="80" y="816"/>
                    </a:lnTo>
                    <a:lnTo>
                      <a:pt x="96" y="790"/>
                    </a:lnTo>
                    <a:lnTo>
                      <a:pt x="114" y="766"/>
                    </a:lnTo>
                    <a:lnTo>
                      <a:pt x="132" y="742"/>
                    </a:lnTo>
                    <a:lnTo>
                      <a:pt x="154" y="718"/>
                    </a:lnTo>
                    <a:lnTo>
                      <a:pt x="178" y="694"/>
                    </a:lnTo>
                    <a:lnTo>
                      <a:pt x="204" y="672"/>
                    </a:lnTo>
                    <a:lnTo>
                      <a:pt x="232" y="652"/>
                    </a:lnTo>
                    <a:lnTo>
                      <a:pt x="262" y="632"/>
                    </a:lnTo>
                    <a:lnTo>
                      <a:pt x="296" y="616"/>
                    </a:lnTo>
                    <a:lnTo>
                      <a:pt x="332" y="598"/>
                    </a:lnTo>
                    <a:lnTo>
                      <a:pt x="370" y="584"/>
                    </a:lnTo>
                    <a:lnTo>
                      <a:pt x="370" y="584"/>
                    </a:lnTo>
                    <a:lnTo>
                      <a:pt x="446" y="558"/>
                    </a:lnTo>
                    <a:lnTo>
                      <a:pt x="516" y="530"/>
                    </a:lnTo>
                    <a:lnTo>
                      <a:pt x="580" y="500"/>
                    </a:lnTo>
                    <a:lnTo>
                      <a:pt x="640" y="472"/>
                    </a:lnTo>
                    <a:lnTo>
                      <a:pt x="694" y="442"/>
                    </a:lnTo>
                    <a:lnTo>
                      <a:pt x="742" y="410"/>
                    </a:lnTo>
                    <a:lnTo>
                      <a:pt x="786" y="376"/>
                    </a:lnTo>
                    <a:lnTo>
                      <a:pt x="828" y="342"/>
                    </a:lnTo>
                    <a:lnTo>
                      <a:pt x="864" y="306"/>
                    </a:lnTo>
                    <a:lnTo>
                      <a:pt x="898" y="270"/>
                    </a:lnTo>
                    <a:lnTo>
                      <a:pt x="928" y="230"/>
                    </a:lnTo>
                    <a:lnTo>
                      <a:pt x="956" y="188"/>
                    </a:lnTo>
                    <a:lnTo>
                      <a:pt x="982" y="146"/>
                    </a:lnTo>
                    <a:lnTo>
                      <a:pt x="1006" y="100"/>
                    </a:lnTo>
                    <a:lnTo>
                      <a:pt x="1028" y="52"/>
                    </a:lnTo>
                    <a:lnTo>
                      <a:pt x="10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1" name="Freeform 52"/>
              <p:cNvSpPr>
                <a:spLocks/>
              </p:cNvSpPr>
              <p:nvPr/>
            </p:nvSpPr>
            <p:spPr bwMode="auto">
              <a:xfrm>
                <a:off x="571" y="1992"/>
                <a:ext cx="1016" cy="1248"/>
              </a:xfrm>
              <a:custGeom>
                <a:avLst/>
                <a:gdLst/>
                <a:ahLst/>
                <a:cxnLst>
                  <a:cxn ang="0">
                    <a:pos x="4" y="1248"/>
                  </a:cxn>
                  <a:cxn ang="0">
                    <a:pos x="4" y="1248"/>
                  </a:cxn>
                  <a:cxn ang="0">
                    <a:pos x="2" y="1228"/>
                  </a:cxn>
                  <a:cxn ang="0">
                    <a:pos x="0" y="1204"/>
                  </a:cxn>
                  <a:cxn ang="0">
                    <a:pos x="0" y="1172"/>
                  </a:cxn>
                  <a:cxn ang="0">
                    <a:pos x="0" y="1134"/>
                  </a:cxn>
                  <a:cxn ang="0">
                    <a:pos x="4" y="1090"/>
                  </a:cxn>
                  <a:cxn ang="0">
                    <a:pos x="10" y="1042"/>
                  </a:cxn>
                  <a:cxn ang="0">
                    <a:pos x="20" y="992"/>
                  </a:cxn>
                  <a:cxn ang="0">
                    <a:pos x="28" y="966"/>
                  </a:cxn>
                  <a:cxn ang="0">
                    <a:pos x="36" y="940"/>
                  </a:cxn>
                  <a:cxn ang="0">
                    <a:pos x="46" y="914"/>
                  </a:cxn>
                  <a:cxn ang="0">
                    <a:pos x="58" y="886"/>
                  </a:cxn>
                  <a:cxn ang="0">
                    <a:pos x="70" y="860"/>
                  </a:cxn>
                  <a:cxn ang="0">
                    <a:pos x="86" y="834"/>
                  </a:cxn>
                  <a:cxn ang="0">
                    <a:pos x="102" y="808"/>
                  </a:cxn>
                  <a:cxn ang="0">
                    <a:pos x="122" y="782"/>
                  </a:cxn>
                  <a:cxn ang="0">
                    <a:pos x="142" y="758"/>
                  </a:cxn>
                  <a:cxn ang="0">
                    <a:pos x="164" y="734"/>
                  </a:cxn>
                  <a:cxn ang="0">
                    <a:pos x="190" y="710"/>
                  </a:cxn>
                  <a:cxn ang="0">
                    <a:pos x="218" y="688"/>
                  </a:cxn>
                  <a:cxn ang="0">
                    <a:pos x="248" y="668"/>
                  </a:cxn>
                  <a:cxn ang="0">
                    <a:pos x="280" y="648"/>
                  </a:cxn>
                  <a:cxn ang="0">
                    <a:pos x="316" y="630"/>
                  </a:cxn>
                  <a:cxn ang="0">
                    <a:pos x="354" y="614"/>
                  </a:cxn>
                  <a:cxn ang="0">
                    <a:pos x="354" y="614"/>
                  </a:cxn>
                  <a:cxn ang="0">
                    <a:pos x="430" y="584"/>
                  </a:cxn>
                  <a:cxn ang="0">
                    <a:pos x="500" y="554"/>
                  </a:cxn>
                  <a:cxn ang="0">
                    <a:pos x="562" y="522"/>
                  </a:cxn>
                  <a:cxn ang="0">
                    <a:pos x="620" y="490"/>
                  </a:cxn>
                  <a:cxn ang="0">
                    <a:pos x="674" y="458"/>
                  </a:cxn>
                  <a:cxn ang="0">
                    <a:pos x="722" y="424"/>
                  </a:cxn>
                  <a:cxn ang="0">
                    <a:pos x="766" y="390"/>
                  </a:cxn>
                  <a:cxn ang="0">
                    <a:pos x="806" y="354"/>
                  </a:cxn>
                  <a:cxn ang="0">
                    <a:pos x="842" y="316"/>
                  </a:cxn>
                  <a:cxn ang="0">
                    <a:pos x="874" y="276"/>
                  </a:cxn>
                  <a:cxn ang="0">
                    <a:pos x="902" y="236"/>
                  </a:cxn>
                  <a:cxn ang="0">
                    <a:pos x="930" y="194"/>
                  </a:cxn>
                  <a:cxn ang="0">
                    <a:pos x="954" y="148"/>
                  </a:cxn>
                  <a:cxn ang="0">
                    <a:pos x="976" y="102"/>
                  </a:cxn>
                  <a:cxn ang="0">
                    <a:pos x="996" y="52"/>
                  </a:cxn>
                  <a:cxn ang="0">
                    <a:pos x="1016" y="0"/>
                  </a:cxn>
                </a:cxnLst>
                <a:rect l="0" t="0" r="r" b="b"/>
                <a:pathLst>
                  <a:path w="1016" h="1248">
                    <a:moveTo>
                      <a:pt x="4" y="1248"/>
                    </a:moveTo>
                    <a:lnTo>
                      <a:pt x="4" y="1248"/>
                    </a:lnTo>
                    <a:lnTo>
                      <a:pt x="2" y="1228"/>
                    </a:lnTo>
                    <a:lnTo>
                      <a:pt x="0" y="1204"/>
                    </a:lnTo>
                    <a:lnTo>
                      <a:pt x="0" y="1172"/>
                    </a:lnTo>
                    <a:lnTo>
                      <a:pt x="0" y="1134"/>
                    </a:lnTo>
                    <a:lnTo>
                      <a:pt x="4" y="1090"/>
                    </a:lnTo>
                    <a:lnTo>
                      <a:pt x="10" y="1042"/>
                    </a:lnTo>
                    <a:lnTo>
                      <a:pt x="20" y="992"/>
                    </a:lnTo>
                    <a:lnTo>
                      <a:pt x="28" y="966"/>
                    </a:lnTo>
                    <a:lnTo>
                      <a:pt x="36" y="940"/>
                    </a:lnTo>
                    <a:lnTo>
                      <a:pt x="46" y="914"/>
                    </a:lnTo>
                    <a:lnTo>
                      <a:pt x="58" y="886"/>
                    </a:lnTo>
                    <a:lnTo>
                      <a:pt x="70" y="860"/>
                    </a:lnTo>
                    <a:lnTo>
                      <a:pt x="86" y="834"/>
                    </a:lnTo>
                    <a:lnTo>
                      <a:pt x="102" y="808"/>
                    </a:lnTo>
                    <a:lnTo>
                      <a:pt x="122" y="782"/>
                    </a:lnTo>
                    <a:lnTo>
                      <a:pt x="142" y="758"/>
                    </a:lnTo>
                    <a:lnTo>
                      <a:pt x="164" y="734"/>
                    </a:lnTo>
                    <a:lnTo>
                      <a:pt x="190" y="710"/>
                    </a:lnTo>
                    <a:lnTo>
                      <a:pt x="218" y="688"/>
                    </a:lnTo>
                    <a:lnTo>
                      <a:pt x="248" y="668"/>
                    </a:lnTo>
                    <a:lnTo>
                      <a:pt x="280" y="648"/>
                    </a:lnTo>
                    <a:lnTo>
                      <a:pt x="316" y="630"/>
                    </a:lnTo>
                    <a:lnTo>
                      <a:pt x="354" y="614"/>
                    </a:lnTo>
                    <a:lnTo>
                      <a:pt x="354" y="614"/>
                    </a:lnTo>
                    <a:lnTo>
                      <a:pt x="430" y="584"/>
                    </a:lnTo>
                    <a:lnTo>
                      <a:pt x="500" y="554"/>
                    </a:lnTo>
                    <a:lnTo>
                      <a:pt x="562" y="522"/>
                    </a:lnTo>
                    <a:lnTo>
                      <a:pt x="620" y="490"/>
                    </a:lnTo>
                    <a:lnTo>
                      <a:pt x="674" y="458"/>
                    </a:lnTo>
                    <a:lnTo>
                      <a:pt x="722" y="424"/>
                    </a:lnTo>
                    <a:lnTo>
                      <a:pt x="766" y="390"/>
                    </a:lnTo>
                    <a:lnTo>
                      <a:pt x="806" y="354"/>
                    </a:lnTo>
                    <a:lnTo>
                      <a:pt x="842" y="316"/>
                    </a:lnTo>
                    <a:lnTo>
                      <a:pt x="874" y="276"/>
                    </a:lnTo>
                    <a:lnTo>
                      <a:pt x="902" y="236"/>
                    </a:lnTo>
                    <a:lnTo>
                      <a:pt x="930" y="194"/>
                    </a:lnTo>
                    <a:lnTo>
                      <a:pt x="954" y="148"/>
                    </a:lnTo>
                    <a:lnTo>
                      <a:pt x="976" y="102"/>
                    </a:lnTo>
                    <a:lnTo>
                      <a:pt x="996" y="52"/>
                    </a:lnTo>
                    <a:lnTo>
                      <a:pt x="10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2" name="Freeform 53"/>
              <p:cNvSpPr>
                <a:spLocks/>
              </p:cNvSpPr>
              <p:nvPr/>
            </p:nvSpPr>
            <p:spPr bwMode="auto">
              <a:xfrm>
                <a:off x="607" y="1964"/>
                <a:ext cx="981" cy="1295"/>
              </a:xfrm>
              <a:custGeom>
                <a:avLst/>
                <a:gdLst/>
                <a:ahLst/>
                <a:cxnLst>
                  <a:cxn ang="0">
                    <a:pos x="6" y="1296"/>
                  </a:cxn>
                  <a:cxn ang="0">
                    <a:pos x="6" y="1296"/>
                  </a:cxn>
                  <a:cxn ang="0">
                    <a:pos x="4" y="1276"/>
                  </a:cxn>
                  <a:cxn ang="0">
                    <a:pos x="2" y="1252"/>
                  </a:cxn>
                  <a:cxn ang="0">
                    <a:pos x="0" y="1220"/>
                  </a:cxn>
                  <a:cxn ang="0">
                    <a:pos x="0" y="1182"/>
                  </a:cxn>
                  <a:cxn ang="0">
                    <a:pos x="2" y="1138"/>
                  </a:cxn>
                  <a:cxn ang="0">
                    <a:pos x="6" y="1090"/>
                  </a:cxn>
                  <a:cxn ang="0">
                    <a:pos x="16" y="1038"/>
                  </a:cxn>
                  <a:cxn ang="0">
                    <a:pos x="22" y="1012"/>
                  </a:cxn>
                  <a:cxn ang="0">
                    <a:pos x="30" y="984"/>
                  </a:cxn>
                  <a:cxn ang="0">
                    <a:pos x="40" y="958"/>
                  </a:cxn>
                  <a:cxn ang="0">
                    <a:pos x="50" y="930"/>
                  </a:cxn>
                  <a:cxn ang="0">
                    <a:pos x="62" y="902"/>
                  </a:cxn>
                  <a:cxn ang="0">
                    <a:pos x="76" y="876"/>
                  </a:cxn>
                  <a:cxn ang="0">
                    <a:pos x="92" y="850"/>
                  </a:cxn>
                  <a:cxn ang="0">
                    <a:pos x="110" y="822"/>
                  </a:cxn>
                  <a:cxn ang="0">
                    <a:pos x="130" y="798"/>
                  </a:cxn>
                  <a:cxn ang="0">
                    <a:pos x="152" y="772"/>
                  </a:cxn>
                  <a:cxn ang="0">
                    <a:pos x="176" y="748"/>
                  </a:cxn>
                  <a:cxn ang="0">
                    <a:pos x="204" y="724"/>
                  </a:cxn>
                  <a:cxn ang="0">
                    <a:pos x="234" y="702"/>
                  </a:cxn>
                  <a:cxn ang="0">
                    <a:pos x="266" y="682"/>
                  </a:cxn>
                  <a:cxn ang="0">
                    <a:pos x="300" y="662"/>
                  </a:cxn>
                  <a:cxn ang="0">
                    <a:pos x="338" y="646"/>
                  </a:cxn>
                  <a:cxn ang="0">
                    <a:pos x="338" y="646"/>
                  </a:cxn>
                  <a:cxn ang="0">
                    <a:pos x="414" y="612"/>
                  </a:cxn>
                  <a:cxn ang="0">
                    <a:pos x="482" y="578"/>
                  </a:cxn>
                  <a:cxn ang="0">
                    <a:pos x="544" y="544"/>
                  </a:cxn>
                  <a:cxn ang="0">
                    <a:pos x="602" y="510"/>
                  </a:cxn>
                  <a:cxn ang="0">
                    <a:pos x="654" y="474"/>
                  </a:cxn>
                  <a:cxn ang="0">
                    <a:pos x="702" y="438"/>
                  </a:cxn>
                  <a:cxn ang="0">
                    <a:pos x="744" y="402"/>
                  </a:cxn>
                  <a:cxn ang="0">
                    <a:pos x="782" y="364"/>
                  </a:cxn>
                  <a:cxn ang="0">
                    <a:pos x="818" y="324"/>
                  </a:cxn>
                  <a:cxn ang="0">
                    <a:pos x="848" y="284"/>
                  </a:cxn>
                  <a:cxn ang="0">
                    <a:pos x="876" y="242"/>
                  </a:cxn>
                  <a:cxn ang="0">
                    <a:pos x="902" y="198"/>
                  </a:cxn>
                  <a:cxn ang="0">
                    <a:pos x="926" y="152"/>
                  </a:cxn>
                  <a:cxn ang="0">
                    <a:pos x="946" y="104"/>
                  </a:cxn>
                  <a:cxn ang="0">
                    <a:pos x="966" y="54"/>
                  </a:cxn>
                  <a:cxn ang="0">
                    <a:pos x="982" y="0"/>
                  </a:cxn>
                </a:cxnLst>
                <a:rect l="0" t="0" r="r" b="b"/>
                <a:pathLst>
                  <a:path w="982" h="1296">
                    <a:moveTo>
                      <a:pt x="6" y="1296"/>
                    </a:moveTo>
                    <a:lnTo>
                      <a:pt x="6" y="1296"/>
                    </a:lnTo>
                    <a:lnTo>
                      <a:pt x="4" y="1276"/>
                    </a:lnTo>
                    <a:lnTo>
                      <a:pt x="2" y="1252"/>
                    </a:lnTo>
                    <a:lnTo>
                      <a:pt x="0" y="1220"/>
                    </a:lnTo>
                    <a:lnTo>
                      <a:pt x="0" y="1182"/>
                    </a:lnTo>
                    <a:lnTo>
                      <a:pt x="2" y="1138"/>
                    </a:lnTo>
                    <a:lnTo>
                      <a:pt x="6" y="1090"/>
                    </a:lnTo>
                    <a:lnTo>
                      <a:pt x="16" y="1038"/>
                    </a:lnTo>
                    <a:lnTo>
                      <a:pt x="22" y="1012"/>
                    </a:lnTo>
                    <a:lnTo>
                      <a:pt x="30" y="984"/>
                    </a:lnTo>
                    <a:lnTo>
                      <a:pt x="40" y="958"/>
                    </a:lnTo>
                    <a:lnTo>
                      <a:pt x="50" y="930"/>
                    </a:lnTo>
                    <a:lnTo>
                      <a:pt x="62" y="902"/>
                    </a:lnTo>
                    <a:lnTo>
                      <a:pt x="76" y="876"/>
                    </a:lnTo>
                    <a:lnTo>
                      <a:pt x="92" y="850"/>
                    </a:lnTo>
                    <a:lnTo>
                      <a:pt x="110" y="822"/>
                    </a:lnTo>
                    <a:lnTo>
                      <a:pt x="130" y="798"/>
                    </a:lnTo>
                    <a:lnTo>
                      <a:pt x="152" y="772"/>
                    </a:lnTo>
                    <a:lnTo>
                      <a:pt x="176" y="748"/>
                    </a:lnTo>
                    <a:lnTo>
                      <a:pt x="204" y="724"/>
                    </a:lnTo>
                    <a:lnTo>
                      <a:pt x="234" y="702"/>
                    </a:lnTo>
                    <a:lnTo>
                      <a:pt x="266" y="682"/>
                    </a:lnTo>
                    <a:lnTo>
                      <a:pt x="300" y="662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414" y="612"/>
                    </a:lnTo>
                    <a:lnTo>
                      <a:pt x="482" y="578"/>
                    </a:lnTo>
                    <a:lnTo>
                      <a:pt x="544" y="544"/>
                    </a:lnTo>
                    <a:lnTo>
                      <a:pt x="602" y="510"/>
                    </a:lnTo>
                    <a:lnTo>
                      <a:pt x="654" y="474"/>
                    </a:lnTo>
                    <a:lnTo>
                      <a:pt x="702" y="438"/>
                    </a:lnTo>
                    <a:lnTo>
                      <a:pt x="744" y="402"/>
                    </a:lnTo>
                    <a:lnTo>
                      <a:pt x="782" y="364"/>
                    </a:lnTo>
                    <a:lnTo>
                      <a:pt x="818" y="324"/>
                    </a:lnTo>
                    <a:lnTo>
                      <a:pt x="848" y="284"/>
                    </a:lnTo>
                    <a:lnTo>
                      <a:pt x="876" y="242"/>
                    </a:lnTo>
                    <a:lnTo>
                      <a:pt x="902" y="198"/>
                    </a:lnTo>
                    <a:lnTo>
                      <a:pt x="926" y="152"/>
                    </a:lnTo>
                    <a:lnTo>
                      <a:pt x="946" y="104"/>
                    </a:lnTo>
                    <a:lnTo>
                      <a:pt x="966" y="54"/>
                    </a:lnTo>
                    <a:lnTo>
                      <a:pt x="9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3" name="Freeform 54"/>
              <p:cNvSpPr>
                <a:spLocks/>
              </p:cNvSpPr>
              <p:nvPr/>
            </p:nvSpPr>
            <p:spPr bwMode="auto">
              <a:xfrm>
                <a:off x="643" y="1935"/>
                <a:ext cx="950" cy="1342"/>
              </a:xfrm>
              <a:custGeom>
                <a:avLst/>
                <a:gdLst/>
                <a:ahLst/>
                <a:cxnLst>
                  <a:cxn ang="0">
                    <a:pos x="10" y="1342"/>
                  </a:cxn>
                  <a:cxn ang="0">
                    <a:pos x="10" y="1342"/>
                  </a:cxn>
                  <a:cxn ang="0">
                    <a:pos x="6" y="1322"/>
                  </a:cxn>
                  <a:cxn ang="0">
                    <a:pos x="4" y="1298"/>
                  </a:cxn>
                  <a:cxn ang="0">
                    <a:pos x="2" y="1266"/>
                  </a:cxn>
                  <a:cxn ang="0">
                    <a:pos x="0" y="1226"/>
                  </a:cxn>
                  <a:cxn ang="0">
                    <a:pos x="0" y="1182"/>
                  </a:cxn>
                  <a:cxn ang="0">
                    <a:pos x="4" y="1134"/>
                  </a:cxn>
                  <a:cxn ang="0">
                    <a:pos x="12" y="1082"/>
                  </a:cxn>
                  <a:cxn ang="0">
                    <a:pos x="18" y="1054"/>
                  </a:cxn>
                  <a:cxn ang="0">
                    <a:pos x="24" y="1028"/>
                  </a:cxn>
                  <a:cxn ang="0">
                    <a:pos x="32" y="1000"/>
                  </a:cxn>
                  <a:cxn ang="0">
                    <a:pos x="42" y="972"/>
                  </a:cxn>
                  <a:cxn ang="0">
                    <a:pos x="54" y="944"/>
                  </a:cxn>
                  <a:cxn ang="0">
                    <a:pos x="68" y="916"/>
                  </a:cxn>
                  <a:cxn ang="0">
                    <a:pos x="82" y="888"/>
                  </a:cxn>
                  <a:cxn ang="0">
                    <a:pos x="100" y="862"/>
                  </a:cxn>
                  <a:cxn ang="0">
                    <a:pos x="118" y="834"/>
                  </a:cxn>
                  <a:cxn ang="0">
                    <a:pos x="140" y="808"/>
                  </a:cxn>
                  <a:cxn ang="0">
                    <a:pos x="164" y="784"/>
                  </a:cxn>
                  <a:cxn ang="0">
                    <a:pos x="190" y="758"/>
                  </a:cxn>
                  <a:cxn ang="0">
                    <a:pos x="220" y="736"/>
                  </a:cxn>
                  <a:cxn ang="0">
                    <a:pos x="250" y="714"/>
                  </a:cxn>
                  <a:cxn ang="0">
                    <a:pos x="286" y="692"/>
                  </a:cxn>
                  <a:cxn ang="0">
                    <a:pos x="322" y="674"/>
                  </a:cxn>
                  <a:cxn ang="0">
                    <a:pos x="322" y="674"/>
                  </a:cxn>
                  <a:cxn ang="0">
                    <a:pos x="396" y="636"/>
                  </a:cxn>
                  <a:cxn ang="0">
                    <a:pos x="464" y="600"/>
                  </a:cxn>
                  <a:cxn ang="0">
                    <a:pos x="526" y="564"/>
                  </a:cxn>
                  <a:cxn ang="0">
                    <a:pos x="582" y="526"/>
                  </a:cxn>
                  <a:cxn ang="0">
                    <a:pos x="634" y="490"/>
                  </a:cxn>
                  <a:cxn ang="0">
                    <a:pos x="680" y="452"/>
                  </a:cxn>
                  <a:cxn ang="0">
                    <a:pos x="722" y="412"/>
                  </a:cxn>
                  <a:cxn ang="0">
                    <a:pos x="760" y="372"/>
                  </a:cxn>
                  <a:cxn ang="0">
                    <a:pos x="794" y="332"/>
                  </a:cxn>
                  <a:cxn ang="0">
                    <a:pos x="824" y="290"/>
                  </a:cxn>
                  <a:cxn ang="0">
                    <a:pos x="850" y="246"/>
                  </a:cxn>
                  <a:cxn ang="0">
                    <a:pos x="874" y="202"/>
                  </a:cxn>
                  <a:cxn ang="0">
                    <a:pos x="896" y="154"/>
                  </a:cxn>
                  <a:cxn ang="0">
                    <a:pos x="916" y="104"/>
                  </a:cxn>
                  <a:cxn ang="0">
                    <a:pos x="932" y="54"/>
                  </a:cxn>
                  <a:cxn ang="0">
                    <a:pos x="950" y="0"/>
                  </a:cxn>
                </a:cxnLst>
                <a:rect l="0" t="0" r="r" b="b"/>
                <a:pathLst>
                  <a:path w="950" h="1342">
                    <a:moveTo>
                      <a:pt x="10" y="1342"/>
                    </a:moveTo>
                    <a:lnTo>
                      <a:pt x="10" y="1342"/>
                    </a:lnTo>
                    <a:lnTo>
                      <a:pt x="6" y="1322"/>
                    </a:lnTo>
                    <a:lnTo>
                      <a:pt x="4" y="1298"/>
                    </a:lnTo>
                    <a:lnTo>
                      <a:pt x="2" y="1266"/>
                    </a:lnTo>
                    <a:lnTo>
                      <a:pt x="0" y="1226"/>
                    </a:lnTo>
                    <a:lnTo>
                      <a:pt x="0" y="1182"/>
                    </a:lnTo>
                    <a:lnTo>
                      <a:pt x="4" y="1134"/>
                    </a:lnTo>
                    <a:lnTo>
                      <a:pt x="12" y="1082"/>
                    </a:lnTo>
                    <a:lnTo>
                      <a:pt x="18" y="1054"/>
                    </a:lnTo>
                    <a:lnTo>
                      <a:pt x="24" y="1028"/>
                    </a:lnTo>
                    <a:lnTo>
                      <a:pt x="32" y="1000"/>
                    </a:lnTo>
                    <a:lnTo>
                      <a:pt x="42" y="972"/>
                    </a:lnTo>
                    <a:lnTo>
                      <a:pt x="54" y="944"/>
                    </a:lnTo>
                    <a:lnTo>
                      <a:pt x="68" y="916"/>
                    </a:lnTo>
                    <a:lnTo>
                      <a:pt x="82" y="888"/>
                    </a:lnTo>
                    <a:lnTo>
                      <a:pt x="100" y="862"/>
                    </a:lnTo>
                    <a:lnTo>
                      <a:pt x="118" y="834"/>
                    </a:lnTo>
                    <a:lnTo>
                      <a:pt x="140" y="808"/>
                    </a:lnTo>
                    <a:lnTo>
                      <a:pt x="164" y="784"/>
                    </a:lnTo>
                    <a:lnTo>
                      <a:pt x="190" y="758"/>
                    </a:lnTo>
                    <a:lnTo>
                      <a:pt x="220" y="736"/>
                    </a:lnTo>
                    <a:lnTo>
                      <a:pt x="250" y="714"/>
                    </a:lnTo>
                    <a:lnTo>
                      <a:pt x="286" y="692"/>
                    </a:lnTo>
                    <a:lnTo>
                      <a:pt x="322" y="674"/>
                    </a:lnTo>
                    <a:lnTo>
                      <a:pt x="322" y="674"/>
                    </a:lnTo>
                    <a:lnTo>
                      <a:pt x="396" y="636"/>
                    </a:lnTo>
                    <a:lnTo>
                      <a:pt x="464" y="600"/>
                    </a:lnTo>
                    <a:lnTo>
                      <a:pt x="526" y="564"/>
                    </a:lnTo>
                    <a:lnTo>
                      <a:pt x="582" y="526"/>
                    </a:lnTo>
                    <a:lnTo>
                      <a:pt x="634" y="490"/>
                    </a:lnTo>
                    <a:lnTo>
                      <a:pt x="680" y="452"/>
                    </a:lnTo>
                    <a:lnTo>
                      <a:pt x="722" y="412"/>
                    </a:lnTo>
                    <a:lnTo>
                      <a:pt x="760" y="372"/>
                    </a:lnTo>
                    <a:lnTo>
                      <a:pt x="794" y="332"/>
                    </a:lnTo>
                    <a:lnTo>
                      <a:pt x="824" y="290"/>
                    </a:lnTo>
                    <a:lnTo>
                      <a:pt x="850" y="246"/>
                    </a:lnTo>
                    <a:lnTo>
                      <a:pt x="874" y="202"/>
                    </a:lnTo>
                    <a:lnTo>
                      <a:pt x="896" y="154"/>
                    </a:lnTo>
                    <a:lnTo>
                      <a:pt x="916" y="104"/>
                    </a:lnTo>
                    <a:lnTo>
                      <a:pt x="932" y="54"/>
                    </a:lnTo>
                    <a:lnTo>
                      <a:pt x="95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4" name="Freeform 55"/>
              <p:cNvSpPr>
                <a:spLocks/>
              </p:cNvSpPr>
              <p:nvPr/>
            </p:nvSpPr>
            <p:spPr bwMode="auto">
              <a:xfrm>
                <a:off x="680" y="1905"/>
                <a:ext cx="913" cy="1391"/>
              </a:xfrm>
              <a:custGeom>
                <a:avLst/>
                <a:gdLst/>
                <a:ahLst/>
                <a:cxnLst>
                  <a:cxn ang="0">
                    <a:pos x="14" y="1390"/>
                  </a:cxn>
                  <a:cxn ang="0">
                    <a:pos x="14" y="1390"/>
                  </a:cxn>
                  <a:cxn ang="0">
                    <a:pos x="10" y="1368"/>
                  </a:cxn>
                  <a:cxn ang="0">
                    <a:pos x="6" y="1344"/>
                  </a:cxn>
                  <a:cxn ang="0">
                    <a:pos x="4" y="1312"/>
                  </a:cxn>
                  <a:cxn ang="0">
                    <a:pos x="0" y="1274"/>
                  </a:cxn>
                  <a:cxn ang="0">
                    <a:pos x="0" y="1230"/>
                  </a:cxn>
                  <a:cxn ang="0">
                    <a:pos x="2" y="1180"/>
                  </a:cxn>
                  <a:cxn ang="0">
                    <a:pos x="8" y="1128"/>
                  </a:cxn>
                  <a:cxn ang="0">
                    <a:pos x="12" y="1100"/>
                  </a:cxn>
                  <a:cxn ang="0">
                    <a:pos x="18" y="1072"/>
                  </a:cxn>
                  <a:cxn ang="0">
                    <a:pos x="26" y="1044"/>
                  </a:cxn>
                  <a:cxn ang="0">
                    <a:pos x="36" y="1016"/>
                  </a:cxn>
                  <a:cxn ang="0">
                    <a:pos x="46" y="986"/>
                  </a:cxn>
                  <a:cxn ang="0">
                    <a:pos x="58" y="958"/>
                  </a:cxn>
                  <a:cxn ang="0">
                    <a:pos x="74" y="930"/>
                  </a:cxn>
                  <a:cxn ang="0">
                    <a:pos x="90" y="902"/>
                  </a:cxn>
                  <a:cxn ang="0">
                    <a:pos x="108" y="874"/>
                  </a:cxn>
                  <a:cxn ang="0">
                    <a:pos x="128" y="846"/>
                  </a:cxn>
                  <a:cxn ang="0">
                    <a:pos x="152" y="820"/>
                  </a:cxn>
                  <a:cxn ang="0">
                    <a:pos x="178" y="796"/>
                  </a:cxn>
                  <a:cxn ang="0">
                    <a:pos x="206" y="770"/>
                  </a:cxn>
                  <a:cxn ang="0">
                    <a:pos x="236" y="748"/>
                  </a:cxn>
                  <a:cxn ang="0">
                    <a:pos x="270" y="724"/>
                  </a:cxn>
                  <a:cxn ang="0">
                    <a:pos x="308" y="704"/>
                  </a:cxn>
                  <a:cxn ang="0">
                    <a:pos x="308" y="704"/>
                  </a:cxn>
                  <a:cxn ang="0">
                    <a:pos x="380" y="664"/>
                  </a:cxn>
                  <a:cxn ang="0">
                    <a:pos x="448" y="624"/>
                  </a:cxn>
                  <a:cxn ang="0">
                    <a:pos x="508" y="584"/>
                  </a:cxn>
                  <a:cxn ang="0">
                    <a:pos x="564" y="546"/>
                  </a:cxn>
                  <a:cxn ang="0">
                    <a:pos x="614" y="506"/>
                  </a:cxn>
                  <a:cxn ang="0">
                    <a:pos x="660" y="466"/>
                  </a:cxn>
                  <a:cxn ang="0">
                    <a:pos x="700" y="426"/>
                  </a:cxn>
                  <a:cxn ang="0">
                    <a:pos x="736" y="384"/>
                  </a:cxn>
                  <a:cxn ang="0">
                    <a:pos x="768" y="342"/>
                  </a:cxn>
                  <a:cxn ang="0">
                    <a:pos x="798" y="298"/>
                  </a:cxn>
                  <a:cxn ang="0">
                    <a:pos x="824" y="254"/>
                  </a:cxn>
                  <a:cxn ang="0">
                    <a:pos x="846" y="206"/>
                  </a:cxn>
                  <a:cxn ang="0">
                    <a:pos x="866" y="158"/>
                  </a:cxn>
                  <a:cxn ang="0">
                    <a:pos x="884" y="108"/>
                  </a:cxn>
                  <a:cxn ang="0">
                    <a:pos x="900" y="56"/>
                  </a:cxn>
                  <a:cxn ang="0">
                    <a:pos x="914" y="0"/>
                  </a:cxn>
                </a:cxnLst>
                <a:rect l="0" t="0" r="r" b="b"/>
                <a:pathLst>
                  <a:path w="914" h="1390">
                    <a:moveTo>
                      <a:pt x="14" y="1390"/>
                    </a:moveTo>
                    <a:lnTo>
                      <a:pt x="14" y="1390"/>
                    </a:lnTo>
                    <a:lnTo>
                      <a:pt x="10" y="1368"/>
                    </a:lnTo>
                    <a:lnTo>
                      <a:pt x="6" y="1344"/>
                    </a:lnTo>
                    <a:lnTo>
                      <a:pt x="4" y="1312"/>
                    </a:lnTo>
                    <a:lnTo>
                      <a:pt x="0" y="1274"/>
                    </a:lnTo>
                    <a:lnTo>
                      <a:pt x="0" y="1230"/>
                    </a:lnTo>
                    <a:lnTo>
                      <a:pt x="2" y="1180"/>
                    </a:lnTo>
                    <a:lnTo>
                      <a:pt x="8" y="1128"/>
                    </a:lnTo>
                    <a:lnTo>
                      <a:pt x="12" y="1100"/>
                    </a:lnTo>
                    <a:lnTo>
                      <a:pt x="18" y="1072"/>
                    </a:lnTo>
                    <a:lnTo>
                      <a:pt x="26" y="1044"/>
                    </a:lnTo>
                    <a:lnTo>
                      <a:pt x="36" y="1016"/>
                    </a:lnTo>
                    <a:lnTo>
                      <a:pt x="46" y="986"/>
                    </a:lnTo>
                    <a:lnTo>
                      <a:pt x="58" y="958"/>
                    </a:lnTo>
                    <a:lnTo>
                      <a:pt x="74" y="930"/>
                    </a:lnTo>
                    <a:lnTo>
                      <a:pt x="90" y="902"/>
                    </a:lnTo>
                    <a:lnTo>
                      <a:pt x="108" y="874"/>
                    </a:lnTo>
                    <a:lnTo>
                      <a:pt x="128" y="846"/>
                    </a:lnTo>
                    <a:lnTo>
                      <a:pt x="152" y="820"/>
                    </a:lnTo>
                    <a:lnTo>
                      <a:pt x="178" y="796"/>
                    </a:lnTo>
                    <a:lnTo>
                      <a:pt x="206" y="770"/>
                    </a:lnTo>
                    <a:lnTo>
                      <a:pt x="236" y="748"/>
                    </a:lnTo>
                    <a:lnTo>
                      <a:pt x="270" y="724"/>
                    </a:lnTo>
                    <a:lnTo>
                      <a:pt x="308" y="704"/>
                    </a:lnTo>
                    <a:lnTo>
                      <a:pt x="308" y="704"/>
                    </a:lnTo>
                    <a:lnTo>
                      <a:pt x="380" y="664"/>
                    </a:lnTo>
                    <a:lnTo>
                      <a:pt x="448" y="624"/>
                    </a:lnTo>
                    <a:lnTo>
                      <a:pt x="508" y="584"/>
                    </a:lnTo>
                    <a:lnTo>
                      <a:pt x="564" y="546"/>
                    </a:lnTo>
                    <a:lnTo>
                      <a:pt x="614" y="506"/>
                    </a:lnTo>
                    <a:lnTo>
                      <a:pt x="660" y="466"/>
                    </a:lnTo>
                    <a:lnTo>
                      <a:pt x="700" y="426"/>
                    </a:lnTo>
                    <a:lnTo>
                      <a:pt x="736" y="384"/>
                    </a:lnTo>
                    <a:lnTo>
                      <a:pt x="768" y="342"/>
                    </a:lnTo>
                    <a:lnTo>
                      <a:pt x="798" y="298"/>
                    </a:lnTo>
                    <a:lnTo>
                      <a:pt x="824" y="254"/>
                    </a:lnTo>
                    <a:lnTo>
                      <a:pt x="846" y="206"/>
                    </a:lnTo>
                    <a:lnTo>
                      <a:pt x="866" y="158"/>
                    </a:lnTo>
                    <a:lnTo>
                      <a:pt x="884" y="108"/>
                    </a:lnTo>
                    <a:lnTo>
                      <a:pt x="900" y="56"/>
                    </a:lnTo>
                    <a:lnTo>
                      <a:pt x="9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5" name="Freeform 56"/>
              <p:cNvSpPr>
                <a:spLocks/>
              </p:cNvSpPr>
              <p:nvPr/>
            </p:nvSpPr>
            <p:spPr bwMode="auto">
              <a:xfrm>
                <a:off x="715" y="1876"/>
                <a:ext cx="880" cy="1434"/>
              </a:xfrm>
              <a:custGeom>
                <a:avLst/>
                <a:gdLst/>
                <a:ahLst/>
                <a:cxnLst>
                  <a:cxn ang="0">
                    <a:pos x="20" y="1434"/>
                  </a:cxn>
                  <a:cxn ang="0">
                    <a:pos x="20" y="1434"/>
                  </a:cxn>
                  <a:cxn ang="0">
                    <a:pos x="16" y="1414"/>
                  </a:cxn>
                  <a:cxn ang="0">
                    <a:pos x="10" y="1388"/>
                  </a:cxn>
                  <a:cxn ang="0">
                    <a:pos x="6" y="1356"/>
                  </a:cxn>
                  <a:cxn ang="0">
                    <a:pos x="2" y="1318"/>
                  </a:cxn>
                  <a:cxn ang="0">
                    <a:pos x="0" y="1274"/>
                  </a:cxn>
                  <a:cxn ang="0">
                    <a:pos x="0" y="1224"/>
                  </a:cxn>
                  <a:cxn ang="0">
                    <a:pos x="6" y="1170"/>
                  </a:cxn>
                  <a:cxn ang="0">
                    <a:pos x="10" y="1142"/>
                  </a:cxn>
                  <a:cxn ang="0">
                    <a:pos x="14" y="1114"/>
                  </a:cxn>
                  <a:cxn ang="0">
                    <a:pos x="22" y="1086"/>
                  </a:cxn>
                  <a:cxn ang="0">
                    <a:pos x="30" y="1056"/>
                  </a:cxn>
                  <a:cxn ang="0">
                    <a:pos x="40" y="1028"/>
                  </a:cxn>
                  <a:cxn ang="0">
                    <a:pos x="50" y="998"/>
                  </a:cxn>
                  <a:cxn ang="0">
                    <a:pos x="64" y="968"/>
                  </a:cxn>
                  <a:cxn ang="0">
                    <a:pos x="80" y="940"/>
                  </a:cxn>
                  <a:cxn ang="0">
                    <a:pos x="98" y="912"/>
                  </a:cxn>
                  <a:cxn ang="0">
                    <a:pos x="118" y="884"/>
                  </a:cxn>
                  <a:cxn ang="0">
                    <a:pos x="140" y="856"/>
                  </a:cxn>
                  <a:cxn ang="0">
                    <a:pos x="166" y="830"/>
                  </a:cxn>
                  <a:cxn ang="0">
                    <a:pos x="192" y="804"/>
                  </a:cxn>
                  <a:cxn ang="0">
                    <a:pos x="222" y="778"/>
                  </a:cxn>
                  <a:cxn ang="0">
                    <a:pos x="256" y="754"/>
                  </a:cxn>
                  <a:cxn ang="0">
                    <a:pos x="292" y="732"/>
                  </a:cxn>
                  <a:cxn ang="0">
                    <a:pos x="292" y="732"/>
                  </a:cxn>
                  <a:cxn ang="0">
                    <a:pos x="364" y="690"/>
                  </a:cxn>
                  <a:cxn ang="0">
                    <a:pos x="430" y="646"/>
                  </a:cxn>
                  <a:cxn ang="0">
                    <a:pos x="490" y="604"/>
                  </a:cxn>
                  <a:cxn ang="0">
                    <a:pos x="544" y="562"/>
                  </a:cxn>
                  <a:cxn ang="0">
                    <a:pos x="594" y="520"/>
                  </a:cxn>
                  <a:cxn ang="0">
                    <a:pos x="638" y="478"/>
                  </a:cxn>
                  <a:cxn ang="0">
                    <a:pos x="678" y="436"/>
                  </a:cxn>
                  <a:cxn ang="0">
                    <a:pos x="712" y="394"/>
                  </a:cxn>
                  <a:cxn ang="0">
                    <a:pos x="744" y="350"/>
                  </a:cxn>
                  <a:cxn ang="0">
                    <a:pos x="772" y="304"/>
                  </a:cxn>
                  <a:cxn ang="0">
                    <a:pos x="796" y="258"/>
                  </a:cxn>
                  <a:cxn ang="0">
                    <a:pos x="818" y="210"/>
                  </a:cxn>
                  <a:cxn ang="0">
                    <a:pos x="836" y="160"/>
                  </a:cxn>
                  <a:cxn ang="0">
                    <a:pos x="852" y="110"/>
                  </a:cxn>
                  <a:cxn ang="0">
                    <a:pos x="866" y="56"/>
                  </a:cxn>
                  <a:cxn ang="0">
                    <a:pos x="880" y="0"/>
                  </a:cxn>
                </a:cxnLst>
                <a:rect l="0" t="0" r="r" b="b"/>
                <a:pathLst>
                  <a:path w="880" h="1434">
                    <a:moveTo>
                      <a:pt x="20" y="1434"/>
                    </a:moveTo>
                    <a:lnTo>
                      <a:pt x="20" y="1434"/>
                    </a:lnTo>
                    <a:lnTo>
                      <a:pt x="16" y="1414"/>
                    </a:lnTo>
                    <a:lnTo>
                      <a:pt x="10" y="1388"/>
                    </a:lnTo>
                    <a:lnTo>
                      <a:pt x="6" y="1356"/>
                    </a:lnTo>
                    <a:lnTo>
                      <a:pt x="2" y="1318"/>
                    </a:lnTo>
                    <a:lnTo>
                      <a:pt x="0" y="1274"/>
                    </a:lnTo>
                    <a:lnTo>
                      <a:pt x="0" y="1224"/>
                    </a:lnTo>
                    <a:lnTo>
                      <a:pt x="6" y="1170"/>
                    </a:lnTo>
                    <a:lnTo>
                      <a:pt x="10" y="1142"/>
                    </a:lnTo>
                    <a:lnTo>
                      <a:pt x="14" y="1114"/>
                    </a:lnTo>
                    <a:lnTo>
                      <a:pt x="22" y="1086"/>
                    </a:lnTo>
                    <a:lnTo>
                      <a:pt x="30" y="1056"/>
                    </a:lnTo>
                    <a:lnTo>
                      <a:pt x="40" y="1028"/>
                    </a:lnTo>
                    <a:lnTo>
                      <a:pt x="50" y="998"/>
                    </a:lnTo>
                    <a:lnTo>
                      <a:pt x="64" y="968"/>
                    </a:lnTo>
                    <a:lnTo>
                      <a:pt x="80" y="940"/>
                    </a:lnTo>
                    <a:lnTo>
                      <a:pt x="98" y="912"/>
                    </a:lnTo>
                    <a:lnTo>
                      <a:pt x="118" y="884"/>
                    </a:lnTo>
                    <a:lnTo>
                      <a:pt x="140" y="856"/>
                    </a:lnTo>
                    <a:lnTo>
                      <a:pt x="166" y="830"/>
                    </a:lnTo>
                    <a:lnTo>
                      <a:pt x="192" y="804"/>
                    </a:lnTo>
                    <a:lnTo>
                      <a:pt x="222" y="778"/>
                    </a:lnTo>
                    <a:lnTo>
                      <a:pt x="256" y="754"/>
                    </a:lnTo>
                    <a:lnTo>
                      <a:pt x="292" y="732"/>
                    </a:lnTo>
                    <a:lnTo>
                      <a:pt x="292" y="732"/>
                    </a:lnTo>
                    <a:lnTo>
                      <a:pt x="364" y="690"/>
                    </a:lnTo>
                    <a:lnTo>
                      <a:pt x="430" y="646"/>
                    </a:lnTo>
                    <a:lnTo>
                      <a:pt x="490" y="604"/>
                    </a:lnTo>
                    <a:lnTo>
                      <a:pt x="544" y="562"/>
                    </a:lnTo>
                    <a:lnTo>
                      <a:pt x="594" y="520"/>
                    </a:lnTo>
                    <a:lnTo>
                      <a:pt x="638" y="478"/>
                    </a:lnTo>
                    <a:lnTo>
                      <a:pt x="678" y="436"/>
                    </a:lnTo>
                    <a:lnTo>
                      <a:pt x="712" y="394"/>
                    </a:lnTo>
                    <a:lnTo>
                      <a:pt x="744" y="350"/>
                    </a:lnTo>
                    <a:lnTo>
                      <a:pt x="772" y="304"/>
                    </a:lnTo>
                    <a:lnTo>
                      <a:pt x="796" y="258"/>
                    </a:lnTo>
                    <a:lnTo>
                      <a:pt x="818" y="210"/>
                    </a:lnTo>
                    <a:lnTo>
                      <a:pt x="836" y="160"/>
                    </a:lnTo>
                    <a:lnTo>
                      <a:pt x="852" y="110"/>
                    </a:lnTo>
                    <a:lnTo>
                      <a:pt x="866" y="56"/>
                    </a:lnTo>
                    <a:lnTo>
                      <a:pt x="8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6" name="Freeform 57"/>
              <p:cNvSpPr>
                <a:spLocks/>
              </p:cNvSpPr>
              <p:nvPr/>
            </p:nvSpPr>
            <p:spPr bwMode="auto">
              <a:xfrm>
                <a:off x="751" y="1849"/>
                <a:ext cx="844" cy="1477"/>
              </a:xfrm>
              <a:custGeom>
                <a:avLst/>
                <a:gdLst/>
                <a:ahLst/>
                <a:cxnLst>
                  <a:cxn ang="0">
                    <a:pos x="26" y="1478"/>
                  </a:cxn>
                  <a:cxn ang="0">
                    <a:pos x="26" y="1478"/>
                  </a:cxn>
                  <a:cxn ang="0">
                    <a:pos x="20" y="1456"/>
                  </a:cxn>
                  <a:cxn ang="0">
                    <a:pos x="16" y="1432"/>
                  </a:cxn>
                  <a:cxn ang="0">
                    <a:pos x="10" y="1400"/>
                  </a:cxn>
                  <a:cxn ang="0">
                    <a:pos x="4" y="1362"/>
                  </a:cxn>
                  <a:cxn ang="0">
                    <a:pos x="2" y="1316"/>
                  </a:cxn>
                  <a:cxn ang="0">
                    <a:pos x="0" y="1266"/>
                  </a:cxn>
                  <a:cxn ang="0">
                    <a:pos x="4" y="1212"/>
                  </a:cxn>
                  <a:cxn ang="0">
                    <a:pos x="6" y="1184"/>
                  </a:cxn>
                  <a:cxn ang="0">
                    <a:pos x="10" y="1156"/>
                  </a:cxn>
                  <a:cxn ang="0">
                    <a:pos x="16" y="1126"/>
                  </a:cxn>
                  <a:cxn ang="0">
                    <a:pos x="24" y="1098"/>
                  </a:cxn>
                  <a:cxn ang="0">
                    <a:pos x="32" y="1068"/>
                  </a:cxn>
                  <a:cxn ang="0">
                    <a:pos x="44" y="1038"/>
                  </a:cxn>
                  <a:cxn ang="0">
                    <a:pos x="56" y="1008"/>
                  </a:cxn>
                  <a:cxn ang="0">
                    <a:pos x="72" y="978"/>
                  </a:cxn>
                  <a:cxn ang="0">
                    <a:pos x="88" y="948"/>
                  </a:cxn>
                  <a:cxn ang="0">
                    <a:pos x="108" y="920"/>
                  </a:cxn>
                  <a:cxn ang="0">
                    <a:pos x="128" y="892"/>
                  </a:cxn>
                  <a:cxn ang="0">
                    <a:pos x="152" y="864"/>
                  </a:cxn>
                  <a:cxn ang="0">
                    <a:pos x="180" y="836"/>
                  </a:cxn>
                  <a:cxn ang="0">
                    <a:pos x="210" y="810"/>
                  </a:cxn>
                  <a:cxn ang="0">
                    <a:pos x="242" y="784"/>
                  </a:cxn>
                  <a:cxn ang="0">
                    <a:pos x="278" y="760"/>
                  </a:cxn>
                  <a:cxn ang="0">
                    <a:pos x="278" y="760"/>
                  </a:cxn>
                  <a:cxn ang="0">
                    <a:pos x="348" y="714"/>
                  </a:cxn>
                  <a:cxn ang="0">
                    <a:pos x="414" y="668"/>
                  </a:cxn>
                  <a:cxn ang="0">
                    <a:pos x="472" y="624"/>
                  </a:cxn>
                  <a:cxn ang="0">
                    <a:pos x="526" y="580"/>
                  </a:cxn>
                  <a:cxn ang="0">
                    <a:pos x="574" y="536"/>
                  </a:cxn>
                  <a:cxn ang="0">
                    <a:pos x="616" y="492"/>
                  </a:cxn>
                  <a:cxn ang="0">
                    <a:pos x="654" y="448"/>
                  </a:cxn>
                  <a:cxn ang="0">
                    <a:pos x="688" y="402"/>
                  </a:cxn>
                  <a:cxn ang="0">
                    <a:pos x="718" y="358"/>
                  </a:cxn>
                  <a:cxn ang="0">
                    <a:pos x="744" y="310"/>
                  </a:cxn>
                  <a:cxn ang="0">
                    <a:pos x="768" y="264"/>
                  </a:cxn>
                  <a:cxn ang="0">
                    <a:pos x="788" y="214"/>
                  </a:cxn>
                  <a:cxn ang="0">
                    <a:pos x="804" y="164"/>
                  </a:cxn>
                  <a:cxn ang="0">
                    <a:pos x="820" y="112"/>
                  </a:cxn>
                  <a:cxn ang="0">
                    <a:pos x="832" y="58"/>
                  </a:cxn>
                  <a:cxn ang="0">
                    <a:pos x="844" y="0"/>
                  </a:cxn>
                </a:cxnLst>
                <a:rect l="0" t="0" r="r" b="b"/>
                <a:pathLst>
                  <a:path w="844" h="1478">
                    <a:moveTo>
                      <a:pt x="26" y="1478"/>
                    </a:moveTo>
                    <a:lnTo>
                      <a:pt x="26" y="1478"/>
                    </a:lnTo>
                    <a:lnTo>
                      <a:pt x="20" y="1456"/>
                    </a:lnTo>
                    <a:lnTo>
                      <a:pt x="16" y="1432"/>
                    </a:lnTo>
                    <a:lnTo>
                      <a:pt x="10" y="1400"/>
                    </a:lnTo>
                    <a:lnTo>
                      <a:pt x="4" y="1362"/>
                    </a:lnTo>
                    <a:lnTo>
                      <a:pt x="2" y="1316"/>
                    </a:lnTo>
                    <a:lnTo>
                      <a:pt x="0" y="1266"/>
                    </a:lnTo>
                    <a:lnTo>
                      <a:pt x="4" y="1212"/>
                    </a:lnTo>
                    <a:lnTo>
                      <a:pt x="6" y="1184"/>
                    </a:lnTo>
                    <a:lnTo>
                      <a:pt x="10" y="1156"/>
                    </a:lnTo>
                    <a:lnTo>
                      <a:pt x="16" y="1126"/>
                    </a:lnTo>
                    <a:lnTo>
                      <a:pt x="24" y="1098"/>
                    </a:lnTo>
                    <a:lnTo>
                      <a:pt x="32" y="1068"/>
                    </a:lnTo>
                    <a:lnTo>
                      <a:pt x="44" y="1038"/>
                    </a:lnTo>
                    <a:lnTo>
                      <a:pt x="56" y="1008"/>
                    </a:lnTo>
                    <a:lnTo>
                      <a:pt x="72" y="978"/>
                    </a:lnTo>
                    <a:lnTo>
                      <a:pt x="88" y="948"/>
                    </a:lnTo>
                    <a:lnTo>
                      <a:pt x="108" y="920"/>
                    </a:lnTo>
                    <a:lnTo>
                      <a:pt x="128" y="892"/>
                    </a:lnTo>
                    <a:lnTo>
                      <a:pt x="152" y="864"/>
                    </a:lnTo>
                    <a:lnTo>
                      <a:pt x="180" y="836"/>
                    </a:lnTo>
                    <a:lnTo>
                      <a:pt x="210" y="810"/>
                    </a:lnTo>
                    <a:lnTo>
                      <a:pt x="242" y="784"/>
                    </a:lnTo>
                    <a:lnTo>
                      <a:pt x="278" y="760"/>
                    </a:lnTo>
                    <a:lnTo>
                      <a:pt x="278" y="760"/>
                    </a:lnTo>
                    <a:lnTo>
                      <a:pt x="348" y="714"/>
                    </a:lnTo>
                    <a:lnTo>
                      <a:pt x="414" y="668"/>
                    </a:lnTo>
                    <a:lnTo>
                      <a:pt x="472" y="624"/>
                    </a:lnTo>
                    <a:lnTo>
                      <a:pt x="526" y="580"/>
                    </a:lnTo>
                    <a:lnTo>
                      <a:pt x="574" y="536"/>
                    </a:lnTo>
                    <a:lnTo>
                      <a:pt x="616" y="492"/>
                    </a:lnTo>
                    <a:lnTo>
                      <a:pt x="654" y="448"/>
                    </a:lnTo>
                    <a:lnTo>
                      <a:pt x="688" y="402"/>
                    </a:lnTo>
                    <a:lnTo>
                      <a:pt x="718" y="358"/>
                    </a:lnTo>
                    <a:lnTo>
                      <a:pt x="744" y="310"/>
                    </a:lnTo>
                    <a:lnTo>
                      <a:pt x="768" y="264"/>
                    </a:lnTo>
                    <a:lnTo>
                      <a:pt x="788" y="214"/>
                    </a:lnTo>
                    <a:lnTo>
                      <a:pt x="804" y="164"/>
                    </a:lnTo>
                    <a:lnTo>
                      <a:pt x="820" y="112"/>
                    </a:lnTo>
                    <a:lnTo>
                      <a:pt x="832" y="58"/>
                    </a:lnTo>
                    <a:lnTo>
                      <a:pt x="84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7" name="Freeform 58"/>
              <p:cNvSpPr>
                <a:spLocks/>
              </p:cNvSpPr>
              <p:nvPr/>
            </p:nvSpPr>
            <p:spPr bwMode="auto">
              <a:xfrm>
                <a:off x="788" y="1823"/>
                <a:ext cx="808" cy="1518"/>
              </a:xfrm>
              <a:custGeom>
                <a:avLst/>
                <a:gdLst/>
                <a:ahLst/>
                <a:cxnLst>
                  <a:cxn ang="0">
                    <a:pos x="32" y="1518"/>
                  </a:cxn>
                  <a:cxn ang="0">
                    <a:pos x="32" y="1518"/>
                  </a:cxn>
                  <a:cxn ang="0">
                    <a:pos x="26" y="1498"/>
                  </a:cxn>
                  <a:cxn ang="0">
                    <a:pos x="20" y="1474"/>
                  </a:cxn>
                  <a:cxn ang="0">
                    <a:pos x="14" y="1442"/>
                  </a:cxn>
                  <a:cxn ang="0">
                    <a:pos x="8" y="1404"/>
                  </a:cxn>
                  <a:cxn ang="0">
                    <a:pos x="2" y="1358"/>
                  </a:cxn>
                  <a:cxn ang="0">
                    <a:pos x="0" y="1308"/>
                  </a:cxn>
                  <a:cxn ang="0">
                    <a:pos x="2" y="1254"/>
                  </a:cxn>
                  <a:cxn ang="0">
                    <a:pos x="4" y="1226"/>
                  </a:cxn>
                  <a:cxn ang="0">
                    <a:pos x="8" y="1196"/>
                  </a:cxn>
                  <a:cxn ang="0">
                    <a:pos x="12" y="1166"/>
                  </a:cxn>
                  <a:cxn ang="0">
                    <a:pos x="18" y="1136"/>
                  </a:cxn>
                  <a:cxn ang="0">
                    <a:pos x="26" y="1106"/>
                  </a:cxn>
                  <a:cxn ang="0">
                    <a:pos x="36" y="1076"/>
                  </a:cxn>
                  <a:cxn ang="0">
                    <a:pos x="48" y="1046"/>
                  </a:cxn>
                  <a:cxn ang="0">
                    <a:pos x="62" y="1014"/>
                  </a:cxn>
                  <a:cxn ang="0">
                    <a:pos x="78" y="984"/>
                  </a:cxn>
                  <a:cxn ang="0">
                    <a:pos x="96" y="954"/>
                  </a:cxn>
                  <a:cxn ang="0">
                    <a:pos x="118" y="924"/>
                  </a:cxn>
                  <a:cxn ang="0">
                    <a:pos x="140" y="896"/>
                  </a:cxn>
                  <a:cxn ang="0">
                    <a:pos x="166" y="868"/>
                  </a:cxn>
                  <a:cxn ang="0">
                    <a:pos x="196" y="840"/>
                  </a:cxn>
                  <a:cxn ang="0">
                    <a:pos x="228" y="814"/>
                  </a:cxn>
                  <a:cxn ang="0">
                    <a:pos x="262" y="788"/>
                  </a:cxn>
                  <a:cxn ang="0">
                    <a:pos x="262" y="788"/>
                  </a:cxn>
                  <a:cxn ang="0">
                    <a:pos x="332" y="738"/>
                  </a:cxn>
                  <a:cxn ang="0">
                    <a:pos x="396" y="690"/>
                  </a:cxn>
                  <a:cxn ang="0">
                    <a:pos x="454" y="642"/>
                  </a:cxn>
                  <a:cxn ang="0">
                    <a:pos x="506" y="596"/>
                  </a:cxn>
                  <a:cxn ang="0">
                    <a:pos x="552" y="550"/>
                  </a:cxn>
                  <a:cxn ang="0">
                    <a:pos x="594" y="504"/>
                  </a:cxn>
                  <a:cxn ang="0">
                    <a:pos x="630" y="458"/>
                  </a:cxn>
                  <a:cxn ang="0">
                    <a:pos x="664" y="412"/>
                  </a:cxn>
                  <a:cxn ang="0">
                    <a:pos x="692" y="364"/>
                  </a:cxn>
                  <a:cxn ang="0">
                    <a:pos x="716" y="316"/>
                  </a:cxn>
                  <a:cxn ang="0">
                    <a:pos x="738" y="268"/>
                  </a:cxn>
                  <a:cxn ang="0">
                    <a:pos x="758" y="218"/>
                  </a:cxn>
                  <a:cxn ang="0">
                    <a:pos x="772" y="166"/>
                  </a:cxn>
                  <a:cxn ang="0">
                    <a:pos x="786" y="112"/>
                  </a:cxn>
                  <a:cxn ang="0">
                    <a:pos x="798" y="58"/>
                  </a:cxn>
                  <a:cxn ang="0">
                    <a:pos x="808" y="0"/>
                  </a:cxn>
                </a:cxnLst>
                <a:rect l="0" t="0" r="r" b="b"/>
                <a:pathLst>
                  <a:path w="808" h="1518">
                    <a:moveTo>
                      <a:pt x="32" y="1518"/>
                    </a:moveTo>
                    <a:lnTo>
                      <a:pt x="32" y="1518"/>
                    </a:lnTo>
                    <a:lnTo>
                      <a:pt x="26" y="1498"/>
                    </a:lnTo>
                    <a:lnTo>
                      <a:pt x="20" y="1474"/>
                    </a:lnTo>
                    <a:lnTo>
                      <a:pt x="14" y="1442"/>
                    </a:lnTo>
                    <a:lnTo>
                      <a:pt x="8" y="1404"/>
                    </a:lnTo>
                    <a:lnTo>
                      <a:pt x="2" y="1358"/>
                    </a:lnTo>
                    <a:lnTo>
                      <a:pt x="0" y="1308"/>
                    </a:lnTo>
                    <a:lnTo>
                      <a:pt x="2" y="1254"/>
                    </a:lnTo>
                    <a:lnTo>
                      <a:pt x="4" y="1226"/>
                    </a:lnTo>
                    <a:lnTo>
                      <a:pt x="8" y="1196"/>
                    </a:lnTo>
                    <a:lnTo>
                      <a:pt x="12" y="1166"/>
                    </a:lnTo>
                    <a:lnTo>
                      <a:pt x="18" y="1136"/>
                    </a:lnTo>
                    <a:lnTo>
                      <a:pt x="26" y="1106"/>
                    </a:lnTo>
                    <a:lnTo>
                      <a:pt x="36" y="1076"/>
                    </a:lnTo>
                    <a:lnTo>
                      <a:pt x="48" y="1046"/>
                    </a:lnTo>
                    <a:lnTo>
                      <a:pt x="62" y="1014"/>
                    </a:lnTo>
                    <a:lnTo>
                      <a:pt x="78" y="984"/>
                    </a:lnTo>
                    <a:lnTo>
                      <a:pt x="96" y="954"/>
                    </a:lnTo>
                    <a:lnTo>
                      <a:pt x="118" y="924"/>
                    </a:lnTo>
                    <a:lnTo>
                      <a:pt x="140" y="896"/>
                    </a:lnTo>
                    <a:lnTo>
                      <a:pt x="166" y="868"/>
                    </a:lnTo>
                    <a:lnTo>
                      <a:pt x="196" y="840"/>
                    </a:lnTo>
                    <a:lnTo>
                      <a:pt x="228" y="814"/>
                    </a:lnTo>
                    <a:lnTo>
                      <a:pt x="262" y="788"/>
                    </a:lnTo>
                    <a:lnTo>
                      <a:pt x="262" y="788"/>
                    </a:lnTo>
                    <a:lnTo>
                      <a:pt x="332" y="738"/>
                    </a:lnTo>
                    <a:lnTo>
                      <a:pt x="396" y="690"/>
                    </a:lnTo>
                    <a:lnTo>
                      <a:pt x="454" y="642"/>
                    </a:lnTo>
                    <a:lnTo>
                      <a:pt x="506" y="596"/>
                    </a:lnTo>
                    <a:lnTo>
                      <a:pt x="552" y="550"/>
                    </a:lnTo>
                    <a:lnTo>
                      <a:pt x="594" y="504"/>
                    </a:lnTo>
                    <a:lnTo>
                      <a:pt x="630" y="458"/>
                    </a:lnTo>
                    <a:lnTo>
                      <a:pt x="664" y="412"/>
                    </a:lnTo>
                    <a:lnTo>
                      <a:pt x="692" y="364"/>
                    </a:lnTo>
                    <a:lnTo>
                      <a:pt x="716" y="316"/>
                    </a:lnTo>
                    <a:lnTo>
                      <a:pt x="738" y="268"/>
                    </a:lnTo>
                    <a:lnTo>
                      <a:pt x="758" y="218"/>
                    </a:lnTo>
                    <a:lnTo>
                      <a:pt x="772" y="166"/>
                    </a:lnTo>
                    <a:lnTo>
                      <a:pt x="786" y="112"/>
                    </a:lnTo>
                    <a:lnTo>
                      <a:pt x="798" y="58"/>
                    </a:lnTo>
                    <a:lnTo>
                      <a:pt x="80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>
                <a:off x="824" y="1799"/>
                <a:ext cx="770" cy="1558"/>
              </a:xfrm>
              <a:custGeom>
                <a:avLst/>
                <a:gdLst/>
                <a:ahLst/>
                <a:cxnLst>
                  <a:cxn ang="0">
                    <a:pos x="38" y="1558"/>
                  </a:cxn>
                  <a:cxn ang="0">
                    <a:pos x="38" y="1558"/>
                  </a:cxn>
                  <a:cxn ang="0">
                    <a:pos x="32" y="1538"/>
                  </a:cxn>
                  <a:cxn ang="0">
                    <a:pos x="26" y="1514"/>
                  </a:cxn>
                  <a:cxn ang="0">
                    <a:pos x="18" y="1482"/>
                  </a:cxn>
                  <a:cxn ang="0">
                    <a:pos x="10" y="1442"/>
                  </a:cxn>
                  <a:cxn ang="0">
                    <a:pos x="4" y="1398"/>
                  </a:cxn>
                  <a:cxn ang="0">
                    <a:pos x="0" y="1348"/>
                  </a:cxn>
                  <a:cxn ang="0">
                    <a:pos x="0" y="1292"/>
                  </a:cxn>
                  <a:cxn ang="0">
                    <a:pos x="2" y="1264"/>
                  </a:cxn>
                  <a:cxn ang="0">
                    <a:pos x="4" y="1234"/>
                  </a:cxn>
                  <a:cxn ang="0">
                    <a:pos x="8" y="1204"/>
                  </a:cxn>
                  <a:cxn ang="0">
                    <a:pos x="14" y="1174"/>
                  </a:cxn>
                  <a:cxn ang="0">
                    <a:pos x="20" y="1144"/>
                  </a:cxn>
                  <a:cxn ang="0">
                    <a:pos x="30" y="1112"/>
                  </a:cxn>
                  <a:cxn ang="0">
                    <a:pos x="40" y="1080"/>
                  </a:cxn>
                  <a:cxn ang="0">
                    <a:pos x="54" y="1050"/>
                  </a:cxn>
                  <a:cxn ang="0">
                    <a:pos x="68" y="1018"/>
                  </a:cxn>
                  <a:cxn ang="0">
                    <a:pos x="86" y="988"/>
                  </a:cxn>
                  <a:cxn ang="0">
                    <a:pos x="106" y="958"/>
                  </a:cxn>
                  <a:cxn ang="0">
                    <a:pos x="128" y="926"/>
                  </a:cxn>
                  <a:cxn ang="0">
                    <a:pos x="154" y="898"/>
                  </a:cxn>
                  <a:cxn ang="0">
                    <a:pos x="182" y="868"/>
                  </a:cxn>
                  <a:cxn ang="0">
                    <a:pos x="214" y="840"/>
                  </a:cxn>
                  <a:cxn ang="0">
                    <a:pos x="248" y="814"/>
                  </a:cxn>
                  <a:cxn ang="0">
                    <a:pos x="248" y="814"/>
                  </a:cxn>
                  <a:cxn ang="0">
                    <a:pos x="316" y="760"/>
                  </a:cxn>
                  <a:cxn ang="0">
                    <a:pos x="378" y="710"/>
                  </a:cxn>
                  <a:cxn ang="0">
                    <a:pos x="434" y="660"/>
                  </a:cxn>
                  <a:cxn ang="0">
                    <a:pos x="484" y="610"/>
                  </a:cxn>
                  <a:cxn ang="0">
                    <a:pos x="530" y="562"/>
                  </a:cxn>
                  <a:cxn ang="0">
                    <a:pos x="570" y="514"/>
                  </a:cxn>
                  <a:cxn ang="0">
                    <a:pos x="606" y="466"/>
                  </a:cxn>
                  <a:cxn ang="0">
                    <a:pos x="638" y="418"/>
                  </a:cxn>
                  <a:cxn ang="0">
                    <a:pos x="664" y="370"/>
                  </a:cxn>
                  <a:cxn ang="0">
                    <a:pos x="688" y="322"/>
                  </a:cxn>
                  <a:cxn ang="0">
                    <a:pos x="708" y="272"/>
                  </a:cxn>
                  <a:cxn ang="0">
                    <a:pos x="726" y="220"/>
                  </a:cxn>
                  <a:cxn ang="0">
                    <a:pos x="740" y="168"/>
                  </a:cxn>
                  <a:cxn ang="0">
                    <a:pos x="752" y="114"/>
                  </a:cxn>
                  <a:cxn ang="0">
                    <a:pos x="762" y="58"/>
                  </a:cxn>
                  <a:cxn ang="0">
                    <a:pos x="770" y="0"/>
                  </a:cxn>
                </a:cxnLst>
                <a:rect l="0" t="0" r="r" b="b"/>
                <a:pathLst>
                  <a:path w="770" h="1558">
                    <a:moveTo>
                      <a:pt x="38" y="1558"/>
                    </a:moveTo>
                    <a:lnTo>
                      <a:pt x="38" y="1558"/>
                    </a:lnTo>
                    <a:lnTo>
                      <a:pt x="32" y="1538"/>
                    </a:lnTo>
                    <a:lnTo>
                      <a:pt x="26" y="1514"/>
                    </a:lnTo>
                    <a:lnTo>
                      <a:pt x="18" y="1482"/>
                    </a:lnTo>
                    <a:lnTo>
                      <a:pt x="10" y="1442"/>
                    </a:lnTo>
                    <a:lnTo>
                      <a:pt x="4" y="1398"/>
                    </a:lnTo>
                    <a:lnTo>
                      <a:pt x="0" y="1348"/>
                    </a:lnTo>
                    <a:lnTo>
                      <a:pt x="0" y="1292"/>
                    </a:lnTo>
                    <a:lnTo>
                      <a:pt x="2" y="1264"/>
                    </a:lnTo>
                    <a:lnTo>
                      <a:pt x="4" y="1234"/>
                    </a:lnTo>
                    <a:lnTo>
                      <a:pt x="8" y="1204"/>
                    </a:lnTo>
                    <a:lnTo>
                      <a:pt x="14" y="1174"/>
                    </a:lnTo>
                    <a:lnTo>
                      <a:pt x="20" y="1144"/>
                    </a:lnTo>
                    <a:lnTo>
                      <a:pt x="30" y="1112"/>
                    </a:lnTo>
                    <a:lnTo>
                      <a:pt x="40" y="1080"/>
                    </a:lnTo>
                    <a:lnTo>
                      <a:pt x="54" y="1050"/>
                    </a:lnTo>
                    <a:lnTo>
                      <a:pt x="68" y="1018"/>
                    </a:lnTo>
                    <a:lnTo>
                      <a:pt x="86" y="988"/>
                    </a:lnTo>
                    <a:lnTo>
                      <a:pt x="106" y="958"/>
                    </a:lnTo>
                    <a:lnTo>
                      <a:pt x="128" y="926"/>
                    </a:lnTo>
                    <a:lnTo>
                      <a:pt x="154" y="898"/>
                    </a:lnTo>
                    <a:lnTo>
                      <a:pt x="182" y="868"/>
                    </a:lnTo>
                    <a:lnTo>
                      <a:pt x="214" y="840"/>
                    </a:lnTo>
                    <a:lnTo>
                      <a:pt x="248" y="814"/>
                    </a:lnTo>
                    <a:lnTo>
                      <a:pt x="248" y="814"/>
                    </a:lnTo>
                    <a:lnTo>
                      <a:pt x="316" y="760"/>
                    </a:lnTo>
                    <a:lnTo>
                      <a:pt x="378" y="710"/>
                    </a:lnTo>
                    <a:lnTo>
                      <a:pt x="434" y="660"/>
                    </a:lnTo>
                    <a:lnTo>
                      <a:pt x="484" y="610"/>
                    </a:lnTo>
                    <a:lnTo>
                      <a:pt x="530" y="562"/>
                    </a:lnTo>
                    <a:lnTo>
                      <a:pt x="570" y="514"/>
                    </a:lnTo>
                    <a:lnTo>
                      <a:pt x="606" y="466"/>
                    </a:lnTo>
                    <a:lnTo>
                      <a:pt x="638" y="418"/>
                    </a:lnTo>
                    <a:lnTo>
                      <a:pt x="664" y="370"/>
                    </a:lnTo>
                    <a:lnTo>
                      <a:pt x="688" y="322"/>
                    </a:lnTo>
                    <a:lnTo>
                      <a:pt x="708" y="272"/>
                    </a:lnTo>
                    <a:lnTo>
                      <a:pt x="726" y="220"/>
                    </a:lnTo>
                    <a:lnTo>
                      <a:pt x="740" y="168"/>
                    </a:lnTo>
                    <a:lnTo>
                      <a:pt x="752" y="114"/>
                    </a:lnTo>
                    <a:lnTo>
                      <a:pt x="762" y="58"/>
                    </a:lnTo>
                    <a:lnTo>
                      <a:pt x="7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>
                <a:off x="858" y="1775"/>
                <a:ext cx="731" cy="1598"/>
              </a:xfrm>
              <a:custGeom>
                <a:avLst/>
                <a:gdLst/>
                <a:ahLst/>
                <a:cxnLst>
                  <a:cxn ang="0">
                    <a:pos x="48" y="1598"/>
                  </a:cxn>
                  <a:cxn ang="0">
                    <a:pos x="48" y="1598"/>
                  </a:cxn>
                  <a:cxn ang="0">
                    <a:pos x="40" y="1578"/>
                  </a:cxn>
                  <a:cxn ang="0">
                    <a:pos x="32" y="1554"/>
                  </a:cxn>
                  <a:cxn ang="0">
                    <a:pos x="24" y="1522"/>
                  </a:cxn>
                  <a:cxn ang="0">
                    <a:pos x="16" y="1482"/>
                  </a:cxn>
                  <a:cxn ang="0">
                    <a:pos x="8" y="1438"/>
                  </a:cxn>
                  <a:cxn ang="0">
                    <a:pos x="2" y="1386"/>
                  </a:cxn>
                  <a:cxn ang="0">
                    <a:pos x="0" y="1332"/>
                  </a:cxn>
                  <a:cxn ang="0">
                    <a:pos x="2" y="1302"/>
                  </a:cxn>
                  <a:cxn ang="0">
                    <a:pos x="2" y="1274"/>
                  </a:cxn>
                  <a:cxn ang="0">
                    <a:pos x="6" y="1242"/>
                  </a:cxn>
                  <a:cxn ang="0">
                    <a:pos x="10" y="1212"/>
                  </a:cxn>
                  <a:cxn ang="0">
                    <a:pos x="16" y="1180"/>
                  </a:cxn>
                  <a:cxn ang="0">
                    <a:pos x="24" y="1148"/>
                  </a:cxn>
                  <a:cxn ang="0">
                    <a:pos x="34" y="1118"/>
                  </a:cxn>
                  <a:cxn ang="0">
                    <a:pos x="46" y="1086"/>
                  </a:cxn>
                  <a:cxn ang="0">
                    <a:pos x="62" y="1054"/>
                  </a:cxn>
                  <a:cxn ang="0">
                    <a:pos x="78" y="1022"/>
                  </a:cxn>
                  <a:cxn ang="0">
                    <a:pos x="96" y="990"/>
                  </a:cxn>
                  <a:cxn ang="0">
                    <a:pos x="118" y="958"/>
                  </a:cxn>
                  <a:cxn ang="0">
                    <a:pos x="142" y="928"/>
                  </a:cxn>
                  <a:cxn ang="0">
                    <a:pos x="170" y="898"/>
                  </a:cxn>
                  <a:cxn ang="0">
                    <a:pos x="200" y="868"/>
                  </a:cxn>
                  <a:cxn ang="0">
                    <a:pos x="234" y="840"/>
                  </a:cxn>
                  <a:cxn ang="0">
                    <a:pos x="234" y="840"/>
                  </a:cxn>
                  <a:cxn ang="0">
                    <a:pos x="300" y="784"/>
                  </a:cxn>
                  <a:cxn ang="0">
                    <a:pos x="362" y="730"/>
                  </a:cxn>
                  <a:cxn ang="0">
                    <a:pos x="416" y="678"/>
                  </a:cxn>
                  <a:cxn ang="0">
                    <a:pos x="466" y="626"/>
                  </a:cxn>
                  <a:cxn ang="0">
                    <a:pos x="510" y="576"/>
                  </a:cxn>
                  <a:cxn ang="0">
                    <a:pos x="548" y="526"/>
                  </a:cxn>
                  <a:cxn ang="0">
                    <a:pos x="584" y="476"/>
                  </a:cxn>
                  <a:cxn ang="0">
                    <a:pos x="614" y="426"/>
                  </a:cxn>
                  <a:cxn ang="0">
                    <a:pos x="638" y="378"/>
                  </a:cxn>
                  <a:cxn ang="0">
                    <a:pos x="662" y="326"/>
                  </a:cxn>
                  <a:cxn ang="0">
                    <a:pos x="680" y="276"/>
                  </a:cxn>
                  <a:cxn ang="0">
                    <a:pos x="696" y="224"/>
                  </a:cxn>
                  <a:cxn ang="0">
                    <a:pos x="708" y="170"/>
                  </a:cxn>
                  <a:cxn ang="0">
                    <a:pos x="718" y="116"/>
                  </a:cxn>
                  <a:cxn ang="0">
                    <a:pos x="726" y="58"/>
                  </a:cxn>
                  <a:cxn ang="0">
                    <a:pos x="732" y="0"/>
                  </a:cxn>
                </a:cxnLst>
                <a:rect l="0" t="0" r="r" b="b"/>
                <a:pathLst>
                  <a:path w="732" h="1598">
                    <a:moveTo>
                      <a:pt x="48" y="1598"/>
                    </a:moveTo>
                    <a:lnTo>
                      <a:pt x="48" y="1598"/>
                    </a:lnTo>
                    <a:lnTo>
                      <a:pt x="40" y="1578"/>
                    </a:lnTo>
                    <a:lnTo>
                      <a:pt x="32" y="1554"/>
                    </a:lnTo>
                    <a:lnTo>
                      <a:pt x="24" y="1522"/>
                    </a:lnTo>
                    <a:lnTo>
                      <a:pt x="16" y="1482"/>
                    </a:lnTo>
                    <a:lnTo>
                      <a:pt x="8" y="1438"/>
                    </a:lnTo>
                    <a:lnTo>
                      <a:pt x="2" y="1386"/>
                    </a:lnTo>
                    <a:lnTo>
                      <a:pt x="0" y="1332"/>
                    </a:lnTo>
                    <a:lnTo>
                      <a:pt x="2" y="1302"/>
                    </a:lnTo>
                    <a:lnTo>
                      <a:pt x="2" y="1274"/>
                    </a:lnTo>
                    <a:lnTo>
                      <a:pt x="6" y="1242"/>
                    </a:lnTo>
                    <a:lnTo>
                      <a:pt x="10" y="1212"/>
                    </a:lnTo>
                    <a:lnTo>
                      <a:pt x="16" y="1180"/>
                    </a:lnTo>
                    <a:lnTo>
                      <a:pt x="24" y="1148"/>
                    </a:lnTo>
                    <a:lnTo>
                      <a:pt x="34" y="1118"/>
                    </a:lnTo>
                    <a:lnTo>
                      <a:pt x="46" y="1086"/>
                    </a:lnTo>
                    <a:lnTo>
                      <a:pt x="62" y="1054"/>
                    </a:lnTo>
                    <a:lnTo>
                      <a:pt x="78" y="1022"/>
                    </a:lnTo>
                    <a:lnTo>
                      <a:pt x="96" y="990"/>
                    </a:lnTo>
                    <a:lnTo>
                      <a:pt x="118" y="958"/>
                    </a:lnTo>
                    <a:lnTo>
                      <a:pt x="142" y="928"/>
                    </a:lnTo>
                    <a:lnTo>
                      <a:pt x="170" y="898"/>
                    </a:lnTo>
                    <a:lnTo>
                      <a:pt x="200" y="868"/>
                    </a:lnTo>
                    <a:lnTo>
                      <a:pt x="234" y="840"/>
                    </a:lnTo>
                    <a:lnTo>
                      <a:pt x="234" y="840"/>
                    </a:lnTo>
                    <a:lnTo>
                      <a:pt x="300" y="784"/>
                    </a:lnTo>
                    <a:lnTo>
                      <a:pt x="362" y="730"/>
                    </a:lnTo>
                    <a:lnTo>
                      <a:pt x="416" y="678"/>
                    </a:lnTo>
                    <a:lnTo>
                      <a:pt x="466" y="626"/>
                    </a:lnTo>
                    <a:lnTo>
                      <a:pt x="510" y="576"/>
                    </a:lnTo>
                    <a:lnTo>
                      <a:pt x="548" y="526"/>
                    </a:lnTo>
                    <a:lnTo>
                      <a:pt x="584" y="476"/>
                    </a:lnTo>
                    <a:lnTo>
                      <a:pt x="614" y="426"/>
                    </a:lnTo>
                    <a:lnTo>
                      <a:pt x="638" y="378"/>
                    </a:lnTo>
                    <a:lnTo>
                      <a:pt x="662" y="326"/>
                    </a:lnTo>
                    <a:lnTo>
                      <a:pt x="680" y="276"/>
                    </a:lnTo>
                    <a:lnTo>
                      <a:pt x="696" y="224"/>
                    </a:lnTo>
                    <a:lnTo>
                      <a:pt x="708" y="170"/>
                    </a:lnTo>
                    <a:lnTo>
                      <a:pt x="718" y="116"/>
                    </a:lnTo>
                    <a:lnTo>
                      <a:pt x="726" y="58"/>
                    </a:lnTo>
                    <a:lnTo>
                      <a:pt x="73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>
                <a:off x="893" y="1751"/>
                <a:ext cx="692" cy="1636"/>
              </a:xfrm>
              <a:custGeom>
                <a:avLst/>
                <a:gdLst/>
                <a:ahLst/>
                <a:cxnLst>
                  <a:cxn ang="0">
                    <a:pos x="56" y="1636"/>
                  </a:cxn>
                  <a:cxn ang="0">
                    <a:pos x="56" y="1636"/>
                  </a:cxn>
                  <a:cxn ang="0">
                    <a:pos x="48" y="1616"/>
                  </a:cxn>
                  <a:cxn ang="0">
                    <a:pos x="38" y="1592"/>
                  </a:cxn>
                  <a:cxn ang="0">
                    <a:pos x="30" y="1560"/>
                  </a:cxn>
                  <a:cxn ang="0">
                    <a:pos x="20" y="1522"/>
                  </a:cxn>
                  <a:cxn ang="0">
                    <a:pos x="10" y="1476"/>
                  </a:cxn>
                  <a:cxn ang="0">
                    <a:pos x="4" y="1426"/>
                  </a:cxn>
                  <a:cxn ang="0">
                    <a:pos x="0" y="1370"/>
                  </a:cxn>
                  <a:cxn ang="0">
                    <a:pos x="0" y="1342"/>
                  </a:cxn>
                  <a:cxn ang="0">
                    <a:pos x="0" y="1312"/>
                  </a:cxn>
                  <a:cxn ang="0">
                    <a:pos x="2" y="1280"/>
                  </a:cxn>
                  <a:cxn ang="0">
                    <a:pos x="6" y="1250"/>
                  </a:cxn>
                  <a:cxn ang="0">
                    <a:pos x="12" y="1218"/>
                  </a:cxn>
                  <a:cxn ang="0">
                    <a:pos x="18" y="1186"/>
                  </a:cxn>
                  <a:cxn ang="0">
                    <a:pos x="28" y="1154"/>
                  </a:cxn>
                  <a:cxn ang="0">
                    <a:pos x="38" y="1120"/>
                  </a:cxn>
                  <a:cxn ang="0">
                    <a:pos x="52" y="1088"/>
                  </a:cxn>
                  <a:cxn ang="0">
                    <a:pos x="68" y="1056"/>
                  </a:cxn>
                  <a:cxn ang="0">
                    <a:pos x="86" y="1022"/>
                  </a:cxn>
                  <a:cxn ang="0">
                    <a:pos x="106" y="990"/>
                  </a:cxn>
                  <a:cxn ang="0">
                    <a:pos x="130" y="958"/>
                  </a:cxn>
                  <a:cxn ang="0">
                    <a:pos x="156" y="928"/>
                  </a:cxn>
                  <a:cxn ang="0">
                    <a:pos x="186" y="896"/>
                  </a:cxn>
                  <a:cxn ang="0">
                    <a:pos x="218" y="866"/>
                  </a:cxn>
                  <a:cxn ang="0">
                    <a:pos x="218" y="866"/>
                  </a:cxn>
                  <a:cxn ang="0">
                    <a:pos x="284" y="808"/>
                  </a:cxn>
                  <a:cxn ang="0">
                    <a:pos x="344" y="750"/>
                  </a:cxn>
                  <a:cxn ang="0">
                    <a:pos x="396" y="696"/>
                  </a:cxn>
                  <a:cxn ang="0">
                    <a:pos x="444" y="642"/>
                  </a:cxn>
                  <a:cxn ang="0">
                    <a:pos x="488" y="590"/>
                  </a:cxn>
                  <a:cxn ang="0">
                    <a:pos x="524" y="538"/>
                  </a:cxn>
                  <a:cxn ang="0">
                    <a:pos x="558" y="486"/>
                  </a:cxn>
                  <a:cxn ang="0">
                    <a:pos x="586" y="436"/>
                  </a:cxn>
                  <a:cxn ang="0">
                    <a:pos x="610" y="384"/>
                  </a:cxn>
                  <a:cxn ang="0">
                    <a:pos x="632" y="334"/>
                  </a:cxn>
                  <a:cxn ang="0">
                    <a:pos x="648" y="280"/>
                  </a:cxn>
                  <a:cxn ang="0">
                    <a:pos x="662" y="228"/>
                  </a:cxn>
                  <a:cxn ang="0">
                    <a:pos x="674" y="174"/>
                  </a:cxn>
                  <a:cxn ang="0">
                    <a:pos x="682" y="118"/>
                  </a:cxn>
                  <a:cxn ang="0">
                    <a:pos x="688" y="60"/>
                  </a:cxn>
                  <a:cxn ang="0">
                    <a:pos x="692" y="0"/>
                  </a:cxn>
                </a:cxnLst>
                <a:rect l="0" t="0" r="r" b="b"/>
                <a:pathLst>
                  <a:path w="692" h="1636">
                    <a:moveTo>
                      <a:pt x="56" y="1636"/>
                    </a:moveTo>
                    <a:lnTo>
                      <a:pt x="56" y="1636"/>
                    </a:lnTo>
                    <a:lnTo>
                      <a:pt x="48" y="1616"/>
                    </a:lnTo>
                    <a:lnTo>
                      <a:pt x="38" y="1592"/>
                    </a:lnTo>
                    <a:lnTo>
                      <a:pt x="30" y="1560"/>
                    </a:lnTo>
                    <a:lnTo>
                      <a:pt x="20" y="1522"/>
                    </a:lnTo>
                    <a:lnTo>
                      <a:pt x="10" y="1476"/>
                    </a:lnTo>
                    <a:lnTo>
                      <a:pt x="4" y="1426"/>
                    </a:lnTo>
                    <a:lnTo>
                      <a:pt x="0" y="1370"/>
                    </a:lnTo>
                    <a:lnTo>
                      <a:pt x="0" y="1342"/>
                    </a:lnTo>
                    <a:lnTo>
                      <a:pt x="0" y="1312"/>
                    </a:lnTo>
                    <a:lnTo>
                      <a:pt x="2" y="1280"/>
                    </a:lnTo>
                    <a:lnTo>
                      <a:pt x="6" y="1250"/>
                    </a:lnTo>
                    <a:lnTo>
                      <a:pt x="12" y="1218"/>
                    </a:lnTo>
                    <a:lnTo>
                      <a:pt x="18" y="1186"/>
                    </a:lnTo>
                    <a:lnTo>
                      <a:pt x="28" y="1154"/>
                    </a:lnTo>
                    <a:lnTo>
                      <a:pt x="38" y="1120"/>
                    </a:lnTo>
                    <a:lnTo>
                      <a:pt x="52" y="1088"/>
                    </a:lnTo>
                    <a:lnTo>
                      <a:pt x="68" y="1056"/>
                    </a:lnTo>
                    <a:lnTo>
                      <a:pt x="86" y="1022"/>
                    </a:lnTo>
                    <a:lnTo>
                      <a:pt x="106" y="990"/>
                    </a:lnTo>
                    <a:lnTo>
                      <a:pt x="130" y="958"/>
                    </a:lnTo>
                    <a:lnTo>
                      <a:pt x="156" y="928"/>
                    </a:lnTo>
                    <a:lnTo>
                      <a:pt x="186" y="896"/>
                    </a:lnTo>
                    <a:lnTo>
                      <a:pt x="218" y="866"/>
                    </a:lnTo>
                    <a:lnTo>
                      <a:pt x="218" y="866"/>
                    </a:lnTo>
                    <a:lnTo>
                      <a:pt x="284" y="808"/>
                    </a:lnTo>
                    <a:lnTo>
                      <a:pt x="344" y="750"/>
                    </a:lnTo>
                    <a:lnTo>
                      <a:pt x="396" y="696"/>
                    </a:lnTo>
                    <a:lnTo>
                      <a:pt x="444" y="642"/>
                    </a:lnTo>
                    <a:lnTo>
                      <a:pt x="488" y="590"/>
                    </a:lnTo>
                    <a:lnTo>
                      <a:pt x="524" y="538"/>
                    </a:lnTo>
                    <a:lnTo>
                      <a:pt x="558" y="486"/>
                    </a:lnTo>
                    <a:lnTo>
                      <a:pt x="586" y="436"/>
                    </a:lnTo>
                    <a:lnTo>
                      <a:pt x="610" y="384"/>
                    </a:lnTo>
                    <a:lnTo>
                      <a:pt x="632" y="334"/>
                    </a:lnTo>
                    <a:lnTo>
                      <a:pt x="648" y="280"/>
                    </a:lnTo>
                    <a:lnTo>
                      <a:pt x="662" y="228"/>
                    </a:lnTo>
                    <a:lnTo>
                      <a:pt x="674" y="174"/>
                    </a:lnTo>
                    <a:lnTo>
                      <a:pt x="682" y="118"/>
                    </a:lnTo>
                    <a:lnTo>
                      <a:pt x="688" y="60"/>
                    </a:lnTo>
                    <a:lnTo>
                      <a:pt x="6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>
                <a:off x="928" y="1729"/>
                <a:ext cx="654" cy="1672"/>
              </a:xfrm>
              <a:custGeom>
                <a:avLst/>
                <a:gdLst/>
                <a:ahLst/>
                <a:cxnLst>
                  <a:cxn ang="0">
                    <a:pos x="66" y="1672"/>
                  </a:cxn>
                  <a:cxn ang="0">
                    <a:pos x="66" y="1672"/>
                  </a:cxn>
                  <a:cxn ang="0">
                    <a:pos x="56" y="1652"/>
                  </a:cxn>
                  <a:cxn ang="0">
                    <a:pos x="48" y="1630"/>
                  </a:cxn>
                  <a:cxn ang="0">
                    <a:pos x="36" y="1598"/>
                  </a:cxn>
                  <a:cxn ang="0">
                    <a:pos x="26" y="1558"/>
                  </a:cxn>
                  <a:cxn ang="0">
                    <a:pos x="16" y="1514"/>
                  </a:cxn>
                  <a:cxn ang="0">
                    <a:pos x="6" y="1462"/>
                  </a:cxn>
                  <a:cxn ang="0">
                    <a:pos x="2" y="1408"/>
                  </a:cxn>
                  <a:cxn ang="0">
                    <a:pos x="0" y="1378"/>
                  </a:cxn>
                  <a:cxn ang="0">
                    <a:pos x="0" y="1348"/>
                  </a:cxn>
                  <a:cxn ang="0">
                    <a:pos x="2" y="1316"/>
                  </a:cxn>
                  <a:cxn ang="0">
                    <a:pos x="4" y="1286"/>
                  </a:cxn>
                  <a:cxn ang="0">
                    <a:pos x="8" y="1252"/>
                  </a:cxn>
                  <a:cxn ang="0">
                    <a:pos x="14" y="1220"/>
                  </a:cxn>
                  <a:cxn ang="0">
                    <a:pos x="22" y="1188"/>
                  </a:cxn>
                  <a:cxn ang="0">
                    <a:pos x="32" y="1154"/>
                  </a:cxn>
                  <a:cxn ang="0">
                    <a:pos x="46" y="1120"/>
                  </a:cxn>
                  <a:cxn ang="0">
                    <a:pos x="60" y="1088"/>
                  </a:cxn>
                  <a:cxn ang="0">
                    <a:pos x="78" y="1054"/>
                  </a:cxn>
                  <a:cxn ang="0">
                    <a:pos x="96" y="1020"/>
                  </a:cxn>
                  <a:cxn ang="0">
                    <a:pos x="120" y="988"/>
                  </a:cxn>
                  <a:cxn ang="0">
                    <a:pos x="146" y="954"/>
                  </a:cxn>
                  <a:cxn ang="0">
                    <a:pos x="174" y="922"/>
                  </a:cxn>
                  <a:cxn ang="0">
                    <a:pos x="206" y="890"/>
                  </a:cxn>
                  <a:cxn ang="0">
                    <a:pos x="206" y="890"/>
                  </a:cxn>
                  <a:cxn ang="0">
                    <a:pos x="270" y="830"/>
                  </a:cxn>
                  <a:cxn ang="0">
                    <a:pos x="326" y="770"/>
                  </a:cxn>
                  <a:cxn ang="0">
                    <a:pos x="378" y="712"/>
                  </a:cxn>
                  <a:cxn ang="0">
                    <a:pos x="426" y="656"/>
                  </a:cxn>
                  <a:cxn ang="0">
                    <a:pos x="466" y="602"/>
                  </a:cxn>
                  <a:cxn ang="0">
                    <a:pos x="502" y="548"/>
                  </a:cxn>
                  <a:cxn ang="0">
                    <a:pos x="534" y="496"/>
                  </a:cxn>
                  <a:cxn ang="0">
                    <a:pos x="560" y="442"/>
                  </a:cxn>
                  <a:cxn ang="0">
                    <a:pos x="584" y="390"/>
                  </a:cxn>
                  <a:cxn ang="0">
                    <a:pos x="602" y="338"/>
                  </a:cxn>
                  <a:cxn ang="0">
                    <a:pos x="618" y="284"/>
                  </a:cxn>
                  <a:cxn ang="0">
                    <a:pos x="630" y="230"/>
                  </a:cxn>
                  <a:cxn ang="0">
                    <a:pos x="640" y="176"/>
                  </a:cxn>
                  <a:cxn ang="0">
                    <a:pos x="646" y="120"/>
                  </a:cxn>
                  <a:cxn ang="0">
                    <a:pos x="652" y="62"/>
                  </a:cxn>
                  <a:cxn ang="0">
                    <a:pos x="654" y="0"/>
                  </a:cxn>
                </a:cxnLst>
                <a:rect l="0" t="0" r="r" b="b"/>
                <a:pathLst>
                  <a:path w="654" h="1672">
                    <a:moveTo>
                      <a:pt x="66" y="1672"/>
                    </a:moveTo>
                    <a:lnTo>
                      <a:pt x="66" y="1672"/>
                    </a:lnTo>
                    <a:lnTo>
                      <a:pt x="56" y="1652"/>
                    </a:lnTo>
                    <a:lnTo>
                      <a:pt x="48" y="1630"/>
                    </a:lnTo>
                    <a:lnTo>
                      <a:pt x="36" y="1598"/>
                    </a:lnTo>
                    <a:lnTo>
                      <a:pt x="26" y="1558"/>
                    </a:lnTo>
                    <a:lnTo>
                      <a:pt x="16" y="1514"/>
                    </a:lnTo>
                    <a:lnTo>
                      <a:pt x="6" y="1462"/>
                    </a:lnTo>
                    <a:lnTo>
                      <a:pt x="2" y="1408"/>
                    </a:lnTo>
                    <a:lnTo>
                      <a:pt x="0" y="1378"/>
                    </a:lnTo>
                    <a:lnTo>
                      <a:pt x="0" y="1348"/>
                    </a:lnTo>
                    <a:lnTo>
                      <a:pt x="2" y="1316"/>
                    </a:lnTo>
                    <a:lnTo>
                      <a:pt x="4" y="1286"/>
                    </a:lnTo>
                    <a:lnTo>
                      <a:pt x="8" y="1252"/>
                    </a:lnTo>
                    <a:lnTo>
                      <a:pt x="14" y="1220"/>
                    </a:lnTo>
                    <a:lnTo>
                      <a:pt x="22" y="1188"/>
                    </a:lnTo>
                    <a:lnTo>
                      <a:pt x="32" y="1154"/>
                    </a:lnTo>
                    <a:lnTo>
                      <a:pt x="46" y="1120"/>
                    </a:lnTo>
                    <a:lnTo>
                      <a:pt x="60" y="1088"/>
                    </a:lnTo>
                    <a:lnTo>
                      <a:pt x="78" y="1054"/>
                    </a:lnTo>
                    <a:lnTo>
                      <a:pt x="96" y="1020"/>
                    </a:lnTo>
                    <a:lnTo>
                      <a:pt x="120" y="988"/>
                    </a:lnTo>
                    <a:lnTo>
                      <a:pt x="146" y="954"/>
                    </a:lnTo>
                    <a:lnTo>
                      <a:pt x="174" y="922"/>
                    </a:lnTo>
                    <a:lnTo>
                      <a:pt x="206" y="890"/>
                    </a:lnTo>
                    <a:lnTo>
                      <a:pt x="206" y="890"/>
                    </a:lnTo>
                    <a:lnTo>
                      <a:pt x="270" y="830"/>
                    </a:lnTo>
                    <a:lnTo>
                      <a:pt x="326" y="770"/>
                    </a:lnTo>
                    <a:lnTo>
                      <a:pt x="378" y="712"/>
                    </a:lnTo>
                    <a:lnTo>
                      <a:pt x="426" y="656"/>
                    </a:lnTo>
                    <a:lnTo>
                      <a:pt x="466" y="602"/>
                    </a:lnTo>
                    <a:lnTo>
                      <a:pt x="502" y="548"/>
                    </a:lnTo>
                    <a:lnTo>
                      <a:pt x="534" y="496"/>
                    </a:lnTo>
                    <a:lnTo>
                      <a:pt x="560" y="442"/>
                    </a:lnTo>
                    <a:lnTo>
                      <a:pt x="584" y="390"/>
                    </a:lnTo>
                    <a:lnTo>
                      <a:pt x="602" y="338"/>
                    </a:lnTo>
                    <a:lnTo>
                      <a:pt x="618" y="284"/>
                    </a:lnTo>
                    <a:lnTo>
                      <a:pt x="630" y="230"/>
                    </a:lnTo>
                    <a:lnTo>
                      <a:pt x="640" y="176"/>
                    </a:lnTo>
                    <a:lnTo>
                      <a:pt x="646" y="120"/>
                    </a:lnTo>
                    <a:lnTo>
                      <a:pt x="652" y="62"/>
                    </a:lnTo>
                    <a:lnTo>
                      <a:pt x="65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2" name="Freeform 63"/>
              <p:cNvSpPr>
                <a:spLocks/>
              </p:cNvSpPr>
              <p:nvPr/>
            </p:nvSpPr>
            <p:spPr bwMode="auto">
              <a:xfrm>
                <a:off x="961" y="1709"/>
                <a:ext cx="614" cy="1705"/>
              </a:xfrm>
              <a:custGeom>
                <a:avLst/>
                <a:gdLst/>
                <a:ahLst/>
                <a:cxnLst>
                  <a:cxn ang="0">
                    <a:pos x="76" y="1706"/>
                  </a:cxn>
                  <a:cxn ang="0">
                    <a:pos x="76" y="1706"/>
                  </a:cxn>
                  <a:cxn ang="0">
                    <a:pos x="66" y="1686"/>
                  </a:cxn>
                  <a:cxn ang="0">
                    <a:pos x="56" y="1662"/>
                  </a:cxn>
                  <a:cxn ang="0">
                    <a:pos x="46" y="1632"/>
                  </a:cxn>
                  <a:cxn ang="0">
                    <a:pos x="32" y="1592"/>
                  </a:cxn>
                  <a:cxn ang="0">
                    <a:pos x="20" y="1548"/>
                  </a:cxn>
                  <a:cxn ang="0">
                    <a:pos x="10" y="1496"/>
                  </a:cxn>
                  <a:cxn ang="0">
                    <a:pos x="4" y="1442"/>
                  </a:cxn>
                  <a:cxn ang="0">
                    <a:pos x="2" y="1412"/>
                  </a:cxn>
                  <a:cxn ang="0">
                    <a:pos x="0" y="1382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6"/>
                  </a:cxn>
                  <a:cxn ang="0">
                    <a:pos x="12" y="1252"/>
                  </a:cxn>
                  <a:cxn ang="0">
                    <a:pos x="18" y="1218"/>
                  </a:cxn>
                  <a:cxn ang="0">
                    <a:pos x="28" y="1186"/>
                  </a:cxn>
                  <a:cxn ang="0">
                    <a:pos x="38" y="1150"/>
                  </a:cxn>
                  <a:cxn ang="0">
                    <a:pos x="52" y="1116"/>
                  </a:cxn>
                  <a:cxn ang="0">
                    <a:pos x="68" y="1082"/>
                  </a:cxn>
                  <a:cxn ang="0">
                    <a:pos x="88" y="1048"/>
                  </a:cxn>
                  <a:cxn ang="0">
                    <a:pos x="110" y="1014"/>
                  </a:cxn>
                  <a:cxn ang="0">
                    <a:pos x="134" y="980"/>
                  </a:cxn>
                  <a:cxn ang="0">
                    <a:pos x="162" y="946"/>
                  </a:cxn>
                  <a:cxn ang="0">
                    <a:pos x="192" y="914"/>
                  </a:cxn>
                  <a:cxn ang="0">
                    <a:pos x="192" y="914"/>
                  </a:cxn>
                  <a:cxn ang="0">
                    <a:pos x="254" y="848"/>
                  </a:cxn>
                  <a:cxn ang="0">
                    <a:pos x="310" y="786"/>
                  </a:cxn>
                  <a:cxn ang="0">
                    <a:pos x="360" y="726"/>
                  </a:cxn>
                  <a:cxn ang="0">
                    <a:pos x="406" y="668"/>
                  </a:cxn>
                  <a:cxn ang="0">
                    <a:pos x="444" y="612"/>
                  </a:cxn>
                  <a:cxn ang="0">
                    <a:pos x="480" y="556"/>
                  </a:cxn>
                  <a:cxn ang="0">
                    <a:pos x="510" y="502"/>
                  </a:cxn>
                  <a:cxn ang="0">
                    <a:pos x="534" y="448"/>
                  </a:cxn>
                  <a:cxn ang="0">
                    <a:pos x="556" y="394"/>
                  </a:cxn>
                  <a:cxn ang="0">
                    <a:pos x="574" y="342"/>
                  </a:cxn>
                  <a:cxn ang="0">
                    <a:pos x="588" y="286"/>
                  </a:cxn>
                  <a:cxn ang="0">
                    <a:pos x="598" y="232"/>
                  </a:cxn>
                  <a:cxn ang="0">
                    <a:pos x="606" y="176"/>
                  </a:cxn>
                  <a:cxn ang="0">
                    <a:pos x="612" y="120"/>
                  </a:cxn>
                  <a:cxn ang="0">
                    <a:pos x="614" y="60"/>
                  </a:cxn>
                  <a:cxn ang="0">
                    <a:pos x="614" y="0"/>
                  </a:cxn>
                </a:cxnLst>
                <a:rect l="0" t="0" r="r" b="b"/>
                <a:pathLst>
                  <a:path w="614" h="1706">
                    <a:moveTo>
                      <a:pt x="76" y="1706"/>
                    </a:moveTo>
                    <a:lnTo>
                      <a:pt x="76" y="1706"/>
                    </a:lnTo>
                    <a:lnTo>
                      <a:pt x="66" y="1686"/>
                    </a:lnTo>
                    <a:lnTo>
                      <a:pt x="56" y="1662"/>
                    </a:lnTo>
                    <a:lnTo>
                      <a:pt x="46" y="1632"/>
                    </a:lnTo>
                    <a:lnTo>
                      <a:pt x="32" y="1592"/>
                    </a:lnTo>
                    <a:lnTo>
                      <a:pt x="20" y="1548"/>
                    </a:lnTo>
                    <a:lnTo>
                      <a:pt x="10" y="1496"/>
                    </a:lnTo>
                    <a:lnTo>
                      <a:pt x="4" y="1442"/>
                    </a:lnTo>
                    <a:lnTo>
                      <a:pt x="2" y="1412"/>
                    </a:lnTo>
                    <a:lnTo>
                      <a:pt x="0" y="1382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6"/>
                    </a:lnTo>
                    <a:lnTo>
                      <a:pt x="12" y="1252"/>
                    </a:lnTo>
                    <a:lnTo>
                      <a:pt x="18" y="1218"/>
                    </a:lnTo>
                    <a:lnTo>
                      <a:pt x="28" y="1186"/>
                    </a:lnTo>
                    <a:lnTo>
                      <a:pt x="38" y="1150"/>
                    </a:lnTo>
                    <a:lnTo>
                      <a:pt x="52" y="1116"/>
                    </a:lnTo>
                    <a:lnTo>
                      <a:pt x="68" y="1082"/>
                    </a:lnTo>
                    <a:lnTo>
                      <a:pt x="88" y="1048"/>
                    </a:lnTo>
                    <a:lnTo>
                      <a:pt x="110" y="1014"/>
                    </a:lnTo>
                    <a:lnTo>
                      <a:pt x="134" y="980"/>
                    </a:lnTo>
                    <a:lnTo>
                      <a:pt x="162" y="946"/>
                    </a:lnTo>
                    <a:lnTo>
                      <a:pt x="192" y="914"/>
                    </a:lnTo>
                    <a:lnTo>
                      <a:pt x="192" y="914"/>
                    </a:lnTo>
                    <a:lnTo>
                      <a:pt x="254" y="848"/>
                    </a:lnTo>
                    <a:lnTo>
                      <a:pt x="310" y="786"/>
                    </a:lnTo>
                    <a:lnTo>
                      <a:pt x="360" y="726"/>
                    </a:lnTo>
                    <a:lnTo>
                      <a:pt x="406" y="668"/>
                    </a:lnTo>
                    <a:lnTo>
                      <a:pt x="444" y="612"/>
                    </a:lnTo>
                    <a:lnTo>
                      <a:pt x="480" y="556"/>
                    </a:lnTo>
                    <a:lnTo>
                      <a:pt x="510" y="502"/>
                    </a:lnTo>
                    <a:lnTo>
                      <a:pt x="534" y="448"/>
                    </a:lnTo>
                    <a:lnTo>
                      <a:pt x="556" y="394"/>
                    </a:lnTo>
                    <a:lnTo>
                      <a:pt x="574" y="342"/>
                    </a:lnTo>
                    <a:lnTo>
                      <a:pt x="588" y="286"/>
                    </a:lnTo>
                    <a:lnTo>
                      <a:pt x="598" y="232"/>
                    </a:lnTo>
                    <a:lnTo>
                      <a:pt x="606" y="176"/>
                    </a:lnTo>
                    <a:lnTo>
                      <a:pt x="612" y="120"/>
                    </a:lnTo>
                    <a:lnTo>
                      <a:pt x="614" y="60"/>
                    </a:lnTo>
                    <a:lnTo>
                      <a:pt x="6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3" name="Freeform 64"/>
              <p:cNvSpPr>
                <a:spLocks/>
              </p:cNvSpPr>
              <p:nvPr/>
            </p:nvSpPr>
            <p:spPr bwMode="auto">
              <a:xfrm>
                <a:off x="997" y="1689"/>
                <a:ext cx="574" cy="1738"/>
              </a:xfrm>
              <a:custGeom>
                <a:avLst/>
                <a:gdLst/>
                <a:ahLst/>
                <a:cxnLst>
                  <a:cxn ang="0">
                    <a:pos x="84" y="1738"/>
                  </a:cxn>
                  <a:cxn ang="0">
                    <a:pos x="84" y="1738"/>
                  </a:cxn>
                  <a:cxn ang="0">
                    <a:pos x="76" y="1718"/>
                  </a:cxn>
                  <a:cxn ang="0">
                    <a:pos x="64" y="1696"/>
                  </a:cxn>
                  <a:cxn ang="0">
                    <a:pos x="52" y="1664"/>
                  </a:cxn>
                  <a:cxn ang="0">
                    <a:pos x="38" y="1626"/>
                  </a:cxn>
                  <a:cxn ang="0">
                    <a:pos x="26" y="1580"/>
                  </a:cxn>
                  <a:cxn ang="0">
                    <a:pos x="14" y="1530"/>
                  </a:cxn>
                  <a:cxn ang="0">
                    <a:pos x="4" y="1474"/>
                  </a:cxn>
                  <a:cxn ang="0">
                    <a:pos x="2" y="1444"/>
                  </a:cxn>
                  <a:cxn ang="0">
                    <a:pos x="0" y="1414"/>
                  </a:cxn>
                  <a:cxn ang="0">
                    <a:pos x="0" y="1384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4"/>
                  </a:cxn>
                  <a:cxn ang="0">
                    <a:pos x="12" y="1250"/>
                  </a:cxn>
                  <a:cxn ang="0">
                    <a:pos x="20" y="1216"/>
                  </a:cxn>
                  <a:cxn ang="0">
                    <a:pos x="32" y="1182"/>
                  </a:cxn>
                  <a:cxn ang="0">
                    <a:pos x="44" y="1146"/>
                  </a:cxn>
                  <a:cxn ang="0">
                    <a:pos x="58" y="1110"/>
                  </a:cxn>
                  <a:cxn ang="0">
                    <a:pos x="76" y="1076"/>
                  </a:cxn>
                  <a:cxn ang="0">
                    <a:pos x="98" y="1040"/>
                  </a:cxn>
                  <a:cxn ang="0">
                    <a:pos x="122" y="1006"/>
                  </a:cxn>
                  <a:cxn ang="0">
                    <a:pos x="148" y="970"/>
                  </a:cxn>
                  <a:cxn ang="0">
                    <a:pos x="178" y="936"/>
                  </a:cxn>
                  <a:cxn ang="0">
                    <a:pos x="178" y="936"/>
                  </a:cxn>
                  <a:cxn ang="0">
                    <a:pos x="238" y="868"/>
                  </a:cxn>
                  <a:cxn ang="0">
                    <a:pos x="292" y="804"/>
                  </a:cxn>
                  <a:cxn ang="0">
                    <a:pos x="340" y="742"/>
                  </a:cxn>
                  <a:cxn ang="0">
                    <a:pos x="384" y="682"/>
                  </a:cxn>
                  <a:cxn ang="0">
                    <a:pos x="422" y="622"/>
                  </a:cxn>
                  <a:cxn ang="0">
                    <a:pos x="454" y="566"/>
                  </a:cxn>
                  <a:cxn ang="0">
                    <a:pos x="482" y="510"/>
                  </a:cxn>
                  <a:cxn ang="0">
                    <a:pos x="506" y="454"/>
                  </a:cxn>
                  <a:cxn ang="0">
                    <a:pos x="526" y="400"/>
                  </a:cxn>
                  <a:cxn ang="0">
                    <a:pos x="542" y="344"/>
                  </a:cxn>
                  <a:cxn ang="0">
                    <a:pos x="554" y="290"/>
                  </a:cxn>
                  <a:cxn ang="0">
                    <a:pos x="564" y="234"/>
                  </a:cxn>
                  <a:cxn ang="0">
                    <a:pos x="570" y="178"/>
                  </a:cxn>
                  <a:cxn ang="0">
                    <a:pos x="574" y="120"/>
                  </a:cxn>
                  <a:cxn ang="0">
                    <a:pos x="574" y="60"/>
                  </a:cxn>
                  <a:cxn ang="0">
                    <a:pos x="574" y="0"/>
                  </a:cxn>
                </a:cxnLst>
                <a:rect l="0" t="0" r="r" b="b"/>
                <a:pathLst>
                  <a:path w="574" h="1738">
                    <a:moveTo>
                      <a:pt x="84" y="1738"/>
                    </a:moveTo>
                    <a:lnTo>
                      <a:pt x="84" y="1738"/>
                    </a:lnTo>
                    <a:lnTo>
                      <a:pt x="76" y="1718"/>
                    </a:lnTo>
                    <a:lnTo>
                      <a:pt x="64" y="1696"/>
                    </a:lnTo>
                    <a:lnTo>
                      <a:pt x="52" y="1664"/>
                    </a:lnTo>
                    <a:lnTo>
                      <a:pt x="38" y="1626"/>
                    </a:lnTo>
                    <a:lnTo>
                      <a:pt x="26" y="1580"/>
                    </a:lnTo>
                    <a:lnTo>
                      <a:pt x="14" y="1530"/>
                    </a:lnTo>
                    <a:lnTo>
                      <a:pt x="4" y="1474"/>
                    </a:lnTo>
                    <a:lnTo>
                      <a:pt x="2" y="1444"/>
                    </a:lnTo>
                    <a:lnTo>
                      <a:pt x="0" y="1414"/>
                    </a:lnTo>
                    <a:lnTo>
                      <a:pt x="0" y="1384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4"/>
                    </a:lnTo>
                    <a:lnTo>
                      <a:pt x="12" y="1250"/>
                    </a:lnTo>
                    <a:lnTo>
                      <a:pt x="20" y="1216"/>
                    </a:lnTo>
                    <a:lnTo>
                      <a:pt x="32" y="1182"/>
                    </a:lnTo>
                    <a:lnTo>
                      <a:pt x="44" y="1146"/>
                    </a:lnTo>
                    <a:lnTo>
                      <a:pt x="58" y="1110"/>
                    </a:lnTo>
                    <a:lnTo>
                      <a:pt x="76" y="1076"/>
                    </a:lnTo>
                    <a:lnTo>
                      <a:pt x="98" y="1040"/>
                    </a:lnTo>
                    <a:lnTo>
                      <a:pt x="122" y="1006"/>
                    </a:lnTo>
                    <a:lnTo>
                      <a:pt x="148" y="970"/>
                    </a:lnTo>
                    <a:lnTo>
                      <a:pt x="178" y="936"/>
                    </a:lnTo>
                    <a:lnTo>
                      <a:pt x="178" y="936"/>
                    </a:lnTo>
                    <a:lnTo>
                      <a:pt x="238" y="868"/>
                    </a:lnTo>
                    <a:lnTo>
                      <a:pt x="292" y="804"/>
                    </a:lnTo>
                    <a:lnTo>
                      <a:pt x="340" y="742"/>
                    </a:lnTo>
                    <a:lnTo>
                      <a:pt x="384" y="682"/>
                    </a:lnTo>
                    <a:lnTo>
                      <a:pt x="422" y="622"/>
                    </a:lnTo>
                    <a:lnTo>
                      <a:pt x="454" y="566"/>
                    </a:lnTo>
                    <a:lnTo>
                      <a:pt x="482" y="510"/>
                    </a:lnTo>
                    <a:lnTo>
                      <a:pt x="506" y="454"/>
                    </a:lnTo>
                    <a:lnTo>
                      <a:pt x="526" y="400"/>
                    </a:lnTo>
                    <a:lnTo>
                      <a:pt x="542" y="344"/>
                    </a:lnTo>
                    <a:lnTo>
                      <a:pt x="554" y="290"/>
                    </a:lnTo>
                    <a:lnTo>
                      <a:pt x="564" y="234"/>
                    </a:lnTo>
                    <a:lnTo>
                      <a:pt x="570" y="178"/>
                    </a:lnTo>
                    <a:lnTo>
                      <a:pt x="574" y="120"/>
                    </a:lnTo>
                    <a:lnTo>
                      <a:pt x="574" y="60"/>
                    </a:lnTo>
                    <a:lnTo>
                      <a:pt x="57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4" name="Freeform 65"/>
              <p:cNvSpPr>
                <a:spLocks/>
              </p:cNvSpPr>
              <p:nvPr/>
            </p:nvSpPr>
            <p:spPr bwMode="auto">
              <a:xfrm>
                <a:off x="1032" y="1670"/>
                <a:ext cx="538" cy="1769"/>
              </a:xfrm>
              <a:custGeom>
                <a:avLst/>
                <a:gdLst/>
                <a:ahLst/>
                <a:cxnLst>
                  <a:cxn ang="0">
                    <a:pos x="96" y="1770"/>
                  </a:cxn>
                  <a:cxn ang="0">
                    <a:pos x="96" y="1770"/>
                  </a:cxn>
                  <a:cxn ang="0">
                    <a:pos x="86" y="1750"/>
                  </a:cxn>
                  <a:cxn ang="0">
                    <a:pos x="74" y="1728"/>
                  </a:cxn>
                  <a:cxn ang="0">
                    <a:pos x="62" y="1696"/>
                  </a:cxn>
                  <a:cxn ang="0">
                    <a:pos x="46" y="1658"/>
                  </a:cxn>
                  <a:cxn ang="0">
                    <a:pos x="32" y="1614"/>
                  </a:cxn>
                  <a:cxn ang="0">
                    <a:pos x="18" y="1564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2" y="1448"/>
                  </a:cxn>
                  <a:cxn ang="0">
                    <a:pos x="0" y="1416"/>
                  </a:cxn>
                  <a:cxn ang="0">
                    <a:pos x="0" y="1384"/>
                  </a:cxn>
                  <a:cxn ang="0">
                    <a:pos x="2" y="1350"/>
                  </a:cxn>
                  <a:cxn ang="0">
                    <a:pos x="4" y="1316"/>
                  </a:cxn>
                  <a:cxn ang="0">
                    <a:pos x="10" y="1282"/>
                  </a:cxn>
                  <a:cxn ang="0">
                    <a:pos x="16" y="1246"/>
                  </a:cxn>
                  <a:cxn ang="0">
                    <a:pos x="26" y="1210"/>
                  </a:cxn>
                  <a:cxn ang="0">
                    <a:pos x="38" y="1176"/>
                  </a:cxn>
                  <a:cxn ang="0">
                    <a:pos x="52" y="1140"/>
                  </a:cxn>
                  <a:cxn ang="0">
                    <a:pos x="68" y="1102"/>
                  </a:cxn>
                  <a:cxn ang="0">
                    <a:pos x="88" y="1066"/>
                  </a:cxn>
                  <a:cxn ang="0">
                    <a:pos x="110" y="1030"/>
                  </a:cxn>
                  <a:cxn ang="0">
                    <a:pos x="136" y="994"/>
                  </a:cxn>
                  <a:cxn ang="0">
                    <a:pos x="166" y="958"/>
                  </a:cxn>
                  <a:cxn ang="0">
                    <a:pos x="166" y="958"/>
                  </a:cxn>
                  <a:cxn ang="0">
                    <a:pos x="224" y="888"/>
                  </a:cxn>
                  <a:cxn ang="0">
                    <a:pos x="276" y="820"/>
                  </a:cxn>
                  <a:cxn ang="0">
                    <a:pos x="322" y="756"/>
                  </a:cxn>
                  <a:cxn ang="0">
                    <a:pos x="364" y="694"/>
                  </a:cxn>
                  <a:cxn ang="0">
                    <a:pos x="400" y="634"/>
                  </a:cxn>
                  <a:cxn ang="0">
                    <a:pos x="432" y="574"/>
                  </a:cxn>
                  <a:cxn ang="0">
                    <a:pos x="458" y="518"/>
                  </a:cxn>
                  <a:cxn ang="0">
                    <a:pos x="480" y="460"/>
                  </a:cxn>
                  <a:cxn ang="0">
                    <a:pos x="498" y="404"/>
                  </a:cxn>
                  <a:cxn ang="0">
                    <a:pos x="512" y="350"/>
                  </a:cxn>
                  <a:cxn ang="0">
                    <a:pos x="524" y="294"/>
                  </a:cxn>
                  <a:cxn ang="0">
                    <a:pos x="530" y="236"/>
                  </a:cxn>
                  <a:cxn ang="0">
                    <a:pos x="536" y="180"/>
                  </a:cxn>
                  <a:cxn ang="0">
                    <a:pos x="538" y="122"/>
                  </a:cxn>
                  <a:cxn ang="0">
                    <a:pos x="536" y="62"/>
                  </a:cxn>
                  <a:cxn ang="0">
                    <a:pos x="534" y="0"/>
                  </a:cxn>
                </a:cxnLst>
                <a:rect l="0" t="0" r="r" b="b"/>
                <a:pathLst>
                  <a:path w="538" h="1770">
                    <a:moveTo>
                      <a:pt x="96" y="1770"/>
                    </a:moveTo>
                    <a:lnTo>
                      <a:pt x="96" y="1770"/>
                    </a:lnTo>
                    <a:lnTo>
                      <a:pt x="86" y="1750"/>
                    </a:lnTo>
                    <a:lnTo>
                      <a:pt x="74" y="1728"/>
                    </a:lnTo>
                    <a:lnTo>
                      <a:pt x="62" y="1696"/>
                    </a:lnTo>
                    <a:lnTo>
                      <a:pt x="46" y="1658"/>
                    </a:lnTo>
                    <a:lnTo>
                      <a:pt x="32" y="1614"/>
                    </a:lnTo>
                    <a:lnTo>
                      <a:pt x="18" y="1564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2" y="1448"/>
                    </a:lnTo>
                    <a:lnTo>
                      <a:pt x="0" y="1416"/>
                    </a:lnTo>
                    <a:lnTo>
                      <a:pt x="0" y="1384"/>
                    </a:lnTo>
                    <a:lnTo>
                      <a:pt x="2" y="1350"/>
                    </a:lnTo>
                    <a:lnTo>
                      <a:pt x="4" y="1316"/>
                    </a:lnTo>
                    <a:lnTo>
                      <a:pt x="10" y="1282"/>
                    </a:lnTo>
                    <a:lnTo>
                      <a:pt x="16" y="1246"/>
                    </a:lnTo>
                    <a:lnTo>
                      <a:pt x="26" y="1210"/>
                    </a:lnTo>
                    <a:lnTo>
                      <a:pt x="38" y="1176"/>
                    </a:lnTo>
                    <a:lnTo>
                      <a:pt x="52" y="1140"/>
                    </a:lnTo>
                    <a:lnTo>
                      <a:pt x="68" y="1102"/>
                    </a:lnTo>
                    <a:lnTo>
                      <a:pt x="88" y="1066"/>
                    </a:lnTo>
                    <a:lnTo>
                      <a:pt x="110" y="1030"/>
                    </a:lnTo>
                    <a:lnTo>
                      <a:pt x="136" y="994"/>
                    </a:lnTo>
                    <a:lnTo>
                      <a:pt x="166" y="958"/>
                    </a:lnTo>
                    <a:lnTo>
                      <a:pt x="166" y="958"/>
                    </a:lnTo>
                    <a:lnTo>
                      <a:pt x="224" y="888"/>
                    </a:lnTo>
                    <a:lnTo>
                      <a:pt x="276" y="820"/>
                    </a:lnTo>
                    <a:lnTo>
                      <a:pt x="322" y="756"/>
                    </a:lnTo>
                    <a:lnTo>
                      <a:pt x="364" y="694"/>
                    </a:lnTo>
                    <a:lnTo>
                      <a:pt x="400" y="634"/>
                    </a:lnTo>
                    <a:lnTo>
                      <a:pt x="432" y="574"/>
                    </a:lnTo>
                    <a:lnTo>
                      <a:pt x="458" y="518"/>
                    </a:lnTo>
                    <a:lnTo>
                      <a:pt x="480" y="460"/>
                    </a:lnTo>
                    <a:lnTo>
                      <a:pt x="498" y="404"/>
                    </a:lnTo>
                    <a:lnTo>
                      <a:pt x="512" y="350"/>
                    </a:lnTo>
                    <a:lnTo>
                      <a:pt x="524" y="294"/>
                    </a:lnTo>
                    <a:lnTo>
                      <a:pt x="530" y="236"/>
                    </a:lnTo>
                    <a:lnTo>
                      <a:pt x="536" y="180"/>
                    </a:lnTo>
                    <a:lnTo>
                      <a:pt x="538" y="122"/>
                    </a:lnTo>
                    <a:lnTo>
                      <a:pt x="536" y="62"/>
                    </a:lnTo>
                    <a:lnTo>
                      <a:pt x="53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5" name="Freeform 66"/>
              <p:cNvSpPr>
                <a:spLocks/>
              </p:cNvSpPr>
              <p:nvPr/>
            </p:nvSpPr>
            <p:spPr bwMode="auto">
              <a:xfrm>
                <a:off x="1065" y="1651"/>
                <a:ext cx="500" cy="1799"/>
              </a:xfrm>
              <a:custGeom>
                <a:avLst/>
                <a:gdLst/>
                <a:ahLst/>
                <a:cxnLst>
                  <a:cxn ang="0">
                    <a:pos x="108" y="1798"/>
                  </a:cxn>
                  <a:cxn ang="0">
                    <a:pos x="108" y="1798"/>
                  </a:cxn>
                  <a:cxn ang="0">
                    <a:pos x="98" y="1778"/>
                  </a:cxn>
                  <a:cxn ang="0">
                    <a:pos x="86" y="1756"/>
                  </a:cxn>
                  <a:cxn ang="0">
                    <a:pos x="72" y="1726"/>
                  </a:cxn>
                  <a:cxn ang="0">
                    <a:pos x="56" y="1688"/>
                  </a:cxn>
                  <a:cxn ang="0">
                    <a:pos x="40" y="1644"/>
                  </a:cxn>
                  <a:cxn ang="0">
                    <a:pos x="24" y="1594"/>
                  </a:cxn>
                  <a:cxn ang="0">
                    <a:pos x="12" y="1538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0" y="1446"/>
                  </a:cxn>
                  <a:cxn ang="0">
                    <a:pos x="0" y="1412"/>
                  </a:cxn>
                  <a:cxn ang="0">
                    <a:pos x="0" y="1380"/>
                  </a:cxn>
                  <a:cxn ang="0">
                    <a:pos x="2" y="1346"/>
                  </a:cxn>
                  <a:cxn ang="0">
                    <a:pos x="6" y="1310"/>
                  </a:cxn>
                  <a:cxn ang="0">
                    <a:pos x="12" y="1274"/>
                  </a:cxn>
                  <a:cxn ang="0">
                    <a:pos x="20" y="1238"/>
                  </a:cxn>
                  <a:cxn ang="0">
                    <a:pos x="32" y="1202"/>
                  </a:cxn>
                  <a:cxn ang="0">
                    <a:pos x="44" y="1166"/>
                  </a:cxn>
                  <a:cxn ang="0">
                    <a:pos x="60" y="1128"/>
                  </a:cxn>
                  <a:cxn ang="0">
                    <a:pos x="78" y="1090"/>
                  </a:cxn>
                  <a:cxn ang="0">
                    <a:pos x="100" y="1054"/>
                  </a:cxn>
                  <a:cxn ang="0">
                    <a:pos x="124" y="1016"/>
                  </a:cxn>
                  <a:cxn ang="0">
                    <a:pos x="152" y="978"/>
                  </a:cxn>
                  <a:cxn ang="0">
                    <a:pos x="152" y="978"/>
                  </a:cxn>
                  <a:cxn ang="0">
                    <a:pos x="210" y="906"/>
                  </a:cxn>
                  <a:cxn ang="0">
                    <a:pos x="260" y="836"/>
                  </a:cxn>
                  <a:cxn ang="0">
                    <a:pos x="304" y="770"/>
                  </a:cxn>
                  <a:cxn ang="0">
                    <a:pos x="344" y="704"/>
                  </a:cxn>
                  <a:cxn ang="0">
                    <a:pos x="378" y="642"/>
                  </a:cxn>
                  <a:cxn ang="0">
                    <a:pos x="408" y="582"/>
                  </a:cxn>
                  <a:cxn ang="0">
                    <a:pos x="432" y="524"/>
                  </a:cxn>
                  <a:cxn ang="0">
                    <a:pos x="454" y="466"/>
                  </a:cxn>
                  <a:cxn ang="0">
                    <a:pos x="470" y="408"/>
                  </a:cxn>
                  <a:cxn ang="0">
                    <a:pos x="482" y="352"/>
                  </a:cxn>
                  <a:cxn ang="0">
                    <a:pos x="492" y="296"/>
                  </a:cxn>
                  <a:cxn ang="0">
                    <a:pos x="498" y="238"/>
                  </a:cxn>
                  <a:cxn ang="0">
                    <a:pos x="500" y="180"/>
                  </a:cxn>
                  <a:cxn ang="0">
                    <a:pos x="500" y="122"/>
                  </a:cxn>
                  <a:cxn ang="0">
                    <a:pos x="498" y="62"/>
                  </a:cxn>
                  <a:cxn ang="0">
                    <a:pos x="492" y="0"/>
                  </a:cxn>
                </a:cxnLst>
                <a:rect l="0" t="0" r="r" b="b"/>
                <a:pathLst>
                  <a:path w="500" h="1798">
                    <a:moveTo>
                      <a:pt x="108" y="1798"/>
                    </a:moveTo>
                    <a:lnTo>
                      <a:pt x="108" y="1798"/>
                    </a:lnTo>
                    <a:lnTo>
                      <a:pt x="98" y="1778"/>
                    </a:lnTo>
                    <a:lnTo>
                      <a:pt x="86" y="1756"/>
                    </a:lnTo>
                    <a:lnTo>
                      <a:pt x="72" y="1726"/>
                    </a:lnTo>
                    <a:lnTo>
                      <a:pt x="56" y="1688"/>
                    </a:lnTo>
                    <a:lnTo>
                      <a:pt x="40" y="1644"/>
                    </a:lnTo>
                    <a:lnTo>
                      <a:pt x="24" y="1594"/>
                    </a:lnTo>
                    <a:lnTo>
                      <a:pt x="12" y="1538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0" y="1446"/>
                    </a:lnTo>
                    <a:lnTo>
                      <a:pt x="0" y="1412"/>
                    </a:lnTo>
                    <a:lnTo>
                      <a:pt x="0" y="1380"/>
                    </a:lnTo>
                    <a:lnTo>
                      <a:pt x="2" y="1346"/>
                    </a:lnTo>
                    <a:lnTo>
                      <a:pt x="6" y="1310"/>
                    </a:lnTo>
                    <a:lnTo>
                      <a:pt x="12" y="1274"/>
                    </a:lnTo>
                    <a:lnTo>
                      <a:pt x="20" y="1238"/>
                    </a:lnTo>
                    <a:lnTo>
                      <a:pt x="32" y="1202"/>
                    </a:lnTo>
                    <a:lnTo>
                      <a:pt x="44" y="1166"/>
                    </a:lnTo>
                    <a:lnTo>
                      <a:pt x="60" y="1128"/>
                    </a:lnTo>
                    <a:lnTo>
                      <a:pt x="78" y="1090"/>
                    </a:lnTo>
                    <a:lnTo>
                      <a:pt x="100" y="1054"/>
                    </a:lnTo>
                    <a:lnTo>
                      <a:pt x="124" y="1016"/>
                    </a:lnTo>
                    <a:lnTo>
                      <a:pt x="152" y="978"/>
                    </a:lnTo>
                    <a:lnTo>
                      <a:pt x="152" y="978"/>
                    </a:lnTo>
                    <a:lnTo>
                      <a:pt x="210" y="906"/>
                    </a:lnTo>
                    <a:lnTo>
                      <a:pt x="260" y="836"/>
                    </a:lnTo>
                    <a:lnTo>
                      <a:pt x="304" y="770"/>
                    </a:lnTo>
                    <a:lnTo>
                      <a:pt x="344" y="704"/>
                    </a:lnTo>
                    <a:lnTo>
                      <a:pt x="378" y="642"/>
                    </a:lnTo>
                    <a:lnTo>
                      <a:pt x="408" y="582"/>
                    </a:lnTo>
                    <a:lnTo>
                      <a:pt x="432" y="524"/>
                    </a:lnTo>
                    <a:lnTo>
                      <a:pt x="454" y="466"/>
                    </a:lnTo>
                    <a:lnTo>
                      <a:pt x="470" y="408"/>
                    </a:lnTo>
                    <a:lnTo>
                      <a:pt x="482" y="352"/>
                    </a:lnTo>
                    <a:lnTo>
                      <a:pt x="492" y="296"/>
                    </a:lnTo>
                    <a:lnTo>
                      <a:pt x="498" y="238"/>
                    </a:lnTo>
                    <a:lnTo>
                      <a:pt x="500" y="180"/>
                    </a:lnTo>
                    <a:lnTo>
                      <a:pt x="500" y="122"/>
                    </a:lnTo>
                    <a:lnTo>
                      <a:pt x="498" y="62"/>
                    </a:lnTo>
                    <a:lnTo>
                      <a:pt x="4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6" name="Freeform 67"/>
              <p:cNvSpPr>
                <a:spLocks/>
              </p:cNvSpPr>
              <p:nvPr/>
            </p:nvSpPr>
            <p:spPr bwMode="auto">
              <a:xfrm>
                <a:off x="1100" y="1635"/>
                <a:ext cx="464" cy="1825"/>
              </a:xfrm>
              <a:custGeom>
                <a:avLst/>
                <a:gdLst/>
                <a:ahLst/>
                <a:cxnLst>
                  <a:cxn ang="0">
                    <a:pos x="122" y="1824"/>
                  </a:cxn>
                  <a:cxn ang="0">
                    <a:pos x="122" y="1824"/>
                  </a:cxn>
                  <a:cxn ang="0">
                    <a:pos x="110" y="1804"/>
                  </a:cxn>
                  <a:cxn ang="0">
                    <a:pos x="98" y="1782"/>
                  </a:cxn>
                  <a:cxn ang="0">
                    <a:pos x="82" y="1752"/>
                  </a:cxn>
                  <a:cxn ang="0">
                    <a:pos x="64" y="1714"/>
                  </a:cxn>
                  <a:cxn ang="0">
                    <a:pos x="48" y="1670"/>
                  </a:cxn>
                  <a:cxn ang="0">
                    <a:pos x="30" y="1620"/>
                  </a:cxn>
                  <a:cxn ang="0">
                    <a:pos x="16" y="1566"/>
                  </a:cxn>
                  <a:cxn ang="0">
                    <a:pos x="10" y="1536"/>
                  </a:cxn>
                  <a:cxn ang="0">
                    <a:pos x="6" y="1504"/>
                  </a:cxn>
                  <a:cxn ang="0">
                    <a:pos x="2" y="1472"/>
                  </a:cxn>
                  <a:cxn ang="0">
                    <a:pos x="0" y="1440"/>
                  </a:cxn>
                  <a:cxn ang="0">
                    <a:pos x="0" y="1406"/>
                  </a:cxn>
                  <a:cxn ang="0">
                    <a:pos x="2" y="1372"/>
                  </a:cxn>
                  <a:cxn ang="0">
                    <a:pos x="4" y="1336"/>
                  </a:cxn>
                  <a:cxn ang="0">
                    <a:pos x="10" y="1300"/>
                  </a:cxn>
                  <a:cxn ang="0">
                    <a:pos x="16" y="1264"/>
                  </a:cxn>
                  <a:cxn ang="0">
                    <a:pos x="26" y="1226"/>
                  </a:cxn>
                  <a:cxn ang="0">
                    <a:pos x="38" y="1190"/>
                  </a:cxn>
                  <a:cxn ang="0">
                    <a:pos x="52" y="1152"/>
                  </a:cxn>
                  <a:cxn ang="0">
                    <a:pos x="70" y="1114"/>
                  </a:cxn>
                  <a:cxn ang="0">
                    <a:pos x="90" y="1074"/>
                  </a:cxn>
                  <a:cxn ang="0">
                    <a:pos x="114" y="1036"/>
                  </a:cxn>
                  <a:cxn ang="0">
                    <a:pos x="140" y="998"/>
                  </a:cxn>
                  <a:cxn ang="0">
                    <a:pos x="140" y="998"/>
                  </a:cxn>
                  <a:cxn ang="0">
                    <a:pos x="194" y="922"/>
                  </a:cxn>
                  <a:cxn ang="0">
                    <a:pos x="244" y="850"/>
                  </a:cxn>
                  <a:cxn ang="0">
                    <a:pos x="286" y="780"/>
                  </a:cxn>
                  <a:cxn ang="0">
                    <a:pos x="324" y="714"/>
                  </a:cxn>
                  <a:cxn ang="0">
                    <a:pos x="356" y="650"/>
                  </a:cxn>
                  <a:cxn ang="0">
                    <a:pos x="384" y="588"/>
                  </a:cxn>
                  <a:cxn ang="0">
                    <a:pos x="408" y="528"/>
                  </a:cxn>
                  <a:cxn ang="0">
                    <a:pos x="426" y="468"/>
                  </a:cxn>
                  <a:cxn ang="0">
                    <a:pos x="442" y="410"/>
                  </a:cxn>
                  <a:cxn ang="0">
                    <a:pos x="452" y="354"/>
                  </a:cxn>
                  <a:cxn ang="0">
                    <a:pos x="460" y="296"/>
                  </a:cxn>
                  <a:cxn ang="0">
                    <a:pos x="464" y="238"/>
                  </a:cxn>
                  <a:cxn ang="0">
                    <a:pos x="464" y="180"/>
                  </a:cxn>
                  <a:cxn ang="0">
                    <a:pos x="462" y="122"/>
                  </a:cxn>
                  <a:cxn ang="0">
                    <a:pos x="458" y="62"/>
                  </a:cxn>
                  <a:cxn ang="0">
                    <a:pos x="452" y="0"/>
                  </a:cxn>
                </a:cxnLst>
                <a:rect l="0" t="0" r="r" b="b"/>
                <a:pathLst>
                  <a:path w="464" h="1824">
                    <a:moveTo>
                      <a:pt x="122" y="1824"/>
                    </a:moveTo>
                    <a:lnTo>
                      <a:pt x="122" y="1824"/>
                    </a:lnTo>
                    <a:lnTo>
                      <a:pt x="110" y="1804"/>
                    </a:lnTo>
                    <a:lnTo>
                      <a:pt x="98" y="1782"/>
                    </a:lnTo>
                    <a:lnTo>
                      <a:pt x="82" y="1752"/>
                    </a:lnTo>
                    <a:lnTo>
                      <a:pt x="64" y="1714"/>
                    </a:lnTo>
                    <a:lnTo>
                      <a:pt x="48" y="1670"/>
                    </a:lnTo>
                    <a:lnTo>
                      <a:pt x="30" y="1620"/>
                    </a:lnTo>
                    <a:lnTo>
                      <a:pt x="16" y="1566"/>
                    </a:lnTo>
                    <a:lnTo>
                      <a:pt x="10" y="1536"/>
                    </a:lnTo>
                    <a:lnTo>
                      <a:pt x="6" y="1504"/>
                    </a:lnTo>
                    <a:lnTo>
                      <a:pt x="2" y="1472"/>
                    </a:lnTo>
                    <a:lnTo>
                      <a:pt x="0" y="1440"/>
                    </a:lnTo>
                    <a:lnTo>
                      <a:pt x="0" y="1406"/>
                    </a:lnTo>
                    <a:lnTo>
                      <a:pt x="2" y="1372"/>
                    </a:lnTo>
                    <a:lnTo>
                      <a:pt x="4" y="1336"/>
                    </a:lnTo>
                    <a:lnTo>
                      <a:pt x="10" y="1300"/>
                    </a:lnTo>
                    <a:lnTo>
                      <a:pt x="16" y="1264"/>
                    </a:lnTo>
                    <a:lnTo>
                      <a:pt x="26" y="1226"/>
                    </a:lnTo>
                    <a:lnTo>
                      <a:pt x="38" y="1190"/>
                    </a:lnTo>
                    <a:lnTo>
                      <a:pt x="52" y="1152"/>
                    </a:lnTo>
                    <a:lnTo>
                      <a:pt x="70" y="1114"/>
                    </a:lnTo>
                    <a:lnTo>
                      <a:pt x="90" y="1074"/>
                    </a:lnTo>
                    <a:lnTo>
                      <a:pt x="114" y="1036"/>
                    </a:lnTo>
                    <a:lnTo>
                      <a:pt x="140" y="998"/>
                    </a:lnTo>
                    <a:lnTo>
                      <a:pt x="140" y="998"/>
                    </a:lnTo>
                    <a:lnTo>
                      <a:pt x="194" y="922"/>
                    </a:lnTo>
                    <a:lnTo>
                      <a:pt x="244" y="850"/>
                    </a:lnTo>
                    <a:lnTo>
                      <a:pt x="286" y="780"/>
                    </a:lnTo>
                    <a:lnTo>
                      <a:pt x="324" y="714"/>
                    </a:lnTo>
                    <a:lnTo>
                      <a:pt x="356" y="650"/>
                    </a:lnTo>
                    <a:lnTo>
                      <a:pt x="384" y="588"/>
                    </a:lnTo>
                    <a:lnTo>
                      <a:pt x="408" y="528"/>
                    </a:lnTo>
                    <a:lnTo>
                      <a:pt x="426" y="468"/>
                    </a:lnTo>
                    <a:lnTo>
                      <a:pt x="442" y="410"/>
                    </a:lnTo>
                    <a:lnTo>
                      <a:pt x="452" y="354"/>
                    </a:lnTo>
                    <a:lnTo>
                      <a:pt x="460" y="296"/>
                    </a:lnTo>
                    <a:lnTo>
                      <a:pt x="464" y="238"/>
                    </a:lnTo>
                    <a:lnTo>
                      <a:pt x="464" y="180"/>
                    </a:lnTo>
                    <a:lnTo>
                      <a:pt x="462" y="122"/>
                    </a:lnTo>
                    <a:lnTo>
                      <a:pt x="458" y="62"/>
                    </a:lnTo>
                    <a:lnTo>
                      <a:pt x="45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7" name="Freeform 68"/>
              <p:cNvSpPr>
                <a:spLocks/>
              </p:cNvSpPr>
              <p:nvPr/>
            </p:nvSpPr>
            <p:spPr bwMode="auto">
              <a:xfrm>
                <a:off x="1133" y="1617"/>
                <a:ext cx="430" cy="1850"/>
              </a:xfrm>
              <a:custGeom>
                <a:avLst/>
                <a:gdLst/>
                <a:ahLst/>
                <a:cxnLst>
                  <a:cxn ang="0">
                    <a:pos x="134" y="1850"/>
                  </a:cxn>
                  <a:cxn ang="0">
                    <a:pos x="134" y="1850"/>
                  </a:cxn>
                  <a:cxn ang="0">
                    <a:pos x="122" y="1832"/>
                  </a:cxn>
                  <a:cxn ang="0">
                    <a:pos x="110" y="1810"/>
                  </a:cxn>
                  <a:cxn ang="0">
                    <a:pos x="92" y="1780"/>
                  </a:cxn>
                  <a:cxn ang="0">
                    <a:pos x="74" y="1742"/>
                  </a:cxn>
                  <a:cxn ang="0">
                    <a:pos x="56" y="1700"/>
                  </a:cxn>
                  <a:cxn ang="0">
                    <a:pos x="38" y="1650"/>
                  </a:cxn>
                  <a:cxn ang="0">
                    <a:pos x="22" y="1594"/>
                  </a:cxn>
                  <a:cxn ang="0">
                    <a:pos x="16" y="1564"/>
                  </a:cxn>
                  <a:cxn ang="0">
                    <a:pos x="10" y="1534"/>
                  </a:cxn>
                  <a:cxn ang="0">
                    <a:pos x="4" y="1502"/>
                  </a:cxn>
                  <a:cxn ang="0">
                    <a:pos x="2" y="1468"/>
                  </a:cxn>
                  <a:cxn ang="0">
                    <a:pos x="0" y="1436"/>
                  </a:cxn>
                  <a:cxn ang="0">
                    <a:pos x="0" y="1400"/>
                  </a:cxn>
                  <a:cxn ang="0">
                    <a:pos x="2" y="1364"/>
                  </a:cxn>
                  <a:cxn ang="0">
                    <a:pos x="6" y="1328"/>
                  </a:cxn>
                  <a:cxn ang="0">
                    <a:pos x="12" y="1292"/>
                  </a:cxn>
                  <a:cxn ang="0">
                    <a:pos x="20" y="1254"/>
                  </a:cxn>
                  <a:cxn ang="0">
                    <a:pos x="32" y="1216"/>
                  </a:cxn>
                  <a:cxn ang="0">
                    <a:pos x="44" y="1176"/>
                  </a:cxn>
                  <a:cxn ang="0">
                    <a:pos x="62" y="1138"/>
                  </a:cxn>
                  <a:cxn ang="0">
                    <a:pos x="80" y="1098"/>
                  </a:cxn>
                  <a:cxn ang="0">
                    <a:pos x="104" y="1058"/>
                  </a:cxn>
                  <a:cxn ang="0">
                    <a:pos x="128" y="1018"/>
                  </a:cxn>
                  <a:cxn ang="0">
                    <a:pos x="128" y="1018"/>
                  </a:cxn>
                  <a:cxn ang="0">
                    <a:pos x="180" y="940"/>
                  </a:cxn>
                  <a:cxn ang="0">
                    <a:pos x="228" y="864"/>
                  </a:cxn>
                  <a:cxn ang="0">
                    <a:pos x="268" y="794"/>
                  </a:cxn>
                  <a:cxn ang="0">
                    <a:pos x="304" y="726"/>
                  </a:cxn>
                  <a:cxn ang="0">
                    <a:pos x="334" y="660"/>
                  </a:cxn>
                  <a:cxn ang="0">
                    <a:pos x="360" y="596"/>
                  </a:cxn>
                  <a:cxn ang="0">
                    <a:pos x="382" y="534"/>
                  </a:cxn>
                  <a:cxn ang="0">
                    <a:pos x="398" y="474"/>
                  </a:cxn>
                  <a:cxn ang="0">
                    <a:pos x="412" y="416"/>
                  </a:cxn>
                  <a:cxn ang="0">
                    <a:pos x="422" y="358"/>
                  </a:cxn>
                  <a:cxn ang="0">
                    <a:pos x="426" y="300"/>
                  </a:cxn>
                  <a:cxn ang="0">
                    <a:pos x="430" y="242"/>
                  </a:cxn>
                  <a:cxn ang="0">
                    <a:pos x="428" y="182"/>
                  </a:cxn>
                  <a:cxn ang="0">
                    <a:pos x="424" y="124"/>
                  </a:cxn>
                  <a:cxn ang="0">
                    <a:pos x="418" y="62"/>
                  </a:cxn>
                  <a:cxn ang="0">
                    <a:pos x="410" y="0"/>
                  </a:cxn>
                </a:cxnLst>
                <a:rect l="0" t="0" r="r" b="b"/>
                <a:pathLst>
                  <a:path w="430" h="1850">
                    <a:moveTo>
                      <a:pt x="134" y="1850"/>
                    </a:moveTo>
                    <a:lnTo>
                      <a:pt x="134" y="1850"/>
                    </a:lnTo>
                    <a:lnTo>
                      <a:pt x="122" y="1832"/>
                    </a:lnTo>
                    <a:lnTo>
                      <a:pt x="110" y="1810"/>
                    </a:lnTo>
                    <a:lnTo>
                      <a:pt x="92" y="1780"/>
                    </a:lnTo>
                    <a:lnTo>
                      <a:pt x="74" y="1742"/>
                    </a:lnTo>
                    <a:lnTo>
                      <a:pt x="56" y="1700"/>
                    </a:lnTo>
                    <a:lnTo>
                      <a:pt x="38" y="1650"/>
                    </a:lnTo>
                    <a:lnTo>
                      <a:pt x="22" y="1594"/>
                    </a:lnTo>
                    <a:lnTo>
                      <a:pt x="16" y="1564"/>
                    </a:lnTo>
                    <a:lnTo>
                      <a:pt x="10" y="1534"/>
                    </a:lnTo>
                    <a:lnTo>
                      <a:pt x="4" y="1502"/>
                    </a:lnTo>
                    <a:lnTo>
                      <a:pt x="2" y="1468"/>
                    </a:lnTo>
                    <a:lnTo>
                      <a:pt x="0" y="1436"/>
                    </a:lnTo>
                    <a:lnTo>
                      <a:pt x="0" y="1400"/>
                    </a:lnTo>
                    <a:lnTo>
                      <a:pt x="2" y="1364"/>
                    </a:lnTo>
                    <a:lnTo>
                      <a:pt x="6" y="1328"/>
                    </a:lnTo>
                    <a:lnTo>
                      <a:pt x="12" y="1292"/>
                    </a:lnTo>
                    <a:lnTo>
                      <a:pt x="20" y="1254"/>
                    </a:lnTo>
                    <a:lnTo>
                      <a:pt x="32" y="1216"/>
                    </a:lnTo>
                    <a:lnTo>
                      <a:pt x="44" y="1176"/>
                    </a:lnTo>
                    <a:lnTo>
                      <a:pt x="62" y="1138"/>
                    </a:lnTo>
                    <a:lnTo>
                      <a:pt x="80" y="1098"/>
                    </a:lnTo>
                    <a:lnTo>
                      <a:pt x="104" y="1058"/>
                    </a:lnTo>
                    <a:lnTo>
                      <a:pt x="128" y="1018"/>
                    </a:lnTo>
                    <a:lnTo>
                      <a:pt x="128" y="1018"/>
                    </a:lnTo>
                    <a:lnTo>
                      <a:pt x="180" y="940"/>
                    </a:lnTo>
                    <a:lnTo>
                      <a:pt x="228" y="864"/>
                    </a:lnTo>
                    <a:lnTo>
                      <a:pt x="268" y="794"/>
                    </a:lnTo>
                    <a:lnTo>
                      <a:pt x="304" y="726"/>
                    </a:lnTo>
                    <a:lnTo>
                      <a:pt x="334" y="660"/>
                    </a:lnTo>
                    <a:lnTo>
                      <a:pt x="360" y="596"/>
                    </a:lnTo>
                    <a:lnTo>
                      <a:pt x="382" y="534"/>
                    </a:lnTo>
                    <a:lnTo>
                      <a:pt x="398" y="474"/>
                    </a:lnTo>
                    <a:lnTo>
                      <a:pt x="412" y="416"/>
                    </a:lnTo>
                    <a:lnTo>
                      <a:pt x="422" y="358"/>
                    </a:lnTo>
                    <a:lnTo>
                      <a:pt x="426" y="300"/>
                    </a:lnTo>
                    <a:lnTo>
                      <a:pt x="430" y="242"/>
                    </a:lnTo>
                    <a:lnTo>
                      <a:pt x="428" y="182"/>
                    </a:lnTo>
                    <a:lnTo>
                      <a:pt x="424" y="124"/>
                    </a:lnTo>
                    <a:lnTo>
                      <a:pt x="418" y="62"/>
                    </a:lnTo>
                    <a:lnTo>
                      <a:pt x="4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8" name="Freeform 69"/>
              <p:cNvSpPr>
                <a:spLocks/>
              </p:cNvSpPr>
              <p:nvPr/>
            </p:nvSpPr>
            <p:spPr bwMode="auto">
              <a:xfrm>
                <a:off x="1168" y="1604"/>
                <a:ext cx="393" cy="1872"/>
              </a:xfrm>
              <a:custGeom>
                <a:avLst/>
                <a:gdLst/>
                <a:ahLst/>
                <a:cxnLst>
                  <a:cxn ang="0">
                    <a:pos x="148" y="1872"/>
                  </a:cxn>
                  <a:cxn ang="0">
                    <a:pos x="148" y="1872"/>
                  </a:cxn>
                  <a:cxn ang="0">
                    <a:pos x="136" y="1854"/>
                  </a:cxn>
                  <a:cxn ang="0">
                    <a:pos x="122" y="1832"/>
                  </a:cxn>
                  <a:cxn ang="0">
                    <a:pos x="104" y="1802"/>
                  </a:cxn>
                  <a:cxn ang="0">
                    <a:pos x="84" y="1766"/>
                  </a:cxn>
                  <a:cxn ang="0">
                    <a:pos x="64" y="1722"/>
                  </a:cxn>
                  <a:cxn ang="0">
                    <a:pos x="44" y="1674"/>
                  </a:cxn>
                  <a:cxn ang="0">
                    <a:pos x="28" y="1618"/>
                  </a:cxn>
                  <a:cxn ang="0">
                    <a:pos x="20" y="1588"/>
                  </a:cxn>
                  <a:cxn ang="0">
                    <a:pos x="14" y="1558"/>
                  </a:cxn>
                  <a:cxn ang="0">
                    <a:pos x="8" y="1526"/>
                  </a:cxn>
                  <a:cxn ang="0">
                    <a:pos x="4" y="1494"/>
                  </a:cxn>
                  <a:cxn ang="0">
                    <a:pos x="0" y="1460"/>
                  </a:cxn>
                  <a:cxn ang="0">
                    <a:pos x="0" y="1424"/>
                  </a:cxn>
                  <a:cxn ang="0">
                    <a:pos x="0" y="1388"/>
                  </a:cxn>
                  <a:cxn ang="0">
                    <a:pos x="4" y="1352"/>
                  </a:cxn>
                  <a:cxn ang="0">
                    <a:pos x="8" y="1314"/>
                  </a:cxn>
                  <a:cxn ang="0">
                    <a:pos x="16" y="1276"/>
                  </a:cxn>
                  <a:cxn ang="0">
                    <a:pos x="26" y="1236"/>
                  </a:cxn>
                  <a:cxn ang="0">
                    <a:pos x="38" y="1196"/>
                  </a:cxn>
                  <a:cxn ang="0">
                    <a:pos x="52" y="1156"/>
                  </a:cxn>
                  <a:cxn ang="0">
                    <a:pos x="72" y="1116"/>
                  </a:cxn>
                  <a:cxn ang="0">
                    <a:pos x="92" y="1076"/>
                  </a:cxn>
                  <a:cxn ang="0">
                    <a:pos x="118" y="1034"/>
                  </a:cxn>
                  <a:cxn ang="0">
                    <a:pos x="118" y="1034"/>
                  </a:cxn>
                  <a:cxn ang="0">
                    <a:pos x="166" y="954"/>
                  </a:cxn>
                  <a:cxn ang="0">
                    <a:pos x="212" y="876"/>
                  </a:cxn>
                  <a:cxn ang="0">
                    <a:pos x="250" y="802"/>
                  </a:cxn>
                  <a:cxn ang="0">
                    <a:pos x="284" y="732"/>
                  </a:cxn>
                  <a:cxn ang="0">
                    <a:pos x="312" y="666"/>
                  </a:cxn>
                  <a:cxn ang="0">
                    <a:pos x="336" y="600"/>
                  </a:cxn>
                  <a:cxn ang="0">
                    <a:pos x="356" y="538"/>
                  </a:cxn>
                  <a:cxn ang="0">
                    <a:pos x="372" y="476"/>
                  </a:cxn>
                  <a:cxn ang="0">
                    <a:pos x="382" y="416"/>
                  </a:cxn>
                  <a:cxn ang="0">
                    <a:pos x="390" y="358"/>
                  </a:cxn>
                  <a:cxn ang="0">
                    <a:pos x="394" y="300"/>
                  </a:cxn>
                  <a:cxn ang="0">
                    <a:pos x="394" y="240"/>
                  </a:cxn>
                  <a:cxn ang="0">
                    <a:pos x="392" y="182"/>
                  </a:cxn>
                  <a:cxn ang="0">
                    <a:pos x="386" y="122"/>
                  </a:cxn>
                  <a:cxn ang="0">
                    <a:pos x="378" y="62"/>
                  </a:cxn>
                  <a:cxn ang="0">
                    <a:pos x="368" y="0"/>
                  </a:cxn>
                </a:cxnLst>
                <a:rect l="0" t="0" r="r" b="b"/>
                <a:pathLst>
                  <a:path w="394" h="1872">
                    <a:moveTo>
                      <a:pt x="148" y="1872"/>
                    </a:moveTo>
                    <a:lnTo>
                      <a:pt x="148" y="1872"/>
                    </a:lnTo>
                    <a:lnTo>
                      <a:pt x="136" y="1854"/>
                    </a:lnTo>
                    <a:lnTo>
                      <a:pt x="122" y="1832"/>
                    </a:lnTo>
                    <a:lnTo>
                      <a:pt x="104" y="1802"/>
                    </a:lnTo>
                    <a:lnTo>
                      <a:pt x="84" y="1766"/>
                    </a:lnTo>
                    <a:lnTo>
                      <a:pt x="64" y="1722"/>
                    </a:lnTo>
                    <a:lnTo>
                      <a:pt x="44" y="1674"/>
                    </a:lnTo>
                    <a:lnTo>
                      <a:pt x="28" y="1618"/>
                    </a:lnTo>
                    <a:lnTo>
                      <a:pt x="20" y="1588"/>
                    </a:lnTo>
                    <a:lnTo>
                      <a:pt x="14" y="1558"/>
                    </a:lnTo>
                    <a:lnTo>
                      <a:pt x="8" y="1526"/>
                    </a:lnTo>
                    <a:lnTo>
                      <a:pt x="4" y="1494"/>
                    </a:lnTo>
                    <a:lnTo>
                      <a:pt x="0" y="1460"/>
                    </a:lnTo>
                    <a:lnTo>
                      <a:pt x="0" y="1424"/>
                    </a:lnTo>
                    <a:lnTo>
                      <a:pt x="0" y="1388"/>
                    </a:lnTo>
                    <a:lnTo>
                      <a:pt x="4" y="1352"/>
                    </a:lnTo>
                    <a:lnTo>
                      <a:pt x="8" y="1314"/>
                    </a:lnTo>
                    <a:lnTo>
                      <a:pt x="16" y="1276"/>
                    </a:lnTo>
                    <a:lnTo>
                      <a:pt x="26" y="1236"/>
                    </a:lnTo>
                    <a:lnTo>
                      <a:pt x="38" y="1196"/>
                    </a:lnTo>
                    <a:lnTo>
                      <a:pt x="52" y="1156"/>
                    </a:lnTo>
                    <a:lnTo>
                      <a:pt x="72" y="1116"/>
                    </a:lnTo>
                    <a:lnTo>
                      <a:pt x="92" y="1076"/>
                    </a:lnTo>
                    <a:lnTo>
                      <a:pt x="118" y="1034"/>
                    </a:lnTo>
                    <a:lnTo>
                      <a:pt x="118" y="1034"/>
                    </a:lnTo>
                    <a:lnTo>
                      <a:pt x="166" y="954"/>
                    </a:lnTo>
                    <a:lnTo>
                      <a:pt x="212" y="876"/>
                    </a:lnTo>
                    <a:lnTo>
                      <a:pt x="250" y="802"/>
                    </a:lnTo>
                    <a:lnTo>
                      <a:pt x="284" y="732"/>
                    </a:lnTo>
                    <a:lnTo>
                      <a:pt x="312" y="666"/>
                    </a:lnTo>
                    <a:lnTo>
                      <a:pt x="336" y="600"/>
                    </a:lnTo>
                    <a:lnTo>
                      <a:pt x="356" y="538"/>
                    </a:lnTo>
                    <a:lnTo>
                      <a:pt x="372" y="476"/>
                    </a:lnTo>
                    <a:lnTo>
                      <a:pt x="382" y="416"/>
                    </a:lnTo>
                    <a:lnTo>
                      <a:pt x="390" y="358"/>
                    </a:lnTo>
                    <a:lnTo>
                      <a:pt x="394" y="300"/>
                    </a:lnTo>
                    <a:lnTo>
                      <a:pt x="394" y="240"/>
                    </a:lnTo>
                    <a:lnTo>
                      <a:pt x="392" y="182"/>
                    </a:lnTo>
                    <a:lnTo>
                      <a:pt x="386" y="122"/>
                    </a:lnTo>
                    <a:lnTo>
                      <a:pt x="378" y="62"/>
                    </a:lnTo>
                    <a:lnTo>
                      <a:pt x="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89" name="Freeform 70"/>
              <p:cNvSpPr>
                <a:spLocks/>
              </p:cNvSpPr>
              <p:nvPr/>
            </p:nvSpPr>
            <p:spPr bwMode="auto">
              <a:xfrm>
                <a:off x="1201" y="1589"/>
                <a:ext cx="360" cy="1893"/>
              </a:xfrm>
              <a:custGeom>
                <a:avLst/>
                <a:gdLst/>
                <a:ahLst/>
                <a:cxnLst>
                  <a:cxn ang="0">
                    <a:pos x="162" y="1892"/>
                  </a:cxn>
                  <a:cxn ang="0">
                    <a:pos x="162" y="1892"/>
                  </a:cxn>
                  <a:cxn ang="0">
                    <a:pos x="150" y="1874"/>
                  </a:cxn>
                  <a:cxn ang="0">
                    <a:pos x="134" y="1854"/>
                  </a:cxn>
                  <a:cxn ang="0">
                    <a:pos x="116" y="1824"/>
                  </a:cxn>
                  <a:cxn ang="0">
                    <a:pos x="96" y="1788"/>
                  </a:cxn>
                  <a:cxn ang="0">
                    <a:pos x="74" y="1746"/>
                  </a:cxn>
                  <a:cxn ang="0">
                    <a:pos x="52" y="1696"/>
                  </a:cxn>
                  <a:cxn ang="0">
                    <a:pos x="34" y="1642"/>
                  </a:cxn>
                  <a:cxn ang="0">
                    <a:pos x="24" y="1612"/>
                  </a:cxn>
                  <a:cxn ang="0">
                    <a:pos x="18" y="1582"/>
                  </a:cxn>
                  <a:cxn ang="0">
                    <a:pos x="10" y="1550"/>
                  </a:cxn>
                  <a:cxn ang="0">
                    <a:pos x="6" y="1518"/>
                  </a:cxn>
                  <a:cxn ang="0">
                    <a:pos x="2" y="1482"/>
                  </a:cxn>
                  <a:cxn ang="0">
                    <a:pos x="0" y="1448"/>
                  </a:cxn>
                  <a:cxn ang="0">
                    <a:pos x="0" y="1412"/>
                  </a:cxn>
                  <a:cxn ang="0">
                    <a:pos x="2" y="1374"/>
                  </a:cxn>
                  <a:cxn ang="0">
                    <a:pos x="6" y="1336"/>
                  </a:cxn>
                  <a:cxn ang="0">
                    <a:pos x="12" y="1298"/>
                  </a:cxn>
                  <a:cxn ang="0">
                    <a:pos x="20" y="1258"/>
                  </a:cxn>
                  <a:cxn ang="0">
                    <a:pos x="30" y="1218"/>
                  </a:cxn>
                  <a:cxn ang="0">
                    <a:pos x="46" y="1176"/>
                  </a:cxn>
                  <a:cxn ang="0">
                    <a:pos x="62" y="1134"/>
                  </a:cxn>
                  <a:cxn ang="0">
                    <a:pos x="82" y="1092"/>
                  </a:cxn>
                  <a:cxn ang="0">
                    <a:pos x="106" y="1050"/>
                  </a:cxn>
                  <a:cxn ang="0">
                    <a:pos x="106" y="1050"/>
                  </a:cxn>
                  <a:cxn ang="0">
                    <a:pos x="152" y="966"/>
                  </a:cxn>
                  <a:cxn ang="0">
                    <a:pos x="194" y="888"/>
                  </a:cxn>
                  <a:cxn ang="0">
                    <a:pos x="232" y="812"/>
                  </a:cxn>
                  <a:cxn ang="0">
                    <a:pos x="264" y="740"/>
                  </a:cxn>
                  <a:cxn ang="0">
                    <a:pos x="290" y="672"/>
                  </a:cxn>
                  <a:cxn ang="0">
                    <a:pos x="312" y="606"/>
                  </a:cxn>
                  <a:cxn ang="0">
                    <a:pos x="330" y="542"/>
                  </a:cxn>
                  <a:cxn ang="0">
                    <a:pos x="344" y="480"/>
                  </a:cxn>
                  <a:cxn ang="0">
                    <a:pos x="352" y="418"/>
                  </a:cxn>
                  <a:cxn ang="0">
                    <a:pos x="358" y="358"/>
                  </a:cxn>
                  <a:cxn ang="0">
                    <a:pos x="360" y="300"/>
                  </a:cxn>
                  <a:cxn ang="0">
                    <a:pos x="360" y="240"/>
                  </a:cxn>
                  <a:cxn ang="0">
                    <a:pos x="354" y="182"/>
                  </a:cxn>
                  <a:cxn ang="0">
                    <a:pos x="348" y="122"/>
                  </a:cxn>
                  <a:cxn ang="0">
                    <a:pos x="338" y="62"/>
                  </a:cxn>
                  <a:cxn ang="0">
                    <a:pos x="324" y="0"/>
                  </a:cxn>
                </a:cxnLst>
                <a:rect l="0" t="0" r="r" b="b"/>
                <a:pathLst>
                  <a:path w="360" h="1892">
                    <a:moveTo>
                      <a:pt x="162" y="1892"/>
                    </a:moveTo>
                    <a:lnTo>
                      <a:pt x="162" y="1892"/>
                    </a:lnTo>
                    <a:lnTo>
                      <a:pt x="150" y="1874"/>
                    </a:lnTo>
                    <a:lnTo>
                      <a:pt x="134" y="1854"/>
                    </a:lnTo>
                    <a:lnTo>
                      <a:pt x="116" y="1824"/>
                    </a:lnTo>
                    <a:lnTo>
                      <a:pt x="96" y="1788"/>
                    </a:lnTo>
                    <a:lnTo>
                      <a:pt x="74" y="1746"/>
                    </a:lnTo>
                    <a:lnTo>
                      <a:pt x="52" y="1696"/>
                    </a:lnTo>
                    <a:lnTo>
                      <a:pt x="34" y="1642"/>
                    </a:lnTo>
                    <a:lnTo>
                      <a:pt x="24" y="1612"/>
                    </a:lnTo>
                    <a:lnTo>
                      <a:pt x="18" y="1582"/>
                    </a:lnTo>
                    <a:lnTo>
                      <a:pt x="10" y="1550"/>
                    </a:lnTo>
                    <a:lnTo>
                      <a:pt x="6" y="1518"/>
                    </a:lnTo>
                    <a:lnTo>
                      <a:pt x="2" y="1482"/>
                    </a:lnTo>
                    <a:lnTo>
                      <a:pt x="0" y="1448"/>
                    </a:lnTo>
                    <a:lnTo>
                      <a:pt x="0" y="1412"/>
                    </a:lnTo>
                    <a:lnTo>
                      <a:pt x="2" y="1374"/>
                    </a:lnTo>
                    <a:lnTo>
                      <a:pt x="6" y="1336"/>
                    </a:lnTo>
                    <a:lnTo>
                      <a:pt x="12" y="1298"/>
                    </a:lnTo>
                    <a:lnTo>
                      <a:pt x="20" y="1258"/>
                    </a:lnTo>
                    <a:lnTo>
                      <a:pt x="30" y="1218"/>
                    </a:lnTo>
                    <a:lnTo>
                      <a:pt x="46" y="1176"/>
                    </a:lnTo>
                    <a:lnTo>
                      <a:pt x="62" y="1134"/>
                    </a:lnTo>
                    <a:lnTo>
                      <a:pt x="82" y="1092"/>
                    </a:lnTo>
                    <a:lnTo>
                      <a:pt x="106" y="1050"/>
                    </a:lnTo>
                    <a:lnTo>
                      <a:pt x="106" y="1050"/>
                    </a:lnTo>
                    <a:lnTo>
                      <a:pt x="152" y="966"/>
                    </a:lnTo>
                    <a:lnTo>
                      <a:pt x="194" y="888"/>
                    </a:lnTo>
                    <a:lnTo>
                      <a:pt x="232" y="812"/>
                    </a:lnTo>
                    <a:lnTo>
                      <a:pt x="264" y="740"/>
                    </a:lnTo>
                    <a:lnTo>
                      <a:pt x="290" y="672"/>
                    </a:lnTo>
                    <a:lnTo>
                      <a:pt x="312" y="606"/>
                    </a:lnTo>
                    <a:lnTo>
                      <a:pt x="330" y="542"/>
                    </a:lnTo>
                    <a:lnTo>
                      <a:pt x="344" y="480"/>
                    </a:lnTo>
                    <a:lnTo>
                      <a:pt x="352" y="418"/>
                    </a:lnTo>
                    <a:lnTo>
                      <a:pt x="358" y="358"/>
                    </a:lnTo>
                    <a:lnTo>
                      <a:pt x="360" y="300"/>
                    </a:lnTo>
                    <a:lnTo>
                      <a:pt x="360" y="240"/>
                    </a:lnTo>
                    <a:lnTo>
                      <a:pt x="354" y="182"/>
                    </a:lnTo>
                    <a:lnTo>
                      <a:pt x="348" y="122"/>
                    </a:lnTo>
                    <a:lnTo>
                      <a:pt x="338" y="62"/>
                    </a:lnTo>
                    <a:lnTo>
                      <a:pt x="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0" name="Freeform 71"/>
              <p:cNvSpPr>
                <a:spLocks/>
              </p:cNvSpPr>
              <p:nvPr/>
            </p:nvSpPr>
            <p:spPr bwMode="auto">
              <a:xfrm>
                <a:off x="1235" y="1575"/>
                <a:ext cx="325" cy="1912"/>
              </a:xfrm>
              <a:custGeom>
                <a:avLst/>
                <a:gdLst/>
                <a:ahLst/>
                <a:cxnLst>
                  <a:cxn ang="0">
                    <a:pos x="178" y="1912"/>
                  </a:cxn>
                  <a:cxn ang="0">
                    <a:pos x="178" y="1912"/>
                  </a:cxn>
                  <a:cxn ang="0">
                    <a:pos x="164" y="1894"/>
                  </a:cxn>
                  <a:cxn ang="0">
                    <a:pos x="148" y="1874"/>
                  </a:cxn>
                  <a:cxn ang="0">
                    <a:pos x="128" y="1846"/>
                  </a:cxn>
                  <a:cxn ang="0">
                    <a:pos x="106" y="1810"/>
                  </a:cxn>
                  <a:cxn ang="0">
                    <a:pos x="84" y="1768"/>
                  </a:cxn>
                  <a:cxn ang="0">
                    <a:pos x="62" y="1720"/>
                  </a:cxn>
                  <a:cxn ang="0">
                    <a:pos x="40" y="1666"/>
                  </a:cxn>
                  <a:cxn ang="0">
                    <a:pos x="30" y="1636"/>
                  </a:cxn>
                  <a:cxn ang="0">
                    <a:pos x="22" y="1606"/>
                  </a:cxn>
                  <a:cxn ang="0">
                    <a:pos x="14" y="1574"/>
                  </a:cxn>
                  <a:cxn ang="0">
                    <a:pos x="8" y="1540"/>
                  </a:cxn>
                  <a:cxn ang="0">
                    <a:pos x="4" y="1506"/>
                  </a:cxn>
                  <a:cxn ang="0">
                    <a:pos x="0" y="1470"/>
                  </a:cxn>
                  <a:cxn ang="0">
                    <a:pos x="0" y="1434"/>
                  </a:cxn>
                  <a:cxn ang="0">
                    <a:pos x="0" y="1396"/>
                  </a:cxn>
                  <a:cxn ang="0">
                    <a:pos x="2" y="1358"/>
                  </a:cxn>
                  <a:cxn ang="0">
                    <a:pos x="8" y="1318"/>
                  </a:cxn>
                  <a:cxn ang="0">
                    <a:pos x="14" y="1278"/>
                  </a:cxn>
                  <a:cxn ang="0">
                    <a:pos x="24" y="1238"/>
                  </a:cxn>
                  <a:cxn ang="0">
                    <a:pos x="38" y="1196"/>
                  </a:cxn>
                  <a:cxn ang="0">
                    <a:pos x="54" y="1154"/>
                  </a:cxn>
                  <a:cxn ang="0">
                    <a:pos x="72" y="1110"/>
                  </a:cxn>
                  <a:cxn ang="0">
                    <a:pos x="94" y="1066"/>
                  </a:cxn>
                  <a:cxn ang="0">
                    <a:pos x="94" y="1066"/>
                  </a:cxn>
                  <a:cxn ang="0">
                    <a:pos x="140" y="980"/>
                  </a:cxn>
                  <a:cxn ang="0">
                    <a:pos x="178" y="900"/>
                  </a:cxn>
                  <a:cxn ang="0">
                    <a:pos x="214" y="822"/>
                  </a:cxn>
                  <a:cxn ang="0">
                    <a:pos x="242" y="748"/>
                  </a:cxn>
                  <a:cxn ang="0">
                    <a:pos x="268" y="678"/>
                  </a:cxn>
                  <a:cxn ang="0">
                    <a:pos x="288" y="610"/>
                  </a:cxn>
                  <a:cxn ang="0">
                    <a:pos x="304" y="546"/>
                  </a:cxn>
                  <a:cxn ang="0">
                    <a:pos x="316" y="482"/>
                  </a:cxn>
                  <a:cxn ang="0">
                    <a:pos x="322" y="420"/>
                  </a:cxn>
                  <a:cxn ang="0">
                    <a:pos x="326" y="360"/>
                  </a:cxn>
                  <a:cxn ang="0">
                    <a:pos x="326" y="300"/>
                  </a:cxn>
                  <a:cxn ang="0">
                    <a:pos x="324" y="242"/>
                  </a:cxn>
                  <a:cxn ang="0">
                    <a:pos x="318" y="182"/>
                  </a:cxn>
                  <a:cxn ang="0">
                    <a:pos x="308" y="122"/>
                  </a:cxn>
                  <a:cxn ang="0">
                    <a:pos x="296" y="62"/>
                  </a:cxn>
                  <a:cxn ang="0">
                    <a:pos x="282" y="0"/>
                  </a:cxn>
                </a:cxnLst>
                <a:rect l="0" t="0" r="r" b="b"/>
                <a:pathLst>
                  <a:path w="326" h="1912">
                    <a:moveTo>
                      <a:pt x="178" y="1912"/>
                    </a:moveTo>
                    <a:lnTo>
                      <a:pt x="178" y="1912"/>
                    </a:lnTo>
                    <a:lnTo>
                      <a:pt x="164" y="1894"/>
                    </a:lnTo>
                    <a:lnTo>
                      <a:pt x="148" y="1874"/>
                    </a:lnTo>
                    <a:lnTo>
                      <a:pt x="128" y="1846"/>
                    </a:lnTo>
                    <a:lnTo>
                      <a:pt x="106" y="1810"/>
                    </a:lnTo>
                    <a:lnTo>
                      <a:pt x="84" y="1768"/>
                    </a:lnTo>
                    <a:lnTo>
                      <a:pt x="62" y="1720"/>
                    </a:lnTo>
                    <a:lnTo>
                      <a:pt x="40" y="1666"/>
                    </a:lnTo>
                    <a:lnTo>
                      <a:pt x="30" y="1636"/>
                    </a:lnTo>
                    <a:lnTo>
                      <a:pt x="22" y="1606"/>
                    </a:lnTo>
                    <a:lnTo>
                      <a:pt x="14" y="1574"/>
                    </a:lnTo>
                    <a:lnTo>
                      <a:pt x="8" y="1540"/>
                    </a:lnTo>
                    <a:lnTo>
                      <a:pt x="4" y="1506"/>
                    </a:lnTo>
                    <a:lnTo>
                      <a:pt x="0" y="1470"/>
                    </a:lnTo>
                    <a:lnTo>
                      <a:pt x="0" y="1434"/>
                    </a:lnTo>
                    <a:lnTo>
                      <a:pt x="0" y="1396"/>
                    </a:lnTo>
                    <a:lnTo>
                      <a:pt x="2" y="1358"/>
                    </a:lnTo>
                    <a:lnTo>
                      <a:pt x="8" y="1318"/>
                    </a:lnTo>
                    <a:lnTo>
                      <a:pt x="14" y="1278"/>
                    </a:lnTo>
                    <a:lnTo>
                      <a:pt x="24" y="1238"/>
                    </a:lnTo>
                    <a:lnTo>
                      <a:pt x="38" y="1196"/>
                    </a:lnTo>
                    <a:lnTo>
                      <a:pt x="54" y="1154"/>
                    </a:lnTo>
                    <a:lnTo>
                      <a:pt x="72" y="1110"/>
                    </a:lnTo>
                    <a:lnTo>
                      <a:pt x="94" y="1066"/>
                    </a:lnTo>
                    <a:lnTo>
                      <a:pt x="94" y="1066"/>
                    </a:lnTo>
                    <a:lnTo>
                      <a:pt x="140" y="980"/>
                    </a:lnTo>
                    <a:lnTo>
                      <a:pt x="178" y="900"/>
                    </a:lnTo>
                    <a:lnTo>
                      <a:pt x="214" y="822"/>
                    </a:lnTo>
                    <a:lnTo>
                      <a:pt x="242" y="748"/>
                    </a:lnTo>
                    <a:lnTo>
                      <a:pt x="268" y="678"/>
                    </a:lnTo>
                    <a:lnTo>
                      <a:pt x="288" y="610"/>
                    </a:lnTo>
                    <a:lnTo>
                      <a:pt x="304" y="546"/>
                    </a:lnTo>
                    <a:lnTo>
                      <a:pt x="316" y="482"/>
                    </a:lnTo>
                    <a:lnTo>
                      <a:pt x="322" y="420"/>
                    </a:lnTo>
                    <a:lnTo>
                      <a:pt x="326" y="360"/>
                    </a:lnTo>
                    <a:lnTo>
                      <a:pt x="326" y="300"/>
                    </a:lnTo>
                    <a:lnTo>
                      <a:pt x="324" y="242"/>
                    </a:lnTo>
                    <a:lnTo>
                      <a:pt x="318" y="182"/>
                    </a:lnTo>
                    <a:lnTo>
                      <a:pt x="308" y="122"/>
                    </a:lnTo>
                    <a:lnTo>
                      <a:pt x="296" y="62"/>
                    </a:lnTo>
                    <a:lnTo>
                      <a:pt x="2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1" name="Freeform 72"/>
              <p:cNvSpPr>
                <a:spLocks/>
              </p:cNvSpPr>
              <p:nvPr/>
            </p:nvSpPr>
            <p:spPr bwMode="auto">
              <a:xfrm>
                <a:off x="1267" y="1563"/>
                <a:ext cx="296" cy="1928"/>
              </a:xfrm>
              <a:custGeom>
                <a:avLst/>
                <a:gdLst/>
                <a:ahLst/>
                <a:cxnLst>
                  <a:cxn ang="0">
                    <a:pos x="194" y="1928"/>
                  </a:cxn>
                  <a:cxn ang="0">
                    <a:pos x="194" y="1928"/>
                  </a:cxn>
                  <a:cxn ang="0">
                    <a:pos x="180" y="1910"/>
                  </a:cxn>
                  <a:cxn ang="0">
                    <a:pos x="164" y="1890"/>
                  </a:cxn>
                  <a:cxn ang="0">
                    <a:pos x="142" y="1862"/>
                  </a:cxn>
                  <a:cxn ang="0">
                    <a:pos x="120" y="1828"/>
                  </a:cxn>
                  <a:cxn ang="0">
                    <a:pos x="96" y="1786"/>
                  </a:cxn>
                  <a:cxn ang="0">
                    <a:pos x="72" y="1740"/>
                  </a:cxn>
                  <a:cxn ang="0">
                    <a:pos x="50" y="1686"/>
                  </a:cxn>
                  <a:cxn ang="0">
                    <a:pos x="38" y="1656"/>
                  </a:cxn>
                  <a:cxn ang="0">
                    <a:pos x="30" y="1626"/>
                  </a:cxn>
                  <a:cxn ang="0">
                    <a:pos x="20" y="1594"/>
                  </a:cxn>
                  <a:cxn ang="0">
                    <a:pos x="14" y="1560"/>
                  </a:cxn>
                  <a:cxn ang="0">
                    <a:pos x="8" y="1526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6"/>
                  </a:cxn>
                  <a:cxn ang="0">
                    <a:pos x="2" y="1378"/>
                  </a:cxn>
                  <a:cxn ang="0">
                    <a:pos x="6" y="1338"/>
                  </a:cxn>
                  <a:cxn ang="0">
                    <a:pos x="12" y="1298"/>
                  </a:cxn>
                  <a:cxn ang="0">
                    <a:pos x="20" y="1256"/>
                  </a:cxn>
                  <a:cxn ang="0">
                    <a:pos x="32" y="1214"/>
                  </a:cxn>
                  <a:cxn ang="0">
                    <a:pos x="46" y="1170"/>
                  </a:cxn>
                  <a:cxn ang="0">
                    <a:pos x="64" y="1126"/>
                  </a:cxn>
                  <a:cxn ang="0">
                    <a:pos x="86" y="1080"/>
                  </a:cxn>
                  <a:cxn ang="0">
                    <a:pos x="86" y="1080"/>
                  </a:cxn>
                  <a:cxn ang="0">
                    <a:pos x="128" y="992"/>
                  </a:cxn>
                  <a:cxn ang="0">
                    <a:pos x="164" y="910"/>
                  </a:cxn>
                  <a:cxn ang="0">
                    <a:pos x="196" y="830"/>
                  </a:cxn>
                  <a:cxn ang="0">
                    <a:pos x="224" y="754"/>
                  </a:cxn>
                  <a:cxn ang="0">
                    <a:pos x="246" y="682"/>
                  </a:cxn>
                  <a:cxn ang="0">
                    <a:pos x="266" y="614"/>
                  </a:cxn>
                  <a:cxn ang="0">
                    <a:pos x="278" y="548"/>
                  </a:cxn>
                  <a:cxn ang="0">
                    <a:pos x="288" y="484"/>
                  </a:cxn>
                  <a:cxn ang="0">
                    <a:pos x="294" y="422"/>
                  </a:cxn>
                  <a:cxn ang="0">
                    <a:pos x="296" y="360"/>
                  </a:cxn>
                  <a:cxn ang="0">
                    <a:pos x="294" y="300"/>
                  </a:cxn>
                  <a:cxn ang="0">
                    <a:pos x="290" y="242"/>
                  </a:cxn>
                  <a:cxn ang="0">
                    <a:pos x="282" y="182"/>
                  </a:cxn>
                  <a:cxn ang="0">
                    <a:pos x="270" y="122"/>
                  </a:cxn>
                  <a:cxn ang="0">
                    <a:pos x="258" y="62"/>
                  </a:cxn>
                  <a:cxn ang="0">
                    <a:pos x="240" y="0"/>
                  </a:cxn>
                </a:cxnLst>
                <a:rect l="0" t="0" r="r" b="b"/>
                <a:pathLst>
                  <a:path w="296" h="1928">
                    <a:moveTo>
                      <a:pt x="194" y="1928"/>
                    </a:moveTo>
                    <a:lnTo>
                      <a:pt x="194" y="1928"/>
                    </a:lnTo>
                    <a:lnTo>
                      <a:pt x="180" y="1910"/>
                    </a:lnTo>
                    <a:lnTo>
                      <a:pt x="164" y="1890"/>
                    </a:lnTo>
                    <a:lnTo>
                      <a:pt x="142" y="1862"/>
                    </a:lnTo>
                    <a:lnTo>
                      <a:pt x="120" y="1828"/>
                    </a:lnTo>
                    <a:lnTo>
                      <a:pt x="96" y="1786"/>
                    </a:lnTo>
                    <a:lnTo>
                      <a:pt x="72" y="1740"/>
                    </a:lnTo>
                    <a:lnTo>
                      <a:pt x="50" y="1686"/>
                    </a:lnTo>
                    <a:lnTo>
                      <a:pt x="38" y="1656"/>
                    </a:lnTo>
                    <a:lnTo>
                      <a:pt x="30" y="1626"/>
                    </a:lnTo>
                    <a:lnTo>
                      <a:pt x="20" y="1594"/>
                    </a:lnTo>
                    <a:lnTo>
                      <a:pt x="14" y="1560"/>
                    </a:lnTo>
                    <a:lnTo>
                      <a:pt x="8" y="1526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6"/>
                    </a:lnTo>
                    <a:lnTo>
                      <a:pt x="2" y="1378"/>
                    </a:lnTo>
                    <a:lnTo>
                      <a:pt x="6" y="1338"/>
                    </a:lnTo>
                    <a:lnTo>
                      <a:pt x="12" y="1298"/>
                    </a:lnTo>
                    <a:lnTo>
                      <a:pt x="20" y="1256"/>
                    </a:lnTo>
                    <a:lnTo>
                      <a:pt x="32" y="1214"/>
                    </a:lnTo>
                    <a:lnTo>
                      <a:pt x="46" y="1170"/>
                    </a:lnTo>
                    <a:lnTo>
                      <a:pt x="64" y="1126"/>
                    </a:lnTo>
                    <a:lnTo>
                      <a:pt x="86" y="1080"/>
                    </a:lnTo>
                    <a:lnTo>
                      <a:pt x="86" y="1080"/>
                    </a:lnTo>
                    <a:lnTo>
                      <a:pt x="128" y="992"/>
                    </a:lnTo>
                    <a:lnTo>
                      <a:pt x="164" y="910"/>
                    </a:lnTo>
                    <a:lnTo>
                      <a:pt x="196" y="830"/>
                    </a:lnTo>
                    <a:lnTo>
                      <a:pt x="224" y="754"/>
                    </a:lnTo>
                    <a:lnTo>
                      <a:pt x="246" y="682"/>
                    </a:lnTo>
                    <a:lnTo>
                      <a:pt x="266" y="614"/>
                    </a:lnTo>
                    <a:lnTo>
                      <a:pt x="278" y="548"/>
                    </a:lnTo>
                    <a:lnTo>
                      <a:pt x="288" y="484"/>
                    </a:lnTo>
                    <a:lnTo>
                      <a:pt x="294" y="422"/>
                    </a:lnTo>
                    <a:lnTo>
                      <a:pt x="296" y="360"/>
                    </a:lnTo>
                    <a:lnTo>
                      <a:pt x="294" y="300"/>
                    </a:lnTo>
                    <a:lnTo>
                      <a:pt x="290" y="242"/>
                    </a:lnTo>
                    <a:lnTo>
                      <a:pt x="282" y="182"/>
                    </a:lnTo>
                    <a:lnTo>
                      <a:pt x="270" y="122"/>
                    </a:lnTo>
                    <a:lnTo>
                      <a:pt x="258" y="62"/>
                    </a:ln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2" name="Freeform 73"/>
              <p:cNvSpPr>
                <a:spLocks/>
              </p:cNvSpPr>
              <p:nvPr/>
            </p:nvSpPr>
            <p:spPr bwMode="auto">
              <a:xfrm>
                <a:off x="1301" y="1551"/>
                <a:ext cx="264" cy="1942"/>
              </a:xfrm>
              <a:custGeom>
                <a:avLst/>
                <a:gdLst/>
                <a:ahLst/>
                <a:cxnLst>
                  <a:cxn ang="0">
                    <a:pos x="208" y="1942"/>
                  </a:cxn>
                  <a:cxn ang="0">
                    <a:pos x="208" y="1942"/>
                  </a:cxn>
                  <a:cxn ang="0">
                    <a:pos x="194" y="1926"/>
                  </a:cxn>
                  <a:cxn ang="0">
                    <a:pos x="178" y="1906"/>
                  </a:cxn>
                  <a:cxn ang="0">
                    <a:pos x="156" y="1880"/>
                  </a:cxn>
                  <a:cxn ang="0">
                    <a:pos x="132" y="1846"/>
                  </a:cxn>
                  <a:cxn ang="0">
                    <a:pos x="106" y="1806"/>
                  </a:cxn>
                  <a:cxn ang="0">
                    <a:pos x="80" y="1758"/>
                  </a:cxn>
                  <a:cxn ang="0">
                    <a:pos x="56" y="1704"/>
                  </a:cxn>
                  <a:cxn ang="0">
                    <a:pos x="46" y="1676"/>
                  </a:cxn>
                  <a:cxn ang="0">
                    <a:pos x="34" y="1646"/>
                  </a:cxn>
                  <a:cxn ang="0">
                    <a:pos x="26" y="1614"/>
                  </a:cxn>
                  <a:cxn ang="0">
                    <a:pos x="18" y="1580"/>
                  </a:cxn>
                  <a:cxn ang="0">
                    <a:pos x="10" y="1546"/>
                  </a:cxn>
                  <a:cxn ang="0">
                    <a:pos x="4" y="1512"/>
                  </a:cxn>
                  <a:cxn ang="0">
                    <a:pos x="2" y="1474"/>
                  </a:cxn>
                  <a:cxn ang="0">
                    <a:pos x="0" y="1436"/>
                  </a:cxn>
                  <a:cxn ang="0">
                    <a:pos x="0" y="1398"/>
                  </a:cxn>
                  <a:cxn ang="0">
                    <a:pos x="2" y="1358"/>
                  </a:cxn>
                  <a:cxn ang="0">
                    <a:pos x="8" y="1316"/>
                  </a:cxn>
                  <a:cxn ang="0">
                    <a:pos x="14" y="1274"/>
                  </a:cxn>
                  <a:cxn ang="0">
                    <a:pos x="24" y="1230"/>
                  </a:cxn>
                  <a:cxn ang="0">
                    <a:pos x="38" y="1186"/>
                  </a:cxn>
                  <a:cxn ang="0">
                    <a:pos x="54" y="1140"/>
                  </a:cxn>
                  <a:cxn ang="0">
                    <a:pos x="74" y="1094"/>
                  </a:cxn>
                  <a:cxn ang="0">
                    <a:pos x="74" y="1094"/>
                  </a:cxn>
                  <a:cxn ang="0">
                    <a:pos x="114" y="1004"/>
                  </a:cxn>
                  <a:cxn ang="0">
                    <a:pos x="148" y="918"/>
                  </a:cxn>
                  <a:cxn ang="0">
                    <a:pos x="178" y="838"/>
                  </a:cxn>
                  <a:cxn ang="0">
                    <a:pos x="204" y="762"/>
                  </a:cxn>
                  <a:cxn ang="0">
                    <a:pos x="224" y="688"/>
                  </a:cxn>
                  <a:cxn ang="0">
                    <a:pos x="240" y="618"/>
                  </a:cxn>
                  <a:cxn ang="0">
                    <a:pos x="252" y="552"/>
                  </a:cxn>
                  <a:cxn ang="0">
                    <a:pos x="260" y="486"/>
                  </a:cxn>
                  <a:cxn ang="0">
                    <a:pos x="264" y="424"/>
                  </a:cxn>
                  <a:cxn ang="0">
                    <a:pos x="264" y="362"/>
                  </a:cxn>
                  <a:cxn ang="0">
                    <a:pos x="260" y="302"/>
                  </a:cxn>
                  <a:cxn ang="0">
                    <a:pos x="254" y="242"/>
                  </a:cxn>
                  <a:cxn ang="0">
                    <a:pos x="244" y="182"/>
                  </a:cxn>
                  <a:cxn ang="0">
                    <a:pos x="232" y="122"/>
                  </a:cxn>
                  <a:cxn ang="0">
                    <a:pos x="216" y="62"/>
                  </a:cxn>
                  <a:cxn ang="0">
                    <a:pos x="198" y="0"/>
                  </a:cxn>
                </a:cxnLst>
                <a:rect l="0" t="0" r="r" b="b"/>
                <a:pathLst>
                  <a:path w="264" h="1942">
                    <a:moveTo>
                      <a:pt x="208" y="1942"/>
                    </a:moveTo>
                    <a:lnTo>
                      <a:pt x="208" y="1942"/>
                    </a:lnTo>
                    <a:lnTo>
                      <a:pt x="194" y="1926"/>
                    </a:lnTo>
                    <a:lnTo>
                      <a:pt x="178" y="1906"/>
                    </a:lnTo>
                    <a:lnTo>
                      <a:pt x="156" y="1880"/>
                    </a:lnTo>
                    <a:lnTo>
                      <a:pt x="132" y="1846"/>
                    </a:lnTo>
                    <a:lnTo>
                      <a:pt x="106" y="1806"/>
                    </a:lnTo>
                    <a:lnTo>
                      <a:pt x="80" y="1758"/>
                    </a:lnTo>
                    <a:lnTo>
                      <a:pt x="56" y="1704"/>
                    </a:lnTo>
                    <a:lnTo>
                      <a:pt x="46" y="1676"/>
                    </a:lnTo>
                    <a:lnTo>
                      <a:pt x="34" y="1646"/>
                    </a:lnTo>
                    <a:lnTo>
                      <a:pt x="26" y="1614"/>
                    </a:lnTo>
                    <a:lnTo>
                      <a:pt x="18" y="1580"/>
                    </a:lnTo>
                    <a:lnTo>
                      <a:pt x="10" y="1546"/>
                    </a:lnTo>
                    <a:lnTo>
                      <a:pt x="4" y="1512"/>
                    </a:lnTo>
                    <a:lnTo>
                      <a:pt x="2" y="1474"/>
                    </a:lnTo>
                    <a:lnTo>
                      <a:pt x="0" y="1436"/>
                    </a:lnTo>
                    <a:lnTo>
                      <a:pt x="0" y="1398"/>
                    </a:lnTo>
                    <a:lnTo>
                      <a:pt x="2" y="1358"/>
                    </a:lnTo>
                    <a:lnTo>
                      <a:pt x="8" y="1316"/>
                    </a:lnTo>
                    <a:lnTo>
                      <a:pt x="14" y="1274"/>
                    </a:lnTo>
                    <a:lnTo>
                      <a:pt x="24" y="1230"/>
                    </a:lnTo>
                    <a:lnTo>
                      <a:pt x="38" y="1186"/>
                    </a:lnTo>
                    <a:lnTo>
                      <a:pt x="54" y="1140"/>
                    </a:lnTo>
                    <a:lnTo>
                      <a:pt x="74" y="1094"/>
                    </a:lnTo>
                    <a:lnTo>
                      <a:pt x="74" y="1094"/>
                    </a:lnTo>
                    <a:lnTo>
                      <a:pt x="114" y="1004"/>
                    </a:lnTo>
                    <a:lnTo>
                      <a:pt x="148" y="918"/>
                    </a:lnTo>
                    <a:lnTo>
                      <a:pt x="178" y="838"/>
                    </a:lnTo>
                    <a:lnTo>
                      <a:pt x="204" y="762"/>
                    </a:lnTo>
                    <a:lnTo>
                      <a:pt x="224" y="688"/>
                    </a:lnTo>
                    <a:lnTo>
                      <a:pt x="240" y="618"/>
                    </a:lnTo>
                    <a:lnTo>
                      <a:pt x="252" y="552"/>
                    </a:lnTo>
                    <a:lnTo>
                      <a:pt x="260" y="486"/>
                    </a:lnTo>
                    <a:lnTo>
                      <a:pt x="264" y="424"/>
                    </a:lnTo>
                    <a:lnTo>
                      <a:pt x="264" y="362"/>
                    </a:lnTo>
                    <a:lnTo>
                      <a:pt x="260" y="302"/>
                    </a:lnTo>
                    <a:lnTo>
                      <a:pt x="254" y="242"/>
                    </a:lnTo>
                    <a:lnTo>
                      <a:pt x="244" y="182"/>
                    </a:lnTo>
                    <a:lnTo>
                      <a:pt x="232" y="122"/>
                    </a:lnTo>
                    <a:lnTo>
                      <a:pt x="216" y="62"/>
                    </a:lnTo>
                    <a:lnTo>
                      <a:pt x="19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3" name="Freeform 74"/>
              <p:cNvSpPr>
                <a:spLocks/>
              </p:cNvSpPr>
              <p:nvPr/>
            </p:nvSpPr>
            <p:spPr bwMode="auto">
              <a:xfrm>
                <a:off x="1334" y="1540"/>
                <a:ext cx="235" cy="1954"/>
              </a:xfrm>
              <a:custGeom>
                <a:avLst/>
                <a:gdLst/>
                <a:ahLst/>
                <a:cxnLst>
                  <a:cxn ang="0">
                    <a:pos x="226" y="1954"/>
                  </a:cxn>
                  <a:cxn ang="0">
                    <a:pos x="226" y="1954"/>
                  </a:cxn>
                  <a:cxn ang="0">
                    <a:pos x="210" y="1940"/>
                  </a:cxn>
                  <a:cxn ang="0">
                    <a:pos x="194" y="1920"/>
                  </a:cxn>
                  <a:cxn ang="0">
                    <a:pos x="172" y="1894"/>
                  </a:cxn>
                  <a:cxn ang="0">
                    <a:pos x="146" y="1860"/>
                  </a:cxn>
                  <a:cxn ang="0">
                    <a:pos x="120" y="1820"/>
                  </a:cxn>
                  <a:cxn ang="0">
                    <a:pos x="92" y="1774"/>
                  </a:cxn>
                  <a:cxn ang="0">
                    <a:pos x="66" y="1722"/>
                  </a:cxn>
                  <a:cxn ang="0">
                    <a:pos x="54" y="1692"/>
                  </a:cxn>
                  <a:cxn ang="0">
                    <a:pos x="42" y="1662"/>
                  </a:cxn>
                  <a:cxn ang="0">
                    <a:pos x="32" y="1632"/>
                  </a:cxn>
                  <a:cxn ang="0">
                    <a:pos x="24" y="1598"/>
                  </a:cxn>
                  <a:cxn ang="0">
                    <a:pos x="16" y="1564"/>
                  </a:cxn>
                  <a:cxn ang="0">
                    <a:pos x="8" y="1528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4"/>
                  </a:cxn>
                  <a:cxn ang="0">
                    <a:pos x="2" y="1374"/>
                  </a:cxn>
                  <a:cxn ang="0">
                    <a:pos x="6" y="1332"/>
                  </a:cxn>
                  <a:cxn ang="0">
                    <a:pos x="12" y="1288"/>
                  </a:cxn>
                  <a:cxn ang="0">
                    <a:pos x="20" y="1246"/>
                  </a:cxn>
                  <a:cxn ang="0">
                    <a:pos x="32" y="1200"/>
                  </a:cxn>
                  <a:cxn ang="0">
                    <a:pos x="48" y="1154"/>
                  </a:cxn>
                  <a:cxn ang="0">
                    <a:pos x="66" y="1106"/>
                  </a:cxn>
                  <a:cxn ang="0">
                    <a:pos x="66" y="1106"/>
                  </a:cxn>
                  <a:cxn ang="0">
                    <a:pos x="102" y="1014"/>
                  </a:cxn>
                  <a:cxn ang="0">
                    <a:pos x="134" y="926"/>
                  </a:cxn>
                  <a:cxn ang="0">
                    <a:pos x="162" y="844"/>
                  </a:cxn>
                  <a:cxn ang="0">
                    <a:pos x="186" y="766"/>
                  </a:cxn>
                  <a:cxn ang="0">
                    <a:pos x="204" y="692"/>
                  </a:cxn>
                  <a:cxn ang="0">
                    <a:pos x="218" y="620"/>
                  </a:cxn>
                  <a:cxn ang="0">
                    <a:pos x="228" y="552"/>
                  </a:cxn>
                  <a:cxn ang="0">
                    <a:pos x="234" y="486"/>
                  </a:cxn>
                  <a:cxn ang="0">
                    <a:pos x="236" y="424"/>
                  </a:cxn>
                  <a:cxn ang="0">
                    <a:pos x="234" y="362"/>
                  </a:cxn>
                  <a:cxn ang="0">
                    <a:pos x="228" y="302"/>
                  </a:cxn>
                  <a:cxn ang="0">
                    <a:pos x="220" y="242"/>
                  </a:cxn>
                  <a:cxn ang="0">
                    <a:pos x="208" y="182"/>
                  </a:cxn>
                  <a:cxn ang="0">
                    <a:pos x="194" y="122"/>
                  </a:cxn>
                  <a:cxn ang="0">
                    <a:pos x="176" y="62"/>
                  </a:cxn>
                  <a:cxn ang="0">
                    <a:pos x="156" y="0"/>
                  </a:cxn>
                </a:cxnLst>
                <a:rect l="0" t="0" r="r" b="b"/>
                <a:pathLst>
                  <a:path w="236" h="1954">
                    <a:moveTo>
                      <a:pt x="226" y="1954"/>
                    </a:moveTo>
                    <a:lnTo>
                      <a:pt x="226" y="1954"/>
                    </a:lnTo>
                    <a:lnTo>
                      <a:pt x="210" y="1940"/>
                    </a:lnTo>
                    <a:lnTo>
                      <a:pt x="194" y="1920"/>
                    </a:lnTo>
                    <a:lnTo>
                      <a:pt x="172" y="1894"/>
                    </a:lnTo>
                    <a:lnTo>
                      <a:pt x="146" y="1860"/>
                    </a:lnTo>
                    <a:lnTo>
                      <a:pt x="120" y="1820"/>
                    </a:lnTo>
                    <a:lnTo>
                      <a:pt x="92" y="1774"/>
                    </a:lnTo>
                    <a:lnTo>
                      <a:pt x="66" y="1722"/>
                    </a:lnTo>
                    <a:lnTo>
                      <a:pt x="54" y="1692"/>
                    </a:lnTo>
                    <a:lnTo>
                      <a:pt x="42" y="1662"/>
                    </a:lnTo>
                    <a:lnTo>
                      <a:pt x="32" y="1632"/>
                    </a:lnTo>
                    <a:lnTo>
                      <a:pt x="24" y="1598"/>
                    </a:lnTo>
                    <a:lnTo>
                      <a:pt x="16" y="1564"/>
                    </a:lnTo>
                    <a:lnTo>
                      <a:pt x="8" y="1528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4"/>
                    </a:lnTo>
                    <a:lnTo>
                      <a:pt x="2" y="1374"/>
                    </a:lnTo>
                    <a:lnTo>
                      <a:pt x="6" y="1332"/>
                    </a:lnTo>
                    <a:lnTo>
                      <a:pt x="12" y="1288"/>
                    </a:lnTo>
                    <a:lnTo>
                      <a:pt x="20" y="1246"/>
                    </a:lnTo>
                    <a:lnTo>
                      <a:pt x="32" y="1200"/>
                    </a:lnTo>
                    <a:lnTo>
                      <a:pt x="48" y="1154"/>
                    </a:lnTo>
                    <a:lnTo>
                      <a:pt x="66" y="1106"/>
                    </a:lnTo>
                    <a:lnTo>
                      <a:pt x="66" y="1106"/>
                    </a:lnTo>
                    <a:lnTo>
                      <a:pt x="102" y="1014"/>
                    </a:lnTo>
                    <a:lnTo>
                      <a:pt x="134" y="926"/>
                    </a:lnTo>
                    <a:lnTo>
                      <a:pt x="162" y="844"/>
                    </a:lnTo>
                    <a:lnTo>
                      <a:pt x="186" y="766"/>
                    </a:lnTo>
                    <a:lnTo>
                      <a:pt x="204" y="692"/>
                    </a:lnTo>
                    <a:lnTo>
                      <a:pt x="218" y="620"/>
                    </a:lnTo>
                    <a:lnTo>
                      <a:pt x="228" y="552"/>
                    </a:lnTo>
                    <a:lnTo>
                      <a:pt x="234" y="486"/>
                    </a:lnTo>
                    <a:lnTo>
                      <a:pt x="236" y="424"/>
                    </a:lnTo>
                    <a:lnTo>
                      <a:pt x="234" y="362"/>
                    </a:lnTo>
                    <a:lnTo>
                      <a:pt x="228" y="302"/>
                    </a:lnTo>
                    <a:lnTo>
                      <a:pt x="220" y="242"/>
                    </a:lnTo>
                    <a:lnTo>
                      <a:pt x="208" y="182"/>
                    </a:lnTo>
                    <a:lnTo>
                      <a:pt x="194" y="122"/>
                    </a:lnTo>
                    <a:lnTo>
                      <a:pt x="176" y="6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4" name="Freeform 75"/>
              <p:cNvSpPr>
                <a:spLocks/>
              </p:cNvSpPr>
              <p:nvPr/>
            </p:nvSpPr>
            <p:spPr bwMode="auto">
              <a:xfrm>
                <a:off x="1365" y="1533"/>
                <a:ext cx="244" cy="1964"/>
              </a:xfrm>
              <a:custGeom>
                <a:avLst/>
                <a:gdLst/>
                <a:ahLst/>
                <a:cxnLst>
                  <a:cxn ang="0">
                    <a:pos x="244" y="1964"/>
                  </a:cxn>
                  <a:cxn ang="0">
                    <a:pos x="244" y="1964"/>
                  </a:cxn>
                  <a:cxn ang="0">
                    <a:pos x="228" y="1948"/>
                  </a:cxn>
                  <a:cxn ang="0">
                    <a:pos x="210" y="1930"/>
                  </a:cxn>
                  <a:cxn ang="0">
                    <a:pos x="188" y="1904"/>
                  </a:cxn>
                  <a:cxn ang="0">
                    <a:pos x="160" y="1872"/>
                  </a:cxn>
                  <a:cxn ang="0">
                    <a:pos x="132" y="1832"/>
                  </a:cxn>
                  <a:cxn ang="0">
                    <a:pos x="104" y="1786"/>
                  </a:cxn>
                  <a:cxn ang="0">
                    <a:pos x="76" y="1734"/>
                  </a:cxn>
                  <a:cxn ang="0">
                    <a:pos x="64" y="1706"/>
                  </a:cxn>
                  <a:cxn ang="0">
                    <a:pos x="52" y="1676"/>
                  </a:cxn>
                  <a:cxn ang="0">
                    <a:pos x="40" y="1646"/>
                  </a:cxn>
                  <a:cxn ang="0">
                    <a:pos x="30" y="1612"/>
                  </a:cxn>
                  <a:cxn ang="0">
                    <a:pos x="20" y="1578"/>
                  </a:cxn>
                  <a:cxn ang="0">
                    <a:pos x="12" y="1544"/>
                  </a:cxn>
                  <a:cxn ang="0">
                    <a:pos x="6" y="1506"/>
                  </a:cxn>
                  <a:cxn ang="0">
                    <a:pos x="2" y="1468"/>
                  </a:cxn>
                  <a:cxn ang="0">
                    <a:pos x="0" y="1428"/>
                  </a:cxn>
                  <a:cxn ang="0">
                    <a:pos x="0" y="1388"/>
                  </a:cxn>
                  <a:cxn ang="0">
                    <a:pos x="4" y="1346"/>
                  </a:cxn>
                  <a:cxn ang="0">
                    <a:pos x="8" y="1302"/>
                  </a:cxn>
                  <a:cxn ang="0">
                    <a:pos x="16" y="1258"/>
                  </a:cxn>
                  <a:cxn ang="0">
                    <a:pos x="26" y="1212"/>
                  </a:cxn>
                  <a:cxn ang="0">
                    <a:pos x="40" y="1164"/>
                  </a:cxn>
                  <a:cxn ang="0">
                    <a:pos x="56" y="1116"/>
                  </a:cxn>
                  <a:cxn ang="0">
                    <a:pos x="56" y="1116"/>
                  </a:cxn>
                  <a:cxn ang="0">
                    <a:pos x="92" y="1022"/>
                  </a:cxn>
                  <a:cxn ang="0">
                    <a:pos x="120" y="932"/>
                  </a:cxn>
                  <a:cxn ang="0">
                    <a:pos x="146" y="848"/>
                  </a:cxn>
                  <a:cxn ang="0">
                    <a:pos x="166" y="768"/>
                  </a:cxn>
                  <a:cxn ang="0">
                    <a:pos x="182" y="694"/>
                  </a:cxn>
                  <a:cxn ang="0">
                    <a:pos x="194" y="622"/>
                  </a:cxn>
                  <a:cxn ang="0">
                    <a:pos x="202" y="552"/>
                  </a:cxn>
                  <a:cxn ang="0">
                    <a:pos x="206" y="486"/>
                  </a:cxn>
                  <a:cxn ang="0">
                    <a:pos x="206" y="422"/>
                  </a:cxn>
                  <a:cxn ang="0">
                    <a:pos x="202" y="360"/>
                  </a:cxn>
                  <a:cxn ang="0">
                    <a:pos x="196" y="300"/>
                  </a:cxn>
                  <a:cxn ang="0">
                    <a:pos x="186" y="240"/>
                  </a:cxn>
                  <a:cxn ang="0">
                    <a:pos x="172" y="180"/>
                  </a:cxn>
                  <a:cxn ang="0">
                    <a:pos x="154" y="120"/>
                  </a:cxn>
                  <a:cxn ang="0">
                    <a:pos x="136" y="60"/>
                  </a:cxn>
                  <a:cxn ang="0">
                    <a:pos x="114" y="0"/>
                  </a:cxn>
                </a:cxnLst>
                <a:rect l="0" t="0" r="r" b="b"/>
                <a:pathLst>
                  <a:path w="244" h="1964">
                    <a:moveTo>
                      <a:pt x="244" y="1964"/>
                    </a:moveTo>
                    <a:lnTo>
                      <a:pt x="244" y="1964"/>
                    </a:lnTo>
                    <a:lnTo>
                      <a:pt x="228" y="1948"/>
                    </a:lnTo>
                    <a:lnTo>
                      <a:pt x="210" y="1930"/>
                    </a:lnTo>
                    <a:lnTo>
                      <a:pt x="188" y="1904"/>
                    </a:lnTo>
                    <a:lnTo>
                      <a:pt x="160" y="1872"/>
                    </a:lnTo>
                    <a:lnTo>
                      <a:pt x="132" y="1832"/>
                    </a:lnTo>
                    <a:lnTo>
                      <a:pt x="104" y="1786"/>
                    </a:lnTo>
                    <a:lnTo>
                      <a:pt x="76" y="1734"/>
                    </a:lnTo>
                    <a:lnTo>
                      <a:pt x="64" y="1706"/>
                    </a:lnTo>
                    <a:lnTo>
                      <a:pt x="52" y="1676"/>
                    </a:lnTo>
                    <a:lnTo>
                      <a:pt x="40" y="1646"/>
                    </a:lnTo>
                    <a:lnTo>
                      <a:pt x="30" y="1612"/>
                    </a:lnTo>
                    <a:lnTo>
                      <a:pt x="20" y="1578"/>
                    </a:lnTo>
                    <a:lnTo>
                      <a:pt x="12" y="1544"/>
                    </a:lnTo>
                    <a:lnTo>
                      <a:pt x="6" y="1506"/>
                    </a:lnTo>
                    <a:lnTo>
                      <a:pt x="2" y="1468"/>
                    </a:lnTo>
                    <a:lnTo>
                      <a:pt x="0" y="1428"/>
                    </a:lnTo>
                    <a:lnTo>
                      <a:pt x="0" y="1388"/>
                    </a:lnTo>
                    <a:lnTo>
                      <a:pt x="4" y="1346"/>
                    </a:lnTo>
                    <a:lnTo>
                      <a:pt x="8" y="1302"/>
                    </a:lnTo>
                    <a:lnTo>
                      <a:pt x="16" y="1258"/>
                    </a:lnTo>
                    <a:lnTo>
                      <a:pt x="26" y="1212"/>
                    </a:lnTo>
                    <a:lnTo>
                      <a:pt x="40" y="1164"/>
                    </a:lnTo>
                    <a:lnTo>
                      <a:pt x="56" y="1116"/>
                    </a:lnTo>
                    <a:lnTo>
                      <a:pt x="56" y="1116"/>
                    </a:lnTo>
                    <a:lnTo>
                      <a:pt x="92" y="1022"/>
                    </a:lnTo>
                    <a:lnTo>
                      <a:pt x="120" y="932"/>
                    </a:lnTo>
                    <a:lnTo>
                      <a:pt x="146" y="848"/>
                    </a:lnTo>
                    <a:lnTo>
                      <a:pt x="166" y="768"/>
                    </a:lnTo>
                    <a:lnTo>
                      <a:pt x="182" y="694"/>
                    </a:lnTo>
                    <a:lnTo>
                      <a:pt x="194" y="622"/>
                    </a:lnTo>
                    <a:lnTo>
                      <a:pt x="202" y="552"/>
                    </a:lnTo>
                    <a:lnTo>
                      <a:pt x="206" y="486"/>
                    </a:lnTo>
                    <a:lnTo>
                      <a:pt x="206" y="422"/>
                    </a:lnTo>
                    <a:lnTo>
                      <a:pt x="202" y="360"/>
                    </a:lnTo>
                    <a:lnTo>
                      <a:pt x="196" y="300"/>
                    </a:lnTo>
                    <a:lnTo>
                      <a:pt x="186" y="240"/>
                    </a:lnTo>
                    <a:lnTo>
                      <a:pt x="172" y="180"/>
                    </a:lnTo>
                    <a:lnTo>
                      <a:pt x="154" y="120"/>
                    </a:lnTo>
                    <a:lnTo>
                      <a:pt x="136" y="60"/>
                    </a:lnTo>
                    <a:lnTo>
                      <a:pt x="1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5" name="Freeform 76"/>
              <p:cNvSpPr>
                <a:spLocks/>
              </p:cNvSpPr>
              <p:nvPr/>
            </p:nvSpPr>
            <p:spPr bwMode="auto">
              <a:xfrm>
                <a:off x="1398" y="1525"/>
                <a:ext cx="262" cy="1972"/>
              </a:xfrm>
              <a:custGeom>
                <a:avLst/>
                <a:gdLst/>
                <a:ahLst/>
                <a:cxnLst>
                  <a:cxn ang="0">
                    <a:pos x="262" y="1972"/>
                  </a:cxn>
                  <a:cxn ang="0">
                    <a:pos x="262" y="1972"/>
                  </a:cxn>
                  <a:cxn ang="0">
                    <a:pos x="246" y="1956"/>
                  </a:cxn>
                  <a:cxn ang="0">
                    <a:pos x="226" y="1938"/>
                  </a:cxn>
                  <a:cxn ang="0">
                    <a:pos x="204" y="1914"/>
                  </a:cxn>
                  <a:cxn ang="0">
                    <a:pos x="176" y="1882"/>
                  </a:cxn>
                  <a:cxn ang="0">
                    <a:pos x="146" y="1844"/>
                  </a:cxn>
                  <a:cxn ang="0">
                    <a:pos x="116" y="1800"/>
                  </a:cxn>
                  <a:cxn ang="0">
                    <a:pos x="86" y="1748"/>
                  </a:cxn>
                  <a:cxn ang="0">
                    <a:pos x="72" y="1720"/>
                  </a:cxn>
                  <a:cxn ang="0">
                    <a:pos x="60" y="1690"/>
                  </a:cxn>
                  <a:cxn ang="0">
                    <a:pos x="48" y="1660"/>
                  </a:cxn>
                  <a:cxn ang="0">
                    <a:pos x="36" y="1628"/>
                  </a:cxn>
                  <a:cxn ang="0">
                    <a:pos x="26" y="1594"/>
                  </a:cxn>
                  <a:cxn ang="0">
                    <a:pos x="18" y="1558"/>
                  </a:cxn>
                  <a:cxn ang="0">
                    <a:pos x="10" y="1520"/>
                  </a:cxn>
                  <a:cxn ang="0">
                    <a:pos x="4" y="1482"/>
                  </a:cxn>
                  <a:cxn ang="0">
                    <a:pos x="2" y="1442"/>
                  </a:cxn>
                  <a:cxn ang="0">
                    <a:pos x="0" y="1402"/>
                  </a:cxn>
                  <a:cxn ang="0">
                    <a:pos x="2" y="1358"/>
                  </a:cxn>
                  <a:cxn ang="0">
                    <a:pos x="6" y="1316"/>
                  </a:cxn>
                  <a:cxn ang="0">
                    <a:pos x="12" y="1270"/>
                  </a:cxn>
                  <a:cxn ang="0">
                    <a:pos x="20" y="1224"/>
                  </a:cxn>
                  <a:cxn ang="0">
                    <a:pos x="32" y="1176"/>
                  </a:cxn>
                  <a:cxn ang="0">
                    <a:pos x="48" y="1126"/>
                  </a:cxn>
                  <a:cxn ang="0">
                    <a:pos x="48" y="1126"/>
                  </a:cxn>
                  <a:cxn ang="0">
                    <a:pos x="80" y="1030"/>
                  </a:cxn>
                  <a:cxn ang="0">
                    <a:pos x="108" y="938"/>
                  </a:cxn>
                  <a:cxn ang="0">
                    <a:pos x="130" y="854"/>
                  </a:cxn>
                  <a:cxn ang="0">
                    <a:pos x="148" y="772"/>
                  </a:cxn>
                  <a:cxn ang="0">
                    <a:pos x="162" y="696"/>
                  </a:cxn>
                  <a:cxn ang="0">
                    <a:pos x="172" y="622"/>
                  </a:cxn>
                  <a:cxn ang="0">
                    <a:pos x="176" y="552"/>
                  </a:cxn>
                  <a:cxn ang="0">
                    <a:pos x="178" y="486"/>
                  </a:cxn>
                  <a:cxn ang="0">
                    <a:pos x="176" y="422"/>
                  </a:cxn>
                  <a:cxn ang="0">
                    <a:pos x="172" y="360"/>
                  </a:cxn>
                  <a:cxn ang="0">
                    <a:pos x="162" y="298"/>
                  </a:cxn>
                  <a:cxn ang="0">
                    <a:pos x="150" y="238"/>
                  </a:cxn>
                  <a:cxn ang="0">
                    <a:pos x="134" y="180"/>
                  </a:cxn>
                  <a:cxn ang="0">
                    <a:pos x="116" y="120"/>
                  </a:cxn>
                  <a:cxn ang="0">
                    <a:pos x="94" y="60"/>
                  </a:cxn>
                  <a:cxn ang="0">
                    <a:pos x="70" y="0"/>
                  </a:cxn>
                </a:cxnLst>
                <a:rect l="0" t="0" r="r" b="b"/>
                <a:pathLst>
                  <a:path w="262" h="1972">
                    <a:moveTo>
                      <a:pt x="262" y="1972"/>
                    </a:moveTo>
                    <a:lnTo>
                      <a:pt x="262" y="1972"/>
                    </a:lnTo>
                    <a:lnTo>
                      <a:pt x="246" y="1956"/>
                    </a:lnTo>
                    <a:lnTo>
                      <a:pt x="226" y="1938"/>
                    </a:lnTo>
                    <a:lnTo>
                      <a:pt x="204" y="1914"/>
                    </a:lnTo>
                    <a:lnTo>
                      <a:pt x="176" y="1882"/>
                    </a:lnTo>
                    <a:lnTo>
                      <a:pt x="146" y="1844"/>
                    </a:lnTo>
                    <a:lnTo>
                      <a:pt x="116" y="1800"/>
                    </a:lnTo>
                    <a:lnTo>
                      <a:pt x="86" y="1748"/>
                    </a:lnTo>
                    <a:lnTo>
                      <a:pt x="72" y="1720"/>
                    </a:lnTo>
                    <a:lnTo>
                      <a:pt x="60" y="1690"/>
                    </a:lnTo>
                    <a:lnTo>
                      <a:pt x="48" y="1660"/>
                    </a:lnTo>
                    <a:lnTo>
                      <a:pt x="36" y="1628"/>
                    </a:lnTo>
                    <a:lnTo>
                      <a:pt x="26" y="1594"/>
                    </a:lnTo>
                    <a:lnTo>
                      <a:pt x="18" y="1558"/>
                    </a:lnTo>
                    <a:lnTo>
                      <a:pt x="10" y="1520"/>
                    </a:lnTo>
                    <a:lnTo>
                      <a:pt x="4" y="1482"/>
                    </a:lnTo>
                    <a:lnTo>
                      <a:pt x="2" y="1442"/>
                    </a:lnTo>
                    <a:lnTo>
                      <a:pt x="0" y="1402"/>
                    </a:lnTo>
                    <a:lnTo>
                      <a:pt x="2" y="1358"/>
                    </a:lnTo>
                    <a:lnTo>
                      <a:pt x="6" y="1316"/>
                    </a:lnTo>
                    <a:lnTo>
                      <a:pt x="12" y="1270"/>
                    </a:lnTo>
                    <a:lnTo>
                      <a:pt x="20" y="1224"/>
                    </a:lnTo>
                    <a:lnTo>
                      <a:pt x="32" y="1176"/>
                    </a:lnTo>
                    <a:lnTo>
                      <a:pt x="48" y="1126"/>
                    </a:lnTo>
                    <a:lnTo>
                      <a:pt x="48" y="1126"/>
                    </a:lnTo>
                    <a:lnTo>
                      <a:pt x="80" y="1030"/>
                    </a:lnTo>
                    <a:lnTo>
                      <a:pt x="108" y="938"/>
                    </a:lnTo>
                    <a:lnTo>
                      <a:pt x="130" y="854"/>
                    </a:lnTo>
                    <a:lnTo>
                      <a:pt x="148" y="772"/>
                    </a:lnTo>
                    <a:lnTo>
                      <a:pt x="162" y="696"/>
                    </a:lnTo>
                    <a:lnTo>
                      <a:pt x="172" y="622"/>
                    </a:lnTo>
                    <a:lnTo>
                      <a:pt x="176" y="552"/>
                    </a:lnTo>
                    <a:lnTo>
                      <a:pt x="178" y="486"/>
                    </a:lnTo>
                    <a:lnTo>
                      <a:pt x="176" y="422"/>
                    </a:lnTo>
                    <a:lnTo>
                      <a:pt x="172" y="360"/>
                    </a:lnTo>
                    <a:lnTo>
                      <a:pt x="162" y="298"/>
                    </a:lnTo>
                    <a:lnTo>
                      <a:pt x="150" y="238"/>
                    </a:lnTo>
                    <a:lnTo>
                      <a:pt x="134" y="180"/>
                    </a:lnTo>
                    <a:lnTo>
                      <a:pt x="116" y="120"/>
                    </a:lnTo>
                    <a:lnTo>
                      <a:pt x="94" y="60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6" name="Freeform 77"/>
              <p:cNvSpPr>
                <a:spLocks/>
              </p:cNvSpPr>
              <p:nvPr/>
            </p:nvSpPr>
            <p:spPr bwMode="auto">
              <a:xfrm>
                <a:off x="1429" y="1519"/>
                <a:ext cx="280" cy="1976"/>
              </a:xfrm>
              <a:custGeom>
                <a:avLst/>
                <a:gdLst/>
                <a:ahLst/>
                <a:cxnLst>
                  <a:cxn ang="0">
                    <a:pos x="280" y="1976"/>
                  </a:cxn>
                  <a:cxn ang="0">
                    <a:pos x="280" y="1976"/>
                  </a:cxn>
                  <a:cxn ang="0">
                    <a:pos x="262" y="1962"/>
                  </a:cxn>
                  <a:cxn ang="0">
                    <a:pos x="244" y="1944"/>
                  </a:cxn>
                  <a:cxn ang="0">
                    <a:pos x="220" y="1920"/>
                  </a:cxn>
                  <a:cxn ang="0">
                    <a:pos x="190" y="1890"/>
                  </a:cxn>
                  <a:cxn ang="0">
                    <a:pos x="160" y="1852"/>
                  </a:cxn>
                  <a:cxn ang="0">
                    <a:pos x="128" y="1808"/>
                  </a:cxn>
                  <a:cxn ang="0">
                    <a:pos x="98" y="1758"/>
                  </a:cxn>
                  <a:cxn ang="0">
                    <a:pos x="82" y="1730"/>
                  </a:cxn>
                  <a:cxn ang="0">
                    <a:pos x="68" y="1702"/>
                  </a:cxn>
                  <a:cxn ang="0">
                    <a:pos x="56" y="1670"/>
                  </a:cxn>
                  <a:cxn ang="0">
                    <a:pos x="44" y="1638"/>
                  </a:cxn>
                  <a:cxn ang="0">
                    <a:pos x="32" y="1604"/>
                  </a:cxn>
                  <a:cxn ang="0">
                    <a:pos x="22" y="1570"/>
                  </a:cxn>
                  <a:cxn ang="0">
                    <a:pos x="14" y="1532"/>
                  </a:cxn>
                  <a:cxn ang="0">
                    <a:pos x="8" y="1494"/>
                  </a:cxn>
                  <a:cxn ang="0">
                    <a:pos x="4" y="1454"/>
                  </a:cxn>
                  <a:cxn ang="0">
                    <a:pos x="0" y="1412"/>
                  </a:cxn>
                  <a:cxn ang="0">
                    <a:pos x="0" y="1370"/>
                  </a:cxn>
                  <a:cxn ang="0">
                    <a:pos x="2" y="1326"/>
                  </a:cxn>
                  <a:cxn ang="0">
                    <a:pos x="8" y="1280"/>
                  </a:cxn>
                  <a:cxn ang="0">
                    <a:pos x="16" y="1232"/>
                  </a:cxn>
                  <a:cxn ang="0">
                    <a:pos x="26" y="1184"/>
                  </a:cxn>
                  <a:cxn ang="0">
                    <a:pos x="40" y="1134"/>
                  </a:cxn>
                  <a:cxn ang="0">
                    <a:pos x="40" y="1134"/>
                  </a:cxn>
                  <a:cxn ang="0">
                    <a:pos x="68" y="1036"/>
                  </a:cxn>
                  <a:cxn ang="0">
                    <a:pos x="94" y="944"/>
                  </a:cxn>
                  <a:cxn ang="0">
                    <a:pos x="114" y="856"/>
                  </a:cxn>
                  <a:cxn ang="0">
                    <a:pos x="128" y="774"/>
                  </a:cxn>
                  <a:cxn ang="0">
                    <a:pos x="140" y="696"/>
                  </a:cxn>
                  <a:cxn ang="0">
                    <a:pos x="148" y="622"/>
                  </a:cxn>
                  <a:cxn ang="0">
                    <a:pos x="152" y="552"/>
                  </a:cxn>
                  <a:cxn ang="0">
                    <a:pos x="152" y="484"/>
                  </a:cxn>
                  <a:cxn ang="0">
                    <a:pos x="148" y="420"/>
                  </a:cxn>
                  <a:cxn ang="0">
                    <a:pos x="140" y="358"/>
                  </a:cxn>
                  <a:cxn ang="0">
                    <a:pos x="130" y="296"/>
                  </a:cxn>
                  <a:cxn ang="0">
                    <a:pos x="116" y="236"/>
                  </a:cxn>
                  <a:cxn ang="0">
                    <a:pos x="98" y="178"/>
                  </a:cxn>
                  <a:cxn ang="0">
                    <a:pos x="78" y="118"/>
                  </a:cxn>
                  <a:cxn ang="0">
                    <a:pos x="54" y="60"/>
                  </a:cxn>
                  <a:cxn ang="0">
                    <a:pos x="28" y="0"/>
                  </a:cxn>
                </a:cxnLst>
                <a:rect l="0" t="0" r="r" b="b"/>
                <a:pathLst>
                  <a:path w="280" h="1976">
                    <a:moveTo>
                      <a:pt x="280" y="1976"/>
                    </a:moveTo>
                    <a:lnTo>
                      <a:pt x="280" y="1976"/>
                    </a:lnTo>
                    <a:lnTo>
                      <a:pt x="262" y="1962"/>
                    </a:lnTo>
                    <a:lnTo>
                      <a:pt x="244" y="1944"/>
                    </a:lnTo>
                    <a:lnTo>
                      <a:pt x="220" y="1920"/>
                    </a:lnTo>
                    <a:lnTo>
                      <a:pt x="190" y="1890"/>
                    </a:lnTo>
                    <a:lnTo>
                      <a:pt x="160" y="1852"/>
                    </a:lnTo>
                    <a:lnTo>
                      <a:pt x="128" y="1808"/>
                    </a:lnTo>
                    <a:lnTo>
                      <a:pt x="98" y="1758"/>
                    </a:lnTo>
                    <a:lnTo>
                      <a:pt x="82" y="1730"/>
                    </a:lnTo>
                    <a:lnTo>
                      <a:pt x="68" y="1702"/>
                    </a:lnTo>
                    <a:lnTo>
                      <a:pt x="56" y="1670"/>
                    </a:lnTo>
                    <a:lnTo>
                      <a:pt x="44" y="1638"/>
                    </a:lnTo>
                    <a:lnTo>
                      <a:pt x="32" y="1604"/>
                    </a:lnTo>
                    <a:lnTo>
                      <a:pt x="22" y="1570"/>
                    </a:lnTo>
                    <a:lnTo>
                      <a:pt x="14" y="1532"/>
                    </a:lnTo>
                    <a:lnTo>
                      <a:pt x="8" y="1494"/>
                    </a:lnTo>
                    <a:lnTo>
                      <a:pt x="4" y="1454"/>
                    </a:lnTo>
                    <a:lnTo>
                      <a:pt x="0" y="1412"/>
                    </a:lnTo>
                    <a:lnTo>
                      <a:pt x="0" y="1370"/>
                    </a:lnTo>
                    <a:lnTo>
                      <a:pt x="2" y="1326"/>
                    </a:lnTo>
                    <a:lnTo>
                      <a:pt x="8" y="1280"/>
                    </a:lnTo>
                    <a:lnTo>
                      <a:pt x="16" y="1232"/>
                    </a:lnTo>
                    <a:lnTo>
                      <a:pt x="26" y="1184"/>
                    </a:lnTo>
                    <a:lnTo>
                      <a:pt x="40" y="1134"/>
                    </a:lnTo>
                    <a:lnTo>
                      <a:pt x="40" y="1134"/>
                    </a:lnTo>
                    <a:lnTo>
                      <a:pt x="68" y="1036"/>
                    </a:lnTo>
                    <a:lnTo>
                      <a:pt x="94" y="944"/>
                    </a:lnTo>
                    <a:lnTo>
                      <a:pt x="114" y="856"/>
                    </a:lnTo>
                    <a:lnTo>
                      <a:pt x="128" y="774"/>
                    </a:lnTo>
                    <a:lnTo>
                      <a:pt x="140" y="696"/>
                    </a:lnTo>
                    <a:lnTo>
                      <a:pt x="148" y="622"/>
                    </a:lnTo>
                    <a:lnTo>
                      <a:pt x="152" y="552"/>
                    </a:lnTo>
                    <a:lnTo>
                      <a:pt x="152" y="484"/>
                    </a:lnTo>
                    <a:lnTo>
                      <a:pt x="148" y="420"/>
                    </a:lnTo>
                    <a:lnTo>
                      <a:pt x="140" y="358"/>
                    </a:lnTo>
                    <a:lnTo>
                      <a:pt x="130" y="296"/>
                    </a:lnTo>
                    <a:lnTo>
                      <a:pt x="116" y="236"/>
                    </a:lnTo>
                    <a:lnTo>
                      <a:pt x="98" y="178"/>
                    </a:lnTo>
                    <a:lnTo>
                      <a:pt x="78" y="118"/>
                    </a:lnTo>
                    <a:lnTo>
                      <a:pt x="54" y="60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7" name="Freeform 78"/>
              <p:cNvSpPr>
                <a:spLocks/>
              </p:cNvSpPr>
              <p:nvPr/>
            </p:nvSpPr>
            <p:spPr bwMode="auto">
              <a:xfrm>
                <a:off x="1446" y="1514"/>
                <a:ext cx="313" cy="1980"/>
              </a:xfrm>
              <a:custGeom>
                <a:avLst/>
                <a:gdLst/>
                <a:ahLst/>
                <a:cxnLst>
                  <a:cxn ang="0">
                    <a:pos x="312" y="1980"/>
                  </a:cxn>
                  <a:cxn ang="0">
                    <a:pos x="312" y="1980"/>
                  </a:cxn>
                  <a:cxn ang="0">
                    <a:pos x="294" y="1966"/>
                  </a:cxn>
                  <a:cxn ang="0">
                    <a:pos x="274" y="1950"/>
                  </a:cxn>
                  <a:cxn ang="0">
                    <a:pos x="250" y="1926"/>
                  </a:cxn>
                  <a:cxn ang="0">
                    <a:pos x="220" y="1896"/>
                  </a:cxn>
                  <a:cxn ang="0">
                    <a:pos x="188" y="1860"/>
                  </a:cxn>
                  <a:cxn ang="0">
                    <a:pos x="156" y="1816"/>
                  </a:cxn>
                  <a:cxn ang="0">
                    <a:pos x="122" y="1768"/>
                  </a:cxn>
                  <a:cxn ang="0">
                    <a:pos x="108" y="1740"/>
                  </a:cxn>
                  <a:cxn ang="0">
                    <a:pos x="92" y="1712"/>
                  </a:cxn>
                  <a:cxn ang="0">
                    <a:pos x="78" y="1682"/>
                  </a:cxn>
                  <a:cxn ang="0">
                    <a:pos x="64" y="1650"/>
                  </a:cxn>
                  <a:cxn ang="0">
                    <a:pos x="52" y="1616"/>
                  </a:cxn>
                  <a:cxn ang="0">
                    <a:pos x="42" y="1580"/>
                  </a:cxn>
                  <a:cxn ang="0">
                    <a:pos x="32" y="1544"/>
                  </a:cxn>
                  <a:cxn ang="0">
                    <a:pos x="24" y="1506"/>
                  </a:cxn>
                  <a:cxn ang="0">
                    <a:pos x="18" y="1466"/>
                  </a:cxn>
                  <a:cxn ang="0">
                    <a:pos x="14" y="1424"/>
                  </a:cxn>
                  <a:cxn ang="0">
                    <a:pos x="14" y="1380"/>
                  </a:cxn>
                  <a:cxn ang="0">
                    <a:pos x="14" y="1336"/>
                  </a:cxn>
                  <a:cxn ang="0">
                    <a:pos x="18" y="1290"/>
                  </a:cxn>
                  <a:cxn ang="0">
                    <a:pos x="24" y="1242"/>
                  </a:cxn>
                  <a:cxn ang="0">
                    <a:pos x="34" y="1192"/>
                  </a:cxn>
                  <a:cxn ang="0">
                    <a:pos x="46" y="1142"/>
                  </a:cxn>
                  <a:cxn ang="0">
                    <a:pos x="46" y="1142"/>
                  </a:cxn>
                  <a:cxn ang="0">
                    <a:pos x="72" y="1042"/>
                  </a:cxn>
                  <a:cxn ang="0">
                    <a:pos x="94" y="948"/>
                  </a:cxn>
                  <a:cxn ang="0">
                    <a:pos x="110" y="858"/>
                  </a:cxn>
                  <a:cxn ang="0">
                    <a:pos x="124" y="776"/>
                  </a:cxn>
                  <a:cxn ang="0">
                    <a:pos x="134" y="696"/>
                  </a:cxn>
                  <a:cxn ang="0">
                    <a:pos x="138" y="622"/>
                  </a:cxn>
                  <a:cxn ang="0">
                    <a:pos x="140" y="550"/>
                  </a:cxn>
                  <a:cxn ang="0">
                    <a:pos x="138" y="484"/>
                  </a:cxn>
                  <a:cxn ang="0">
                    <a:pos x="132" y="418"/>
                  </a:cxn>
                  <a:cxn ang="0">
                    <a:pos x="122" y="356"/>
                  </a:cxn>
                  <a:cxn ang="0">
                    <a:pos x="110" y="294"/>
                  </a:cxn>
                  <a:cxn ang="0">
                    <a:pos x="94" y="236"/>
                  </a:cxn>
                  <a:cxn ang="0">
                    <a:pos x="74" y="176"/>
                  </a:cxn>
                  <a:cxn ang="0">
                    <a:pos x="52" y="118"/>
                  </a:cxn>
                  <a:cxn ang="0">
                    <a:pos x="28" y="60"/>
                  </a:cxn>
                  <a:cxn ang="0">
                    <a:pos x="0" y="0"/>
                  </a:cxn>
                </a:cxnLst>
                <a:rect l="0" t="0" r="r" b="b"/>
                <a:pathLst>
                  <a:path w="312" h="1980">
                    <a:moveTo>
                      <a:pt x="312" y="1980"/>
                    </a:moveTo>
                    <a:lnTo>
                      <a:pt x="312" y="1980"/>
                    </a:lnTo>
                    <a:lnTo>
                      <a:pt x="294" y="1966"/>
                    </a:lnTo>
                    <a:lnTo>
                      <a:pt x="274" y="1950"/>
                    </a:lnTo>
                    <a:lnTo>
                      <a:pt x="250" y="1926"/>
                    </a:lnTo>
                    <a:lnTo>
                      <a:pt x="220" y="1896"/>
                    </a:lnTo>
                    <a:lnTo>
                      <a:pt x="188" y="1860"/>
                    </a:lnTo>
                    <a:lnTo>
                      <a:pt x="156" y="1816"/>
                    </a:lnTo>
                    <a:lnTo>
                      <a:pt x="122" y="1768"/>
                    </a:lnTo>
                    <a:lnTo>
                      <a:pt x="108" y="1740"/>
                    </a:lnTo>
                    <a:lnTo>
                      <a:pt x="92" y="1712"/>
                    </a:lnTo>
                    <a:lnTo>
                      <a:pt x="78" y="1682"/>
                    </a:lnTo>
                    <a:lnTo>
                      <a:pt x="64" y="1650"/>
                    </a:lnTo>
                    <a:lnTo>
                      <a:pt x="52" y="1616"/>
                    </a:lnTo>
                    <a:lnTo>
                      <a:pt x="42" y="1580"/>
                    </a:lnTo>
                    <a:lnTo>
                      <a:pt x="32" y="1544"/>
                    </a:lnTo>
                    <a:lnTo>
                      <a:pt x="24" y="1506"/>
                    </a:lnTo>
                    <a:lnTo>
                      <a:pt x="18" y="1466"/>
                    </a:lnTo>
                    <a:lnTo>
                      <a:pt x="14" y="1424"/>
                    </a:lnTo>
                    <a:lnTo>
                      <a:pt x="14" y="1380"/>
                    </a:lnTo>
                    <a:lnTo>
                      <a:pt x="14" y="1336"/>
                    </a:lnTo>
                    <a:lnTo>
                      <a:pt x="18" y="1290"/>
                    </a:lnTo>
                    <a:lnTo>
                      <a:pt x="24" y="1242"/>
                    </a:lnTo>
                    <a:lnTo>
                      <a:pt x="34" y="1192"/>
                    </a:lnTo>
                    <a:lnTo>
                      <a:pt x="46" y="1142"/>
                    </a:lnTo>
                    <a:lnTo>
                      <a:pt x="46" y="1142"/>
                    </a:lnTo>
                    <a:lnTo>
                      <a:pt x="72" y="1042"/>
                    </a:lnTo>
                    <a:lnTo>
                      <a:pt x="94" y="948"/>
                    </a:lnTo>
                    <a:lnTo>
                      <a:pt x="110" y="858"/>
                    </a:lnTo>
                    <a:lnTo>
                      <a:pt x="124" y="776"/>
                    </a:lnTo>
                    <a:lnTo>
                      <a:pt x="134" y="696"/>
                    </a:lnTo>
                    <a:lnTo>
                      <a:pt x="138" y="622"/>
                    </a:lnTo>
                    <a:lnTo>
                      <a:pt x="140" y="550"/>
                    </a:lnTo>
                    <a:lnTo>
                      <a:pt x="138" y="484"/>
                    </a:lnTo>
                    <a:lnTo>
                      <a:pt x="132" y="418"/>
                    </a:lnTo>
                    <a:lnTo>
                      <a:pt x="122" y="356"/>
                    </a:lnTo>
                    <a:lnTo>
                      <a:pt x="110" y="294"/>
                    </a:lnTo>
                    <a:lnTo>
                      <a:pt x="94" y="236"/>
                    </a:lnTo>
                    <a:lnTo>
                      <a:pt x="74" y="176"/>
                    </a:lnTo>
                    <a:lnTo>
                      <a:pt x="52" y="118"/>
                    </a:lnTo>
                    <a:lnTo>
                      <a:pt x="28" y="6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8" name="Freeform 79"/>
              <p:cNvSpPr>
                <a:spLocks/>
              </p:cNvSpPr>
              <p:nvPr/>
            </p:nvSpPr>
            <p:spPr bwMode="auto">
              <a:xfrm>
                <a:off x="1436" y="1509"/>
                <a:ext cx="374" cy="1980"/>
              </a:xfrm>
              <a:custGeom>
                <a:avLst/>
                <a:gdLst/>
                <a:ahLst/>
                <a:cxnLst>
                  <a:cxn ang="0">
                    <a:pos x="374" y="1980"/>
                  </a:cxn>
                  <a:cxn ang="0">
                    <a:pos x="374" y="1980"/>
                  </a:cxn>
                  <a:cxn ang="0">
                    <a:pos x="356" y="1968"/>
                  </a:cxn>
                  <a:cxn ang="0">
                    <a:pos x="336" y="1952"/>
                  </a:cxn>
                  <a:cxn ang="0">
                    <a:pos x="310" y="1928"/>
                  </a:cxn>
                  <a:cxn ang="0">
                    <a:pos x="280" y="1900"/>
                  </a:cxn>
                  <a:cxn ang="0">
                    <a:pos x="246" y="1864"/>
                  </a:cxn>
                  <a:cxn ang="0">
                    <a:pos x="212" y="1822"/>
                  </a:cxn>
                  <a:cxn ang="0">
                    <a:pos x="178" y="1774"/>
                  </a:cxn>
                  <a:cxn ang="0">
                    <a:pos x="162" y="1748"/>
                  </a:cxn>
                  <a:cxn ang="0">
                    <a:pos x="146" y="1718"/>
                  </a:cxn>
                  <a:cxn ang="0">
                    <a:pos x="130" y="1688"/>
                  </a:cxn>
                  <a:cxn ang="0">
                    <a:pos x="116" y="1658"/>
                  </a:cxn>
                  <a:cxn ang="0">
                    <a:pos x="102" y="1624"/>
                  </a:cxn>
                  <a:cxn ang="0">
                    <a:pos x="90" y="1588"/>
                  </a:cxn>
                  <a:cxn ang="0">
                    <a:pos x="80" y="1552"/>
                  </a:cxn>
                  <a:cxn ang="0">
                    <a:pos x="72" y="1514"/>
                  </a:cxn>
                  <a:cxn ang="0">
                    <a:pos x="64" y="1474"/>
                  </a:cxn>
                  <a:cxn ang="0">
                    <a:pos x="60" y="1432"/>
                  </a:cxn>
                  <a:cxn ang="0">
                    <a:pos x="56" y="1388"/>
                  </a:cxn>
                  <a:cxn ang="0">
                    <a:pos x="56" y="1344"/>
                  </a:cxn>
                  <a:cxn ang="0">
                    <a:pos x="58" y="1298"/>
                  </a:cxn>
                  <a:cxn ang="0">
                    <a:pos x="64" y="1248"/>
                  </a:cxn>
                  <a:cxn ang="0">
                    <a:pos x="72" y="1198"/>
                  </a:cxn>
                  <a:cxn ang="0">
                    <a:pos x="82" y="1148"/>
                  </a:cxn>
                  <a:cxn ang="0">
                    <a:pos x="82" y="1148"/>
                  </a:cxn>
                  <a:cxn ang="0">
                    <a:pos x="106" y="1046"/>
                  </a:cxn>
                  <a:cxn ang="0">
                    <a:pos x="124" y="950"/>
                  </a:cxn>
                  <a:cxn ang="0">
                    <a:pos x="138" y="860"/>
                  </a:cxn>
                  <a:cxn ang="0">
                    <a:pos x="150" y="776"/>
                  </a:cxn>
                  <a:cxn ang="0">
                    <a:pos x="156" y="696"/>
                  </a:cxn>
                  <a:cxn ang="0">
                    <a:pos x="158" y="620"/>
                  </a:cxn>
                  <a:cxn ang="0">
                    <a:pos x="158" y="548"/>
                  </a:cxn>
                  <a:cxn ang="0">
                    <a:pos x="154" y="480"/>
                  </a:cxn>
                  <a:cxn ang="0">
                    <a:pos x="146" y="416"/>
                  </a:cxn>
                  <a:cxn ang="0">
                    <a:pos x="134" y="354"/>
                  </a:cxn>
                  <a:cxn ang="0">
                    <a:pos x="120" y="292"/>
                  </a:cxn>
                  <a:cxn ang="0">
                    <a:pos x="102" y="232"/>
                  </a:cxn>
                  <a:cxn ang="0">
                    <a:pos x="82" y="174"/>
                  </a:cxn>
                  <a:cxn ang="0">
                    <a:pos x="58" y="116"/>
                  </a:cxn>
                  <a:cxn ang="0">
                    <a:pos x="30" y="58"/>
                  </a:cxn>
                  <a:cxn ang="0">
                    <a:pos x="0" y="0"/>
                  </a:cxn>
                </a:cxnLst>
                <a:rect l="0" t="0" r="r" b="b"/>
                <a:pathLst>
                  <a:path w="374" h="1980">
                    <a:moveTo>
                      <a:pt x="374" y="1980"/>
                    </a:moveTo>
                    <a:lnTo>
                      <a:pt x="374" y="1980"/>
                    </a:lnTo>
                    <a:lnTo>
                      <a:pt x="356" y="1968"/>
                    </a:lnTo>
                    <a:lnTo>
                      <a:pt x="336" y="1952"/>
                    </a:lnTo>
                    <a:lnTo>
                      <a:pt x="310" y="1928"/>
                    </a:lnTo>
                    <a:lnTo>
                      <a:pt x="280" y="1900"/>
                    </a:lnTo>
                    <a:lnTo>
                      <a:pt x="246" y="1864"/>
                    </a:lnTo>
                    <a:lnTo>
                      <a:pt x="212" y="1822"/>
                    </a:lnTo>
                    <a:lnTo>
                      <a:pt x="178" y="1774"/>
                    </a:lnTo>
                    <a:lnTo>
                      <a:pt x="162" y="1748"/>
                    </a:lnTo>
                    <a:lnTo>
                      <a:pt x="146" y="1718"/>
                    </a:lnTo>
                    <a:lnTo>
                      <a:pt x="130" y="1688"/>
                    </a:lnTo>
                    <a:lnTo>
                      <a:pt x="116" y="1658"/>
                    </a:lnTo>
                    <a:lnTo>
                      <a:pt x="102" y="1624"/>
                    </a:lnTo>
                    <a:lnTo>
                      <a:pt x="90" y="1588"/>
                    </a:lnTo>
                    <a:lnTo>
                      <a:pt x="80" y="1552"/>
                    </a:lnTo>
                    <a:lnTo>
                      <a:pt x="72" y="1514"/>
                    </a:lnTo>
                    <a:lnTo>
                      <a:pt x="64" y="1474"/>
                    </a:lnTo>
                    <a:lnTo>
                      <a:pt x="60" y="1432"/>
                    </a:lnTo>
                    <a:lnTo>
                      <a:pt x="56" y="1388"/>
                    </a:lnTo>
                    <a:lnTo>
                      <a:pt x="56" y="1344"/>
                    </a:lnTo>
                    <a:lnTo>
                      <a:pt x="58" y="1298"/>
                    </a:lnTo>
                    <a:lnTo>
                      <a:pt x="64" y="1248"/>
                    </a:lnTo>
                    <a:lnTo>
                      <a:pt x="72" y="1198"/>
                    </a:lnTo>
                    <a:lnTo>
                      <a:pt x="82" y="1148"/>
                    </a:lnTo>
                    <a:lnTo>
                      <a:pt x="82" y="1148"/>
                    </a:lnTo>
                    <a:lnTo>
                      <a:pt x="106" y="1046"/>
                    </a:lnTo>
                    <a:lnTo>
                      <a:pt x="124" y="950"/>
                    </a:lnTo>
                    <a:lnTo>
                      <a:pt x="138" y="860"/>
                    </a:lnTo>
                    <a:lnTo>
                      <a:pt x="150" y="776"/>
                    </a:lnTo>
                    <a:lnTo>
                      <a:pt x="156" y="696"/>
                    </a:lnTo>
                    <a:lnTo>
                      <a:pt x="158" y="620"/>
                    </a:lnTo>
                    <a:lnTo>
                      <a:pt x="158" y="548"/>
                    </a:lnTo>
                    <a:lnTo>
                      <a:pt x="154" y="480"/>
                    </a:lnTo>
                    <a:lnTo>
                      <a:pt x="146" y="416"/>
                    </a:lnTo>
                    <a:lnTo>
                      <a:pt x="134" y="354"/>
                    </a:lnTo>
                    <a:lnTo>
                      <a:pt x="120" y="292"/>
                    </a:lnTo>
                    <a:lnTo>
                      <a:pt x="102" y="232"/>
                    </a:lnTo>
                    <a:lnTo>
                      <a:pt x="82" y="174"/>
                    </a:lnTo>
                    <a:lnTo>
                      <a:pt x="58" y="116"/>
                    </a:lnTo>
                    <a:lnTo>
                      <a:pt x="30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99" name="Freeform 80"/>
              <p:cNvSpPr>
                <a:spLocks/>
              </p:cNvSpPr>
              <p:nvPr/>
            </p:nvSpPr>
            <p:spPr bwMode="auto">
              <a:xfrm>
                <a:off x="1425" y="1507"/>
                <a:ext cx="436" cy="1975"/>
              </a:xfrm>
              <a:custGeom>
                <a:avLst/>
                <a:gdLst/>
                <a:ahLst/>
                <a:cxnLst>
                  <a:cxn ang="0">
                    <a:pos x="436" y="1976"/>
                  </a:cxn>
                  <a:cxn ang="0">
                    <a:pos x="436" y="1976"/>
                  </a:cxn>
                  <a:cxn ang="0">
                    <a:pos x="416" y="1964"/>
                  </a:cxn>
                  <a:cxn ang="0">
                    <a:pos x="396" y="1950"/>
                  </a:cxn>
                  <a:cxn ang="0">
                    <a:pos x="368" y="1928"/>
                  </a:cxn>
                  <a:cxn ang="0">
                    <a:pos x="338" y="1900"/>
                  </a:cxn>
                  <a:cxn ang="0">
                    <a:pos x="304" y="1866"/>
                  </a:cxn>
                  <a:cxn ang="0">
                    <a:pos x="268" y="1824"/>
                  </a:cxn>
                  <a:cxn ang="0">
                    <a:pos x="232" y="1778"/>
                  </a:cxn>
                  <a:cxn ang="0">
                    <a:pos x="214" y="1752"/>
                  </a:cxn>
                  <a:cxn ang="0">
                    <a:pos x="198" y="1724"/>
                  </a:cxn>
                  <a:cxn ang="0">
                    <a:pos x="182" y="1694"/>
                  </a:cxn>
                  <a:cxn ang="0">
                    <a:pos x="166" y="1662"/>
                  </a:cxn>
                  <a:cxn ang="0">
                    <a:pos x="152" y="1630"/>
                  </a:cxn>
                  <a:cxn ang="0">
                    <a:pos x="138" y="1594"/>
                  </a:cxn>
                  <a:cxn ang="0">
                    <a:pos x="128" y="1558"/>
                  </a:cxn>
                  <a:cxn ang="0">
                    <a:pos x="118" y="1520"/>
                  </a:cxn>
                  <a:cxn ang="0">
                    <a:pos x="108" y="1480"/>
                  </a:cxn>
                  <a:cxn ang="0">
                    <a:pos x="102" y="1438"/>
                  </a:cxn>
                  <a:cxn ang="0">
                    <a:pos x="98" y="1394"/>
                  </a:cxn>
                  <a:cxn ang="0">
                    <a:pos x="96" y="1350"/>
                  </a:cxn>
                  <a:cxn ang="0">
                    <a:pos x="98" y="1302"/>
                  </a:cxn>
                  <a:cxn ang="0">
                    <a:pos x="100" y="1254"/>
                  </a:cxn>
                  <a:cxn ang="0">
                    <a:pos x="108" y="1202"/>
                  </a:cxn>
                  <a:cxn ang="0">
                    <a:pos x="116" y="1150"/>
                  </a:cxn>
                  <a:cxn ang="0">
                    <a:pos x="116" y="1150"/>
                  </a:cxn>
                  <a:cxn ang="0">
                    <a:pos x="136" y="1046"/>
                  </a:cxn>
                  <a:cxn ang="0">
                    <a:pos x="152" y="950"/>
                  </a:cxn>
                  <a:cxn ang="0">
                    <a:pos x="164" y="858"/>
                  </a:cxn>
                  <a:cxn ang="0">
                    <a:pos x="172" y="774"/>
                  </a:cxn>
                  <a:cxn ang="0">
                    <a:pos x="176" y="694"/>
                  </a:cxn>
                  <a:cxn ang="0">
                    <a:pos x="178" y="618"/>
                  </a:cxn>
                  <a:cxn ang="0">
                    <a:pos x="174" y="546"/>
                  </a:cxn>
                  <a:cxn ang="0">
                    <a:pos x="168" y="478"/>
                  </a:cxn>
                  <a:cxn ang="0">
                    <a:pos x="158" y="412"/>
                  </a:cxn>
                  <a:cxn ang="0">
                    <a:pos x="146" y="350"/>
                  </a:cxn>
                  <a:cxn ang="0">
                    <a:pos x="128" y="288"/>
                  </a:cxn>
                  <a:cxn ang="0">
                    <a:pos x="108" y="230"/>
                  </a:cxn>
                  <a:cxn ang="0">
                    <a:pos x="86" y="172"/>
                  </a:cxn>
                  <a:cxn ang="0">
                    <a:pos x="60" y="114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436" h="1976">
                    <a:moveTo>
                      <a:pt x="436" y="1976"/>
                    </a:moveTo>
                    <a:lnTo>
                      <a:pt x="436" y="1976"/>
                    </a:lnTo>
                    <a:lnTo>
                      <a:pt x="416" y="1964"/>
                    </a:lnTo>
                    <a:lnTo>
                      <a:pt x="396" y="1950"/>
                    </a:lnTo>
                    <a:lnTo>
                      <a:pt x="368" y="1928"/>
                    </a:lnTo>
                    <a:lnTo>
                      <a:pt x="338" y="1900"/>
                    </a:lnTo>
                    <a:lnTo>
                      <a:pt x="304" y="1866"/>
                    </a:lnTo>
                    <a:lnTo>
                      <a:pt x="268" y="1824"/>
                    </a:lnTo>
                    <a:lnTo>
                      <a:pt x="232" y="1778"/>
                    </a:lnTo>
                    <a:lnTo>
                      <a:pt x="214" y="1752"/>
                    </a:lnTo>
                    <a:lnTo>
                      <a:pt x="198" y="1724"/>
                    </a:lnTo>
                    <a:lnTo>
                      <a:pt x="182" y="1694"/>
                    </a:lnTo>
                    <a:lnTo>
                      <a:pt x="166" y="1662"/>
                    </a:lnTo>
                    <a:lnTo>
                      <a:pt x="152" y="1630"/>
                    </a:lnTo>
                    <a:lnTo>
                      <a:pt x="138" y="1594"/>
                    </a:lnTo>
                    <a:lnTo>
                      <a:pt x="128" y="1558"/>
                    </a:lnTo>
                    <a:lnTo>
                      <a:pt x="118" y="1520"/>
                    </a:lnTo>
                    <a:lnTo>
                      <a:pt x="108" y="1480"/>
                    </a:lnTo>
                    <a:lnTo>
                      <a:pt x="102" y="1438"/>
                    </a:lnTo>
                    <a:lnTo>
                      <a:pt x="98" y="1394"/>
                    </a:lnTo>
                    <a:lnTo>
                      <a:pt x="96" y="1350"/>
                    </a:lnTo>
                    <a:lnTo>
                      <a:pt x="98" y="1302"/>
                    </a:lnTo>
                    <a:lnTo>
                      <a:pt x="100" y="1254"/>
                    </a:lnTo>
                    <a:lnTo>
                      <a:pt x="108" y="1202"/>
                    </a:lnTo>
                    <a:lnTo>
                      <a:pt x="116" y="1150"/>
                    </a:lnTo>
                    <a:lnTo>
                      <a:pt x="116" y="1150"/>
                    </a:lnTo>
                    <a:lnTo>
                      <a:pt x="136" y="1046"/>
                    </a:lnTo>
                    <a:lnTo>
                      <a:pt x="152" y="950"/>
                    </a:lnTo>
                    <a:lnTo>
                      <a:pt x="164" y="858"/>
                    </a:lnTo>
                    <a:lnTo>
                      <a:pt x="172" y="774"/>
                    </a:lnTo>
                    <a:lnTo>
                      <a:pt x="176" y="694"/>
                    </a:lnTo>
                    <a:lnTo>
                      <a:pt x="178" y="618"/>
                    </a:lnTo>
                    <a:lnTo>
                      <a:pt x="174" y="546"/>
                    </a:lnTo>
                    <a:lnTo>
                      <a:pt x="168" y="478"/>
                    </a:lnTo>
                    <a:lnTo>
                      <a:pt x="158" y="412"/>
                    </a:lnTo>
                    <a:lnTo>
                      <a:pt x="146" y="350"/>
                    </a:lnTo>
                    <a:lnTo>
                      <a:pt x="128" y="288"/>
                    </a:lnTo>
                    <a:lnTo>
                      <a:pt x="108" y="230"/>
                    </a:lnTo>
                    <a:lnTo>
                      <a:pt x="86" y="172"/>
                    </a:lnTo>
                    <a:lnTo>
                      <a:pt x="60" y="114"/>
                    </a:lnTo>
                    <a:lnTo>
                      <a:pt x="32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0" name="Freeform 81"/>
              <p:cNvSpPr>
                <a:spLocks/>
              </p:cNvSpPr>
              <p:nvPr/>
            </p:nvSpPr>
            <p:spPr bwMode="auto">
              <a:xfrm>
                <a:off x="1415" y="1505"/>
                <a:ext cx="496" cy="1972"/>
              </a:xfrm>
              <a:custGeom>
                <a:avLst/>
                <a:gdLst/>
                <a:ahLst/>
                <a:cxnLst>
                  <a:cxn ang="0">
                    <a:pos x="496" y="1972"/>
                  </a:cxn>
                  <a:cxn ang="0">
                    <a:pos x="496" y="1972"/>
                  </a:cxn>
                  <a:cxn ang="0">
                    <a:pos x="476" y="1962"/>
                  </a:cxn>
                  <a:cxn ang="0">
                    <a:pos x="456" y="1946"/>
                  </a:cxn>
                  <a:cxn ang="0">
                    <a:pos x="428" y="1926"/>
                  </a:cxn>
                  <a:cxn ang="0">
                    <a:pos x="396" y="1900"/>
                  </a:cxn>
                  <a:cxn ang="0">
                    <a:pos x="360" y="1866"/>
                  </a:cxn>
                  <a:cxn ang="0">
                    <a:pos x="324" y="1826"/>
                  </a:cxn>
                  <a:cxn ang="0">
                    <a:pos x="286" y="1780"/>
                  </a:cxn>
                  <a:cxn ang="0">
                    <a:pos x="268" y="1754"/>
                  </a:cxn>
                  <a:cxn ang="0">
                    <a:pos x="250" y="1726"/>
                  </a:cxn>
                  <a:cxn ang="0">
                    <a:pos x="232" y="1698"/>
                  </a:cxn>
                  <a:cxn ang="0">
                    <a:pos x="216" y="1666"/>
                  </a:cxn>
                  <a:cxn ang="0">
                    <a:pos x="200" y="1634"/>
                  </a:cxn>
                  <a:cxn ang="0">
                    <a:pos x="186" y="1600"/>
                  </a:cxn>
                  <a:cxn ang="0">
                    <a:pos x="174" y="1564"/>
                  </a:cxn>
                  <a:cxn ang="0">
                    <a:pos x="162" y="1526"/>
                  </a:cxn>
                  <a:cxn ang="0">
                    <a:pos x="154" y="1486"/>
                  </a:cxn>
                  <a:cxn ang="0">
                    <a:pos x="146" y="1444"/>
                  </a:cxn>
                  <a:cxn ang="0">
                    <a:pos x="140" y="1400"/>
                  </a:cxn>
                  <a:cxn ang="0">
                    <a:pos x="138" y="1354"/>
                  </a:cxn>
                  <a:cxn ang="0">
                    <a:pos x="136" y="1308"/>
                  </a:cxn>
                  <a:cxn ang="0">
                    <a:pos x="138" y="1258"/>
                  </a:cxn>
                  <a:cxn ang="0">
                    <a:pos x="144" y="1206"/>
                  </a:cxn>
                  <a:cxn ang="0">
                    <a:pos x="152" y="1154"/>
                  </a:cxn>
                  <a:cxn ang="0">
                    <a:pos x="152" y="1154"/>
                  </a:cxn>
                  <a:cxn ang="0">
                    <a:pos x="168" y="1048"/>
                  </a:cxn>
                  <a:cxn ang="0">
                    <a:pos x="180" y="950"/>
                  </a:cxn>
                  <a:cxn ang="0">
                    <a:pos x="190" y="858"/>
                  </a:cxn>
                  <a:cxn ang="0">
                    <a:pos x="196" y="772"/>
                  </a:cxn>
                  <a:cxn ang="0">
                    <a:pos x="198" y="690"/>
                  </a:cxn>
                  <a:cxn ang="0">
                    <a:pos x="196" y="614"/>
                  </a:cxn>
                  <a:cxn ang="0">
                    <a:pos x="190" y="542"/>
                  </a:cxn>
                  <a:cxn ang="0">
                    <a:pos x="182" y="474"/>
                  </a:cxn>
                  <a:cxn ang="0">
                    <a:pos x="170" y="408"/>
                  </a:cxn>
                  <a:cxn ang="0">
                    <a:pos x="156" y="346"/>
                  </a:cxn>
                  <a:cxn ang="0">
                    <a:pos x="136" y="286"/>
                  </a:cxn>
                  <a:cxn ang="0">
                    <a:pos x="116" y="228"/>
                  </a:cxn>
                  <a:cxn ang="0">
                    <a:pos x="90" y="170"/>
                  </a:cxn>
                  <a:cxn ang="0">
                    <a:pos x="64" y="114"/>
                  </a:cxn>
                  <a:cxn ang="0">
                    <a:pos x="32" y="56"/>
                  </a:cxn>
                  <a:cxn ang="0">
                    <a:pos x="0" y="0"/>
                  </a:cxn>
                </a:cxnLst>
                <a:rect l="0" t="0" r="r" b="b"/>
                <a:pathLst>
                  <a:path w="496" h="1972">
                    <a:moveTo>
                      <a:pt x="496" y="1972"/>
                    </a:moveTo>
                    <a:lnTo>
                      <a:pt x="496" y="1972"/>
                    </a:lnTo>
                    <a:lnTo>
                      <a:pt x="476" y="1962"/>
                    </a:lnTo>
                    <a:lnTo>
                      <a:pt x="456" y="1946"/>
                    </a:lnTo>
                    <a:lnTo>
                      <a:pt x="428" y="1926"/>
                    </a:lnTo>
                    <a:lnTo>
                      <a:pt x="396" y="1900"/>
                    </a:lnTo>
                    <a:lnTo>
                      <a:pt x="360" y="1866"/>
                    </a:lnTo>
                    <a:lnTo>
                      <a:pt x="324" y="1826"/>
                    </a:lnTo>
                    <a:lnTo>
                      <a:pt x="286" y="1780"/>
                    </a:lnTo>
                    <a:lnTo>
                      <a:pt x="268" y="1754"/>
                    </a:lnTo>
                    <a:lnTo>
                      <a:pt x="250" y="1726"/>
                    </a:lnTo>
                    <a:lnTo>
                      <a:pt x="232" y="1698"/>
                    </a:lnTo>
                    <a:lnTo>
                      <a:pt x="216" y="1666"/>
                    </a:lnTo>
                    <a:lnTo>
                      <a:pt x="200" y="1634"/>
                    </a:lnTo>
                    <a:lnTo>
                      <a:pt x="186" y="1600"/>
                    </a:lnTo>
                    <a:lnTo>
                      <a:pt x="174" y="1564"/>
                    </a:lnTo>
                    <a:lnTo>
                      <a:pt x="162" y="1526"/>
                    </a:lnTo>
                    <a:lnTo>
                      <a:pt x="154" y="1486"/>
                    </a:lnTo>
                    <a:lnTo>
                      <a:pt x="146" y="1444"/>
                    </a:lnTo>
                    <a:lnTo>
                      <a:pt x="140" y="1400"/>
                    </a:lnTo>
                    <a:lnTo>
                      <a:pt x="138" y="1354"/>
                    </a:lnTo>
                    <a:lnTo>
                      <a:pt x="136" y="1308"/>
                    </a:lnTo>
                    <a:lnTo>
                      <a:pt x="138" y="1258"/>
                    </a:lnTo>
                    <a:lnTo>
                      <a:pt x="144" y="1206"/>
                    </a:lnTo>
                    <a:lnTo>
                      <a:pt x="152" y="1154"/>
                    </a:lnTo>
                    <a:lnTo>
                      <a:pt x="152" y="1154"/>
                    </a:lnTo>
                    <a:lnTo>
                      <a:pt x="168" y="1048"/>
                    </a:lnTo>
                    <a:lnTo>
                      <a:pt x="180" y="950"/>
                    </a:lnTo>
                    <a:lnTo>
                      <a:pt x="190" y="858"/>
                    </a:lnTo>
                    <a:lnTo>
                      <a:pt x="196" y="772"/>
                    </a:lnTo>
                    <a:lnTo>
                      <a:pt x="198" y="690"/>
                    </a:lnTo>
                    <a:lnTo>
                      <a:pt x="196" y="614"/>
                    </a:lnTo>
                    <a:lnTo>
                      <a:pt x="190" y="542"/>
                    </a:lnTo>
                    <a:lnTo>
                      <a:pt x="182" y="474"/>
                    </a:lnTo>
                    <a:lnTo>
                      <a:pt x="170" y="408"/>
                    </a:lnTo>
                    <a:lnTo>
                      <a:pt x="156" y="346"/>
                    </a:lnTo>
                    <a:lnTo>
                      <a:pt x="136" y="286"/>
                    </a:lnTo>
                    <a:lnTo>
                      <a:pt x="116" y="228"/>
                    </a:lnTo>
                    <a:lnTo>
                      <a:pt x="90" y="170"/>
                    </a:lnTo>
                    <a:lnTo>
                      <a:pt x="64" y="114"/>
                    </a:lnTo>
                    <a:lnTo>
                      <a:pt x="32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1" name="Freeform 82"/>
              <p:cNvSpPr>
                <a:spLocks/>
              </p:cNvSpPr>
              <p:nvPr/>
            </p:nvSpPr>
            <p:spPr bwMode="auto">
              <a:xfrm>
                <a:off x="1404" y="1505"/>
                <a:ext cx="559" cy="1966"/>
              </a:xfrm>
              <a:custGeom>
                <a:avLst/>
                <a:gdLst/>
                <a:ahLst/>
                <a:cxnLst>
                  <a:cxn ang="0">
                    <a:pos x="558" y="1966"/>
                  </a:cxn>
                  <a:cxn ang="0">
                    <a:pos x="558" y="1966"/>
                  </a:cxn>
                  <a:cxn ang="0">
                    <a:pos x="538" y="1954"/>
                  </a:cxn>
                  <a:cxn ang="0">
                    <a:pos x="516" y="1940"/>
                  </a:cxn>
                  <a:cxn ang="0">
                    <a:pos x="488" y="1920"/>
                  </a:cxn>
                  <a:cxn ang="0">
                    <a:pos x="456" y="1896"/>
                  </a:cxn>
                  <a:cxn ang="0">
                    <a:pos x="420" y="1864"/>
                  </a:cxn>
                  <a:cxn ang="0">
                    <a:pos x="380" y="1824"/>
                  </a:cxn>
                  <a:cxn ang="0">
                    <a:pos x="342" y="1780"/>
                  </a:cxn>
                  <a:cxn ang="0">
                    <a:pos x="322" y="1754"/>
                  </a:cxn>
                  <a:cxn ang="0">
                    <a:pos x="304" y="1728"/>
                  </a:cxn>
                  <a:cxn ang="0">
                    <a:pos x="286" y="1698"/>
                  </a:cxn>
                  <a:cxn ang="0">
                    <a:pos x="268" y="1668"/>
                  </a:cxn>
                  <a:cxn ang="0">
                    <a:pos x="252" y="1636"/>
                  </a:cxn>
                  <a:cxn ang="0">
                    <a:pos x="238" y="1602"/>
                  </a:cxn>
                  <a:cxn ang="0">
                    <a:pos x="224" y="1566"/>
                  </a:cxn>
                  <a:cxn ang="0">
                    <a:pos x="210" y="1528"/>
                  </a:cxn>
                  <a:cxn ang="0">
                    <a:pos x="200" y="1488"/>
                  </a:cxn>
                  <a:cxn ang="0">
                    <a:pos x="192" y="1446"/>
                  </a:cxn>
                  <a:cxn ang="0">
                    <a:pos x="184" y="1404"/>
                  </a:cxn>
                  <a:cxn ang="0">
                    <a:pos x="180" y="1358"/>
                  </a:cxn>
                  <a:cxn ang="0">
                    <a:pos x="178" y="1310"/>
                  </a:cxn>
                  <a:cxn ang="0">
                    <a:pos x="178" y="1260"/>
                  </a:cxn>
                  <a:cxn ang="0">
                    <a:pos x="182" y="1208"/>
                  </a:cxn>
                  <a:cxn ang="0">
                    <a:pos x="188" y="1154"/>
                  </a:cxn>
                  <a:cxn ang="0">
                    <a:pos x="188" y="1154"/>
                  </a:cxn>
                  <a:cxn ang="0">
                    <a:pos x="202" y="1048"/>
                  </a:cxn>
                  <a:cxn ang="0">
                    <a:pos x="212" y="948"/>
                  </a:cxn>
                  <a:cxn ang="0">
                    <a:pos x="218" y="856"/>
                  </a:cxn>
                  <a:cxn ang="0">
                    <a:pos x="220" y="768"/>
                  </a:cxn>
                  <a:cxn ang="0">
                    <a:pos x="220" y="688"/>
                  </a:cxn>
                  <a:cxn ang="0">
                    <a:pos x="216" y="610"/>
                  </a:cxn>
                  <a:cxn ang="0">
                    <a:pos x="208" y="538"/>
                  </a:cxn>
                  <a:cxn ang="0">
                    <a:pos x="198" y="470"/>
                  </a:cxn>
                  <a:cxn ang="0">
                    <a:pos x="184" y="404"/>
                  </a:cxn>
                  <a:cxn ang="0">
                    <a:pos x="168" y="342"/>
                  </a:cxn>
                  <a:cxn ang="0">
                    <a:pos x="146" y="282"/>
                  </a:cxn>
                  <a:cxn ang="0">
                    <a:pos x="124" y="224"/>
                  </a:cxn>
                  <a:cxn ang="0">
                    <a:pos x="98" y="166"/>
                  </a:cxn>
                  <a:cxn ang="0">
                    <a:pos x="68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558" h="1966">
                    <a:moveTo>
                      <a:pt x="558" y="1966"/>
                    </a:moveTo>
                    <a:lnTo>
                      <a:pt x="558" y="1966"/>
                    </a:lnTo>
                    <a:lnTo>
                      <a:pt x="538" y="1954"/>
                    </a:lnTo>
                    <a:lnTo>
                      <a:pt x="516" y="1940"/>
                    </a:lnTo>
                    <a:lnTo>
                      <a:pt x="488" y="1920"/>
                    </a:lnTo>
                    <a:lnTo>
                      <a:pt x="456" y="1896"/>
                    </a:lnTo>
                    <a:lnTo>
                      <a:pt x="420" y="1864"/>
                    </a:lnTo>
                    <a:lnTo>
                      <a:pt x="380" y="1824"/>
                    </a:lnTo>
                    <a:lnTo>
                      <a:pt x="342" y="1780"/>
                    </a:lnTo>
                    <a:lnTo>
                      <a:pt x="322" y="1754"/>
                    </a:lnTo>
                    <a:lnTo>
                      <a:pt x="304" y="1728"/>
                    </a:lnTo>
                    <a:lnTo>
                      <a:pt x="286" y="1698"/>
                    </a:lnTo>
                    <a:lnTo>
                      <a:pt x="268" y="1668"/>
                    </a:lnTo>
                    <a:lnTo>
                      <a:pt x="252" y="1636"/>
                    </a:lnTo>
                    <a:lnTo>
                      <a:pt x="238" y="1602"/>
                    </a:lnTo>
                    <a:lnTo>
                      <a:pt x="224" y="1566"/>
                    </a:lnTo>
                    <a:lnTo>
                      <a:pt x="210" y="1528"/>
                    </a:lnTo>
                    <a:lnTo>
                      <a:pt x="200" y="1488"/>
                    </a:lnTo>
                    <a:lnTo>
                      <a:pt x="192" y="1446"/>
                    </a:lnTo>
                    <a:lnTo>
                      <a:pt x="184" y="1404"/>
                    </a:lnTo>
                    <a:lnTo>
                      <a:pt x="180" y="1358"/>
                    </a:lnTo>
                    <a:lnTo>
                      <a:pt x="178" y="1310"/>
                    </a:lnTo>
                    <a:lnTo>
                      <a:pt x="178" y="1260"/>
                    </a:lnTo>
                    <a:lnTo>
                      <a:pt x="182" y="1208"/>
                    </a:lnTo>
                    <a:lnTo>
                      <a:pt x="188" y="1154"/>
                    </a:lnTo>
                    <a:lnTo>
                      <a:pt x="188" y="1154"/>
                    </a:lnTo>
                    <a:lnTo>
                      <a:pt x="202" y="1048"/>
                    </a:lnTo>
                    <a:lnTo>
                      <a:pt x="212" y="948"/>
                    </a:lnTo>
                    <a:lnTo>
                      <a:pt x="218" y="856"/>
                    </a:lnTo>
                    <a:lnTo>
                      <a:pt x="220" y="768"/>
                    </a:lnTo>
                    <a:lnTo>
                      <a:pt x="220" y="688"/>
                    </a:lnTo>
                    <a:lnTo>
                      <a:pt x="216" y="610"/>
                    </a:lnTo>
                    <a:lnTo>
                      <a:pt x="208" y="538"/>
                    </a:lnTo>
                    <a:lnTo>
                      <a:pt x="198" y="470"/>
                    </a:lnTo>
                    <a:lnTo>
                      <a:pt x="184" y="404"/>
                    </a:lnTo>
                    <a:lnTo>
                      <a:pt x="168" y="342"/>
                    </a:lnTo>
                    <a:lnTo>
                      <a:pt x="146" y="282"/>
                    </a:lnTo>
                    <a:lnTo>
                      <a:pt x="124" y="224"/>
                    </a:lnTo>
                    <a:lnTo>
                      <a:pt x="98" y="166"/>
                    </a:lnTo>
                    <a:lnTo>
                      <a:pt x="68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2" name="Freeform 83"/>
              <p:cNvSpPr>
                <a:spLocks/>
              </p:cNvSpPr>
              <p:nvPr/>
            </p:nvSpPr>
            <p:spPr bwMode="auto">
              <a:xfrm>
                <a:off x="1394" y="1505"/>
                <a:ext cx="617" cy="1955"/>
              </a:xfrm>
              <a:custGeom>
                <a:avLst/>
                <a:gdLst/>
                <a:ahLst/>
                <a:cxnLst>
                  <a:cxn ang="0">
                    <a:pos x="618" y="1956"/>
                  </a:cxn>
                  <a:cxn ang="0">
                    <a:pos x="618" y="1956"/>
                  </a:cxn>
                  <a:cxn ang="0">
                    <a:pos x="598" y="1946"/>
                  </a:cxn>
                  <a:cxn ang="0">
                    <a:pos x="576" y="1934"/>
                  </a:cxn>
                  <a:cxn ang="0">
                    <a:pos x="548" y="1914"/>
                  </a:cxn>
                  <a:cxn ang="0">
                    <a:pos x="514" y="1890"/>
                  </a:cxn>
                  <a:cxn ang="0">
                    <a:pos x="476" y="1860"/>
                  </a:cxn>
                  <a:cxn ang="0">
                    <a:pos x="436" y="1822"/>
                  </a:cxn>
                  <a:cxn ang="0">
                    <a:pos x="416" y="1802"/>
                  </a:cxn>
                  <a:cxn ang="0">
                    <a:pos x="396" y="1778"/>
                  </a:cxn>
                  <a:cxn ang="0">
                    <a:pos x="376" y="1754"/>
                  </a:cxn>
                  <a:cxn ang="0">
                    <a:pos x="356" y="1728"/>
                  </a:cxn>
                  <a:cxn ang="0">
                    <a:pos x="338" y="1700"/>
                  </a:cxn>
                  <a:cxn ang="0">
                    <a:pos x="320" y="1670"/>
                  </a:cxn>
                  <a:cxn ang="0">
                    <a:pos x="302" y="1638"/>
                  </a:cxn>
                  <a:cxn ang="0">
                    <a:pos x="286" y="1604"/>
                  </a:cxn>
                  <a:cxn ang="0">
                    <a:pos x="270" y="1568"/>
                  </a:cxn>
                  <a:cxn ang="0">
                    <a:pos x="258" y="1530"/>
                  </a:cxn>
                  <a:cxn ang="0">
                    <a:pos x="246" y="1490"/>
                  </a:cxn>
                  <a:cxn ang="0">
                    <a:pos x="236" y="1450"/>
                  </a:cxn>
                  <a:cxn ang="0">
                    <a:pos x="226" y="1406"/>
                  </a:cxn>
                  <a:cxn ang="0">
                    <a:pos x="220" y="1360"/>
                  </a:cxn>
                  <a:cxn ang="0">
                    <a:pos x="218" y="1312"/>
                  </a:cxn>
                  <a:cxn ang="0">
                    <a:pos x="216" y="1262"/>
                  </a:cxn>
                  <a:cxn ang="0">
                    <a:pos x="218" y="1210"/>
                  </a:cxn>
                  <a:cxn ang="0">
                    <a:pos x="222" y="1156"/>
                  </a:cxn>
                  <a:cxn ang="0">
                    <a:pos x="222" y="1156"/>
                  </a:cxn>
                  <a:cxn ang="0">
                    <a:pos x="232" y="1048"/>
                  </a:cxn>
                  <a:cxn ang="0">
                    <a:pos x="240" y="948"/>
                  </a:cxn>
                  <a:cxn ang="0">
                    <a:pos x="244" y="854"/>
                  </a:cxn>
                  <a:cxn ang="0">
                    <a:pos x="244" y="766"/>
                  </a:cxn>
                  <a:cxn ang="0">
                    <a:pos x="240" y="684"/>
                  </a:cxn>
                  <a:cxn ang="0">
                    <a:pos x="234" y="606"/>
                  </a:cxn>
                  <a:cxn ang="0">
                    <a:pos x="224" y="534"/>
                  </a:cxn>
                  <a:cxn ang="0">
                    <a:pos x="212" y="466"/>
                  </a:cxn>
                  <a:cxn ang="0">
                    <a:pos x="196" y="400"/>
                  </a:cxn>
                  <a:cxn ang="0">
                    <a:pos x="178" y="338"/>
                  </a:cxn>
                  <a:cxn ang="0">
                    <a:pos x="154" y="278"/>
                  </a:cxn>
                  <a:cxn ang="0">
                    <a:pos x="130" y="220"/>
                  </a:cxn>
                  <a:cxn ang="0">
                    <a:pos x="102" y="164"/>
                  </a:cxn>
                  <a:cxn ang="0">
                    <a:pos x="70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618" h="1956">
                    <a:moveTo>
                      <a:pt x="618" y="1956"/>
                    </a:moveTo>
                    <a:lnTo>
                      <a:pt x="618" y="1956"/>
                    </a:lnTo>
                    <a:lnTo>
                      <a:pt x="598" y="1946"/>
                    </a:lnTo>
                    <a:lnTo>
                      <a:pt x="576" y="1934"/>
                    </a:lnTo>
                    <a:lnTo>
                      <a:pt x="548" y="1914"/>
                    </a:lnTo>
                    <a:lnTo>
                      <a:pt x="514" y="1890"/>
                    </a:lnTo>
                    <a:lnTo>
                      <a:pt x="476" y="1860"/>
                    </a:lnTo>
                    <a:lnTo>
                      <a:pt x="436" y="1822"/>
                    </a:lnTo>
                    <a:lnTo>
                      <a:pt x="416" y="1802"/>
                    </a:lnTo>
                    <a:lnTo>
                      <a:pt x="396" y="1778"/>
                    </a:lnTo>
                    <a:lnTo>
                      <a:pt x="376" y="1754"/>
                    </a:lnTo>
                    <a:lnTo>
                      <a:pt x="356" y="1728"/>
                    </a:lnTo>
                    <a:lnTo>
                      <a:pt x="338" y="1700"/>
                    </a:lnTo>
                    <a:lnTo>
                      <a:pt x="320" y="1670"/>
                    </a:lnTo>
                    <a:lnTo>
                      <a:pt x="302" y="1638"/>
                    </a:lnTo>
                    <a:lnTo>
                      <a:pt x="286" y="1604"/>
                    </a:lnTo>
                    <a:lnTo>
                      <a:pt x="270" y="1568"/>
                    </a:lnTo>
                    <a:lnTo>
                      <a:pt x="258" y="1530"/>
                    </a:lnTo>
                    <a:lnTo>
                      <a:pt x="246" y="1490"/>
                    </a:lnTo>
                    <a:lnTo>
                      <a:pt x="236" y="1450"/>
                    </a:lnTo>
                    <a:lnTo>
                      <a:pt x="226" y="1406"/>
                    </a:lnTo>
                    <a:lnTo>
                      <a:pt x="220" y="1360"/>
                    </a:lnTo>
                    <a:lnTo>
                      <a:pt x="218" y="1312"/>
                    </a:lnTo>
                    <a:lnTo>
                      <a:pt x="216" y="1262"/>
                    </a:lnTo>
                    <a:lnTo>
                      <a:pt x="218" y="1210"/>
                    </a:lnTo>
                    <a:lnTo>
                      <a:pt x="222" y="1156"/>
                    </a:lnTo>
                    <a:lnTo>
                      <a:pt x="222" y="1156"/>
                    </a:lnTo>
                    <a:lnTo>
                      <a:pt x="232" y="1048"/>
                    </a:lnTo>
                    <a:lnTo>
                      <a:pt x="240" y="948"/>
                    </a:lnTo>
                    <a:lnTo>
                      <a:pt x="244" y="854"/>
                    </a:lnTo>
                    <a:lnTo>
                      <a:pt x="244" y="766"/>
                    </a:lnTo>
                    <a:lnTo>
                      <a:pt x="240" y="684"/>
                    </a:lnTo>
                    <a:lnTo>
                      <a:pt x="234" y="606"/>
                    </a:lnTo>
                    <a:lnTo>
                      <a:pt x="224" y="534"/>
                    </a:lnTo>
                    <a:lnTo>
                      <a:pt x="212" y="466"/>
                    </a:lnTo>
                    <a:lnTo>
                      <a:pt x="196" y="400"/>
                    </a:lnTo>
                    <a:lnTo>
                      <a:pt x="178" y="338"/>
                    </a:lnTo>
                    <a:lnTo>
                      <a:pt x="154" y="278"/>
                    </a:lnTo>
                    <a:lnTo>
                      <a:pt x="130" y="220"/>
                    </a:lnTo>
                    <a:lnTo>
                      <a:pt x="102" y="164"/>
                    </a:lnTo>
                    <a:lnTo>
                      <a:pt x="70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3" name="Freeform 84"/>
              <p:cNvSpPr>
                <a:spLocks/>
              </p:cNvSpPr>
              <p:nvPr/>
            </p:nvSpPr>
            <p:spPr bwMode="auto">
              <a:xfrm>
                <a:off x="1380" y="1507"/>
                <a:ext cx="680" cy="1944"/>
              </a:xfrm>
              <a:custGeom>
                <a:avLst/>
                <a:gdLst/>
                <a:ahLst/>
                <a:cxnLst>
                  <a:cxn ang="0">
                    <a:pos x="680" y="1944"/>
                  </a:cxn>
                  <a:cxn ang="0">
                    <a:pos x="680" y="1944"/>
                  </a:cxn>
                  <a:cxn ang="0">
                    <a:pos x="660" y="1936"/>
                  </a:cxn>
                  <a:cxn ang="0">
                    <a:pos x="638" y="1924"/>
                  </a:cxn>
                  <a:cxn ang="0">
                    <a:pos x="608" y="1906"/>
                  </a:cxn>
                  <a:cxn ang="0">
                    <a:pos x="574" y="1882"/>
                  </a:cxn>
                  <a:cxn ang="0">
                    <a:pos x="536" y="1852"/>
                  </a:cxn>
                  <a:cxn ang="0">
                    <a:pos x="494" y="1816"/>
                  </a:cxn>
                  <a:cxn ang="0">
                    <a:pos x="474" y="1796"/>
                  </a:cxn>
                  <a:cxn ang="0">
                    <a:pos x="452" y="1774"/>
                  </a:cxn>
                  <a:cxn ang="0">
                    <a:pos x="432" y="1750"/>
                  </a:cxn>
                  <a:cxn ang="0">
                    <a:pos x="412" y="1724"/>
                  </a:cxn>
                  <a:cxn ang="0">
                    <a:pos x="392" y="1696"/>
                  </a:cxn>
                  <a:cxn ang="0">
                    <a:pos x="372" y="1668"/>
                  </a:cxn>
                  <a:cxn ang="0">
                    <a:pos x="354" y="1636"/>
                  </a:cxn>
                  <a:cxn ang="0">
                    <a:pos x="336" y="1602"/>
                  </a:cxn>
                  <a:cxn ang="0">
                    <a:pos x="320" y="1568"/>
                  </a:cxn>
                  <a:cxn ang="0">
                    <a:pos x="306" y="1530"/>
                  </a:cxn>
                  <a:cxn ang="0">
                    <a:pos x="292" y="1490"/>
                  </a:cxn>
                  <a:cxn ang="0">
                    <a:pos x="280" y="1450"/>
                  </a:cxn>
                  <a:cxn ang="0">
                    <a:pos x="272" y="1406"/>
                  </a:cxn>
                  <a:cxn ang="0">
                    <a:pos x="264" y="1360"/>
                  </a:cxn>
                  <a:cxn ang="0">
                    <a:pos x="260" y="1312"/>
                  </a:cxn>
                  <a:cxn ang="0">
                    <a:pos x="256" y="1262"/>
                  </a:cxn>
                  <a:cxn ang="0">
                    <a:pos x="256" y="1208"/>
                  </a:cxn>
                  <a:cxn ang="0">
                    <a:pos x="260" y="1154"/>
                  </a:cxn>
                  <a:cxn ang="0">
                    <a:pos x="260" y="1154"/>
                  </a:cxn>
                  <a:cxn ang="0">
                    <a:pos x="266" y="1046"/>
                  </a:cxn>
                  <a:cxn ang="0">
                    <a:pos x="270" y="944"/>
                  </a:cxn>
                  <a:cxn ang="0">
                    <a:pos x="272" y="850"/>
                  </a:cxn>
                  <a:cxn ang="0">
                    <a:pos x="268" y="760"/>
                  </a:cxn>
                  <a:cxn ang="0">
                    <a:pos x="264" y="678"/>
                  </a:cxn>
                  <a:cxn ang="0">
                    <a:pos x="254" y="600"/>
                  </a:cxn>
                  <a:cxn ang="0">
                    <a:pos x="242" y="528"/>
                  </a:cxn>
                  <a:cxn ang="0">
                    <a:pos x="228" y="460"/>
                  </a:cxn>
                  <a:cxn ang="0">
                    <a:pos x="210" y="394"/>
                  </a:cxn>
                  <a:cxn ang="0">
                    <a:pos x="188" y="334"/>
                  </a:cxn>
                  <a:cxn ang="0">
                    <a:pos x="164" y="274"/>
                  </a:cxn>
                  <a:cxn ang="0">
                    <a:pos x="138" y="218"/>
                  </a:cxn>
                  <a:cxn ang="0">
                    <a:pos x="108" y="162"/>
                  </a:cxn>
                  <a:cxn ang="0">
                    <a:pos x="76" y="108"/>
                  </a:cxn>
                  <a:cxn ang="0">
                    <a:pos x="40" y="54"/>
                  </a:cxn>
                  <a:cxn ang="0">
                    <a:pos x="0" y="0"/>
                  </a:cxn>
                </a:cxnLst>
                <a:rect l="0" t="0" r="r" b="b"/>
                <a:pathLst>
                  <a:path w="680" h="1944">
                    <a:moveTo>
                      <a:pt x="680" y="1944"/>
                    </a:moveTo>
                    <a:lnTo>
                      <a:pt x="680" y="1944"/>
                    </a:lnTo>
                    <a:lnTo>
                      <a:pt x="660" y="1936"/>
                    </a:lnTo>
                    <a:lnTo>
                      <a:pt x="638" y="1924"/>
                    </a:lnTo>
                    <a:lnTo>
                      <a:pt x="608" y="1906"/>
                    </a:lnTo>
                    <a:lnTo>
                      <a:pt x="574" y="1882"/>
                    </a:lnTo>
                    <a:lnTo>
                      <a:pt x="536" y="1852"/>
                    </a:lnTo>
                    <a:lnTo>
                      <a:pt x="494" y="1816"/>
                    </a:lnTo>
                    <a:lnTo>
                      <a:pt x="474" y="1796"/>
                    </a:lnTo>
                    <a:lnTo>
                      <a:pt x="452" y="1774"/>
                    </a:lnTo>
                    <a:lnTo>
                      <a:pt x="432" y="1750"/>
                    </a:lnTo>
                    <a:lnTo>
                      <a:pt x="412" y="1724"/>
                    </a:lnTo>
                    <a:lnTo>
                      <a:pt x="392" y="1696"/>
                    </a:lnTo>
                    <a:lnTo>
                      <a:pt x="372" y="1668"/>
                    </a:lnTo>
                    <a:lnTo>
                      <a:pt x="354" y="1636"/>
                    </a:lnTo>
                    <a:lnTo>
                      <a:pt x="336" y="1602"/>
                    </a:lnTo>
                    <a:lnTo>
                      <a:pt x="320" y="1568"/>
                    </a:lnTo>
                    <a:lnTo>
                      <a:pt x="306" y="1530"/>
                    </a:lnTo>
                    <a:lnTo>
                      <a:pt x="292" y="1490"/>
                    </a:lnTo>
                    <a:lnTo>
                      <a:pt x="280" y="1450"/>
                    </a:lnTo>
                    <a:lnTo>
                      <a:pt x="272" y="1406"/>
                    </a:lnTo>
                    <a:lnTo>
                      <a:pt x="264" y="1360"/>
                    </a:lnTo>
                    <a:lnTo>
                      <a:pt x="260" y="1312"/>
                    </a:lnTo>
                    <a:lnTo>
                      <a:pt x="256" y="1262"/>
                    </a:lnTo>
                    <a:lnTo>
                      <a:pt x="256" y="1208"/>
                    </a:lnTo>
                    <a:lnTo>
                      <a:pt x="260" y="1154"/>
                    </a:lnTo>
                    <a:lnTo>
                      <a:pt x="260" y="1154"/>
                    </a:lnTo>
                    <a:lnTo>
                      <a:pt x="266" y="1046"/>
                    </a:lnTo>
                    <a:lnTo>
                      <a:pt x="270" y="944"/>
                    </a:lnTo>
                    <a:lnTo>
                      <a:pt x="272" y="850"/>
                    </a:lnTo>
                    <a:lnTo>
                      <a:pt x="268" y="760"/>
                    </a:lnTo>
                    <a:lnTo>
                      <a:pt x="264" y="678"/>
                    </a:lnTo>
                    <a:lnTo>
                      <a:pt x="254" y="600"/>
                    </a:lnTo>
                    <a:lnTo>
                      <a:pt x="242" y="528"/>
                    </a:lnTo>
                    <a:lnTo>
                      <a:pt x="228" y="460"/>
                    </a:lnTo>
                    <a:lnTo>
                      <a:pt x="210" y="394"/>
                    </a:lnTo>
                    <a:lnTo>
                      <a:pt x="188" y="334"/>
                    </a:lnTo>
                    <a:lnTo>
                      <a:pt x="164" y="274"/>
                    </a:lnTo>
                    <a:lnTo>
                      <a:pt x="138" y="218"/>
                    </a:lnTo>
                    <a:lnTo>
                      <a:pt x="108" y="162"/>
                    </a:lnTo>
                    <a:lnTo>
                      <a:pt x="76" y="108"/>
                    </a:lnTo>
                    <a:lnTo>
                      <a:pt x="40" y="5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4" name="Freeform 85"/>
              <p:cNvSpPr>
                <a:spLocks/>
              </p:cNvSpPr>
              <p:nvPr/>
            </p:nvSpPr>
            <p:spPr bwMode="auto">
              <a:xfrm>
                <a:off x="1371" y="1512"/>
                <a:ext cx="740" cy="1929"/>
              </a:xfrm>
              <a:custGeom>
                <a:avLst/>
                <a:gdLst/>
                <a:ahLst/>
                <a:cxnLst>
                  <a:cxn ang="0">
                    <a:pos x="740" y="1930"/>
                  </a:cxn>
                  <a:cxn ang="0">
                    <a:pos x="740" y="1930"/>
                  </a:cxn>
                  <a:cxn ang="0">
                    <a:pos x="720" y="1920"/>
                  </a:cxn>
                  <a:cxn ang="0">
                    <a:pos x="698" y="1910"/>
                  </a:cxn>
                  <a:cxn ang="0">
                    <a:pos x="668" y="1892"/>
                  </a:cxn>
                  <a:cxn ang="0">
                    <a:pos x="632" y="1870"/>
                  </a:cxn>
                  <a:cxn ang="0">
                    <a:pos x="592" y="1842"/>
                  </a:cxn>
                  <a:cxn ang="0">
                    <a:pos x="550" y="1808"/>
                  </a:cxn>
                  <a:cxn ang="0">
                    <a:pos x="528" y="1788"/>
                  </a:cxn>
                  <a:cxn ang="0">
                    <a:pos x="506" y="1766"/>
                  </a:cxn>
                  <a:cxn ang="0">
                    <a:pos x="486" y="1744"/>
                  </a:cxn>
                  <a:cxn ang="0">
                    <a:pos x="464" y="1718"/>
                  </a:cxn>
                  <a:cxn ang="0">
                    <a:pos x="444" y="1692"/>
                  </a:cxn>
                  <a:cxn ang="0">
                    <a:pos x="424" y="1662"/>
                  </a:cxn>
                  <a:cxn ang="0">
                    <a:pos x="404" y="1632"/>
                  </a:cxn>
                  <a:cxn ang="0">
                    <a:pos x="386" y="1600"/>
                  </a:cxn>
                  <a:cxn ang="0">
                    <a:pos x="368" y="1564"/>
                  </a:cxn>
                  <a:cxn ang="0">
                    <a:pos x="352" y="1528"/>
                  </a:cxn>
                  <a:cxn ang="0">
                    <a:pos x="338" y="1488"/>
                  </a:cxn>
                  <a:cxn ang="0">
                    <a:pos x="326" y="1446"/>
                  </a:cxn>
                  <a:cxn ang="0">
                    <a:pos x="314" y="1404"/>
                  </a:cxn>
                  <a:cxn ang="0">
                    <a:pos x="306" y="1358"/>
                  </a:cxn>
                  <a:cxn ang="0">
                    <a:pos x="298" y="1310"/>
                  </a:cxn>
                  <a:cxn ang="0">
                    <a:pos x="294" y="1258"/>
                  </a:cxn>
                  <a:cxn ang="0">
                    <a:pos x="294" y="1206"/>
                  </a:cxn>
                  <a:cxn ang="0">
                    <a:pos x="294" y="1150"/>
                  </a:cxn>
                  <a:cxn ang="0">
                    <a:pos x="294" y="1150"/>
                  </a:cxn>
                  <a:cxn ang="0">
                    <a:pos x="298" y="1040"/>
                  </a:cxn>
                  <a:cxn ang="0">
                    <a:pos x="298" y="938"/>
                  </a:cxn>
                  <a:cxn ang="0">
                    <a:pos x="296" y="844"/>
                  </a:cxn>
                  <a:cxn ang="0">
                    <a:pos x="292" y="754"/>
                  </a:cxn>
                  <a:cxn ang="0">
                    <a:pos x="284" y="672"/>
                  </a:cxn>
                  <a:cxn ang="0">
                    <a:pos x="272" y="594"/>
                  </a:cxn>
                  <a:cxn ang="0">
                    <a:pos x="258" y="522"/>
                  </a:cxn>
                  <a:cxn ang="0">
                    <a:pos x="242" y="452"/>
                  </a:cxn>
                  <a:cxn ang="0">
                    <a:pos x="222" y="388"/>
                  </a:cxn>
                  <a:cxn ang="0">
                    <a:pos x="198" y="326"/>
                  </a:cxn>
                  <a:cxn ang="0">
                    <a:pos x="172" y="268"/>
                  </a:cxn>
                  <a:cxn ang="0">
                    <a:pos x="144" y="212"/>
                  </a:cxn>
                  <a:cxn ang="0">
                    <a:pos x="112" y="158"/>
                  </a:cxn>
                  <a:cxn ang="0">
                    <a:pos x="78" y="104"/>
                  </a:cxn>
                  <a:cxn ang="0">
                    <a:pos x="40" y="52"/>
                  </a:cxn>
                  <a:cxn ang="0">
                    <a:pos x="0" y="0"/>
                  </a:cxn>
                </a:cxnLst>
                <a:rect l="0" t="0" r="r" b="b"/>
                <a:pathLst>
                  <a:path w="740" h="1930">
                    <a:moveTo>
                      <a:pt x="740" y="1930"/>
                    </a:moveTo>
                    <a:lnTo>
                      <a:pt x="740" y="1930"/>
                    </a:lnTo>
                    <a:lnTo>
                      <a:pt x="720" y="1920"/>
                    </a:lnTo>
                    <a:lnTo>
                      <a:pt x="698" y="1910"/>
                    </a:lnTo>
                    <a:lnTo>
                      <a:pt x="668" y="1892"/>
                    </a:lnTo>
                    <a:lnTo>
                      <a:pt x="632" y="1870"/>
                    </a:lnTo>
                    <a:lnTo>
                      <a:pt x="592" y="1842"/>
                    </a:lnTo>
                    <a:lnTo>
                      <a:pt x="550" y="1808"/>
                    </a:lnTo>
                    <a:lnTo>
                      <a:pt x="528" y="1788"/>
                    </a:lnTo>
                    <a:lnTo>
                      <a:pt x="506" y="1766"/>
                    </a:lnTo>
                    <a:lnTo>
                      <a:pt x="486" y="1744"/>
                    </a:lnTo>
                    <a:lnTo>
                      <a:pt x="464" y="1718"/>
                    </a:lnTo>
                    <a:lnTo>
                      <a:pt x="444" y="1692"/>
                    </a:lnTo>
                    <a:lnTo>
                      <a:pt x="424" y="1662"/>
                    </a:lnTo>
                    <a:lnTo>
                      <a:pt x="404" y="1632"/>
                    </a:lnTo>
                    <a:lnTo>
                      <a:pt x="386" y="1600"/>
                    </a:lnTo>
                    <a:lnTo>
                      <a:pt x="368" y="1564"/>
                    </a:lnTo>
                    <a:lnTo>
                      <a:pt x="352" y="1528"/>
                    </a:lnTo>
                    <a:lnTo>
                      <a:pt x="338" y="1488"/>
                    </a:lnTo>
                    <a:lnTo>
                      <a:pt x="326" y="1446"/>
                    </a:lnTo>
                    <a:lnTo>
                      <a:pt x="314" y="1404"/>
                    </a:lnTo>
                    <a:lnTo>
                      <a:pt x="306" y="1358"/>
                    </a:lnTo>
                    <a:lnTo>
                      <a:pt x="298" y="1310"/>
                    </a:lnTo>
                    <a:lnTo>
                      <a:pt x="294" y="1258"/>
                    </a:lnTo>
                    <a:lnTo>
                      <a:pt x="294" y="1206"/>
                    </a:lnTo>
                    <a:lnTo>
                      <a:pt x="294" y="1150"/>
                    </a:lnTo>
                    <a:lnTo>
                      <a:pt x="294" y="1150"/>
                    </a:lnTo>
                    <a:lnTo>
                      <a:pt x="298" y="1040"/>
                    </a:lnTo>
                    <a:lnTo>
                      <a:pt x="298" y="938"/>
                    </a:lnTo>
                    <a:lnTo>
                      <a:pt x="296" y="844"/>
                    </a:lnTo>
                    <a:lnTo>
                      <a:pt x="292" y="754"/>
                    </a:lnTo>
                    <a:lnTo>
                      <a:pt x="284" y="672"/>
                    </a:lnTo>
                    <a:lnTo>
                      <a:pt x="272" y="594"/>
                    </a:lnTo>
                    <a:lnTo>
                      <a:pt x="258" y="522"/>
                    </a:lnTo>
                    <a:lnTo>
                      <a:pt x="242" y="452"/>
                    </a:lnTo>
                    <a:lnTo>
                      <a:pt x="222" y="388"/>
                    </a:lnTo>
                    <a:lnTo>
                      <a:pt x="198" y="326"/>
                    </a:lnTo>
                    <a:lnTo>
                      <a:pt x="172" y="268"/>
                    </a:lnTo>
                    <a:lnTo>
                      <a:pt x="144" y="212"/>
                    </a:lnTo>
                    <a:lnTo>
                      <a:pt x="112" y="158"/>
                    </a:lnTo>
                    <a:lnTo>
                      <a:pt x="78" y="104"/>
                    </a:lnTo>
                    <a:lnTo>
                      <a:pt x="40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5" name="Freeform 86"/>
              <p:cNvSpPr>
                <a:spLocks/>
              </p:cNvSpPr>
              <p:nvPr/>
            </p:nvSpPr>
            <p:spPr bwMode="auto">
              <a:xfrm>
                <a:off x="1359" y="1515"/>
                <a:ext cx="803" cy="1913"/>
              </a:xfrm>
              <a:custGeom>
                <a:avLst/>
                <a:gdLst/>
                <a:ahLst/>
                <a:cxnLst>
                  <a:cxn ang="0">
                    <a:pos x="802" y="1912"/>
                  </a:cxn>
                  <a:cxn ang="0">
                    <a:pos x="802" y="1912"/>
                  </a:cxn>
                  <a:cxn ang="0">
                    <a:pos x="782" y="1906"/>
                  </a:cxn>
                  <a:cxn ang="0">
                    <a:pos x="758" y="1894"/>
                  </a:cxn>
                  <a:cxn ang="0">
                    <a:pos x="728" y="1878"/>
                  </a:cxn>
                  <a:cxn ang="0">
                    <a:pos x="692" y="1858"/>
                  </a:cxn>
                  <a:cxn ang="0">
                    <a:pos x="652" y="1832"/>
                  </a:cxn>
                  <a:cxn ang="0">
                    <a:pos x="608" y="1798"/>
                  </a:cxn>
                  <a:cxn ang="0">
                    <a:pos x="586" y="1780"/>
                  </a:cxn>
                  <a:cxn ang="0">
                    <a:pos x="564" y="1758"/>
                  </a:cxn>
                  <a:cxn ang="0">
                    <a:pos x="542" y="1736"/>
                  </a:cxn>
                  <a:cxn ang="0">
                    <a:pos x="520" y="1712"/>
                  </a:cxn>
                  <a:cxn ang="0">
                    <a:pos x="498" y="1686"/>
                  </a:cxn>
                  <a:cxn ang="0">
                    <a:pos x="476" y="1656"/>
                  </a:cxn>
                  <a:cxn ang="0">
                    <a:pos x="456" y="1626"/>
                  </a:cxn>
                  <a:cxn ang="0">
                    <a:pos x="436" y="1594"/>
                  </a:cxn>
                  <a:cxn ang="0">
                    <a:pos x="418" y="1560"/>
                  </a:cxn>
                  <a:cxn ang="0">
                    <a:pos x="400" y="1524"/>
                  </a:cxn>
                  <a:cxn ang="0">
                    <a:pos x="386" y="1484"/>
                  </a:cxn>
                  <a:cxn ang="0">
                    <a:pos x="372" y="1444"/>
                  </a:cxn>
                  <a:cxn ang="0">
                    <a:pos x="360" y="1400"/>
                  </a:cxn>
                  <a:cxn ang="0">
                    <a:pos x="348" y="1354"/>
                  </a:cxn>
                  <a:cxn ang="0">
                    <a:pos x="340" y="1306"/>
                  </a:cxn>
                  <a:cxn ang="0">
                    <a:pos x="336" y="1256"/>
                  </a:cxn>
                  <a:cxn ang="0">
                    <a:pos x="332" y="1202"/>
                  </a:cxn>
                  <a:cxn ang="0">
                    <a:pos x="332" y="1146"/>
                  </a:cxn>
                  <a:cxn ang="0">
                    <a:pos x="332" y="1146"/>
                  </a:cxn>
                  <a:cxn ang="0">
                    <a:pos x="332" y="1036"/>
                  </a:cxn>
                  <a:cxn ang="0">
                    <a:pos x="330" y="934"/>
                  </a:cxn>
                  <a:cxn ang="0">
                    <a:pos x="324" y="838"/>
                  </a:cxn>
                  <a:cxn ang="0">
                    <a:pos x="316" y="748"/>
                  </a:cxn>
                  <a:cxn ang="0">
                    <a:pos x="306" y="666"/>
                  </a:cxn>
                  <a:cxn ang="0">
                    <a:pos x="292" y="588"/>
                  </a:cxn>
                  <a:cxn ang="0">
                    <a:pos x="276" y="514"/>
                  </a:cxn>
                  <a:cxn ang="0">
                    <a:pos x="258" y="446"/>
                  </a:cxn>
                  <a:cxn ang="0">
                    <a:pos x="236" y="382"/>
                  </a:cxn>
                  <a:cxn ang="0">
                    <a:pos x="210" y="322"/>
                  </a:cxn>
                  <a:cxn ang="0">
                    <a:pos x="182" y="264"/>
                  </a:cxn>
                  <a:cxn ang="0">
                    <a:pos x="152" y="208"/>
                  </a:cxn>
                  <a:cxn ang="0">
                    <a:pos x="118" y="154"/>
                  </a:cxn>
                  <a:cxn ang="0">
                    <a:pos x="82" y="102"/>
                  </a:cxn>
                  <a:cxn ang="0">
                    <a:pos x="44" y="52"/>
                  </a:cxn>
                  <a:cxn ang="0">
                    <a:pos x="0" y="0"/>
                  </a:cxn>
                </a:cxnLst>
                <a:rect l="0" t="0" r="r" b="b"/>
                <a:pathLst>
                  <a:path w="802" h="1912">
                    <a:moveTo>
                      <a:pt x="802" y="1912"/>
                    </a:moveTo>
                    <a:lnTo>
                      <a:pt x="802" y="1912"/>
                    </a:lnTo>
                    <a:lnTo>
                      <a:pt x="782" y="1906"/>
                    </a:lnTo>
                    <a:lnTo>
                      <a:pt x="758" y="1894"/>
                    </a:lnTo>
                    <a:lnTo>
                      <a:pt x="728" y="1878"/>
                    </a:lnTo>
                    <a:lnTo>
                      <a:pt x="692" y="1858"/>
                    </a:lnTo>
                    <a:lnTo>
                      <a:pt x="652" y="1832"/>
                    </a:lnTo>
                    <a:lnTo>
                      <a:pt x="608" y="1798"/>
                    </a:lnTo>
                    <a:lnTo>
                      <a:pt x="586" y="1780"/>
                    </a:lnTo>
                    <a:lnTo>
                      <a:pt x="564" y="1758"/>
                    </a:lnTo>
                    <a:lnTo>
                      <a:pt x="542" y="1736"/>
                    </a:lnTo>
                    <a:lnTo>
                      <a:pt x="520" y="1712"/>
                    </a:lnTo>
                    <a:lnTo>
                      <a:pt x="498" y="1686"/>
                    </a:lnTo>
                    <a:lnTo>
                      <a:pt x="476" y="1656"/>
                    </a:lnTo>
                    <a:lnTo>
                      <a:pt x="456" y="1626"/>
                    </a:lnTo>
                    <a:lnTo>
                      <a:pt x="436" y="1594"/>
                    </a:lnTo>
                    <a:lnTo>
                      <a:pt x="418" y="1560"/>
                    </a:lnTo>
                    <a:lnTo>
                      <a:pt x="400" y="1524"/>
                    </a:lnTo>
                    <a:lnTo>
                      <a:pt x="386" y="1484"/>
                    </a:lnTo>
                    <a:lnTo>
                      <a:pt x="372" y="1444"/>
                    </a:lnTo>
                    <a:lnTo>
                      <a:pt x="360" y="1400"/>
                    </a:lnTo>
                    <a:lnTo>
                      <a:pt x="348" y="1354"/>
                    </a:lnTo>
                    <a:lnTo>
                      <a:pt x="340" y="1306"/>
                    </a:lnTo>
                    <a:lnTo>
                      <a:pt x="336" y="1256"/>
                    </a:lnTo>
                    <a:lnTo>
                      <a:pt x="332" y="1202"/>
                    </a:lnTo>
                    <a:lnTo>
                      <a:pt x="332" y="1146"/>
                    </a:lnTo>
                    <a:lnTo>
                      <a:pt x="332" y="1146"/>
                    </a:lnTo>
                    <a:lnTo>
                      <a:pt x="332" y="1036"/>
                    </a:lnTo>
                    <a:lnTo>
                      <a:pt x="330" y="934"/>
                    </a:lnTo>
                    <a:lnTo>
                      <a:pt x="324" y="838"/>
                    </a:lnTo>
                    <a:lnTo>
                      <a:pt x="316" y="748"/>
                    </a:lnTo>
                    <a:lnTo>
                      <a:pt x="306" y="666"/>
                    </a:lnTo>
                    <a:lnTo>
                      <a:pt x="292" y="588"/>
                    </a:lnTo>
                    <a:lnTo>
                      <a:pt x="276" y="514"/>
                    </a:lnTo>
                    <a:lnTo>
                      <a:pt x="258" y="446"/>
                    </a:lnTo>
                    <a:lnTo>
                      <a:pt x="236" y="382"/>
                    </a:lnTo>
                    <a:lnTo>
                      <a:pt x="210" y="322"/>
                    </a:lnTo>
                    <a:lnTo>
                      <a:pt x="182" y="264"/>
                    </a:lnTo>
                    <a:lnTo>
                      <a:pt x="152" y="208"/>
                    </a:lnTo>
                    <a:lnTo>
                      <a:pt x="118" y="154"/>
                    </a:lnTo>
                    <a:lnTo>
                      <a:pt x="82" y="102"/>
                    </a:lnTo>
                    <a:lnTo>
                      <a:pt x="44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6" name="Freeform 87"/>
              <p:cNvSpPr>
                <a:spLocks/>
              </p:cNvSpPr>
              <p:nvPr/>
            </p:nvSpPr>
            <p:spPr bwMode="auto">
              <a:xfrm>
                <a:off x="1350" y="1521"/>
                <a:ext cx="862" cy="1894"/>
              </a:xfrm>
              <a:custGeom>
                <a:avLst/>
                <a:gdLst/>
                <a:ahLst/>
                <a:cxnLst>
                  <a:cxn ang="0">
                    <a:pos x="862" y="1894"/>
                  </a:cxn>
                  <a:cxn ang="0">
                    <a:pos x="862" y="1894"/>
                  </a:cxn>
                  <a:cxn ang="0">
                    <a:pos x="842" y="1886"/>
                  </a:cxn>
                  <a:cxn ang="0">
                    <a:pos x="818" y="1876"/>
                  </a:cxn>
                  <a:cxn ang="0">
                    <a:pos x="786" y="1862"/>
                  </a:cxn>
                  <a:cxn ang="0">
                    <a:pos x="750" y="1842"/>
                  </a:cxn>
                  <a:cxn ang="0">
                    <a:pos x="708" y="1816"/>
                  </a:cxn>
                  <a:cxn ang="0">
                    <a:pos x="664" y="1786"/>
                  </a:cxn>
                  <a:cxn ang="0">
                    <a:pos x="640" y="1768"/>
                  </a:cxn>
                  <a:cxn ang="0">
                    <a:pos x="618" y="1748"/>
                  </a:cxn>
                  <a:cxn ang="0">
                    <a:pos x="594" y="1726"/>
                  </a:cxn>
                  <a:cxn ang="0">
                    <a:pos x="572" y="1702"/>
                  </a:cxn>
                  <a:cxn ang="0">
                    <a:pos x="550" y="1676"/>
                  </a:cxn>
                  <a:cxn ang="0">
                    <a:pos x="528" y="1648"/>
                  </a:cxn>
                  <a:cxn ang="0">
                    <a:pos x="506" y="1618"/>
                  </a:cxn>
                  <a:cxn ang="0">
                    <a:pos x="486" y="1588"/>
                  </a:cxn>
                  <a:cxn ang="0">
                    <a:pos x="466" y="1554"/>
                  </a:cxn>
                  <a:cxn ang="0">
                    <a:pos x="448" y="1518"/>
                  </a:cxn>
                  <a:cxn ang="0">
                    <a:pos x="430" y="1478"/>
                  </a:cxn>
                  <a:cxn ang="0">
                    <a:pos x="416" y="1438"/>
                  </a:cxn>
                  <a:cxn ang="0">
                    <a:pos x="402" y="1394"/>
                  </a:cxn>
                  <a:cxn ang="0">
                    <a:pos x="390" y="1348"/>
                  </a:cxn>
                  <a:cxn ang="0">
                    <a:pos x="380" y="1300"/>
                  </a:cxn>
                  <a:cxn ang="0">
                    <a:pos x="374" y="1250"/>
                  </a:cxn>
                  <a:cxn ang="0">
                    <a:pos x="368" y="1196"/>
                  </a:cxn>
                  <a:cxn ang="0">
                    <a:pos x="366" y="1140"/>
                  </a:cxn>
                  <a:cxn ang="0">
                    <a:pos x="366" y="1140"/>
                  </a:cxn>
                  <a:cxn ang="0">
                    <a:pos x="364" y="1030"/>
                  </a:cxn>
                  <a:cxn ang="0">
                    <a:pos x="358" y="926"/>
                  </a:cxn>
                  <a:cxn ang="0">
                    <a:pos x="350" y="830"/>
                  </a:cxn>
                  <a:cxn ang="0">
                    <a:pos x="340" y="740"/>
                  </a:cxn>
                  <a:cxn ang="0">
                    <a:pos x="326" y="656"/>
                  </a:cxn>
                  <a:cxn ang="0">
                    <a:pos x="310" y="580"/>
                  </a:cxn>
                  <a:cxn ang="0">
                    <a:pos x="292" y="506"/>
                  </a:cxn>
                  <a:cxn ang="0">
                    <a:pos x="270" y="438"/>
                  </a:cxn>
                  <a:cxn ang="0">
                    <a:pos x="248" y="376"/>
                  </a:cxn>
                  <a:cxn ang="0">
                    <a:pos x="220" y="314"/>
                  </a:cxn>
                  <a:cxn ang="0">
                    <a:pos x="190" y="258"/>
                  </a:cxn>
                  <a:cxn ang="0">
                    <a:pos x="158" y="204"/>
                  </a:cxn>
                  <a:cxn ang="0">
                    <a:pos x="124" y="150"/>
                  </a:cxn>
                  <a:cxn ang="0">
                    <a:pos x="86" y="100"/>
                  </a:cxn>
                  <a:cxn ang="0">
                    <a:pos x="44" y="50"/>
                  </a:cxn>
                  <a:cxn ang="0">
                    <a:pos x="0" y="0"/>
                  </a:cxn>
                </a:cxnLst>
                <a:rect l="0" t="0" r="r" b="b"/>
                <a:pathLst>
                  <a:path w="862" h="1894">
                    <a:moveTo>
                      <a:pt x="862" y="1894"/>
                    </a:moveTo>
                    <a:lnTo>
                      <a:pt x="862" y="1894"/>
                    </a:lnTo>
                    <a:lnTo>
                      <a:pt x="842" y="1886"/>
                    </a:lnTo>
                    <a:lnTo>
                      <a:pt x="818" y="1876"/>
                    </a:lnTo>
                    <a:lnTo>
                      <a:pt x="786" y="1862"/>
                    </a:lnTo>
                    <a:lnTo>
                      <a:pt x="750" y="1842"/>
                    </a:lnTo>
                    <a:lnTo>
                      <a:pt x="708" y="1816"/>
                    </a:lnTo>
                    <a:lnTo>
                      <a:pt x="664" y="1786"/>
                    </a:lnTo>
                    <a:lnTo>
                      <a:pt x="640" y="1768"/>
                    </a:lnTo>
                    <a:lnTo>
                      <a:pt x="618" y="1748"/>
                    </a:lnTo>
                    <a:lnTo>
                      <a:pt x="594" y="1726"/>
                    </a:lnTo>
                    <a:lnTo>
                      <a:pt x="572" y="1702"/>
                    </a:lnTo>
                    <a:lnTo>
                      <a:pt x="550" y="1676"/>
                    </a:lnTo>
                    <a:lnTo>
                      <a:pt x="528" y="1648"/>
                    </a:lnTo>
                    <a:lnTo>
                      <a:pt x="506" y="1618"/>
                    </a:lnTo>
                    <a:lnTo>
                      <a:pt x="486" y="1588"/>
                    </a:lnTo>
                    <a:lnTo>
                      <a:pt x="466" y="1554"/>
                    </a:lnTo>
                    <a:lnTo>
                      <a:pt x="448" y="1518"/>
                    </a:lnTo>
                    <a:lnTo>
                      <a:pt x="430" y="1478"/>
                    </a:lnTo>
                    <a:lnTo>
                      <a:pt x="416" y="1438"/>
                    </a:lnTo>
                    <a:lnTo>
                      <a:pt x="402" y="1394"/>
                    </a:lnTo>
                    <a:lnTo>
                      <a:pt x="390" y="1348"/>
                    </a:lnTo>
                    <a:lnTo>
                      <a:pt x="380" y="1300"/>
                    </a:lnTo>
                    <a:lnTo>
                      <a:pt x="374" y="1250"/>
                    </a:lnTo>
                    <a:lnTo>
                      <a:pt x="368" y="1196"/>
                    </a:lnTo>
                    <a:lnTo>
                      <a:pt x="366" y="1140"/>
                    </a:lnTo>
                    <a:lnTo>
                      <a:pt x="366" y="1140"/>
                    </a:lnTo>
                    <a:lnTo>
                      <a:pt x="364" y="1030"/>
                    </a:lnTo>
                    <a:lnTo>
                      <a:pt x="358" y="926"/>
                    </a:lnTo>
                    <a:lnTo>
                      <a:pt x="350" y="830"/>
                    </a:lnTo>
                    <a:lnTo>
                      <a:pt x="340" y="740"/>
                    </a:lnTo>
                    <a:lnTo>
                      <a:pt x="326" y="656"/>
                    </a:lnTo>
                    <a:lnTo>
                      <a:pt x="310" y="580"/>
                    </a:lnTo>
                    <a:lnTo>
                      <a:pt x="292" y="506"/>
                    </a:lnTo>
                    <a:lnTo>
                      <a:pt x="270" y="438"/>
                    </a:lnTo>
                    <a:lnTo>
                      <a:pt x="248" y="376"/>
                    </a:lnTo>
                    <a:lnTo>
                      <a:pt x="220" y="314"/>
                    </a:lnTo>
                    <a:lnTo>
                      <a:pt x="190" y="258"/>
                    </a:lnTo>
                    <a:lnTo>
                      <a:pt x="158" y="204"/>
                    </a:lnTo>
                    <a:lnTo>
                      <a:pt x="124" y="150"/>
                    </a:lnTo>
                    <a:lnTo>
                      <a:pt x="86" y="100"/>
                    </a:lnTo>
                    <a:lnTo>
                      <a:pt x="44" y="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7" name="Freeform 88"/>
              <p:cNvSpPr>
                <a:spLocks/>
              </p:cNvSpPr>
              <p:nvPr/>
            </p:nvSpPr>
            <p:spPr bwMode="auto">
              <a:xfrm>
                <a:off x="1339" y="1527"/>
                <a:ext cx="922" cy="1872"/>
              </a:xfrm>
              <a:custGeom>
                <a:avLst/>
                <a:gdLst/>
                <a:ahLst/>
                <a:cxnLst>
                  <a:cxn ang="0">
                    <a:pos x="922" y="1872"/>
                  </a:cxn>
                  <a:cxn ang="0">
                    <a:pos x="922" y="1872"/>
                  </a:cxn>
                  <a:cxn ang="0">
                    <a:pos x="900" y="1866"/>
                  </a:cxn>
                  <a:cxn ang="0">
                    <a:pos x="876" y="1856"/>
                  </a:cxn>
                  <a:cxn ang="0">
                    <a:pos x="844" y="1844"/>
                  </a:cxn>
                  <a:cxn ang="0">
                    <a:pos x="806" y="1826"/>
                  </a:cxn>
                  <a:cxn ang="0">
                    <a:pos x="764" y="1802"/>
                  </a:cxn>
                  <a:cxn ang="0">
                    <a:pos x="720" y="1772"/>
                  </a:cxn>
                  <a:cxn ang="0">
                    <a:pos x="696" y="1754"/>
                  </a:cxn>
                  <a:cxn ang="0">
                    <a:pos x="672" y="1734"/>
                  </a:cxn>
                  <a:cxn ang="0">
                    <a:pos x="648" y="1714"/>
                  </a:cxn>
                  <a:cxn ang="0">
                    <a:pos x="624" y="1690"/>
                  </a:cxn>
                  <a:cxn ang="0">
                    <a:pos x="602" y="1666"/>
                  </a:cxn>
                  <a:cxn ang="0">
                    <a:pos x="578" y="1638"/>
                  </a:cxn>
                  <a:cxn ang="0">
                    <a:pos x="556" y="1610"/>
                  </a:cxn>
                  <a:cxn ang="0">
                    <a:pos x="534" y="1578"/>
                  </a:cxn>
                  <a:cxn ang="0">
                    <a:pos x="514" y="1546"/>
                  </a:cxn>
                  <a:cxn ang="0">
                    <a:pos x="494" y="1510"/>
                  </a:cxn>
                  <a:cxn ang="0">
                    <a:pos x="476" y="1472"/>
                  </a:cxn>
                  <a:cxn ang="0">
                    <a:pos x="460" y="1432"/>
                  </a:cxn>
                  <a:cxn ang="0">
                    <a:pos x="446" y="1388"/>
                  </a:cxn>
                  <a:cxn ang="0">
                    <a:pos x="432" y="1342"/>
                  </a:cxn>
                  <a:cxn ang="0">
                    <a:pos x="422" y="1294"/>
                  </a:cxn>
                  <a:cxn ang="0">
                    <a:pos x="412" y="1244"/>
                  </a:cxn>
                  <a:cxn ang="0">
                    <a:pos x="406" y="1190"/>
                  </a:cxn>
                  <a:cxn ang="0">
                    <a:pos x="402" y="1134"/>
                  </a:cxn>
                  <a:cxn ang="0">
                    <a:pos x="402" y="1134"/>
                  </a:cxn>
                  <a:cxn ang="0">
                    <a:pos x="396" y="1022"/>
                  </a:cxn>
                  <a:cxn ang="0">
                    <a:pos x="388" y="918"/>
                  </a:cxn>
                  <a:cxn ang="0">
                    <a:pos x="376" y="822"/>
                  </a:cxn>
                  <a:cxn ang="0">
                    <a:pos x="362" y="732"/>
                  </a:cxn>
                  <a:cxn ang="0">
                    <a:pos x="348" y="648"/>
                  </a:cxn>
                  <a:cxn ang="0">
                    <a:pos x="328" y="572"/>
                  </a:cxn>
                  <a:cxn ang="0">
                    <a:pos x="308" y="500"/>
                  </a:cxn>
                  <a:cxn ang="0">
                    <a:pos x="284" y="432"/>
                  </a:cxn>
                  <a:cxn ang="0">
                    <a:pos x="258" y="368"/>
                  </a:cxn>
                  <a:cxn ang="0">
                    <a:pos x="230" y="310"/>
                  </a:cxn>
                  <a:cxn ang="0">
                    <a:pos x="198" y="252"/>
                  </a:cxn>
                  <a:cxn ang="0">
                    <a:pos x="164" y="200"/>
                  </a:cxn>
                  <a:cxn ang="0">
                    <a:pos x="128" y="148"/>
                  </a:cxn>
                  <a:cxn ang="0">
                    <a:pos x="88" y="98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22" h="1872">
                    <a:moveTo>
                      <a:pt x="922" y="1872"/>
                    </a:moveTo>
                    <a:lnTo>
                      <a:pt x="922" y="1872"/>
                    </a:lnTo>
                    <a:lnTo>
                      <a:pt x="900" y="1866"/>
                    </a:lnTo>
                    <a:lnTo>
                      <a:pt x="876" y="1856"/>
                    </a:lnTo>
                    <a:lnTo>
                      <a:pt x="844" y="1844"/>
                    </a:lnTo>
                    <a:lnTo>
                      <a:pt x="806" y="1826"/>
                    </a:lnTo>
                    <a:lnTo>
                      <a:pt x="764" y="1802"/>
                    </a:lnTo>
                    <a:lnTo>
                      <a:pt x="720" y="1772"/>
                    </a:lnTo>
                    <a:lnTo>
                      <a:pt x="696" y="1754"/>
                    </a:lnTo>
                    <a:lnTo>
                      <a:pt x="672" y="1734"/>
                    </a:lnTo>
                    <a:lnTo>
                      <a:pt x="648" y="1714"/>
                    </a:lnTo>
                    <a:lnTo>
                      <a:pt x="624" y="1690"/>
                    </a:lnTo>
                    <a:lnTo>
                      <a:pt x="602" y="1666"/>
                    </a:lnTo>
                    <a:lnTo>
                      <a:pt x="578" y="1638"/>
                    </a:lnTo>
                    <a:lnTo>
                      <a:pt x="556" y="1610"/>
                    </a:lnTo>
                    <a:lnTo>
                      <a:pt x="534" y="1578"/>
                    </a:lnTo>
                    <a:lnTo>
                      <a:pt x="514" y="1546"/>
                    </a:lnTo>
                    <a:lnTo>
                      <a:pt x="494" y="1510"/>
                    </a:lnTo>
                    <a:lnTo>
                      <a:pt x="476" y="1472"/>
                    </a:lnTo>
                    <a:lnTo>
                      <a:pt x="460" y="1432"/>
                    </a:lnTo>
                    <a:lnTo>
                      <a:pt x="446" y="1388"/>
                    </a:lnTo>
                    <a:lnTo>
                      <a:pt x="432" y="1342"/>
                    </a:lnTo>
                    <a:lnTo>
                      <a:pt x="422" y="1294"/>
                    </a:lnTo>
                    <a:lnTo>
                      <a:pt x="412" y="1244"/>
                    </a:lnTo>
                    <a:lnTo>
                      <a:pt x="406" y="1190"/>
                    </a:lnTo>
                    <a:lnTo>
                      <a:pt x="402" y="1134"/>
                    </a:lnTo>
                    <a:lnTo>
                      <a:pt x="402" y="1134"/>
                    </a:lnTo>
                    <a:lnTo>
                      <a:pt x="396" y="1022"/>
                    </a:lnTo>
                    <a:lnTo>
                      <a:pt x="388" y="918"/>
                    </a:lnTo>
                    <a:lnTo>
                      <a:pt x="376" y="822"/>
                    </a:lnTo>
                    <a:lnTo>
                      <a:pt x="362" y="732"/>
                    </a:lnTo>
                    <a:lnTo>
                      <a:pt x="348" y="648"/>
                    </a:lnTo>
                    <a:lnTo>
                      <a:pt x="328" y="572"/>
                    </a:lnTo>
                    <a:lnTo>
                      <a:pt x="308" y="500"/>
                    </a:lnTo>
                    <a:lnTo>
                      <a:pt x="284" y="432"/>
                    </a:lnTo>
                    <a:lnTo>
                      <a:pt x="258" y="368"/>
                    </a:lnTo>
                    <a:lnTo>
                      <a:pt x="230" y="310"/>
                    </a:lnTo>
                    <a:lnTo>
                      <a:pt x="198" y="252"/>
                    </a:lnTo>
                    <a:lnTo>
                      <a:pt x="164" y="200"/>
                    </a:lnTo>
                    <a:lnTo>
                      <a:pt x="128" y="148"/>
                    </a:lnTo>
                    <a:lnTo>
                      <a:pt x="88" y="98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8" name="Freeform 89"/>
              <p:cNvSpPr>
                <a:spLocks/>
              </p:cNvSpPr>
              <p:nvPr/>
            </p:nvSpPr>
            <p:spPr bwMode="auto">
              <a:xfrm>
                <a:off x="1329" y="1536"/>
                <a:ext cx="979" cy="1848"/>
              </a:xfrm>
              <a:custGeom>
                <a:avLst/>
                <a:gdLst/>
                <a:ahLst/>
                <a:cxnLst>
                  <a:cxn ang="0">
                    <a:pos x="980" y="1848"/>
                  </a:cxn>
                  <a:cxn ang="0">
                    <a:pos x="980" y="1848"/>
                  </a:cxn>
                  <a:cxn ang="0">
                    <a:pos x="960" y="1842"/>
                  </a:cxn>
                  <a:cxn ang="0">
                    <a:pos x="934" y="1834"/>
                  </a:cxn>
                  <a:cxn ang="0">
                    <a:pos x="902" y="1822"/>
                  </a:cxn>
                  <a:cxn ang="0">
                    <a:pos x="864" y="1804"/>
                  </a:cxn>
                  <a:cxn ang="0">
                    <a:pos x="822" y="1782"/>
                  </a:cxn>
                  <a:cxn ang="0">
                    <a:pos x="774" y="1754"/>
                  </a:cxn>
                  <a:cxn ang="0">
                    <a:pos x="750" y="1738"/>
                  </a:cxn>
                  <a:cxn ang="0">
                    <a:pos x="726" y="1720"/>
                  </a:cxn>
                  <a:cxn ang="0">
                    <a:pos x="702" y="1698"/>
                  </a:cxn>
                  <a:cxn ang="0">
                    <a:pos x="678" y="1676"/>
                  </a:cxn>
                  <a:cxn ang="0">
                    <a:pos x="654" y="1652"/>
                  </a:cxn>
                  <a:cxn ang="0">
                    <a:pos x="630" y="1626"/>
                  </a:cxn>
                  <a:cxn ang="0">
                    <a:pos x="606" y="1598"/>
                  </a:cxn>
                  <a:cxn ang="0">
                    <a:pos x="584" y="1568"/>
                  </a:cxn>
                  <a:cxn ang="0">
                    <a:pos x="562" y="1536"/>
                  </a:cxn>
                  <a:cxn ang="0">
                    <a:pos x="542" y="1500"/>
                  </a:cxn>
                  <a:cxn ang="0">
                    <a:pos x="522" y="1462"/>
                  </a:cxn>
                  <a:cxn ang="0">
                    <a:pos x="504" y="1422"/>
                  </a:cxn>
                  <a:cxn ang="0">
                    <a:pos x="488" y="1380"/>
                  </a:cxn>
                  <a:cxn ang="0">
                    <a:pos x="474" y="1334"/>
                  </a:cxn>
                  <a:cxn ang="0">
                    <a:pos x="462" y="1286"/>
                  </a:cxn>
                  <a:cxn ang="0">
                    <a:pos x="452" y="1236"/>
                  </a:cxn>
                  <a:cxn ang="0">
                    <a:pos x="442" y="1182"/>
                  </a:cxn>
                  <a:cxn ang="0">
                    <a:pos x="438" y="1126"/>
                  </a:cxn>
                  <a:cxn ang="0">
                    <a:pos x="438" y="1126"/>
                  </a:cxn>
                  <a:cxn ang="0">
                    <a:pos x="428" y="1012"/>
                  </a:cxn>
                  <a:cxn ang="0">
                    <a:pos x="416" y="908"/>
                  </a:cxn>
                  <a:cxn ang="0">
                    <a:pos x="402" y="812"/>
                  </a:cxn>
                  <a:cxn ang="0">
                    <a:pos x="386" y="722"/>
                  </a:cxn>
                  <a:cxn ang="0">
                    <a:pos x="368" y="640"/>
                  </a:cxn>
                  <a:cxn ang="0">
                    <a:pos x="346" y="562"/>
                  </a:cxn>
                  <a:cxn ang="0">
                    <a:pos x="324" y="490"/>
                  </a:cxn>
                  <a:cxn ang="0">
                    <a:pos x="298" y="424"/>
                  </a:cxn>
                  <a:cxn ang="0">
                    <a:pos x="270" y="360"/>
                  </a:cxn>
                  <a:cxn ang="0">
                    <a:pos x="240" y="302"/>
                  </a:cxn>
                  <a:cxn ang="0">
                    <a:pos x="206" y="246"/>
                  </a:cxn>
                  <a:cxn ang="0">
                    <a:pos x="170" y="194"/>
                  </a:cxn>
                  <a:cxn ang="0">
                    <a:pos x="132" y="144"/>
                  </a:cxn>
                  <a:cxn ang="0">
                    <a:pos x="92" y="94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80" h="1848">
                    <a:moveTo>
                      <a:pt x="980" y="1848"/>
                    </a:moveTo>
                    <a:lnTo>
                      <a:pt x="980" y="1848"/>
                    </a:lnTo>
                    <a:lnTo>
                      <a:pt x="960" y="1842"/>
                    </a:lnTo>
                    <a:lnTo>
                      <a:pt x="934" y="1834"/>
                    </a:lnTo>
                    <a:lnTo>
                      <a:pt x="902" y="1822"/>
                    </a:lnTo>
                    <a:lnTo>
                      <a:pt x="864" y="1804"/>
                    </a:lnTo>
                    <a:lnTo>
                      <a:pt x="822" y="1782"/>
                    </a:lnTo>
                    <a:lnTo>
                      <a:pt x="774" y="1754"/>
                    </a:lnTo>
                    <a:lnTo>
                      <a:pt x="750" y="1738"/>
                    </a:lnTo>
                    <a:lnTo>
                      <a:pt x="726" y="1720"/>
                    </a:lnTo>
                    <a:lnTo>
                      <a:pt x="702" y="1698"/>
                    </a:lnTo>
                    <a:lnTo>
                      <a:pt x="678" y="1676"/>
                    </a:lnTo>
                    <a:lnTo>
                      <a:pt x="654" y="1652"/>
                    </a:lnTo>
                    <a:lnTo>
                      <a:pt x="630" y="1626"/>
                    </a:lnTo>
                    <a:lnTo>
                      <a:pt x="606" y="1598"/>
                    </a:lnTo>
                    <a:lnTo>
                      <a:pt x="584" y="1568"/>
                    </a:lnTo>
                    <a:lnTo>
                      <a:pt x="562" y="1536"/>
                    </a:lnTo>
                    <a:lnTo>
                      <a:pt x="542" y="1500"/>
                    </a:lnTo>
                    <a:lnTo>
                      <a:pt x="522" y="1462"/>
                    </a:lnTo>
                    <a:lnTo>
                      <a:pt x="504" y="1422"/>
                    </a:lnTo>
                    <a:lnTo>
                      <a:pt x="488" y="1380"/>
                    </a:lnTo>
                    <a:lnTo>
                      <a:pt x="474" y="1334"/>
                    </a:lnTo>
                    <a:lnTo>
                      <a:pt x="462" y="1286"/>
                    </a:lnTo>
                    <a:lnTo>
                      <a:pt x="452" y="1236"/>
                    </a:lnTo>
                    <a:lnTo>
                      <a:pt x="442" y="1182"/>
                    </a:lnTo>
                    <a:lnTo>
                      <a:pt x="438" y="1126"/>
                    </a:lnTo>
                    <a:lnTo>
                      <a:pt x="438" y="1126"/>
                    </a:lnTo>
                    <a:lnTo>
                      <a:pt x="428" y="1012"/>
                    </a:lnTo>
                    <a:lnTo>
                      <a:pt x="416" y="908"/>
                    </a:lnTo>
                    <a:lnTo>
                      <a:pt x="402" y="812"/>
                    </a:lnTo>
                    <a:lnTo>
                      <a:pt x="386" y="722"/>
                    </a:lnTo>
                    <a:lnTo>
                      <a:pt x="368" y="640"/>
                    </a:lnTo>
                    <a:lnTo>
                      <a:pt x="346" y="562"/>
                    </a:lnTo>
                    <a:lnTo>
                      <a:pt x="324" y="490"/>
                    </a:lnTo>
                    <a:lnTo>
                      <a:pt x="298" y="424"/>
                    </a:lnTo>
                    <a:lnTo>
                      <a:pt x="270" y="360"/>
                    </a:lnTo>
                    <a:lnTo>
                      <a:pt x="240" y="302"/>
                    </a:lnTo>
                    <a:lnTo>
                      <a:pt x="206" y="246"/>
                    </a:lnTo>
                    <a:lnTo>
                      <a:pt x="170" y="194"/>
                    </a:lnTo>
                    <a:lnTo>
                      <a:pt x="132" y="144"/>
                    </a:lnTo>
                    <a:lnTo>
                      <a:pt x="92" y="94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9" name="Freeform 90"/>
              <p:cNvSpPr>
                <a:spLocks/>
              </p:cNvSpPr>
              <p:nvPr/>
            </p:nvSpPr>
            <p:spPr bwMode="auto">
              <a:xfrm>
                <a:off x="1319" y="1545"/>
                <a:ext cx="1040" cy="1821"/>
              </a:xfrm>
              <a:custGeom>
                <a:avLst/>
                <a:gdLst/>
                <a:ahLst/>
                <a:cxnLst>
                  <a:cxn ang="0">
                    <a:pos x="1040" y="1820"/>
                  </a:cxn>
                  <a:cxn ang="0">
                    <a:pos x="1040" y="1820"/>
                  </a:cxn>
                  <a:cxn ang="0">
                    <a:pos x="1018" y="1814"/>
                  </a:cxn>
                  <a:cxn ang="0">
                    <a:pos x="992" y="1808"/>
                  </a:cxn>
                  <a:cxn ang="0">
                    <a:pos x="960" y="1796"/>
                  </a:cxn>
                  <a:cxn ang="0">
                    <a:pos x="922" y="1782"/>
                  </a:cxn>
                  <a:cxn ang="0">
                    <a:pos x="878" y="1760"/>
                  </a:cxn>
                  <a:cxn ang="0">
                    <a:pos x="830" y="1734"/>
                  </a:cxn>
                  <a:cxn ang="0">
                    <a:pos x="806" y="1718"/>
                  </a:cxn>
                  <a:cxn ang="0">
                    <a:pos x="780" y="1700"/>
                  </a:cxn>
                  <a:cxn ang="0">
                    <a:pos x="756" y="1682"/>
                  </a:cxn>
                  <a:cxn ang="0">
                    <a:pos x="730" y="1660"/>
                  </a:cxn>
                  <a:cxn ang="0">
                    <a:pos x="706" y="1636"/>
                  </a:cxn>
                  <a:cxn ang="0">
                    <a:pos x="680" y="1612"/>
                  </a:cxn>
                  <a:cxn ang="0">
                    <a:pos x="656" y="1584"/>
                  </a:cxn>
                  <a:cxn ang="0">
                    <a:pos x="634" y="1554"/>
                  </a:cxn>
                  <a:cxn ang="0">
                    <a:pos x="610" y="1522"/>
                  </a:cxn>
                  <a:cxn ang="0">
                    <a:pos x="588" y="1488"/>
                  </a:cxn>
                  <a:cxn ang="0">
                    <a:pos x="568" y="1450"/>
                  </a:cxn>
                  <a:cxn ang="0">
                    <a:pos x="550" y="1410"/>
                  </a:cxn>
                  <a:cxn ang="0">
                    <a:pos x="532" y="1368"/>
                  </a:cxn>
                  <a:cxn ang="0">
                    <a:pos x="516" y="1324"/>
                  </a:cxn>
                  <a:cxn ang="0">
                    <a:pos x="502" y="1276"/>
                  </a:cxn>
                  <a:cxn ang="0">
                    <a:pos x="490" y="1224"/>
                  </a:cxn>
                  <a:cxn ang="0">
                    <a:pos x="480" y="1170"/>
                  </a:cxn>
                  <a:cxn ang="0">
                    <a:pos x="472" y="1114"/>
                  </a:cxn>
                  <a:cxn ang="0">
                    <a:pos x="472" y="1114"/>
                  </a:cxn>
                  <a:cxn ang="0">
                    <a:pos x="460" y="1002"/>
                  </a:cxn>
                  <a:cxn ang="0">
                    <a:pos x="444" y="898"/>
                  </a:cxn>
                  <a:cxn ang="0">
                    <a:pos x="428" y="800"/>
                  </a:cxn>
                  <a:cxn ang="0">
                    <a:pos x="408" y="710"/>
                  </a:cxn>
                  <a:cxn ang="0">
                    <a:pos x="388" y="628"/>
                  </a:cxn>
                  <a:cxn ang="0">
                    <a:pos x="364" y="550"/>
                  </a:cxn>
                  <a:cxn ang="0">
                    <a:pos x="340" y="480"/>
                  </a:cxn>
                  <a:cxn ang="0">
                    <a:pos x="312" y="414"/>
                  </a:cxn>
                  <a:cxn ang="0">
                    <a:pos x="282" y="352"/>
                  </a:cxn>
                  <a:cxn ang="0">
                    <a:pos x="250" y="294"/>
                  </a:cxn>
                  <a:cxn ang="0">
                    <a:pos x="214" y="238"/>
                  </a:cxn>
                  <a:cxn ang="0">
                    <a:pos x="178" y="188"/>
                  </a:cxn>
                  <a:cxn ang="0">
                    <a:pos x="138" y="138"/>
                  </a:cxn>
                  <a:cxn ang="0">
                    <a:pos x="94" y="90"/>
                  </a:cxn>
                  <a:cxn ang="0">
                    <a:pos x="48" y="44"/>
                  </a:cxn>
                  <a:cxn ang="0">
                    <a:pos x="0" y="0"/>
                  </a:cxn>
                </a:cxnLst>
                <a:rect l="0" t="0" r="r" b="b"/>
                <a:pathLst>
                  <a:path w="1040" h="1820">
                    <a:moveTo>
                      <a:pt x="1040" y="1820"/>
                    </a:moveTo>
                    <a:lnTo>
                      <a:pt x="1040" y="1820"/>
                    </a:lnTo>
                    <a:lnTo>
                      <a:pt x="1018" y="1814"/>
                    </a:lnTo>
                    <a:lnTo>
                      <a:pt x="992" y="1808"/>
                    </a:lnTo>
                    <a:lnTo>
                      <a:pt x="960" y="1796"/>
                    </a:lnTo>
                    <a:lnTo>
                      <a:pt x="922" y="1782"/>
                    </a:lnTo>
                    <a:lnTo>
                      <a:pt x="878" y="1760"/>
                    </a:lnTo>
                    <a:lnTo>
                      <a:pt x="830" y="1734"/>
                    </a:lnTo>
                    <a:lnTo>
                      <a:pt x="806" y="1718"/>
                    </a:lnTo>
                    <a:lnTo>
                      <a:pt x="780" y="1700"/>
                    </a:lnTo>
                    <a:lnTo>
                      <a:pt x="756" y="1682"/>
                    </a:lnTo>
                    <a:lnTo>
                      <a:pt x="730" y="1660"/>
                    </a:lnTo>
                    <a:lnTo>
                      <a:pt x="706" y="1636"/>
                    </a:lnTo>
                    <a:lnTo>
                      <a:pt x="680" y="1612"/>
                    </a:lnTo>
                    <a:lnTo>
                      <a:pt x="656" y="1584"/>
                    </a:lnTo>
                    <a:lnTo>
                      <a:pt x="634" y="1554"/>
                    </a:lnTo>
                    <a:lnTo>
                      <a:pt x="610" y="1522"/>
                    </a:lnTo>
                    <a:lnTo>
                      <a:pt x="588" y="1488"/>
                    </a:lnTo>
                    <a:lnTo>
                      <a:pt x="568" y="1450"/>
                    </a:lnTo>
                    <a:lnTo>
                      <a:pt x="550" y="1410"/>
                    </a:lnTo>
                    <a:lnTo>
                      <a:pt x="532" y="1368"/>
                    </a:lnTo>
                    <a:lnTo>
                      <a:pt x="516" y="1324"/>
                    </a:lnTo>
                    <a:lnTo>
                      <a:pt x="502" y="1276"/>
                    </a:lnTo>
                    <a:lnTo>
                      <a:pt x="490" y="1224"/>
                    </a:lnTo>
                    <a:lnTo>
                      <a:pt x="480" y="1170"/>
                    </a:lnTo>
                    <a:lnTo>
                      <a:pt x="472" y="1114"/>
                    </a:lnTo>
                    <a:lnTo>
                      <a:pt x="472" y="1114"/>
                    </a:lnTo>
                    <a:lnTo>
                      <a:pt x="460" y="1002"/>
                    </a:lnTo>
                    <a:lnTo>
                      <a:pt x="444" y="898"/>
                    </a:lnTo>
                    <a:lnTo>
                      <a:pt x="428" y="800"/>
                    </a:lnTo>
                    <a:lnTo>
                      <a:pt x="408" y="710"/>
                    </a:lnTo>
                    <a:lnTo>
                      <a:pt x="388" y="628"/>
                    </a:lnTo>
                    <a:lnTo>
                      <a:pt x="364" y="550"/>
                    </a:lnTo>
                    <a:lnTo>
                      <a:pt x="340" y="480"/>
                    </a:lnTo>
                    <a:lnTo>
                      <a:pt x="312" y="414"/>
                    </a:lnTo>
                    <a:lnTo>
                      <a:pt x="282" y="352"/>
                    </a:lnTo>
                    <a:lnTo>
                      <a:pt x="250" y="294"/>
                    </a:lnTo>
                    <a:lnTo>
                      <a:pt x="214" y="238"/>
                    </a:lnTo>
                    <a:lnTo>
                      <a:pt x="178" y="188"/>
                    </a:lnTo>
                    <a:lnTo>
                      <a:pt x="138" y="138"/>
                    </a:lnTo>
                    <a:lnTo>
                      <a:pt x="94" y="90"/>
                    </a:lnTo>
                    <a:lnTo>
                      <a:pt x="48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0" name="Freeform 91"/>
              <p:cNvSpPr>
                <a:spLocks/>
              </p:cNvSpPr>
              <p:nvPr/>
            </p:nvSpPr>
            <p:spPr bwMode="auto">
              <a:xfrm>
                <a:off x="1310" y="1555"/>
                <a:ext cx="1098" cy="1790"/>
              </a:xfrm>
              <a:custGeom>
                <a:avLst/>
                <a:gdLst/>
                <a:ahLst/>
                <a:cxnLst>
                  <a:cxn ang="0">
                    <a:pos x="1098" y="1790"/>
                  </a:cxn>
                  <a:cxn ang="0">
                    <a:pos x="1098" y="1790"/>
                  </a:cxn>
                  <a:cxn ang="0">
                    <a:pos x="1076" y="1786"/>
                  </a:cxn>
                  <a:cxn ang="0">
                    <a:pos x="1050" y="1780"/>
                  </a:cxn>
                  <a:cxn ang="0">
                    <a:pos x="1018" y="1770"/>
                  </a:cxn>
                  <a:cxn ang="0">
                    <a:pos x="978" y="1756"/>
                  </a:cxn>
                  <a:cxn ang="0">
                    <a:pos x="934" y="1738"/>
                  </a:cxn>
                  <a:cxn ang="0">
                    <a:pos x="886" y="1712"/>
                  </a:cxn>
                  <a:cxn ang="0">
                    <a:pos x="860" y="1698"/>
                  </a:cxn>
                  <a:cxn ang="0">
                    <a:pos x="834" y="1680"/>
                  </a:cxn>
                  <a:cxn ang="0">
                    <a:pos x="808" y="1662"/>
                  </a:cxn>
                  <a:cxn ang="0">
                    <a:pos x="782" y="1642"/>
                  </a:cxn>
                  <a:cxn ang="0">
                    <a:pos x="758" y="1620"/>
                  </a:cxn>
                  <a:cxn ang="0">
                    <a:pos x="732" y="1594"/>
                  </a:cxn>
                  <a:cxn ang="0">
                    <a:pos x="706" y="1568"/>
                  </a:cxn>
                  <a:cxn ang="0">
                    <a:pos x="682" y="1538"/>
                  </a:cxn>
                  <a:cxn ang="0">
                    <a:pos x="658" y="1508"/>
                  </a:cxn>
                  <a:cxn ang="0">
                    <a:pos x="636" y="1474"/>
                  </a:cxn>
                  <a:cxn ang="0">
                    <a:pos x="614" y="1438"/>
                  </a:cxn>
                  <a:cxn ang="0">
                    <a:pos x="594" y="1398"/>
                  </a:cxn>
                  <a:cxn ang="0">
                    <a:pos x="574" y="1356"/>
                  </a:cxn>
                  <a:cxn ang="0">
                    <a:pos x="558" y="1312"/>
                  </a:cxn>
                  <a:cxn ang="0">
                    <a:pos x="542" y="1264"/>
                  </a:cxn>
                  <a:cxn ang="0">
                    <a:pos x="528" y="1214"/>
                  </a:cxn>
                  <a:cxn ang="0">
                    <a:pos x="518" y="1160"/>
                  </a:cxn>
                  <a:cxn ang="0">
                    <a:pos x="508" y="1102"/>
                  </a:cxn>
                  <a:cxn ang="0">
                    <a:pos x="508" y="1102"/>
                  </a:cxn>
                  <a:cxn ang="0">
                    <a:pos x="492" y="990"/>
                  </a:cxn>
                  <a:cxn ang="0">
                    <a:pos x="474" y="886"/>
                  </a:cxn>
                  <a:cxn ang="0">
                    <a:pos x="454" y="788"/>
                  </a:cxn>
                  <a:cxn ang="0">
                    <a:pos x="432" y="700"/>
                  </a:cxn>
                  <a:cxn ang="0">
                    <a:pos x="408" y="616"/>
                  </a:cxn>
                  <a:cxn ang="0">
                    <a:pos x="382" y="540"/>
                  </a:cxn>
                  <a:cxn ang="0">
                    <a:pos x="356" y="470"/>
                  </a:cxn>
                  <a:cxn ang="0">
                    <a:pos x="326" y="404"/>
                  </a:cxn>
                  <a:cxn ang="0">
                    <a:pos x="294" y="342"/>
                  </a:cxn>
                  <a:cxn ang="0">
                    <a:pos x="260" y="286"/>
                  </a:cxn>
                  <a:cxn ang="0">
                    <a:pos x="222" y="232"/>
                  </a:cxn>
                  <a:cxn ang="0">
                    <a:pos x="184" y="182"/>
                  </a:cxn>
                  <a:cxn ang="0">
                    <a:pos x="142" y="134"/>
                  </a:cxn>
                  <a:cxn ang="0">
                    <a:pos x="98" y="88"/>
                  </a:cxn>
                  <a:cxn ang="0">
                    <a:pos x="50" y="44"/>
                  </a:cxn>
                  <a:cxn ang="0">
                    <a:pos x="0" y="0"/>
                  </a:cxn>
                </a:cxnLst>
                <a:rect l="0" t="0" r="r" b="b"/>
                <a:pathLst>
                  <a:path w="1098" h="1790">
                    <a:moveTo>
                      <a:pt x="1098" y="1790"/>
                    </a:moveTo>
                    <a:lnTo>
                      <a:pt x="1098" y="1790"/>
                    </a:lnTo>
                    <a:lnTo>
                      <a:pt x="1076" y="1786"/>
                    </a:lnTo>
                    <a:lnTo>
                      <a:pt x="1050" y="1780"/>
                    </a:lnTo>
                    <a:lnTo>
                      <a:pt x="1018" y="1770"/>
                    </a:lnTo>
                    <a:lnTo>
                      <a:pt x="978" y="1756"/>
                    </a:lnTo>
                    <a:lnTo>
                      <a:pt x="934" y="1738"/>
                    </a:lnTo>
                    <a:lnTo>
                      <a:pt x="886" y="1712"/>
                    </a:lnTo>
                    <a:lnTo>
                      <a:pt x="860" y="1698"/>
                    </a:lnTo>
                    <a:lnTo>
                      <a:pt x="834" y="1680"/>
                    </a:lnTo>
                    <a:lnTo>
                      <a:pt x="808" y="1662"/>
                    </a:lnTo>
                    <a:lnTo>
                      <a:pt x="782" y="1642"/>
                    </a:lnTo>
                    <a:lnTo>
                      <a:pt x="758" y="1620"/>
                    </a:lnTo>
                    <a:lnTo>
                      <a:pt x="732" y="1594"/>
                    </a:lnTo>
                    <a:lnTo>
                      <a:pt x="706" y="1568"/>
                    </a:lnTo>
                    <a:lnTo>
                      <a:pt x="682" y="1538"/>
                    </a:lnTo>
                    <a:lnTo>
                      <a:pt x="658" y="1508"/>
                    </a:lnTo>
                    <a:lnTo>
                      <a:pt x="636" y="1474"/>
                    </a:lnTo>
                    <a:lnTo>
                      <a:pt x="614" y="1438"/>
                    </a:lnTo>
                    <a:lnTo>
                      <a:pt x="594" y="1398"/>
                    </a:lnTo>
                    <a:lnTo>
                      <a:pt x="574" y="1356"/>
                    </a:lnTo>
                    <a:lnTo>
                      <a:pt x="558" y="1312"/>
                    </a:lnTo>
                    <a:lnTo>
                      <a:pt x="542" y="1264"/>
                    </a:lnTo>
                    <a:lnTo>
                      <a:pt x="528" y="1214"/>
                    </a:lnTo>
                    <a:lnTo>
                      <a:pt x="518" y="1160"/>
                    </a:lnTo>
                    <a:lnTo>
                      <a:pt x="508" y="1102"/>
                    </a:lnTo>
                    <a:lnTo>
                      <a:pt x="508" y="1102"/>
                    </a:lnTo>
                    <a:lnTo>
                      <a:pt x="492" y="990"/>
                    </a:lnTo>
                    <a:lnTo>
                      <a:pt x="474" y="886"/>
                    </a:lnTo>
                    <a:lnTo>
                      <a:pt x="454" y="788"/>
                    </a:lnTo>
                    <a:lnTo>
                      <a:pt x="432" y="700"/>
                    </a:lnTo>
                    <a:lnTo>
                      <a:pt x="408" y="616"/>
                    </a:lnTo>
                    <a:lnTo>
                      <a:pt x="382" y="540"/>
                    </a:lnTo>
                    <a:lnTo>
                      <a:pt x="356" y="470"/>
                    </a:lnTo>
                    <a:lnTo>
                      <a:pt x="326" y="404"/>
                    </a:lnTo>
                    <a:lnTo>
                      <a:pt x="294" y="342"/>
                    </a:lnTo>
                    <a:lnTo>
                      <a:pt x="260" y="286"/>
                    </a:lnTo>
                    <a:lnTo>
                      <a:pt x="222" y="232"/>
                    </a:lnTo>
                    <a:lnTo>
                      <a:pt x="184" y="182"/>
                    </a:lnTo>
                    <a:lnTo>
                      <a:pt x="142" y="134"/>
                    </a:lnTo>
                    <a:lnTo>
                      <a:pt x="98" y="88"/>
                    </a:lnTo>
                    <a:lnTo>
                      <a:pt x="5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1" name="Freeform 92"/>
              <p:cNvSpPr>
                <a:spLocks/>
              </p:cNvSpPr>
              <p:nvPr/>
            </p:nvSpPr>
            <p:spPr bwMode="auto">
              <a:xfrm>
                <a:off x="1299" y="1566"/>
                <a:ext cx="1156" cy="1758"/>
              </a:xfrm>
              <a:custGeom>
                <a:avLst/>
                <a:gdLst/>
                <a:ahLst/>
                <a:cxnLst>
                  <a:cxn ang="0">
                    <a:pos x="1156" y="1758"/>
                  </a:cxn>
                  <a:cxn ang="0">
                    <a:pos x="1156" y="1758"/>
                  </a:cxn>
                  <a:cxn ang="0">
                    <a:pos x="1134" y="1754"/>
                  </a:cxn>
                  <a:cxn ang="0">
                    <a:pos x="1108" y="1750"/>
                  </a:cxn>
                  <a:cxn ang="0">
                    <a:pos x="1074" y="1742"/>
                  </a:cxn>
                  <a:cxn ang="0">
                    <a:pos x="1034" y="1728"/>
                  </a:cxn>
                  <a:cxn ang="0">
                    <a:pos x="990" y="1710"/>
                  </a:cxn>
                  <a:cxn ang="0">
                    <a:pos x="940" y="1688"/>
                  </a:cxn>
                  <a:cxn ang="0">
                    <a:pos x="914" y="1674"/>
                  </a:cxn>
                  <a:cxn ang="0">
                    <a:pos x="888" y="1658"/>
                  </a:cxn>
                  <a:cxn ang="0">
                    <a:pos x="862" y="1640"/>
                  </a:cxn>
                  <a:cxn ang="0">
                    <a:pos x="836" y="1620"/>
                  </a:cxn>
                  <a:cxn ang="0">
                    <a:pos x="808" y="1600"/>
                  </a:cxn>
                  <a:cxn ang="0">
                    <a:pos x="782" y="1576"/>
                  </a:cxn>
                  <a:cxn ang="0">
                    <a:pos x="756" y="1550"/>
                  </a:cxn>
                  <a:cxn ang="0">
                    <a:pos x="732" y="1522"/>
                  </a:cxn>
                  <a:cxn ang="0">
                    <a:pos x="706" y="1490"/>
                  </a:cxn>
                  <a:cxn ang="0">
                    <a:pos x="682" y="1458"/>
                  </a:cxn>
                  <a:cxn ang="0">
                    <a:pos x="660" y="1422"/>
                  </a:cxn>
                  <a:cxn ang="0">
                    <a:pos x="638" y="1382"/>
                  </a:cxn>
                  <a:cxn ang="0">
                    <a:pos x="618" y="1342"/>
                  </a:cxn>
                  <a:cxn ang="0">
                    <a:pos x="600" y="1298"/>
                  </a:cxn>
                  <a:cxn ang="0">
                    <a:pos x="582" y="1250"/>
                  </a:cxn>
                  <a:cxn ang="0">
                    <a:pos x="568" y="1200"/>
                  </a:cxn>
                  <a:cxn ang="0">
                    <a:pos x="554" y="1146"/>
                  </a:cxn>
                  <a:cxn ang="0">
                    <a:pos x="544" y="1090"/>
                  </a:cxn>
                  <a:cxn ang="0">
                    <a:pos x="544" y="1090"/>
                  </a:cxn>
                  <a:cxn ang="0">
                    <a:pos x="524" y="976"/>
                  </a:cxn>
                  <a:cxn ang="0">
                    <a:pos x="502" y="872"/>
                  </a:cxn>
                  <a:cxn ang="0">
                    <a:pos x="478" y="776"/>
                  </a:cxn>
                  <a:cxn ang="0">
                    <a:pos x="454" y="686"/>
                  </a:cxn>
                  <a:cxn ang="0">
                    <a:pos x="428" y="604"/>
                  </a:cxn>
                  <a:cxn ang="0">
                    <a:pos x="400" y="528"/>
                  </a:cxn>
                  <a:cxn ang="0">
                    <a:pos x="370" y="458"/>
                  </a:cxn>
                  <a:cxn ang="0">
                    <a:pos x="338" y="392"/>
                  </a:cxn>
                  <a:cxn ang="0">
                    <a:pos x="306" y="332"/>
                  </a:cxn>
                  <a:cxn ang="0">
                    <a:pos x="270" y="276"/>
                  </a:cxn>
                  <a:cxn ang="0">
                    <a:pos x="230" y="224"/>
                  </a:cxn>
                  <a:cxn ang="0">
                    <a:pos x="190" y="176"/>
                  </a:cxn>
                  <a:cxn ang="0">
                    <a:pos x="146" y="128"/>
                  </a:cxn>
                  <a:cxn ang="0">
                    <a:pos x="100" y="84"/>
                  </a:cxn>
                  <a:cxn ang="0">
                    <a:pos x="52" y="42"/>
                  </a:cxn>
                  <a:cxn ang="0">
                    <a:pos x="0" y="0"/>
                  </a:cxn>
                </a:cxnLst>
                <a:rect l="0" t="0" r="r" b="b"/>
                <a:pathLst>
                  <a:path w="1156" h="1758">
                    <a:moveTo>
                      <a:pt x="1156" y="1758"/>
                    </a:moveTo>
                    <a:lnTo>
                      <a:pt x="1156" y="1758"/>
                    </a:lnTo>
                    <a:lnTo>
                      <a:pt x="1134" y="1754"/>
                    </a:lnTo>
                    <a:lnTo>
                      <a:pt x="1108" y="1750"/>
                    </a:lnTo>
                    <a:lnTo>
                      <a:pt x="1074" y="1742"/>
                    </a:lnTo>
                    <a:lnTo>
                      <a:pt x="1034" y="1728"/>
                    </a:lnTo>
                    <a:lnTo>
                      <a:pt x="990" y="1710"/>
                    </a:lnTo>
                    <a:lnTo>
                      <a:pt x="940" y="1688"/>
                    </a:lnTo>
                    <a:lnTo>
                      <a:pt x="914" y="1674"/>
                    </a:lnTo>
                    <a:lnTo>
                      <a:pt x="888" y="1658"/>
                    </a:lnTo>
                    <a:lnTo>
                      <a:pt x="862" y="1640"/>
                    </a:lnTo>
                    <a:lnTo>
                      <a:pt x="836" y="1620"/>
                    </a:lnTo>
                    <a:lnTo>
                      <a:pt x="808" y="1600"/>
                    </a:lnTo>
                    <a:lnTo>
                      <a:pt x="782" y="1576"/>
                    </a:lnTo>
                    <a:lnTo>
                      <a:pt x="756" y="1550"/>
                    </a:lnTo>
                    <a:lnTo>
                      <a:pt x="732" y="1522"/>
                    </a:lnTo>
                    <a:lnTo>
                      <a:pt x="706" y="1490"/>
                    </a:lnTo>
                    <a:lnTo>
                      <a:pt x="682" y="1458"/>
                    </a:lnTo>
                    <a:lnTo>
                      <a:pt x="660" y="1422"/>
                    </a:lnTo>
                    <a:lnTo>
                      <a:pt x="638" y="1382"/>
                    </a:lnTo>
                    <a:lnTo>
                      <a:pt x="618" y="1342"/>
                    </a:lnTo>
                    <a:lnTo>
                      <a:pt x="600" y="1298"/>
                    </a:lnTo>
                    <a:lnTo>
                      <a:pt x="582" y="1250"/>
                    </a:lnTo>
                    <a:lnTo>
                      <a:pt x="568" y="1200"/>
                    </a:lnTo>
                    <a:lnTo>
                      <a:pt x="554" y="1146"/>
                    </a:lnTo>
                    <a:lnTo>
                      <a:pt x="544" y="1090"/>
                    </a:lnTo>
                    <a:lnTo>
                      <a:pt x="544" y="1090"/>
                    </a:lnTo>
                    <a:lnTo>
                      <a:pt x="524" y="976"/>
                    </a:lnTo>
                    <a:lnTo>
                      <a:pt x="502" y="872"/>
                    </a:lnTo>
                    <a:lnTo>
                      <a:pt x="478" y="776"/>
                    </a:lnTo>
                    <a:lnTo>
                      <a:pt x="454" y="686"/>
                    </a:lnTo>
                    <a:lnTo>
                      <a:pt x="428" y="604"/>
                    </a:lnTo>
                    <a:lnTo>
                      <a:pt x="400" y="528"/>
                    </a:lnTo>
                    <a:lnTo>
                      <a:pt x="370" y="458"/>
                    </a:lnTo>
                    <a:lnTo>
                      <a:pt x="338" y="392"/>
                    </a:lnTo>
                    <a:lnTo>
                      <a:pt x="306" y="332"/>
                    </a:lnTo>
                    <a:lnTo>
                      <a:pt x="270" y="276"/>
                    </a:lnTo>
                    <a:lnTo>
                      <a:pt x="230" y="224"/>
                    </a:lnTo>
                    <a:lnTo>
                      <a:pt x="190" y="176"/>
                    </a:lnTo>
                    <a:lnTo>
                      <a:pt x="146" y="128"/>
                    </a:lnTo>
                    <a:lnTo>
                      <a:pt x="100" y="84"/>
                    </a:lnTo>
                    <a:lnTo>
                      <a:pt x="52" y="4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2" name="Freeform 93"/>
              <p:cNvSpPr>
                <a:spLocks/>
              </p:cNvSpPr>
              <p:nvPr/>
            </p:nvSpPr>
            <p:spPr bwMode="auto">
              <a:xfrm>
                <a:off x="1291" y="1579"/>
                <a:ext cx="1211" cy="1723"/>
              </a:xfrm>
              <a:custGeom>
                <a:avLst/>
                <a:gdLst/>
                <a:ahLst/>
                <a:cxnLst>
                  <a:cxn ang="0">
                    <a:pos x="1210" y="1724"/>
                  </a:cxn>
                  <a:cxn ang="0">
                    <a:pos x="1210" y="1724"/>
                  </a:cxn>
                  <a:cxn ang="0">
                    <a:pos x="1188" y="1722"/>
                  </a:cxn>
                  <a:cxn ang="0">
                    <a:pos x="1162" y="1718"/>
                  </a:cxn>
                  <a:cxn ang="0">
                    <a:pos x="1128" y="1710"/>
                  </a:cxn>
                  <a:cxn ang="0">
                    <a:pos x="1088" y="1700"/>
                  </a:cxn>
                  <a:cxn ang="0">
                    <a:pos x="1042" y="1684"/>
                  </a:cxn>
                  <a:cxn ang="0">
                    <a:pos x="992" y="1662"/>
                  </a:cxn>
                  <a:cxn ang="0">
                    <a:pos x="966" y="1648"/>
                  </a:cxn>
                  <a:cxn ang="0">
                    <a:pos x="940" y="1634"/>
                  </a:cxn>
                  <a:cxn ang="0">
                    <a:pos x="912" y="1618"/>
                  </a:cxn>
                  <a:cxn ang="0">
                    <a:pos x="886" y="1598"/>
                  </a:cxn>
                  <a:cxn ang="0">
                    <a:pos x="858" y="1578"/>
                  </a:cxn>
                  <a:cxn ang="0">
                    <a:pos x="832" y="1554"/>
                  </a:cxn>
                  <a:cxn ang="0">
                    <a:pos x="804" y="1530"/>
                  </a:cxn>
                  <a:cxn ang="0">
                    <a:pos x="778" y="1502"/>
                  </a:cxn>
                  <a:cxn ang="0">
                    <a:pos x="752" y="1472"/>
                  </a:cxn>
                  <a:cxn ang="0">
                    <a:pos x="728" y="1440"/>
                  </a:cxn>
                  <a:cxn ang="0">
                    <a:pos x="704" y="1404"/>
                  </a:cxn>
                  <a:cxn ang="0">
                    <a:pos x="680" y="1368"/>
                  </a:cxn>
                  <a:cxn ang="0">
                    <a:pos x="660" y="1326"/>
                  </a:cxn>
                  <a:cxn ang="0">
                    <a:pos x="640" y="1282"/>
                  </a:cxn>
                  <a:cxn ang="0">
                    <a:pos x="620" y="1236"/>
                  </a:cxn>
                  <a:cxn ang="0">
                    <a:pos x="604" y="1186"/>
                  </a:cxn>
                  <a:cxn ang="0">
                    <a:pos x="590" y="1132"/>
                  </a:cxn>
                  <a:cxn ang="0">
                    <a:pos x="576" y="1076"/>
                  </a:cxn>
                  <a:cxn ang="0">
                    <a:pos x="576" y="1076"/>
                  </a:cxn>
                  <a:cxn ang="0">
                    <a:pos x="554" y="962"/>
                  </a:cxn>
                  <a:cxn ang="0">
                    <a:pos x="528" y="858"/>
                  </a:cxn>
                  <a:cxn ang="0">
                    <a:pos x="502" y="762"/>
                  </a:cxn>
                  <a:cxn ang="0">
                    <a:pos x="476" y="674"/>
                  </a:cxn>
                  <a:cxn ang="0">
                    <a:pos x="446" y="592"/>
                  </a:cxn>
                  <a:cxn ang="0">
                    <a:pos x="416" y="516"/>
                  </a:cxn>
                  <a:cxn ang="0">
                    <a:pos x="384" y="446"/>
                  </a:cxn>
                  <a:cxn ang="0">
                    <a:pos x="350" y="382"/>
                  </a:cxn>
                  <a:cxn ang="0">
                    <a:pos x="314" y="324"/>
                  </a:cxn>
                  <a:cxn ang="0">
                    <a:pos x="278" y="268"/>
                  </a:cxn>
                  <a:cxn ang="0">
                    <a:pos x="238" y="216"/>
                  </a:cxn>
                  <a:cxn ang="0">
                    <a:pos x="194" y="170"/>
                  </a:cxn>
                  <a:cxn ang="0">
                    <a:pos x="150" y="124"/>
                  </a:cxn>
                  <a:cxn ang="0">
                    <a:pos x="102" y="80"/>
                  </a:cxn>
                  <a:cxn ang="0">
                    <a:pos x="52" y="40"/>
                  </a:cxn>
                  <a:cxn ang="0">
                    <a:pos x="0" y="0"/>
                  </a:cxn>
                </a:cxnLst>
                <a:rect l="0" t="0" r="r" b="b"/>
                <a:pathLst>
                  <a:path w="1210" h="1724">
                    <a:moveTo>
                      <a:pt x="1210" y="1724"/>
                    </a:moveTo>
                    <a:lnTo>
                      <a:pt x="1210" y="1724"/>
                    </a:lnTo>
                    <a:lnTo>
                      <a:pt x="1188" y="1722"/>
                    </a:lnTo>
                    <a:lnTo>
                      <a:pt x="1162" y="1718"/>
                    </a:lnTo>
                    <a:lnTo>
                      <a:pt x="1128" y="1710"/>
                    </a:lnTo>
                    <a:lnTo>
                      <a:pt x="1088" y="1700"/>
                    </a:lnTo>
                    <a:lnTo>
                      <a:pt x="1042" y="1684"/>
                    </a:lnTo>
                    <a:lnTo>
                      <a:pt x="992" y="1662"/>
                    </a:lnTo>
                    <a:lnTo>
                      <a:pt x="966" y="1648"/>
                    </a:lnTo>
                    <a:lnTo>
                      <a:pt x="940" y="1634"/>
                    </a:lnTo>
                    <a:lnTo>
                      <a:pt x="912" y="1618"/>
                    </a:lnTo>
                    <a:lnTo>
                      <a:pt x="886" y="1598"/>
                    </a:lnTo>
                    <a:lnTo>
                      <a:pt x="858" y="1578"/>
                    </a:lnTo>
                    <a:lnTo>
                      <a:pt x="832" y="1554"/>
                    </a:lnTo>
                    <a:lnTo>
                      <a:pt x="804" y="1530"/>
                    </a:lnTo>
                    <a:lnTo>
                      <a:pt x="778" y="1502"/>
                    </a:lnTo>
                    <a:lnTo>
                      <a:pt x="752" y="1472"/>
                    </a:lnTo>
                    <a:lnTo>
                      <a:pt x="728" y="1440"/>
                    </a:lnTo>
                    <a:lnTo>
                      <a:pt x="704" y="1404"/>
                    </a:lnTo>
                    <a:lnTo>
                      <a:pt x="680" y="1368"/>
                    </a:lnTo>
                    <a:lnTo>
                      <a:pt x="660" y="1326"/>
                    </a:lnTo>
                    <a:lnTo>
                      <a:pt x="640" y="1282"/>
                    </a:lnTo>
                    <a:lnTo>
                      <a:pt x="620" y="1236"/>
                    </a:lnTo>
                    <a:lnTo>
                      <a:pt x="604" y="1186"/>
                    </a:lnTo>
                    <a:lnTo>
                      <a:pt x="590" y="1132"/>
                    </a:lnTo>
                    <a:lnTo>
                      <a:pt x="576" y="1076"/>
                    </a:lnTo>
                    <a:lnTo>
                      <a:pt x="576" y="1076"/>
                    </a:lnTo>
                    <a:lnTo>
                      <a:pt x="554" y="962"/>
                    </a:lnTo>
                    <a:lnTo>
                      <a:pt x="528" y="858"/>
                    </a:lnTo>
                    <a:lnTo>
                      <a:pt x="502" y="762"/>
                    </a:lnTo>
                    <a:lnTo>
                      <a:pt x="476" y="674"/>
                    </a:lnTo>
                    <a:lnTo>
                      <a:pt x="446" y="592"/>
                    </a:lnTo>
                    <a:lnTo>
                      <a:pt x="416" y="516"/>
                    </a:lnTo>
                    <a:lnTo>
                      <a:pt x="384" y="446"/>
                    </a:lnTo>
                    <a:lnTo>
                      <a:pt x="350" y="382"/>
                    </a:lnTo>
                    <a:lnTo>
                      <a:pt x="314" y="324"/>
                    </a:lnTo>
                    <a:lnTo>
                      <a:pt x="278" y="268"/>
                    </a:lnTo>
                    <a:lnTo>
                      <a:pt x="238" y="216"/>
                    </a:lnTo>
                    <a:lnTo>
                      <a:pt x="194" y="170"/>
                    </a:lnTo>
                    <a:lnTo>
                      <a:pt x="150" y="124"/>
                    </a:lnTo>
                    <a:lnTo>
                      <a:pt x="102" y="80"/>
                    </a:lnTo>
                    <a:lnTo>
                      <a:pt x="52" y="4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3" name="Freeform 94"/>
              <p:cNvSpPr>
                <a:spLocks/>
              </p:cNvSpPr>
              <p:nvPr/>
            </p:nvSpPr>
            <p:spPr bwMode="auto">
              <a:xfrm>
                <a:off x="1282" y="1593"/>
                <a:ext cx="1268" cy="1686"/>
              </a:xfrm>
              <a:custGeom>
                <a:avLst/>
                <a:gdLst/>
                <a:ahLst/>
                <a:cxnLst>
                  <a:cxn ang="0">
                    <a:pos x="1268" y="1686"/>
                  </a:cxn>
                  <a:cxn ang="0">
                    <a:pos x="1268" y="1686"/>
                  </a:cxn>
                  <a:cxn ang="0">
                    <a:pos x="1244" y="1684"/>
                  </a:cxn>
                  <a:cxn ang="0">
                    <a:pos x="1218" y="1682"/>
                  </a:cxn>
                  <a:cxn ang="0">
                    <a:pos x="1184" y="1676"/>
                  </a:cxn>
                  <a:cxn ang="0">
                    <a:pos x="1144" y="1666"/>
                  </a:cxn>
                  <a:cxn ang="0">
                    <a:pos x="1098" y="1652"/>
                  </a:cxn>
                  <a:cxn ang="0">
                    <a:pos x="1046" y="1632"/>
                  </a:cxn>
                  <a:cxn ang="0">
                    <a:pos x="1020" y="1620"/>
                  </a:cxn>
                  <a:cxn ang="0">
                    <a:pos x="992" y="1606"/>
                  </a:cxn>
                  <a:cxn ang="0">
                    <a:pos x="966" y="1590"/>
                  </a:cxn>
                  <a:cxn ang="0">
                    <a:pos x="938" y="1574"/>
                  </a:cxn>
                  <a:cxn ang="0">
                    <a:pos x="910" y="1554"/>
                  </a:cxn>
                  <a:cxn ang="0">
                    <a:pos x="882" y="1532"/>
                  </a:cxn>
                  <a:cxn ang="0">
                    <a:pos x="854" y="1508"/>
                  </a:cxn>
                  <a:cxn ang="0">
                    <a:pos x="828" y="1480"/>
                  </a:cxn>
                  <a:cxn ang="0">
                    <a:pos x="800" y="1452"/>
                  </a:cxn>
                  <a:cxn ang="0">
                    <a:pos x="774" y="1420"/>
                  </a:cxn>
                  <a:cxn ang="0">
                    <a:pos x="750" y="1386"/>
                  </a:cxn>
                  <a:cxn ang="0">
                    <a:pos x="726" y="1348"/>
                  </a:cxn>
                  <a:cxn ang="0">
                    <a:pos x="702" y="1308"/>
                  </a:cxn>
                  <a:cxn ang="0">
                    <a:pos x="682" y="1264"/>
                  </a:cxn>
                  <a:cxn ang="0">
                    <a:pos x="662" y="1218"/>
                  </a:cxn>
                  <a:cxn ang="0">
                    <a:pos x="642" y="1168"/>
                  </a:cxn>
                  <a:cxn ang="0">
                    <a:pos x="626" y="1116"/>
                  </a:cxn>
                  <a:cxn ang="0">
                    <a:pos x="612" y="1058"/>
                  </a:cxn>
                  <a:cxn ang="0">
                    <a:pos x="612" y="1058"/>
                  </a:cxn>
                  <a:cxn ang="0">
                    <a:pos x="584" y="946"/>
                  </a:cxn>
                  <a:cxn ang="0">
                    <a:pos x="556" y="842"/>
                  </a:cxn>
                  <a:cxn ang="0">
                    <a:pos x="528" y="746"/>
                  </a:cxn>
                  <a:cxn ang="0">
                    <a:pos x="498" y="658"/>
                  </a:cxn>
                  <a:cxn ang="0">
                    <a:pos x="466" y="576"/>
                  </a:cxn>
                  <a:cxn ang="0">
                    <a:pos x="434" y="502"/>
                  </a:cxn>
                  <a:cxn ang="0">
                    <a:pos x="400" y="434"/>
                  </a:cxn>
                  <a:cxn ang="0">
                    <a:pos x="364" y="370"/>
                  </a:cxn>
                  <a:cxn ang="0">
                    <a:pos x="326" y="312"/>
                  </a:cxn>
                  <a:cxn ang="0">
                    <a:pos x="286" y="258"/>
                  </a:cxn>
                  <a:cxn ang="0">
                    <a:pos x="246" y="208"/>
                  </a:cxn>
                  <a:cxn ang="0">
                    <a:pos x="202" y="162"/>
                  </a:cxn>
                  <a:cxn ang="0">
                    <a:pos x="156" y="118"/>
                  </a:cxn>
                  <a:cxn ang="0">
                    <a:pos x="106" y="76"/>
                  </a:cxn>
                  <a:cxn ang="0">
                    <a:pos x="54" y="38"/>
                  </a:cxn>
                  <a:cxn ang="0">
                    <a:pos x="0" y="0"/>
                  </a:cxn>
                </a:cxnLst>
                <a:rect l="0" t="0" r="r" b="b"/>
                <a:pathLst>
                  <a:path w="1268" h="1686">
                    <a:moveTo>
                      <a:pt x="1268" y="1686"/>
                    </a:moveTo>
                    <a:lnTo>
                      <a:pt x="1268" y="1686"/>
                    </a:lnTo>
                    <a:lnTo>
                      <a:pt x="1244" y="1684"/>
                    </a:lnTo>
                    <a:lnTo>
                      <a:pt x="1218" y="1682"/>
                    </a:lnTo>
                    <a:lnTo>
                      <a:pt x="1184" y="1676"/>
                    </a:lnTo>
                    <a:lnTo>
                      <a:pt x="1144" y="1666"/>
                    </a:lnTo>
                    <a:lnTo>
                      <a:pt x="1098" y="1652"/>
                    </a:lnTo>
                    <a:lnTo>
                      <a:pt x="1046" y="1632"/>
                    </a:lnTo>
                    <a:lnTo>
                      <a:pt x="1020" y="1620"/>
                    </a:lnTo>
                    <a:lnTo>
                      <a:pt x="992" y="1606"/>
                    </a:lnTo>
                    <a:lnTo>
                      <a:pt x="966" y="1590"/>
                    </a:lnTo>
                    <a:lnTo>
                      <a:pt x="938" y="1574"/>
                    </a:lnTo>
                    <a:lnTo>
                      <a:pt x="910" y="1554"/>
                    </a:lnTo>
                    <a:lnTo>
                      <a:pt x="882" y="1532"/>
                    </a:lnTo>
                    <a:lnTo>
                      <a:pt x="854" y="1508"/>
                    </a:lnTo>
                    <a:lnTo>
                      <a:pt x="828" y="1480"/>
                    </a:lnTo>
                    <a:lnTo>
                      <a:pt x="800" y="1452"/>
                    </a:lnTo>
                    <a:lnTo>
                      <a:pt x="774" y="1420"/>
                    </a:lnTo>
                    <a:lnTo>
                      <a:pt x="750" y="1386"/>
                    </a:lnTo>
                    <a:lnTo>
                      <a:pt x="726" y="1348"/>
                    </a:lnTo>
                    <a:lnTo>
                      <a:pt x="702" y="1308"/>
                    </a:lnTo>
                    <a:lnTo>
                      <a:pt x="682" y="1264"/>
                    </a:lnTo>
                    <a:lnTo>
                      <a:pt x="662" y="1218"/>
                    </a:lnTo>
                    <a:lnTo>
                      <a:pt x="642" y="1168"/>
                    </a:lnTo>
                    <a:lnTo>
                      <a:pt x="626" y="1116"/>
                    </a:lnTo>
                    <a:lnTo>
                      <a:pt x="612" y="1058"/>
                    </a:lnTo>
                    <a:lnTo>
                      <a:pt x="612" y="1058"/>
                    </a:lnTo>
                    <a:lnTo>
                      <a:pt x="584" y="946"/>
                    </a:lnTo>
                    <a:lnTo>
                      <a:pt x="556" y="842"/>
                    </a:lnTo>
                    <a:lnTo>
                      <a:pt x="528" y="746"/>
                    </a:lnTo>
                    <a:lnTo>
                      <a:pt x="498" y="658"/>
                    </a:lnTo>
                    <a:lnTo>
                      <a:pt x="466" y="576"/>
                    </a:lnTo>
                    <a:lnTo>
                      <a:pt x="434" y="502"/>
                    </a:lnTo>
                    <a:lnTo>
                      <a:pt x="400" y="434"/>
                    </a:lnTo>
                    <a:lnTo>
                      <a:pt x="364" y="370"/>
                    </a:lnTo>
                    <a:lnTo>
                      <a:pt x="326" y="312"/>
                    </a:lnTo>
                    <a:lnTo>
                      <a:pt x="286" y="258"/>
                    </a:lnTo>
                    <a:lnTo>
                      <a:pt x="246" y="208"/>
                    </a:lnTo>
                    <a:lnTo>
                      <a:pt x="202" y="162"/>
                    </a:lnTo>
                    <a:lnTo>
                      <a:pt x="156" y="118"/>
                    </a:lnTo>
                    <a:lnTo>
                      <a:pt x="106" y="76"/>
                    </a:lnTo>
                    <a:lnTo>
                      <a:pt x="54" y="3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4" name="Freeform 95"/>
              <p:cNvSpPr>
                <a:spLocks/>
              </p:cNvSpPr>
              <p:nvPr/>
            </p:nvSpPr>
            <p:spPr bwMode="auto">
              <a:xfrm>
                <a:off x="1273" y="1606"/>
                <a:ext cx="1321" cy="1649"/>
              </a:xfrm>
              <a:custGeom>
                <a:avLst/>
                <a:gdLst/>
                <a:ahLst/>
                <a:cxnLst>
                  <a:cxn ang="0">
                    <a:pos x="1320" y="1648"/>
                  </a:cxn>
                  <a:cxn ang="0">
                    <a:pos x="1320" y="1648"/>
                  </a:cxn>
                  <a:cxn ang="0">
                    <a:pos x="1298" y="1648"/>
                  </a:cxn>
                  <a:cxn ang="0">
                    <a:pos x="1272" y="1644"/>
                  </a:cxn>
                  <a:cxn ang="0">
                    <a:pos x="1238" y="1640"/>
                  </a:cxn>
                  <a:cxn ang="0">
                    <a:pos x="1196" y="1632"/>
                  </a:cxn>
                  <a:cxn ang="0">
                    <a:pos x="1150" y="1620"/>
                  </a:cxn>
                  <a:cxn ang="0">
                    <a:pos x="1098" y="1602"/>
                  </a:cxn>
                  <a:cxn ang="0">
                    <a:pos x="1072" y="1592"/>
                  </a:cxn>
                  <a:cxn ang="0">
                    <a:pos x="1044" y="1578"/>
                  </a:cxn>
                  <a:cxn ang="0">
                    <a:pos x="1016" y="1564"/>
                  </a:cxn>
                  <a:cxn ang="0">
                    <a:pos x="988" y="1546"/>
                  </a:cxn>
                  <a:cxn ang="0">
                    <a:pos x="958" y="1528"/>
                  </a:cxn>
                  <a:cxn ang="0">
                    <a:pos x="930" y="1508"/>
                  </a:cxn>
                  <a:cxn ang="0">
                    <a:pos x="902" y="1484"/>
                  </a:cxn>
                  <a:cxn ang="0">
                    <a:pos x="874" y="1458"/>
                  </a:cxn>
                  <a:cxn ang="0">
                    <a:pos x="846" y="1430"/>
                  </a:cxn>
                  <a:cxn ang="0">
                    <a:pos x="820" y="1400"/>
                  </a:cxn>
                  <a:cxn ang="0">
                    <a:pos x="792" y="1366"/>
                  </a:cxn>
                  <a:cxn ang="0">
                    <a:pos x="768" y="1328"/>
                  </a:cxn>
                  <a:cxn ang="0">
                    <a:pos x="744" y="1290"/>
                  </a:cxn>
                  <a:cxn ang="0">
                    <a:pos x="720" y="1246"/>
                  </a:cxn>
                  <a:cxn ang="0">
                    <a:pos x="700" y="1200"/>
                  </a:cxn>
                  <a:cxn ang="0">
                    <a:pos x="680" y="1152"/>
                  </a:cxn>
                  <a:cxn ang="0">
                    <a:pos x="662" y="1098"/>
                  </a:cxn>
                  <a:cxn ang="0">
                    <a:pos x="646" y="1042"/>
                  </a:cxn>
                  <a:cxn ang="0">
                    <a:pos x="646" y="1042"/>
                  </a:cxn>
                  <a:cxn ang="0">
                    <a:pos x="614" y="930"/>
                  </a:cxn>
                  <a:cxn ang="0">
                    <a:pos x="584" y="826"/>
                  </a:cxn>
                  <a:cxn ang="0">
                    <a:pos x="552" y="730"/>
                  </a:cxn>
                  <a:cxn ang="0">
                    <a:pos x="518" y="644"/>
                  </a:cxn>
                  <a:cxn ang="0">
                    <a:pos x="484" y="562"/>
                  </a:cxn>
                  <a:cxn ang="0">
                    <a:pos x="450" y="488"/>
                  </a:cxn>
                  <a:cxn ang="0">
                    <a:pos x="414" y="422"/>
                  </a:cxn>
                  <a:cxn ang="0">
                    <a:pos x="376" y="358"/>
                  </a:cxn>
                  <a:cxn ang="0">
                    <a:pos x="336" y="302"/>
                  </a:cxn>
                  <a:cxn ang="0">
                    <a:pos x="296" y="250"/>
                  </a:cxn>
                  <a:cxn ang="0">
                    <a:pos x="252" y="200"/>
                  </a:cxn>
                  <a:cxn ang="0">
                    <a:pos x="206" y="156"/>
                  </a:cxn>
                  <a:cxn ang="0">
                    <a:pos x="158" y="114"/>
                  </a:cxn>
                  <a:cxn ang="0">
                    <a:pos x="108" y="74"/>
                  </a:cxn>
                  <a:cxn ang="0">
                    <a:pos x="56" y="36"/>
                  </a:cxn>
                  <a:cxn ang="0">
                    <a:pos x="0" y="0"/>
                  </a:cxn>
                </a:cxnLst>
                <a:rect l="0" t="0" r="r" b="b"/>
                <a:pathLst>
                  <a:path w="1320" h="1648">
                    <a:moveTo>
                      <a:pt x="1320" y="1648"/>
                    </a:moveTo>
                    <a:lnTo>
                      <a:pt x="1320" y="1648"/>
                    </a:lnTo>
                    <a:lnTo>
                      <a:pt x="1298" y="1648"/>
                    </a:lnTo>
                    <a:lnTo>
                      <a:pt x="1272" y="1644"/>
                    </a:lnTo>
                    <a:lnTo>
                      <a:pt x="1238" y="1640"/>
                    </a:lnTo>
                    <a:lnTo>
                      <a:pt x="1196" y="1632"/>
                    </a:lnTo>
                    <a:lnTo>
                      <a:pt x="1150" y="1620"/>
                    </a:lnTo>
                    <a:lnTo>
                      <a:pt x="1098" y="1602"/>
                    </a:lnTo>
                    <a:lnTo>
                      <a:pt x="1072" y="1592"/>
                    </a:lnTo>
                    <a:lnTo>
                      <a:pt x="1044" y="1578"/>
                    </a:lnTo>
                    <a:lnTo>
                      <a:pt x="1016" y="1564"/>
                    </a:lnTo>
                    <a:lnTo>
                      <a:pt x="988" y="1546"/>
                    </a:lnTo>
                    <a:lnTo>
                      <a:pt x="958" y="1528"/>
                    </a:lnTo>
                    <a:lnTo>
                      <a:pt x="930" y="1508"/>
                    </a:lnTo>
                    <a:lnTo>
                      <a:pt x="902" y="1484"/>
                    </a:lnTo>
                    <a:lnTo>
                      <a:pt x="874" y="1458"/>
                    </a:lnTo>
                    <a:lnTo>
                      <a:pt x="846" y="1430"/>
                    </a:lnTo>
                    <a:lnTo>
                      <a:pt x="820" y="1400"/>
                    </a:lnTo>
                    <a:lnTo>
                      <a:pt x="792" y="1366"/>
                    </a:lnTo>
                    <a:lnTo>
                      <a:pt x="768" y="1328"/>
                    </a:lnTo>
                    <a:lnTo>
                      <a:pt x="744" y="1290"/>
                    </a:lnTo>
                    <a:lnTo>
                      <a:pt x="720" y="1246"/>
                    </a:lnTo>
                    <a:lnTo>
                      <a:pt x="700" y="1200"/>
                    </a:lnTo>
                    <a:lnTo>
                      <a:pt x="680" y="1152"/>
                    </a:lnTo>
                    <a:lnTo>
                      <a:pt x="662" y="1098"/>
                    </a:lnTo>
                    <a:lnTo>
                      <a:pt x="646" y="1042"/>
                    </a:lnTo>
                    <a:lnTo>
                      <a:pt x="646" y="1042"/>
                    </a:lnTo>
                    <a:lnTo>
                      <a:pt x="614" y="930"/>
                    </a:lnTo>
                    <a:lnTo>
                      <a:pt x="584" y="826"/>
                    </a:lnTo>
                    <a:lnTo>
                      <a:pt x="552" y="730"/>
                    </a:lnTo>
                    <a:lnTo>
                      <a:pt x="518" y="644"/>
                    </a:lnTo>
                    <a:lnTo>
                      <a:pt x="484" y="562"/>
                    </a:lnTo>
                    <a:lnTo>
                      <a:pt x="450" y="488"/>
                    </a:lnTo>
                    <a:lnTo>
                      <a:pt x="414" y="422"/>
                    </a:lnTo>
                    <a:lnTo>
                      <a:pt x="376" y="358"/>
                    </a:lnTo>
                    <a:lnTo>
                      <a:pt x="336" y="302"/>
                    </a:lnTo>
                    <a:lnTo>
                      <a:pt x="296" y="250"/>
                    </a:lnTo>
                    <a:lnTo>
                      <a:pt x="252" y="200"/>
                    </a:lnTo>
                    <a:lnTo>
                      <a:pt x="206" y="156"/>
                    </a:lnTo>
                    <a:lnTo>
                      <a:pt x="158" y="114"/>
                    </a:lnTo>
                    <a:lnTo>
                      <a:pt x="108" y="74"/>
                    </a:lnTo>
                    <a:lnTo>
                      <a:pt x="56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1266" y="1624"/>
                <a:ext cx="1374" cy="1606"/>
              </a:xfrm>
              <a:custGeom>
                <a:avLst/>
                <a:gdLst/>
                <a:ahLst/>
                <a:cxnLst>
                  <a:cxn ang="0">
                    <a:pos x="1374" y="1606"/>
                  </a:cxn>
                  <a:cxn ang="0">
                    <a:pos x="1374" y="1606"/>
                  </a:cxn>
                  <a:cxn ang="0">
                    <a:pos x="1352" y="1606"/>
                  </a:cxn>
                  <a:cxn ang="0">
                    <a:pos x="1326" y="1604"/>
                  </a:cxn>
                  <a:cxn ang="0">
                    <a:pos x="1290" y="1602"/>
                  </a:cxn>
                  <a:cxn ang="0">
                    <a:pos x="1250" y="1596"/>
                  </a:cxn>
                  <a:cxn ang="0">
                    <a:pos x="1202" y="1584"/>
                  </a:cxn>
                  <a:cxn ang="0">
                    <a:pos x="1150" y="1568"/>
                  </a:cxn>
                  <a:cxn ang="0">
                    <a:pos x="1122" y="1558"/>
                  </a:cxn>
                  <a:cxn ang="0">
                    <a:pos x="1094" y="1546"/>
                  </a:cxn>
                  <a:cxn ang="0">
                    <a:pos x="1066" y="1532"/>
                  </a:cxn>
                  <a:cxn ang="0">
                    <a:pos x="1036" y="1518"/>
                  </a:cxn>
                  <a:cxn ang="0">
                    <a:pos x="1008" y="1500"/>
                  </a:cxn>
                  <a:cxn ang="0">
                    <a:pos x="978" y="1480"/>
                  </a:cxn>
                  <a:cxn ang="0">
                    <a:pos x="948" y="1458"/>
                  </a:cxn>
                  <a:cxn ang="0">
                    <a:pos x="920" y="1432"/>
                  </a:cxn>
                  <a:cxn ang="0">
                    <a:pos x="892" y="1406"/>
                  </a:cxn>
                  <a:cxn ang="0">
                    <a:pos x="864" y="1376"/>
                  </a:cxn>
                  <a:cxn ang="0">
                    <a:pos x="836" y="1342"/>
                  </a:cxn>
                  <a:cxn ang="0">
                    <a:pos x="810" y="1306"/>
                  </a:cxn>
                  <a:cxn ang="0">
                    <a:pos x="784" y="1268"/>
                  </a:cxn>
                  <a:cxn ang="0">
                    <a:pos x="760" y="1226"/>
                  </a:cxn>
                  <a:cxn ang="0">
                    <a:pos x="738" y="1180"/>
                  </a:cxn>
                  <a:cxn ang="0">
                    <a:pos x="716" y="1132"/>
                  </a:cxn>
                  <a:cxn ang="0">
                    <a:pos x="696" y="1078"/>
                  </a:cxn>
                  <a:cxn ang="0">
                    <a:pos x="678" y="1022"/>
                  </a:cxn>
                  <a:cxn ang="0">
                    <a:pos x="678" y="1022"/>
                  </a:cxn>
                  <a:cxn ang="0">
                    <a:pos x="644" y="910"/>
                  </a:cxn>
                  <a:cxn ang="0">
                    <a:pos x="610" y="808"/>
                  </a:cxn>
                  <a:cxn ang="0">
                    <a:pos x="574" y="714"/>
                  </a:cxn>
                  <a:cxn ang="0">
                    <a:pos x="540" y="626"/>
                  </a:cxn>
                  <a:cxn ang="0">
                    <a:pos x="504" y="546"/>
                  </a:cxn>
                  <a:cxn ang="0">
                    <a:pos x="466" y="474"/>
                  </a:cxn>
                  <a:cxn ang="0">
                    <a:pos x="428" y="408"/>
                  </a:cxn>
                  <a:cxn ang="0">
                    <a:pos x="388" y="346"/>
                  </a:cxn>
                  <a:cxn ang="0">
                    <a:pos x="346" y="290"/>
                  </a:cxn>
                  <a:cxn ang="0">
                    <a:pos x="304" y="238"/>
                  </a:cxn>
                  <a:cxn ang="0">
                    <a:pos x="258" y="192"/>
                  </a:cxn>
                  <a:cxn ang="0">
                    <a:pos x="212" y="148"/>
                  </a:cxn>
                  <a:cxn ang="0">
                    <a:pos x="162" y="108"/>
                  </a:cxn>
                  <a:cxn ang="0">
                    <a:pos x="110" y="70"/>
                  </a:cxn>
                  <a:cxn ang="0">
                    <a:pos x="56" y="34"/>
                  </a:cxn>
                  <a:cxn ang="0">
                    <a:pos x="0" y="0"/>
                  </a:cxn>
                </a:cxnLst>
                <a:rect l="0" t="0" r="r" b="b"/>
                <a:pathLst>
                  <a:path w="1374" h="1606">
                    <a:moveTo>
                      <a:pt x="1374" y="1606"/>
                    </a:moveTo>
                    <a:lnTo>
                      <a:pt x="1374" y="1606"/>
                    </a:lnTo>
                    <a:lnTo>
                      <a:pt x="1352" y="1606"/>
                    </a:lnTo>
                    <a:lnTo>
                      <a:pt x="1326" y="1604"/>
                    </a:lnTo>
                    <a:lnTo>
                      <a:pt x="1290" y="1602"/>
                    </a:lnTo>
                    <a:lnTo>
                      <a:pt x="1250" y="1596"/>
                    </a:lnTo>
                    <a:lnTo>
                      <a:pt x="1202" y="1584"/>
                    </a:lnTo>
                    <a:lnTo>
                      <a:pt x="1150" y="1568"/>
                    </a:lnTo>
                    <a:lnTo>
                      <a:pt x="1122" y="1558"/>
                    </a:lnTo>
                    <a:lnTo>
                      <a:pt x="1094" y="1546"/>
                    </a:lnTo>
                    <a:lnTo>
                      <a:pt x="1066" y="1532"/>
                    </a:lnTo>
                    <a:lnTo>
                      <a:pt x="1036" y="1518"/>
                    </a:lnTo>
                    <a:lnTo>
                      <a:pt x="1008" y="1500"/>
                    </a:lnTo>
                    <a:lnTo>
                      <a:pt x="978" y="1480"/>
                    </a:lnTo>
                    <a:lnTo>
                      <a:pt x="948" y="1458"/>
                    </a:lnTo>
                    <a:lnTo>
                      <a:pt x="920" y="1432"/>
                    </a:lnTo>
                    <a:lnTo>
                      <a:pt x="892" y="1406"/>
                    </a:lnTo>
                    <a:lnTo>
                      <a:pt x="864" y="1376"/>
                    </a:lnTo>
                    <a:lnTo>
                      <a:pt x="836" y="1342"/>
                    </a:lnTo>
                    <a:lnTo>
                      <a:pt x="810" y="1306"/>
                    </a:lnTo>
                    <a:lnTo>
                      <a:pt x="784" y="1268"/>
                    </a:lnTo>
                    <a:lnTo>
                      <a:pt x="760" y="1226"/>
                    </a:lnTo>
                    <a:lnTo>
                      <a:pt x="738" y="1180"/>
                    </a:lnTo>
                    <a:lnTo>
                      <a:pt x="716" y="1132"/>
                    </a:lnTo>
                    <a:lnTo>
                      <a:pt x="696" y="1078"/>
                    </a:lnTo>
                    <a:lnTo>
                      <a:pt x="678" y="1022"/>
                    </a:lnTo>
                    <a:lnTo>
                      <a:pt x="678" y="1022"/>
                    </a:lnTo>
                    <a:lnTo>
                      <a:pt x="644" y="910"/>
                    </a:lnTo>
                    <a:lnTo>
                      <a:pt x="610" y="808"/>
                    </a:lnTo>
                    <a:lnTo>
                      <a:pt x="574" y="714"/>
                    </a:lnTo>
                    <a:lnTo>
                      <a:pt x="540" y="626"/>
                    </a:lnTo>
                    <a:lnTo>
                      <a:pt x="504" y="546"/>
                    </a:lnTo>
                    <a:lnTo>
                      <a:pt x="466" y="474"/>
                    </a:lnTo>
                    <a:lnTo>
                      <a:pt x="428" y="408"/>
                    </a:lnTo>
                    <a:lnTo>
                      <a:pt x="388" y="346"/>
                    </a:lnTo>
                    <a:lnTo>
                      <a:pt x="346" y="290"/>
                    </a:lnTo>
                    <a:lnTo>
                      <a:pt x="304" y="238"/>
                    </a:lnTo>
                    <a:lnTo>
                      <a:pt x="258" y="192"/>
                    </a:lnTo>
                    <a:lnTo>
                      <a:pt x="212" y="148"/>
                    </a:lnTo>
                    <a:lnTo>
                      <a:pt x="162" y="108"/>
                    </a:lnTo>
                    <a:lnTo>
                      <a:pt x="110" y="70"/>
                    </a:lnTo>
                    <a:lnTo>
                      <a:pt x="56" y="3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6" name="Freeform 97"/>
              <p:cNvSpPr>
                <a:spLocks/>
              </p:cNvSpPr>
              <p:nvPr/>
            </p:nvSpPr>
            <p:spPr bwMode="auto">
              <a:xfrm>
                <a:off x="1258" y="1639"/>
                <a:ext cx="1426" cy="1564"/>
              </a:xfrm>
              <a:custGeom>
                <a:avLst/>
                <a:gdLst/>
                <a:ahLst/>
                <a:cxnLst>
                  <a:cxn ang="0">
                    <a:pos x="1426" y="1562"/>
                  </a:cxn>
                  <a:cxn ang="0">
                    <a:pos x="1426" y="1562"/>
                  </a:cxn>
                  <a:cxn ang="0">
                    <a:pos x="1404" y="1564"/>
                  </a:cxn>
                  <a:cxn ang="0">
                    <a:pos x="1378" y="1564"/>
                  </a:cxn>
                  <a:cxn ang="0">
                    <a:pos x="1344" y="1562"/>
                  </a:cxn>
                  <a:cxn ang="0">
                    <a:pos x="1302" y="1556"/>
                  </a:cxn>
                  <a:cxn ang="0">
                    <a:pos x="1254" y="1548"/>
                  </a:cxn>
                  <a:cxn ang="0">
                    <a:pos x="1200" y="1534"/>
                  </a:cxn>
                  <a:cxn ang="0">
                    <a:pos x="1172" y="1524"/>
                  </a:cxn>
                  <a:cxn ang="0">
                    <a:pos x="1144" y="1514"/>
                  </a:cxn>
                  <a:cxn ang="0">
                    <a:pos x="1116" y="1502"/>
                  </a:cxn>
                  <a:cxn ang="0">
                    <a:pos x="1086" y="1486"/>
                  </a:cxn>
                  <a:cxn ang="0">
                    <a:pos x="1056" y="1470"/>
                  </a:cxn>
                  <a:cxn ang="0">
                    <a:pos x="1026" y="1450"/>
                  </a:cxn>
                  <a:cxn ang="0">
                    <a:pos x="996" y="1430"/>
                  </a:cxn>
                  <a:cxn ang="0">
                    <a:pos x="966" y="1406"/>
                  </a:cxn>
                  <a:cxn ang="0">
                    <a:pos x="936" y="1380"/>
                  </a:cxn>
                  <a:cxn ang="0">
                    <a:pos x="908" y="1350"/>
                  </a:cxn>
                  <a:cxn ang="0">
                    <a:pos x="880" y="1318"/>
                  </a:cxn>
                  <a:cxn ang="0">
                    <a:pos x="852" y="1284"/>
                  </a:cxn>
                  <a:cxn ang="0">
                    <a:pos x="826" y="1246"/>
                  </a:cxn>
                  <a:cxn ang="0">
                    <a:pos x="800" y="1204"/>
                  </a:cxn>
                  <a:cxn ang="0">
                    <a:pos x="776" y="1160"/>
                  </a:cxn>
                  <a:cxn ang="0">
                    <a:pos x="752" y="1110"/>
                  </a:cxn>
                  <a:cxn ang="0">
                    <a:pos x="732" y="1058"/>
                  </a:cxn>
                  <a:cxn ang="0">
                    <a:pos x="712" y="1002"/>
                  </a:cxn>
                  <a:cxn ang="0">
                    <a:pos x="712" y="1002"/>
                  </a:cxn>
                  <a:cxn ang="0">
                    <a:pos x="674" y="892"/>
                  </a:cxn>
                  <a:cxn ang="0">
                    <a:pos x="636" y="790"/>
                  </a:cxn>
                  <a:cxn ang="0">
                    <a:pos x="598" y="696"/>
                  </a:cxn>
                  <a:cxn ang="0">
                    <a:pos x="560" y="610"/>
                  </a:cxn>
                  <a:cxn ang="0">
                    <a:pos x="522" y="530"/>
                  </a:cxn>
                  <a:cxn ang="0">
                    <a:pos x="482" y="460"/>
                  </a:cxn>
                  <a:cxn ang="0">
                    <a:pos x="442" y="394"/>
                  </a:cxn>
                  <a:cxn ang="0">
                    <a:pos x="400" y="334"/>
                  </a:cxn>
                  <a:cxn ang="0">
                    <a:pos x="356" y="278"/>
                  </a:cxn>
                  <a:cxn ang="0">
                    <a:pos x="312" y="228"/>
                  </a:cxn>
                  <a:cxn ang="0">
                    <a:pos x="266" y="184"/>
                  </a:cxn>
                  <a:cxn ang="0">
                    <a:pos x="216" y="142"/>
                  </a:cxn>
                  <a:cxn ang="0">
                    <a:pos x="166" y="102"/>
                  </a:cxn>
                  <a:cxn ang="0">
                    <a:pos x="114" y="66"/>
                  </a:cxn>
                  <a:cxn ang="0">
                    <a:pos x="58" y="32"/>
                  </a:cxn>
                  <a:cxn ang="0">
                    <a:pos x="0" y="0"/>
                  </a:cxn>
                </a:cxnLst>
                <a:rect l="0" t="0" r="r" b="b"/>
                <a:pathLst>
                  <a:path w="1426" h="1564">
                    <a:moveTo>
                      <a:pt x="1426" y="1562"/>
                    </a:moveTo>
                    <a:lnTo>
                      <a:pt x="1426" y="1562"/>
                    </a:lnTo>
                    <a:lnTo>
                      <a:pt x="1404" y="1564"/>
                    </a:lnTo>
                    <a:lnTo>
                      <a:pt x="1378" y="1564"/>
                    </a:lnTo>
                    <a:lnTo>
                      <a:pt x="1344" y="1562"/>
                    </a:lnTo>
                    <a:lnTo>
                      <a:pt x="1302" y="1556"/>
                    </a:lnTo>
                    <a:lnTo>
                      <a:pt x="1254" y="1548"/>
                    </a:lnTo>
                    <a:lnTo>
                      <a:pt x="1200" y="1534"/>
                    </a:lnTo>
                    <a:lnTo>
                      <a:pt x="1172" y="1524"/>
                    </a:lnTo>
                    <a:lnTo>
                      <a:pt x="1144" y="1514"/>
                    </a:lnTo>
                    <a:lnTo>
                      <a:pt x="1116" y="1502"/>
                    </a:lnTo>
                    <a:lnTo>
                      <a:pt x="1086" y="1486"/>
                    </a:lnTo>
                    <a:lnTo>
                      <a:pt x="1056" y="1470"/>
                    </a:lnTo>
                    <a:lnTo>
                      <a:pt x="1026" y="1450"/>
                    </a:lnTo>
                    <a:lnTo>
                      <a:pt x="996" y="1430"/>
                    </a:lnTo>
                    <a:lnTo>
                      <a:pt x="966" y="1406"/>
                    </a:lnTo>
                    <a:lnTo>
                      <a:pt x="936" y="1380"/>
                    </a:lnTo>
                    <a:lnTo>
                      <a:pt x="908" y="1350"/>
                    </a:lnTo>
                    <a:lnTo>
                      <a:pt x="880" y="1318"/>
                    </a:lnTo>
                    <a:lnTo>
                      <a:pt x="852" y="1284"/>
                    </a:lnTo>
                    <a:lnTo>
                      <a:pt x="826" y="1246"/>
                    </a:lnTo>
                    <a:lnTo>
                      <a:pt x="800" y="1204"/>
                    </a:lnTo>
                    <a:lnTo>
                      <a:pt x="776" y="1160"/>
                    </a:lnTo>
                    <a:lnTo>
                      <a:pt x="752" y="1110"/>
                    </a:lnTo>
                    <a:lnTo>
                      <a:pt x="732" y="1058"/>
                    </a:lnTo>
                    <a:lnTo>
                      <a:pt x="712" y="1002"/>
                    </a:lnTo>
                    <a:lnTo>
                      <a:pt x="712" y="1002"/>
                    </a:lnTo>
                    <a:lnTo>
                      <a:pt x="674" y="892"/>
                    </a:lnTo>
                    <a:lnTo>
                      <a:pt x="636" y="790"/>
                    </a:lnTo>
                    <a:lnTo>
                      <a:pt x="598" y="696"/>
                    </a:lnTo>
                    <a:lnTo>
                      <a:pt x="560" y="610"/>
                    </a:lnTo>
                    <a:lnTo>
                      <a:pt x="522" y="530"/>
                    </a:lnTo>
                    <a:lnTo>
                      <a:pt x="482" y="460"/>
                    </a:lnTo>
                    <a:lnTo>
                      <a:pt x="442" y="394"/>
                    </a:lnTo>
                    <a:lnTo>
                      <a:pt x="400" y="334"/>
                    </a:lnTo>
                    <a:lnTo>
                      <a:pt x="356" y="278"/>
                    </a:lnTo>
                    <a:lnTo>
                      <a:pt x="312" y="228"/>
                    </a:lnTo>
                    <a:lnTo>
                      <a:pt x="266" y="184"/>
                    </a:lnTo>
                    <a:lnTo>
                      <a:pt x="216" y="142"/>
                    </a:lnTo>
                    <a:lnTo>
                      <a:pt x="166" y="102"/>
                    </a:lnTo>
                    <a:lnTo>
                      <a:pt x="114" y="66"/>
                    </a:lnTo>
                    <a:lnTo>
                      <a:pt x="58" y="3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>
                <a:off x="1250" y="1657"/>
                <a:ext cx="1479" cy="1518"/>
              </a:xfrm>
              <a:custGeom>
                <a:avLst/>
                <a:gdLst/>
                <a:ahLst/>
                <a:cxnLst>
                  <a:cxn ang="0">
                    <a:pos x="1478" y="1516"/>
                  </a:cxn>
                  <a:cxn ang="0">
                    <a:pos x="1478" y="1516"/>
                  </a:cxn>
                  <a:cxn ang="0">
                    <a:pos x="1456" y="1518"/>
                  </a:cxn>
                  <a:cxn ang="0">
                    <a:pos x="1430" y="1518"/>
                  </a:cxn>
                  <a:cxn ang="0">
                    <a:pos x="1394" y="1518"/>
                  </a:cxn>
                  <a:cxn ang="0">
                    <a:pos x="1352" y="1514"/>
                  </a:cxn>
                  <a:cxn ang="0">
                    <a:pos x="1304" y="1508"/>
                  </a:cxn>
                  <a:cxn ang="0">
                    <a:pos x="1250" y="1496"/>
                  </a:cxn>
                  <a:cxn ang="0">
                    <a:pos x="1222" y="1488"/>
                  </a:cxn>
                  <a:cxn ang="0">
                    <a:pos x="1194" y="1478"/>
                  </a:cxn>
                  <a:cxn ang="0">
                    <a:pos x="1164" y="1466"/>
                  </a:cxn>
                  <a:cxn ang="0">
                    <a:pos x="1134" y="1452"/>
                  </a:cxn>
                  <a:cxn ang="0">
                    <a:pos x="1104" y="1438"/>
                  </a:cxn>
                  <a:cxn ang="0">
                    <a:pos x="1074" y="1420"/>
                  </a:cxn>
                  <a:cxn ang="0">
                    <a:pos x="1042" y="1400"/>
                  </a:cxn>
                  <a:cxn ang="0">
                    <a:pos x="1012" y="1376"/>
                  </a:cxn>
                  <a:cxn ang="0">
                    <a:pos x="982" y="1352"/>
                  </a:cxn>
                  <a:cxn ang="0">
                    <a:pos x="952" y="1322"/>
                  </a:cxn>
                  <a:cxn ang="0">
                    <a:pos x="922" y="1292"/>
                  </a:cxn>
                  <a:cxn ang="0">
                    <a:pos x="894" y="1258"/>
                  </a:cxn>
                  <a:cxn ang="0">
                    <a:pos x="866" y="1220"/>
                  </a:cxn>
                  <a:cxn ang="0">
                    <a:pos x="840" y="1180"/>
                  </a:cxn>
                  <a:cxn ang="0">
                    <a:pos x="814" y="1136"/>
                  </a:cxn>
                  <a:cxn ang="0">
                    <a:pos x="788" y="1088"/>
                  </a:cxn>
                  <a:cxn ang="0">
                    <a:pos x="766" y="1036"/>
                  </a:cxn>
                  <a:cxn ang="0">
                    <a:pos x="744" y="980"/>
                  </a:cxn>
                  <a:cxn ang="0">
                    <a:pos x="744" y="980"/>
                  </a:cxn>
                  <a:cxn ang="0">
                    <a:pos x="704" y="870"/>
                  </a:cxn>
                  <a:cxn ang="0">
                    <a:pos x="662" y="770"/>
                  </a:cxn>
                  <a:cxn ang="0">
                    <a:pos x="622" y="676"/>
                  </a:cxn>
                  <a:cxn ang="0">
                    <a:pos x="580" y="592"/>
                  </a:cxn>
                  <a:cxn ang="0">
                    <a:pos x="540" y="514"/>
                  </a:cxn>
                  <a:cxn ang="0">
                    <a:pos x="498" y="442"/>
                  </a:cxn>
                  <a:cxn ang="0">
                    <a:pos x="454" y="378"/>
                  </a:cxn>
                  <a:cxn ang="0">
                    <a:pos x="412" y="320"/>
                  </a:cxn>
                  <a:cxn ang="0">
                    <a:pos x="366" y="266"/>
                  </a:cxn>
                  <a:cxn ang="0">
                    <a:pos x="320" y="218"/>
                  </a:cxn>
                  <a:cxn ang="0">
                    <a:pos x="272" y="174"/>
                  </a:cxn>
                  <a:cxn ang="0">
                    <a:pos x="222" y="134"/>
                  </a:cxn>
                  <a:cxn ang="0">
                    <a:pos x="170" y="96"/>
                  </a:cxn>
                  <a:cxn ang="0">
                    <a:pos x="116" y="62"/>
                  </a:cxn>
                  <a:cxn ang="0">
                    <a:pos x="60" y="30"/>
                  </a:cxn>
                  <a:cxn ang="0">
                    <a:pos x="0" y="0"/>
                  </a:cxn>
                </a:cxnLst>
                <a:rect l="0" t="0" r="r" b="b"/>
                <a:pathLst>
                  <a:path w="1478" h="1518">
                    <a:moveTo>
                      <a:pt x="1478" y="1516"/>
                    </a:moveTo>
                    <a:lnTo>
                      <a:pt x="1478" y="1516"/>
                    </a:lnTo>
                    <a:lnTo>
                      <a:pt x="1456" y="1518"/>
                    </a:lnTo>
                    <a:lnTo>
                      <a:pt x="1430" y="1518"/>
                    </a:lnTo>
                    <a:lnTo>
                      <a:pt x="1394" y="1518"/>
                    </a:lnTo>
                    <a:lnTo>
                      <a:pt x="1352" y="1514"/>
                    </a:lnTo>
                    <a:lnTo>
                      <a:pt x="1304" y="1508"/>
                    </a:lnTo>
                    <a:lnTo>
                      <a:pt x="1250" y="1496"/>
                    </a:lnTo>
                    <a:lnTo>
                      <a:pt x="1222" y="1488"/>
                    </a:lnTo>
                    <a:lnTo>
                      <a:pt x="1194" y="1478"/>
                    </a:lnTo>
                    <a:lnTo>
                      <a:pt x="1164" y="1466"/>
                    </a:lnTo>
                    <a:lnTo>
                      <a:pt x="1134" y="1452"/>
                    </a:lnTo>
                    <a:lnTo>
                      <a:pt x="1104" y="1438"/>
                    </a:lnTo>
                    <a:lnTo>
                      <a:pt x="1074" y="1420"/>
                    </a:lnTo>
                    <a:lnTo>
                      <a:pt x="1042" y="1400"/>
                    </a:lnTo>
                    <a:lnTo>
                      <a:pt x="1012" y="1376"/>
                    </a:lnTo>
                    <a:lnTo>
                      <a:pt x="982" y="1352"/>
                    </a:lnTo>
                    <a:lnTo>
                      <a:pt x="952" y="1322"/>
                    </a:lnTo>
                    <a:lnTo>
                      <a:pt x="922" y="1292"/>
                    </a:lnTo>
                    <a:lnTo>
                      <a:pt x="894" y="1258"/>
                    </a:lnTo>
                    <a:lnTo>
                      <a:pt x="866" y="1220"/>
                    </a:lnTo>
                    <a:lnTo>
                      <a:pt x="840" y="1180"/>
                    </a:lnTo>
                    <a:lnTo>
                      <a:pt x="814" y="1136"/>
                    </a:lnTo>
                    <a:lnTo>
                      <a:pt x="788" y="1088"/>
                    </a:lnTo>
                    <a:lnTo>
                      <a:pt x="766" y="1036"/>
                    </a:lnTo>
                    <a:lnTo>
                      <a:pt x="744" y="980"/>
                    </a:lnTo>
                    <a:lnTo>
                      <a:pt x="744" y="980"/>
                    </a:lnTo>
                    <a:lnTo>
                      <a:pt x="704" y="870"/>
                    </a:lnTo>
                    <a:lnTo>
                      <a:pt x="662" y="770"/>
                    </a:lnTo>
                    <a:lnTo>
                      <a:pt x="622" y="676"/>
                    </a:lnTo>
                    <a:lnTo>
                      <a:pt x="580" y="592"/>
                    </a:lnTo>
                    <a:lnTo>
                      <a:pt x="540" y="514"/>
                    </a:lnTo>
                    <a:lnTo>
                      <a:pt x="498" y="442"/>
                    </a:lnTo>
                    <a:lnTo>
                      <a:pt x="454" y="378"/>
                    </a:lnTo>
                    <a:lnTo>
                      <a:pt x="412" y="320"/>
                    </a:lnTo>
                    <a:lnTo>
                      <a:pt x="366" y="266"/>
                    </a:lnTo>
                    <a:lnTo>
                      <a:pt x="320" y="218"/>
                    </a:lnTo>
                    <a:lnTo>
                      <a:pt x="272" y="174"/>
                    </a:lnTo>
                    <a:lnTo>
                      <a:pt x="222" y="134"/>
                    </a:lnTo>
                    <a:lnTo>
                      <a:pt x="170" y="96"/>
                    </a:lnTo>
                    <a:lnTo>
                      <a:pt x="116" y="62"/>
                    </a:lnTo>
                    <a:lnTo>
                      <a:pt x="60" y="3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1244" y="1675"/>
                <a:ext cx="1528" cy="1474"/>
              </a:xfrm>
              <a:custGeom>
                <a:avLst/>
                <a:gdLst/>
                <a:ahLst/>
                <a:cxnLst>
                  <a:cxn ang="0">
                    <a:pos x="1528" y="1466"/>
                  </a:cxn>
                  <a:cxn ang="0">
                    <a:pos x="1528" y="1466"/>
                  </a:cxn>
                  <a:cxn ang="0">
                    <a:pos x="1504" y="1470"/>
                  </a:cxn>
                  <a:cxn ang="0">
                    <a:pos x="1478" y="1472"/>
                  </a:cxn>
                  <a:cxn ang="0">
                    <a:pos x="1444" y="1474"/>
                  </a:cxn>
                  <a:cxn ang="0">
                    <a:pos x="1402" y="1472"/>
                  </a:cxn>
                  <a:cxn ang="0">
                    <a:pos x="1352" y="1466"/>
                  </a:cxn>
                  <a:cxn ang="0">
                    <a:pos x="1298" y="1456"/>
                  </a:cxn>
                  <a:cxn ang="0">
                    <a:pos x="1270" y="1450"/>
                  </a:cxn>
                  <a:cxn ang="0">
                    <a:pos x="1242" y="1440"/>
                  </a:cxn>
                  <a:cxn ang="0">
                    <a:pos x="1212" y="1430"/>
                  </a:cxn>
                  <a:cxn ang="0">
                    <a:pos x="1180" y="1418"/>
                  </a:cxn>
                  <a:cxn ang="0">
                    <a:pos x="1150" y="1404"/>
                  </a:cxn>
                  <a:cxn ang="0">
                    <a:pos x="1118" y="1386"/>
                  </a:cxn>
                  <a:cxn ang="0">
                    <a:pos x="1088" y="1368"/>
                  </a:cxn>
                  <a:cxn ang="0">
                    <a:pos x="1056" y="1346"/>
                  </a:cxn>
                  <a:cxn ang="0">
                    <a:pos x="1024" y="1322"/>
                  </a:cxn>
                  <a:cxn ang="0">
                    <a:pos x="994" y="1294"/>
                  </a:cxn>
                  <a:cxn ang="0">
                    <a:pos x="964" y="1264"/>
                  </a:cxn>
                  <a:cxn ang="0">
                    <a:pos x="934" y="1232"/>
                  </a:cxn>
                  <a:cxn ang="0">
                    <a:pos x="904" y="1194"/>
                  </a:cxn>
                  <a:cxn ang="0">
                    <a:pos x="876" y="1154"/>
                  </a:cxn>
                  <a:cxn ang="0">
                    <a:pos x="850" y="1112"/>
                  </a:cxn>
                  <a:cxn ang="0">
                    <a:pos x="824" y="1064"/>
                  </a:cxn>
                  <a:cxn ang="0">
                    <a:pos x="798" y="1014"/>
                  </a:cxn>
                  <a:cxn ang="0">
                    <a:pos x="776" y="958"/>
                  </a:cxn>
                  <a:cxn ang="0">
                    <a:pos x="776" y="958"/>
                  </a:cxn>
                  <a:cxn ang="0">
                    <a:pos x="730" y="850"/>
                  </a:cxn>
                  <a:cxn ang="0">
                    <a:pos x="686" y="748"/>
                  </a:cxn>
                  <a:cxn ang="0">
                    <a:pos x="644" y="656"/>
                  </a:cxn>
                  <a:cxn ang="0">
                    <a:pos x="600" y="572"/>
                  </a:cxn>
                  <a:cxn ang="0">
                    <a:pos x="556" y="496"/>
                  </a:cxn>
                  <a:cxn ang="0">
                    <a:pos x="512" y="426"/>
                  </a:cxn>
                  <a:cxn ang="0">
                    <a:pos x="466" y="364"/>
                  </a:cxn>
                  <a:cxn ang="0">
                    <a:pos x="422" y="306"/>
                  </a:cxn>
                  <a:cxn ang="0">
                    <a:pos x="374" y="254"/>
                  </a:cxn>
                  <a:cxn ang="0">
                    <a:pos x="326" y="208"/>
                  </a:cxn>
                  <a:cxn ang="0">
                    <a:pos x="278" y="164"/>
                  </a:cxn>
                  <a:cxn ang="0">
                    <a:pos x="226" y="126"/>
                  </a:cxn>
                  <a:cxn ang="0">
                    <a:pos x="174" y="90"/>
                  </a:cxn>
                  <a:cxn ang="0">
                    <a:pos x="118" y="58"/>
                  </a:cxn>
                  <a:cxn ang="0">
                    <a:pos x="60" y="28"/>
                  </a:cxn>
                  <a:cxn ang="0">
                    <a:pos x="0" y="0"/>
                  </a:cxn>
                </a:cxnLst>
                <a:rect l="0" t="0" r="r" b="b"/>
                <a:pathLst>
                  <a:path w="1528" h="1474">
                    <a:moveTo>
                      <a:pt x="1528" y="1466"/>
                    </a:moveTo>
                    <a:lnTo>
                      <a:pt x="1528" y="1466"/>
                    </a:lnTo>
                    <a:lnTo>
                      <a:pt x="1504" y="1470"/>
                    </a:lnTo>
                    <a:lnTo>
                      <a:pt x="1478" y="1472"/>
                    </a:lnTo>
                    <a:lnTo>
                      <a:pt x="1444" y="1474"/>
                    </a:lnTo>
                    <a:lnTo>
                      <a:pt x="1402" y="1472"/>
                    </a:lnTo>
                    <a:lnTo>
                      <a:pt x="1352" y="1466"/>
                    </a:lnTo>
                    <a:lnTo>
                      <a:pt x="1298" y="1456"/>
                    </a:lnTo>
                    <a:lnTo>
                      <a:pt x="1270" y="1450"/>
                    </a:lnTo>
                    <a:lnTo>
                      <a:pt x="1242" y="1440"/>
                    </a:lnTo>
                    <a:lnTo>
                      <a:pt x="1212" y="1430"/>
                    </a:lnTo>
                    <a:lnTo>
                      <a:pt x="1180" y="1418"/>
                    </a:lnTo>
                    <a:lnTo>
                      <a:pt x="1150" y="1404"/>
                    </a:lnTo>
                    <a:lnTo>
                      <a:pt x="1118" y="1386"/>
                    </a:lnTo>
                    <a:lnTo>
                      <a:pt x="1088" y="1368"/>
                    </a:lnTo>
                    <a:lnTo>
                      <a:pt x="1056" y="1346"/>
                    </a:lnTo>
                    <a:lnTo>
                      <a:pt x="1024" y="1322"/>
                    </a:lnTo>
                    <a:lnTo>
                      <a:pt x="994" y="1294"/>
                    </a:lnTo>
                    <a:lnTo>
                      <a:pt x="964" y="1264"/>
                    </a:lnTo>
                    <a:lnTo>
                      <a:pt x="934" y="1232"/>
                    </a:lnTo>
                    <a:lnTo>
                      <a:pt x="904" y="1194"/>
                    </a:lnTo>
                    <a:lnTo>
                      <a:pt x="876" y="1154"/>
                    </a:lnTo>
                    <a:lnTo>
                      <a:pt x="850" y="1112"/>
                    </a:lnTo>
                    <a:lnTo>
                      <a:pt x="824" y="1064"/>
                    </a:lnTo>
                    <a:lnTo>
                      <a:pt x="798" y="1014"/>
                    </a:lnTo>
                    <a:lnTo>
                      <a:pt x="776" y="958"/>
                    </a:lnTo>
                    <a:lnTo>
                      <a:pt x="776" y="958"/>
                    </a:lnTo>
                    <a:lnTo>
                      <a:pt x="730" y="850"/>
                    </a:lnTo>
                    <a:lnTo>
                      <a:pt x="686" y="748"/>
                    </a:lnTo>
                    <a:lnTo>
                      <a:pt x="644" y="656"/>
                    </a:lnTo>
                    <a:lnTo>
                      <a:pt x="600" y="572"/>
                    </a:lnTo>
                    <a:lnTo>
                      <a:pt x="556" y="496"/>
                    </a:lnTo>
                    <a:lnTo>
                      <a:pt x="512" y="426"/>
                    </a:lnTo>
                    <a:lnTo>
                      <a:pt x="466" y="364"/>
                    </a:lnTo>
                    <a:lnTo>
                      <a:pt x="422" y="306"/>
                    </a:lnTo>
                    <a:lnTo>
                      <a:pt x="374" y="254"/>
                    </a:lnTo>
                    <a:lnTo>
                      <a:pt x="326" y="208"/>
                    </a:lnTo>
                    <a:lnTo>
                      <a:pt x="278" y="164"/>
                    </a:lnTo>
                    <a:lnTo>
                      <a:pt x="226" y="126"/>
                    </a:lnTo>
                    <a:lnTo>
                      <a:pt x="174" y="90"/>
                    </a:lnTo>
                    <a:lnTo>
                      <a:pt x="118" y="58"/>
                    </a:lnTo>
                    <a:lnTo>
                      <a:pt x="6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19" name="Freeform 100"/>
              <p:cNvSpPr>
                <a:spLocks/>
              </p:cNvSpPr>
              <p:nvPr/>
            </p:nvSpPr>
            <p:spPr bwMode="auto">
              <a:xfrm>
                <a:off x="1237" y="1696"/>
                <a:ext cx="1576" cy="1425"/>
              </a:xfrm>
              <a:custGeom>
                <a:avLst/>
                <a:gdLst/>
                <a:ahLst/>
                <a:cxnLst>
                  <a:cxn ang="0">
                    <a:pos x="1576" y="1416"/>
                  </a:cxn>
                  <a:cxn ang="0">
                    <a:pos x="1576" y="1416"/>
                  </a:cxn>
                  <a:cxn ang="0">
                    <a:pos x="1554" y="1420"/>
                  </a:cxn>
                  <a:cxn ang="0">
                    <a:pos x="1526" y="1422"/>
                  </a:cxn>
                  <a:cxn ang="0">
                    <a:pos x="1492" y="1426"/>
                  </a:cxn>
                  <a:cxn ang="0">
                    <a:pos x="1450" y="1426"/>
                  </a:cxn>
                  <a:cxn ang="0">
                    <a:pos x="1400" y="1422"/>
                  </a:cxn>
                  <a:cxn ang="0">
                    <a:pos x="1346" y="1414"/>
                  </a:cxn>
                  <a:cxn ang="0">
                    <a:pos x="1318" y="1408"/>
                  </a:cxn>
                  <a:cxn ang="0">
                    <a:pos x="1288" y="1400"/>
                  </a:cxn>
                  <a:cxn ang="0">
                    <a:pos x="1258" y="1392"/>
                  </a:cxn>
                  <a:cxn ang="0">
                    <a:pos x="1226" y="1380"/>
                  </a:cxn>
                  <a:cxn ang="0">
                    <a:pos x="1196" y="1366"/>
                  </a:cxn>
                  <a:cxn ang="0">
                    <a:pos x="1164" y="1350"/>
                  </a:cxn>
                  <a:cxn ang="0">
                    <a:pos x="1132" y="1332"/>
                  </a:cxn>
                  <a:cxn ang="0">
                    <a:pos x="1100" y="1312"/>
                  </a:cxn>
                  <a:cxn ang="0">
                    <a:pos x="1068" y="1290"/>
                  </a:cxn>
                  <a:cxn ang="0">
                    <a:pos x="1036" y="1264"/>
                  </a:cxn>
                  <a:cxn ang="0">
                    <a:pos x="1004" y="1234"/>
                  </a:cxn>
                  <a:cxn ang="0">
                    <a:pos x="974" y="1202"/>
                  </a:cxn>
                  <a:cxn ang="0">
                    <a:pos x="944" y="1166"/>
                  </a:cxn>
                  <a:cxn ang="0">
                    <a:pos x="914" y="1128"/>
                  </a:cxn>
                  <a:cxn ang="0">
                    <a:pos x="886" y="1084"/>
                  </a:cxn>
                  <a:cxn ang="0">
                    <a:pos x="858" y="1038"/>
                  </a:cxn>
                  <a:cxn ang="0">
                    <a:pos x="832" y="988"/>
                  </a:cxn>
                  <a:cxn ang="0">
                    <a:pos x="806" y="934"/>
                  </a:cxn>
                  <a:cxn ang="0">
                    <a:pos x="806" y="934"/>
                  </a:cxn>
                  <a:cxn ang="0">
                    <a:pos x="758" y="826"/>
                  </a:cxn>
                  <a:cxn ang="0">
                    <a:pos x="712" y="726"/>
                  </a:cxn>
                  <a:cxn ang="0">
                    <a:pos x="664" y="636"/>
                  </a:cxn>
                  <a:cxn ang="0">
                    <a:pos x="618" y="552"/>
                  </a:cxn>
                  <a:cxn ang="0">
                    <a:pos x="572" y="478"/>
                  </a:cxn>
                  <a:cxn ang="0">
                    <a:pos x="526" y="408"/>
                  </a:cxn>
                  <a:cxn ang="0">
                    <a:pos x="478" y="346"/>
                  </a:cxn>
                  <a:cxn ang="0">
                    <a:pos x="432" y="292"/>
                  </a:cxn>
                  <a:cxn ang="0">
                    <a:pos x="384" y="240"/>
                  </a:cxn>
                  <a:cxn ang="0">
                    <a:pos x="334" y="196"/>
                  </a:cxn>
                  <a:cxn ang="0">
                    <a:pos x="282" y="154"/>
                  </a:cxn>
                  <a:cxn ang="0">
                    <a:pos x="230" y="118"/>
                  </a:cxn>
                  <a:cxn ang="0">
                    <a:pos x="176" y="84"/>
                  </a:cxn>
                  <a:cxn ang="0">
                    <a:pos x="120" y="54"/>
                  </a:cxn>
                  <a:cxn ang="0">
                    <a:pos x="62" y="26"/>
                  </a:cxn>
                  <a:cxn ang="0">
                    <a:pos x="0" y="0"/>
                  </a:cxn>
                </a:cxnLst>
                <a:rect l="0" t="0" r="r" b="b"/>
                <a:pathLst>
                  <a:path w="1576" h="1426">
                    <a:moveTo>
                      <a:pt x="1576" y="1416"/>
                    </a:moveTo>
                    <a:lnTo>
                      <a:pt x="1576" y="1416"/>
                    </a:lnTo>
                    <a:lnTo>
                      <a:pt x="1554" y="1420"/>
                    </a:lnTo>
                    <a:lnTo>
                      <a:pt x="1526" y="1422"/>
                    </a:lnTo>
                    <a:lnTo>
                      <a:pt x="1492" y="1426"/>
                    </a:lnTo>
                    <a:lnTo>
                      <a:pt x="1450" y="1426"/>
                    </a:lnTo>
                    <a:lnTo>
                      <a:pt x="1400" y="1422"/>
                    </a:lnTo>
                    <a:lnTo>
                      <a:pt x="1346" y="1414"/>
                    </a:lnTo>
                    <a:lnTo>
                      <a:pt x="1318" y="1408"/>
                    </a:lnTo>
                    <a:lnTo>
                      <a:pt x="1288" y="1400"/>
                    </a:lnTo>
                    <a:lnTo>
                      <a:pt x="1258" y="1392"/>
                    </a:lnTo>
                    <a:lnTo>
                      <a:pt x="1226" y="1380"/>
                    </a:lnTo>
                    <a:lnTo>
                      <a:pt x="1196" y="1366"/>
                    </a:lnTo>
                    <a:lnTo>
                      <a:pt x="1164" y="1350"/>
                    </a:lnTo>
                    <a:lnTo>
                      <a:pt x="1132" y="1332"/>
                    </a:lnTo>
                    <a:lnTo>
                      <a:pt x="1100" y="1312"/>
                    </a:lnTo>
                    <a:lnTo>
                      <a:pt x="1068" y="1290"/>
                    </a:lnTo>
                    <a:lnTo>
                      <a:pt x="1036" y="1264"/>
                    </a:lnTo>
                    <a:lnTo>
                      <a:pt x="1004" y="1234"/>
                    </a:lnTo>
                    <a:lnTo>
                      <a:pt x="974" y="1202"/>
                    </a:lnTo>
                    <a:lnTo>
                      <a:pt x="944" y="1166"/>
                    </a:lnTo>
                    <a:lnTo>
                      <a:pt x="914" y="1128"/>
                    </a:lnTo>
                    <a:lnTo>
                      <a:pt x="886" y="1084"/>
                    </a:lnTo>
                    <a:lnTo>
                      <a:pt x="858" y="1038"/>
                    </a:lnTo>
                    <a:lnTo>
                      <a:pt x="832" y="988"/>
                    </a:lnTo>
                    <a:lnTo>
                      <a:pt x="806" y="934"/>
                    </a:lnTo>
                    <a:lnTo>
                      <a:pt x="806" y="934"/>
                    </a:lnTo>
                    <a:lnTo>
                      <a:pt x="758" y="826"/>
                    </a:lnTo>
                    <a:lnTo>
                      <a:pt x="712" y="726"/>
                    </a:lnTo>
                    <a:lnTo>
                      <a:pt x="664" y="636"/>
                    </a:lnTo>
                    <a:lnTo>
                      <a:pt x="618" y="552"/>
                    </a:lnTo>
                    <a:lnTo>
                      <a:pt x="572" y="478"/>
                    </a:lnTo>
                    <a:lnTo>
                      <a:pt x="526" y="408"/>
                    </a:lnTo>
                    <a:lnTo>
                      <a:pt x="478" y="346"/>
                    </a:lnTo>
                    <a:lnTo>
                      <a:pt x="432" y="292"/>
                    </a:lnTo>
                    <a:lnTo>
                      <a:pt x="384" y="240"/>
                    </a:lnTo>
                    <a:lnTo>
                      <a:pt x="334" y="196"/>
                    </a:lnTo>
                    <a:lnTo>
                      <a:pt x="282" y="154"/>
                    </a:lnTo>
                    <a:lnTo>
                      <a:pt x="230" y="118"/>
                    </a:lnTo>
                    <a:lnTo>
                      <a:pt x="176" y="84"/>
                    </a:lnTo>
                    <a:lnTo>
                      <a:pt x="120" y="54"/>
                    </a:lnTo>
                    <a:lnTo>
                      <a:pt x="62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>
                <a:off x="1232" y="1716"/>
                <a:ext cx="1624" cy="1378"/>
              </a:xfrm>
              <a:custGeom>
                <a:avLst/>
                <a:gdLst/>
                <a:ahLst/>
                <a:cxnLst>
                  <a:cxn ang="0">
                    <a:pos x="1624" y="1364"/>
                  </a:cxn>
                  <a:cxn ang="0">
                    <a:pos x="1624" y="1364"/>
                  </a:cxn>
                  <a:cxn ang="0">
                    <a:pos x="1600" y="1368"/>
                  </a:cxn>
                  <a:cxn ang="0">
                    <a:pos x="1574" y="1372"/>
                  </a:cxn>
                  <a:cxn ang="0">
                    <a:pos x="1540" y="1376"/>
                  </a:cxn>
                  <a:cxn ang="0">
                    <a:pos x="1496" y="1378"/>
                  </a:cxn>
                  <a:cxn ang="0">
                    <a:pos x="1448" y="1376"/>
                  </a:cxn>
                  <a:cxn ang="0">
                    <a:pos x="1394" y="1370"/>
                  </a:cxn>
                  <a:cxn ang="0">
                    <a:pos x="1364" y="1366"/>
                  </a:cxn>
                  <a:cxn ang="0">
                    <a:pos x="1334" y="1360"/>
                  </a:cxn>
                  <a:cxn ang="0">
                    <a:pos x="1304" y="1352"/>
                  </a:cxn>
                  <a:cxn ang="0">
                    <a:pos x="1272" y="1340"/>
                  </a:cxn>
                  <a:cxn ang="0">
                    <a:pos x="1240" y="1328"/>
                  </a:cxn>
                  <a:cxn ang="0">
                    <a:pos x="1208" y="1314"/>
                  </a:cxn>
                  <a:cxn ang="0">
                    <a:pos x="1176" y="1298"/>
                  </a:cxn>
                  <a:cxn ang="0">
                    <a:pos x="1142" y="1278"/>
                  </a:cxn>
                  <a:cxn ang="0">
                    <a:pos x="1110" y="1256"/>
                  </a:cxn>
                  <a:cxn ang="0">
                    <a:pos x="1078" y="1230"/>
                  </a:cxn>
                  <a:cxn ang="0">
                    <a:pos x="1044" y="1202"/>
                  </a:cxn>
                  <a:cxn ang="0">
                    <a:pos x="1012" y="1172"/>
                  </a:cxn>
                  <a:cxn ang="0">
                    <a:pos x="982" y="1138"/>
                  </a:cxn>
                  <a:cxn ang="0">
                    <a:pos x="950" y="1100"/>
                  </a:cxn>
                  <a:cxn ang="0">
                    <a:pos x="920" y="1058"/>
                  </a:cxn>
                  <a:cxn ang="0">
                    <a:pos x="892" y="1012"/>
                  </a:cxn>
                  <a:cxn ang="0">
                    <a:pos x="864" y="962"/>
                  </a:cxn>
                  <a:cxn ang="0">
                    <a:pos x="838" y="908"/>
                  </a:cxn>
                  <a:cxn ang="0">
                    <a:pos x="838" y="908"/>
                  </a:cxn>
                  <a:cxn ang="0">
                    <a:pos x="786" y="802"/>
                  </a:cxn>
                  <a:cxn ang="0">
                    <a:pos x="736" y="704"/>
                  </a:cxn>
                  <a:cxn ang="0">
                    <a:pos x="686" y="614"/>
                  </a:cxn>
                  <a:cxn ang="0">
                    <a:pos x="638" y="532"/>
                  </a:cxn>
                  <a:cxn ang="0">
                    <a:pos x="588" y="458"/>
                  </a:cxn>
                  <a:cxn ang="0">
                    <a:pos x="540" y="392"/>
                  </a:cxn>
                  <a:cxn ang="0">
                    <a:pos x="492" y="330"/>
                  </a:cxn>
                  <a:cxn ang="0">
                    <a:pos x="442" y="276"/>
                  </a:cxn>
                  <a:cxn ang="0">
                    <a:pos x="392" y="228"/>
                  </a:cxn>
                  <a:cxn ang="0">
                    <a:pos x="340" y="184"/>
                  </a:cxn>
                  <a:cxn ang="0">
                    <a:pos x="288" y="146"/>
                  </a:cxn>
                  <a:cxn ang="0">
                    <a:pos x="236" y="110"/>
                  </a:cxn>
                  <a:cxn ang="0">
                    <a:pos x="180" y="78"/>
                  </a:cxn>
                  <a:cxn ang="0">
                    <a:pos x="122" y="50"/>
                  </a:cxn>
                  <a:cxn ang="0">
                    <a:pos x="62" y="24"/>
                  </a:cxn>
                  <a:cxn ang="0">
                    <a:pos x="0" y="0"/>
                  </a:cxn>
                </a:cxnLst>
                <a:rect l="0" t="0" r="r" b="b"/>
                <a:pathLst>
                  <a:path w="1624" h="1378">
                    <a:moveTo>
                      <a:pt x="1624" y="1364"/>
                    </a:moveTo>
                    <a:lnTo>
                      <a:pt x="1624" y="1364"/>
                    </a:lnTo>
                    <a:lnTo>
                      <a:pt x="1600" y="1368"/>
                    </a:lnTo>
                    <a:lnTo>
                      <a:pt x="1574" y="1372"/>
                    </a:lnTo>
                    <a:lnTo>
                      <a:pt x="1540" y="1376"/>
                    </a:lnTo>
                    <a:lnTo>
                      <a:pt x="1496" y="1378"/>
                    </a:lnTo>
                    <a:lnTo>
                      <a:pt x="1448" y="1376"/>
                    </a:lnTo>
                    <a:lnTo>
                      <a:pt x="1394" y="1370"/>
                    </a:lnTo>
                    <a:lnTo>
                      <a:pt x="1364" y="1366"/>
                    </a:lnTo>
                    <a:lnTo>
                      <a:pt x="1334" y="1360"/>
                    </a:lnTo>
                    <a:lnTo>
                      <a:pt x="1304" y="1352"/>
                    </a:lnTo>
                    <a:lnTo>
                      <a:pt x="1272" y="1340"/>
                    </a:lnTo>
                    <a:lnTo>
                      <a:pt x="1240" y="1328"/>
                    </a:lnTo>
                    <a:lnTo>
                      <a:pt x="1208" y="1314"/>
                    </a:lnTo>
                    <a:lnTo>
                      <a:pt x="1176" y="1298"/>
                    </a:lnTo>
                    <a:lnTo>
                      <a:pt x="1142" y="1278"/>
                    </a:lnTo>
                    <a:lnTo>
                      <a:pt x="1110" y="1256"/>
                    </a:lnTo>
                    <a:lnTo>
                      <a:pt x="1078" y="1230"/>
                    </a:lnTo>
                    <a:lnTo>
                      <a:pt x="1044" y="1202"/>
                    </a:lnTo>
                    <a:lnTo>
                      <a:pt x="1012" y="1172"/>
                    </a:lnTo>
                    <a:lnTo>
                      <a:pt x="982" y="1138"/>
                    </a:lnTo>
                    <a:lnTo>
                      <a:pt x="950" y="1100"/>
                    </a:lnTo>
                    <a:lnTo>
                      <a:pt x="920" y="1058"/>
                    </a:lnTo>
                    <a:lnTo>
                      <a:pt x="892" y="1012"/>
                    </a:lnTo>
                    <a:lnTo>
                      <a:pt x="864" y="962"/>
                    </a:lnTo>
                    <a:lnTo>
                      <a:pt x="838" y="908"/>
                    </a:lnTo>
                    <a:lnTo>
                      <a:pt x="838" y="908"/>
                    </a:lnTo>
                    <a:lnTo>
                      <a:pt x="786" y="802"/>
                    </a:lnTo>
                    <a:lnTo>
                      <a:pt x="736" y="704"/>
                    </a:lnTo>
                    <a:lnTo>
                      <a:pt x="686" y="614"/>
                    </a:lnTo>
                    <a:lnTo>
                      <a:pt x="638" y="532"/>
                    </a:lnTo>
                    <a:lnTo>
                      <a:pt x="588" y="458"/>
                    </a:lnTo>
                    <a:lnTo>
                      <a:pt x="540" y="392"/>
                    </a:lnTo>
                    <a:lnTo>
                      <a:pt x="492" y="330"/>
                    </a:lnTo>
                    <a:lnTo>
                      <a:pt x="442" y="276"/>
                    </a:lnTo>
                    <a:lnTo>
                      <a:pt x="392" y="228"/>
                    </a:lnTo>
                    <a:lnTo>
                      <a:pt x="340" y="184"/>
                    </a:lnTo>
                    <a:lnTo>
                      <a:pt x="288" y="146"/>
                    </a:lnTo>
                    <a:lnTo>
                      <a:pt x="236" y="110"/>
                    </a:lnTo>
                    <a:lnTo>
                      <a:pt x="180" y="78"/>
                    </a:lnTo>
                    <a:lnTo>
                      <a:pt x="122" y="50"/>
                    </a:lnTo>
                    <a:lnTo>
                      <a:pt x="62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1" name="Freeform 102"/>
              <p:cNvSpPr>
                <a:spLocks/>
              </p:cNvSpPr>
              <p:nvPr/>
            </p:nvSpPr>
            <p:spPr bwMode="auto">
              <a:xfrm>
                <a:off x="1227" y="1737"/>
                <a:ext cx="1668" cy="1328"/>
              </a:xfrm>
              <a:custGeom>
                <a:avLst/>
                <a:gdLst/>
                <a:ahLst/>
                <a:cxnLst>
                  <a:cxn ang="0">
                    <a:pos x="1668" y="1308"/>
                  </a:cxn>
                  <a:cxn ang="0">
                    <a:pos x="1668" y="1308"/>
                  </a:cxn>
                  <a:cxn ang="0">
                    <a:pos x="1646" y="1314"/>
                  </a:cxn>
                  <a:cxn ang="0">
                    <a:pos x="1620" y="1318"/>
                  </a:cxn>
                  <a:cxn ang="0">
                    <a:pos x="1584" y="1324"/>
                  </a:cxn>
                  <a:cxn ang="0">
                    <a:pos x="1542" y="1328"/>
                  </a:cxn>
                  <a:cxn ang="0">
                    <a:pos x="1492" y="1328"/>
                  </a:cxn>
                  <a:cxn ang="0">
                    <a:pos x="1438" y="1324"/>
                  </a:cxn>
                  <a:cxn ang="0">
                    <a:pos x="1408" y="1320"/>
                  </a:cxn>
                  <a:cxn ang="0">
                    <a:pos x="1378" y="1314"/>
                  </a:cxn>
                  <a:cxn ang="0">
                    <a:pos x="1346" y="1308"/>
                  </a:cxn>
                  <a:cxn ang="0">
                    <a:pos x="1316" y="1298"/>
                  </a:cxn>
                  <a:cxn ang="0">
                    <a:pos x="1282" y="1288"/>
                  </a:cxn>
                  <a:cxn ang="0">
                    <a:pos x="1250" y="1274"/>
                  </a:cxn>
                  <a:cxn ang="0">
                    <a:pos x="1216" y="1260"/>
                  </a:cxn>
                  <a:cxn ang="0">
                    <a:pos x="1184" y="1240"/>
                  </a:cxn>
                  <a:cxn ang="0">
                    <a:pos x="1150" y="1220"/>
                  </a:cxn>
                  <a:cxn ang="0">
                    <a:pos x="1116" y="1196"/>
                  </a:cxn>
                  <a:cxn ang="0">
                    <a:pos x="1084" y="1170"/>
                  </a:cxn>
                  <a:cxn ang="0">
                    <a:pos x="1050" y="1138"/>
                  </a:cxn>
                  <a:cxn ang="0">
                    <a:pos x="1018" y="1106"/>
                  </a:cxn>
                  <a:cxn ang="0">
                    <a:pos x="986" y="1068"/>
                  </a:cxn>
                  <a:cxn ang="0">
                    <a:pos x="954" y="1028"/>
                  </a:cxn>
                  <a:cxn ang="0">
                    <a:pos x="924" y="982"/>
                  </a:cxn>
                  <a:cxn ang="0">
                    <a:pos x="894" y="934"/>
                  </a:cxn>
                  <a:cxn ang="0">
                    <a:pos x="866" y="880"/>
                  </a:cxn>
                  <a:cxn ang="0">
                    <a:pos x="866" y="880"/>
                  </a:cxn>
                  <a:cxn ang="0">
                    <a:pos x="812" y="776"/>
                  </a:cxn>
                  <a:cxn ang="0">
                    <a:pos x="758" y="678"/>
                  </a:cxn>
                  <a:cxn ang="0">
                    <a:pos x="706" y="590"/>
                  </a:cxn>
                  <a:cxn ang="0">
                    <a:pos x="654" y="510"/>
                  </a:cxn>
                  <a:cxn ang="0">
                    <a:pos x="604" y="438"/>
                  </a:cxn>
                  <a:cxn ang="0">
                    <a:pos x="552" y="372"/>
                  </a:cxn>
                  <a:cxn ang="0">
                    <a:pos x="502" y="314"/>
                  </a:cxn>
                  <a:cxn ang="0">
                    <a:pos x="450" y="260"/>
                  </a:cxn>
                  <a:cxn ang="0">
                    <a:pos x="398" y="214"/>
                  </a:cxn>
                  <a:cxn ang="0">
                    <a:pos x="346" y="172"/>
                  </a:cxn>
                  <a:cxn ang="0">
                    <a:pos x="294" y="134"/>
                  </a:cxn>
                  <a:cxn ang="0">
                    <a:pos x="238" y="102"/>
                  </a:cxn>
                  <a:cxn ang="0">
                    <a:pos x="182" y="72"/>
                  </a:cxn>
                  <a:cxn ang="0">
                    <a:pos x="124" y="46"/>
                  </a:cxn>
                  <a:cxn ang="0">
                    <a:pos x="62" y="22"/>
                  </a:cxn>
                  <a:cxn ang="0">
                    <a:pos x="0" y="0"/>
                  </a:cxn>
                </a:cxnLst>
                <a:rect l="0" t="0" r="r" b="b"/>
                <a:pathLst>
                  <a:path w="1668" h="1328">
                    <a:moveTo>
                      <a:pt x="1668" y="1308"/>
                    </a:moveTo>
                    <a:lnTo>
                      <a:pt x="1668" y="1308"/>
                    </a:lnTo>
                    <a:lnTo>
                      <a:pt x="1646" y="1314"/>
                    </a:lnTo>
                    <a:lnTo>
                      <a:pt x="1620" y="1318"/>
                    </a:lnTo>
                    <a:lnTo>
                      <a:pt x="1584" y="1324"/>
                    </a:lnTo>
                    <a:lnTo>
                      <a:pt x="1542" y="1328"/>
                    </a:lnTo>
                    <a:lnTo>
                      <a:pt x="1492" y="1328"/>
                    </a:lnTo>
                    <a:lnTo>
                      <a:pt x="1438" y="1324"/>
                    </a:lnTo>
                    <a:lnTo>
                      <a:pt x="1408" y="1320"/>
                    </a:lnTo>
                    <a:lnTo>
                      <a:pt x="1378" y="1314"/>
                    </a:lnTo>
                    <a:lnTo>
                      <a:pt x="1346" y="1308"/>
                    </a:lnTo>
                    <a:lnTo>
                      <a:pt x="1316" y="1298"/>
                    </a:lnTo>
                    <a:lnTo>
                      <a:pt x="1282" y="1288"/>
                    </a:lnTo>
                    <a:lnTo>
                      <a:pt x="1250" y="1274"/>
                    </a:lnTo>
                    <a:lnTo>
                      <a:pt x="1216" y="1260"/>
                    </a:lnTo>
                    <a:lnTo>
                      <a:pt x="1184" y="1240"/>
                    </a:lnTo>
                    <a:lnTo>
                      <a:pt x="1150" y="1220"/>
                    </a:lnTo>
                    <a:lnTo>
                      <a:pt x="1116" y="1196"/>
                    </a:lnTo>
                    <a:lnTo>
                      <a:pt x="1084" y="1170"/>
                    </a:lnTo>
                    <a:lnTo>
                      <a:pt x="1050" y="1138"/>
                    </a:lnTo>
                    <a:lnTo>
                      <a:pt x="1018" y="1106"/>
                    </a:lnTo>
                    <a:lnTo>
                      <a:pt x="986" y="1068"/>
                    </a:lnTo>
                    <a:lnTo>
                      <a:pt x="954" y="1028"/>
                    </a:lnTo>
                    <a:lnTo>
                      <a:pt x="924" y="982"/>
                    </a:lnTo>
                    <a:lnTo>
                      <a:pt x="894" y="934"/>
                    </a:lnTo>
                    <a:lnTo>
                      <a:pt x="866" y="880"/>
                    </a:lnTo>
                    <a:lnTo>
                      <a:pt x="866" y="880"/>
                    </a:lnTo>
                    <a:lnTo>
                      <a:pt x="812" y="776"/>
                    </a:lnTo>
                    <a:lnTo>
                      <a:pt x="758" y="678"/>
                    </a:lnTo>
                    <a:lnTo>
                      <a:pt x="706" y="590"/>
                    </a:lnTo>
                    <a:lnTo>
                      <a:pt x="654" y="510"/>
                    </a:lnTo>
                    <a:lnTo>
                      <a:pt x="604" y="438"/>
                    </a:lnTo>
                    <a:lnTo>
                      <a:pt x="552" y="372"/>
                    </a:lnTo>
                    <a:lnTo>
                      <a:pt x="502" y="314"/>
                    </a:lnTo>
                    <a:lnTo>
                      <a:pt x="450" y="260"/>
                    </a:lnTo>
                    <a:lnTo>
                      <a:pt x="398" y="214"/>
                    </a:lnTo>
                    <a:lnTo>
                      <a:pt x="346" y="172"/>
                    </a:lnTo>
                    <a:lnTo>
                      <a:pt x="294" y="134"/>
                    </a:lnTo>
                    <a:lnTo>
                      <a:pt x="238" y="102"/>
                    </a:lnTo>
                    <a:lnTo>
                      <a:pt x="182" y="72"/>
                    </a:lnTo>
                    <a:lnTo>
                      <a:pt x="124" y="46"/>
                    </a:lnTo>
                    <a:lnTo>
                      <a:pt x="62" y="2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1223" y="1762"/>
                <a:ext cx="1712" cy="1275"/>
              </a:xfrm>
              <a:custGeom>
                <a:avLst/>
                <a:gdLst/>
                <a:ahLst/>
                <a:cxnLst>
                  <a:cxn ang="0">
                    <a:pos x="1712" y="1248"/>
                  </a:cxn>
                  <a:cxn ang="0">
                    <a:pos x="1712" y="1248"/>
                  </a:cxn>
                  <a:cxn ang="0">
                    <a:pos x="1690" y="1256"/>
                  </a:cxn>
                  <a:cxn ang="0">
                    <a:pos x="1664" y="1262"/>
                  </a:cxn>
                  <a:cxn ang="0">
                    <a:pos x="1628" y="1268"/>
                  </a:cxn>
                  <a:cxn ang="0">
                    <a:pos x="1586" y="1274"/>
                  </a:cxn>
                  <a:cxn ang="0">
                    <a:pos x="1536" y="1276"/>
                  </a:cxn>
                  <a:cxn ang="0">
                    <a:pos x="1510" y="1276"/>
                  </a:cxn>
                  <a:cxn ang="0">
                    <a:pos x="1480" y="1274"/>
                  </a:cxn>
                  <a:cxn ang="0">
                    <a:pos x="1452" y="1272"/>
                  </a:cxn>
                  <a:cxn ang="0">
                    <a:pos x="1422" y="1268"/>
                  </a:cxn>
                  <a:cxn ang="0">
                    <a:pos x="1390" y="1262"/>
                  </a:cxn>
                  <a:cxn ang="0">
                    <a:pos x="1358" y="1254"/>
                  </a:cxn>
                  <a:cxn ang="0">
                    <a:pos x="1324" y="1244"/>
                  </a:cxn>
                  <a:cxn ang="0">
                    <a:pos x="1292" y="1232"/>
                  </a:cxn>
                  <a:cxn ang="0">
                    <a:pos x="1258" y="1218"/>
                  </a:cxn>
                  <a:cxn ang="0">
                    <a:pos x="1224" y="1200"/>
                  </a:cxn>
                  <a:cxn ang="0">
                    <a:pos x="1190" y="1180"/>
                  </a:cxn>
                  <a:cxn ang="0">
                    <a:pos x="1156" y="1158"/>
                  </a:cxn>
                  <a:cxn ang="0">
                    <a:pos x="1122" y="1132"/>
                  </a:cxn>
                  <a:cxn ang="0">
                    <a:pos x="1088" y="1104"/>
                  </a:cxn>
                  <a:cxn ang="0">
                    <a:pos x="1054" y="1070"/>
                  </a:cxn>
                  <a:cxn ang="0">
                    <a:pos x="1020" y="1034"/>
                  </a:cxn>
                  <a:cxn ang="0">
                    <a:pos x="988" y="994"/>
                  </a:cxn>
                  <a:cxn ang="0">
                    <a:pos x="956" y="952"/>
                  </a:cxn>
                  <a:cxn ang="0">
                    <a:pos x="924" y="904"/>
                  </a:cxn>
                  <a:cxn ang="0">
                    <a:pos x="894" y="850"/>
                  </a:cxn>
                  <a:cxn ang="0">
                    <a:pos x="894" y="850"/>
                  </a:cxn>
                  <a:cxn ang="0">
                    <a:pos x="836" y="746"/>
                  </a:cxn>
                  <a:cxn ang="0">
                    <a:pos x="780" y="652"/>
                  </a:cxn>
                  <a:cxn ang="0">
                    <a:pos x="726" y="564"/>
                  </a:cxn>
                  <a:cxn ang="0">
                    <a:pos x="672" y="486"/>
                  </a:cxn>
                  <a:cxn ang="0">
                    <a:pos x="618" y="416"/>
                  </a:cxn>
                  <a:cxn ang="0">
                    <a:pos x="564" y="352"/>
                  </a:cxn>
                  <a:cxn ang="0">
                    <a:pos x="512" y="294"/>
                  </a:cxn>
                  <a:cxn ang="0">
                    <a:pos x="460" y="244"/>
                  </a:cxn>
                  <a:cxn ang="0">
                    <a:pos x="406" y="198"/>
                  </a:cxn>
                  <a:cxn ang="0">
                    <a:pos x="352" y="158"/>
                  </a:cxn>
                  <a:cxn ang="0">
                    <a:pos x="298" y="122"/>
                  </a:cxn>
                  <a:cxn ang="0">
                    <a:pos x="242" y="92"/>
                  </a:cxn>
                  <a:cxn ang="0">
                    <a:pos x="184" y="64"/>
                  </a:cxn>
                  <a:cxn ang="0">
                    <a:pos x="124" y="40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12" h="1276">
                    <a:moveTo>
                      <a:pt x="1712" y="1248"/>
                    </a:moveTo>
                    <a:lnTo>
                      <a:pt x="1712" y="1248"/>
                    </a:lnTo>
                    <a:lnTo>
                      <a:pt x="1690" y="1256"/>
                    </a:lnTo>
                    <a:lnTo>
                      <a:pt x="1664" y="1262"/>
                    </a:lnTo>
                    <a:lnTo>
                      <a:pt x="1628" y="1268"/>
                    </a:lnTo>
                    <a:lnTo>
                      <a:pt x="1586" y="1274"/>
                    </a:lnTo>
                    <a:lnTo>
                      <a:pt x="1536" y="1276"/>
                    </a:lnTo>
                    <a:lnTo>
                      <a:pt x="1510" y="1276"/>
                    </a:lnTo>
                    <a:lnTo>
                      <a:pt x="1480" y="1274"/>
                    </a:lnTo>
                    <a:lnTo>
                      <a:pt x="1452" y="1272"/>
                    </a:lnTo>
                    <a:lnTo>
                      <a:pt x="1422" y="1268"/>
                    </a:lnTo>
                    <a:lnTo>
                      <a:pt x="1390" y="1262"/>
                    </a:lnTo>
                    <a:lnTo>
                      <a:pt x="1358" y="1254"/>
                    </a:lnTo>
                    <a:lnTo>
                      <a:pt x="1324" y="1244"/>
                    </a:lnTo>
                    <a:lnTo>
                      <a:pt x="1292" y="1232"/>
                    </a:lnTo>
                    <a:lnTo>
                      <a:pt x="1258" y="1218"/>
                    </a:lnTo>
                    <a:lnTo>
                      <a:pt x="1224" y="1200"/>
                    </a:lnTo>
                    <a:lnTo>
                      <a:pt x="1190" y="1180"/>
                    </a:lnTo>
                    <a:lnTo>
                      <a:pt x="1156" y="1158"/>
                    </a:lnTo>
                    <a:lnTo>
                      <a:pt x="1122" y="1132"/>
                    </a:lnTo>
                    <a:lnTo>
                      <a:pt x="1088" y="1104"/>
                    </a:lnTo>
                    <a:lnTo>
                      <a:pt x="1054" y="1070"/>
                    </a:lnTo>
                    <a:lnTo>
                      <a:pt x="1020" y="1034"/>
                    </a:lnTo>
                    <a:lnTo>
                      <a:pt x="988" y="994"/>
                    </a:lnTo>
                    <a:lnTo>
                      <a:pt x="956" y="952"/>
                    </a:lnTo>
                    <a:lnTo>
                      <a:pt x="924" y="904"/>
                    </a:lnTo>
                    <a:lnTo>
                      <a:pt x="894" y="850"/>
                    </a:lnTo>
                    <a:lnTo>
                      <a:pt x="894" y="850"/>
                    </a:lnTo>
                    <a:lnTo>
                      <a:pt x="836" y="746"/>
                    </a:lnTo>
                    <a:lnTo>
                      <a:pt x="780" y="652"/>
                    </a:lnTo>
                    <a:lnTo>
                      <a:pt x="726" y="564"/>
                    </a:lnTo>
                    <a:lnTo>
                      <a:pt x="672" y="486"/>
                    </a:lnTo>
                    <a:lnTo>
                      <a:pt x="618" y="416"/>
                    </a:lnTo>
                    <a:lnTo>
                      <a:pt x="564" y="352"/>
                    </a:lnTo>
                    <a:lnTo>
                      <a:pt x="512" y="294"/>
                    </a:lnTo>
                    <a:lnTo>
                      <a:pt x="460" y="244"/>
                    </a:lnTo>
                    <a:lnTo>
                      <a:pt x="406" y="198"/>
                    </a:lnTo>
                    <a:lnTo>
                      <a:pt x="352" y="158"/>
                    </a:lnTo>
                    <a:lnTo>
                      <a:pt x="298" y="122"/>
                    </a:lnTo>
                    <a:lnTo>
                      <a:pt x="242" y="92"/>
                    </a:lnTo>
                    <a:lnTo>
                      <a:pt x="184" y="64"/>
                    </a:lnTo>
                    <a:lnTo>
                      <a:pt x="124" y="40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1220" y="1784"/>
                <a:ext cx="1754" cy="1225"/>
              </a:xfrm>
              <a:custGeom>
                <a:avLst/>
                <a:gdLst/>
                <a:ahLst/>
                <a:cxnLst>
                  <a:cxn ang="0">
                    <a:pos x="1754" y="1190"/>
                  </a:cxn>
                  <a:cxn ang="0">
                    <a:pos x="1754" y="1190"/>
                  </a:cxn>
                  <a:cxn ang="0">
                    <a:pos x="1732" y="1198"/>
                  </a:cxn>
                  <a:cxn ang="0">
                    <a:pos x="1706" y="1206"/>
                  </a:cxn>
                  <a:cxn ang="0">
                    <a:pos x="1672" y="1214"/>
                  </a:cxn>
                  <a:cxn ang="0">
                    <a:pos x="1628" y="1220"/>
                  </a:cxn>
                  <a:cxn ang="0">
                    <a:pos x="1580" y="1224"/>
                  </a:cxn>
                  <a:cxn ang="0">
                    <a:pos x="1552" y="1226"/>
                  </a:cxn>
                  <a:cxn ang="0">
                    <a:pos x="1524" y="1226"/>
                  </a:cxn>
                  <a:cxn ang="0">
                    <a:pos x="1494" y="1224"/>
                  </a:cxn>
                  <a:cxn ang="0">
                    <a:pos x="1464" y="1222"/>
                  </a:cxn>
                  <a:cxn ang="0">
                    <a:pos x="1432" y="1216"/>
                  </a:cxn>
                  <a:cxn ang="0">
                    <a:pos x="1400" y="1210"/>
                  </a:cxn>
                  <a:cxn ang="0">
                    <a:pos x="1366" y="1202"/>
                  </a:cxn>
                  <a:cxn ang="0">
                    <a:pos x="1332" y="1190"/>
                  </a:cxn>
                  <a:cxn ang="0">
                    <a:pos x="1298" y="1178"/>
                  </a:cxn>
                  <a:cxn ang="0">
                    <a:pos x="1264" y="1162"/>
                  </a:cxn>
                  <a:cxn ang="0">
                    <a:pos x="1230" y="1144"/>
                  </a:cxn>
                  <a:cxn ang="0">
                    <a:pos x="1194" y="1122"/>
                  </a:cxn>
                  <a:cxn ang="0">
                    <a:pos x="1160" y="1096"/>
                  </a:cxn>
                  <a:cxn ang="0">
                    <a:pos x="1124" y="1070"/>
                  </a:cxn>
                  <a:cxn ang="0">
                    <a:pos x="1090" y="1038"/>
                  </a:cxn>
                  <a:cxn ang="0">
                    <a:pos x="1056" y="1002"/>
                  </a:cxn>
                  <a:cxn ang="0">
                    <a:pos x="1022" y="964"/>
                  </a:cxn>
                  <a:cxn ang="0">
                    <a:pos x="988" y="922"/>
                  </a:cxn>
                  <a:cxn ang="0">
                    <a:pos x="956" y="874"/>
                  </a:cxn>
                  <a:cxn ang="0">
                    <a:pos x="924" y="822"/>
                  </a:cxn>
                  <a:cxn ang="0">
                    <a:pos x="924" y="822"/>
                  </a:cxn>
                  <a:cxn ang="0">
                    <a:pos x="862" y="720"/>
                  </a:cxn>
                  <a:cxn ang="0">
                    <a:pos x="802" y="626"/>
                  </a:cxn>
                  <a:cxn ang="0">
                    <a:pos x="744" y="542"/>
                  </a:cxn>
                  <a:cxn ang="0">
                    <a:pos x="688" y="464"/>
                  </a:cxn>
                  <a:cxn ang="0">
                    <a:pos x="632" y="396"/>
                  </a:cxn>
                  <a:cxn ang="0">
                    <a:pos x="578" y="332"/>
                  </a:cxn>
                  <a:cxn ang="0">
                    <a:pos x="524" y="278"/>
                  </a:cxn>
                  <a:cxn ang="0">
                    <a:pos x="468" y="228"/>
                  </a:cxn>
                  <a:cxn ang="0">
                    <a:pos x="414" y="184"/>
                  </a:cxn>
                  <a:cxn ang="0">
                    <a:pos x="358" y="146"/>
                  </a:cxn>
                  <a:cxn ang="0">
                    <a:pos x="302" y="112"/>
                  </a:cxn>
                  <a:cxn ang="0">
                    <a:pos x="246" y="84"/>
                  </a:cxn>
                  <a:cxn ang="0">
                    <a:pos x="188" y="58"/>
                  </a:cxn>
                  <a:cxn ang="0">
                    <a:pos x="128" y="36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54" h="1226">
                    <a:moveTo>
                      <a:pt x="1754" y="1190"/>
                    </a:moveTo>
                    <a:lnTo>
                      <a:pt x="1754" y="1190"/>
                    </a:lnTo>
                    <a:lnTo>
                      <a:pt x="1732" y="1198"/>
                    </a:lnTo>
                    <a:lnTo>
                      <a:pt x="1706" y="1206"/>
                    </a:lnTo>
                    <a:lnTo>
                      <a:pt x="1672" y="1214"/>
                    </a:lnTo>
                    <a:lnTo>
                      <a:pt x="1628" y="1220"/>
                    </a:lnTo>
                    <a:lnTo>
                      <a:pt x="1580" y="1224"/>
                    </a:lnTo>
                    <a:lnTo>
                      <a:pt x="1552" y="1226"/>
                    </a:lnTo>
                    <a:lnTo>
                      <a:pt x="1524" y="1226"/>
                    </a:lnTo>
                    <a:lnTo>
                      <a:pt x="1494" y="1224"/>
                    </a:lnTo>
                    <a:lnTo>
                      <a:pt x="1464" y="1222"/>
                    </a:lnTo>
                    <a:lnTo>
                      <a:pt x="1432" y="1216"/>
                    </a:lnTo>
                    <a:lnTo>
                      <a:pt x="1400" y="1210"/>
                    </a:lnTo>
                    <a:lnTo>
                      <a:pt x="1366" y="1202"/>
                    </a:lnTo>
                    <a:lnTo>
                      <a:pt x="1332" y="1190"/>
                    </a:lnTo>
                    <a:lnTo>
                      <a:pt x="1298" y="1178"/>
                    </a:lnTo>
                    <a:lnTo>
                      <a:pt x="1264" y="1162"/>
                    </a:lnTo>
                    <a:lnTo>
                      <a:pt x="1230" y="1144"/>
                    </a:lnTo>
                    <a:lnTo>
                      <a:pt x="1194" y="1122"/>
                    </a:lnTo>
                    <a:lnTo>
                      <a:pt x="1160" y="1096"/>
                    </a:lnTo>
                    <a:lnTo>
                      <a:pt x="1124" y="1070"/>
                    </a:lnTo>
                    <a:lnTo>
                      <a:pt x="1090" y="1038"/>
                    </a:lnTo>
                    <a:lnTo>
                      <a:pt x="1056" y="1002"/>
                    </a:lnTo>
                    <a:lnTo>
                      <a:pt x="1022" y="964"/>
                    </a:lnTo>
                    <a:lnTo>
                      <a:pt x="988" y="922"/>
                    </a:lnTo>
                    <a:lnTo>
                      <a:pt x="956" y="874"/>
                    </a:lnTo>
                    <a:lnTo>
                      <a:pt x="924" y="822"/>
                    </a:lnTo>
                    <a:lnTo>
                      <a:pt x="924" y="822"/>
                    </a:lnTo>
                    <a:lnTo>
                      <a:pt x="862" y="720"/>
                    </a:lnTo>
                    <a:lnTo>
                      <a:pt x="802" y="626"/>
                    </a:lnTo>
                    <a:lnTo>
                      <a:pt x="744" y="542"/>
                    </a:lnTo>
                    <a:lnTo>
                      <a:pt x="688" y="464"/>
                    </a:lnTo>
                    <a:lnTo>
                      <a:pt x="632" y="396"/>
                    </a:lnTo>
                    <a:lnTo>
                      <a:pt x="578" y="332"/>
                    </a:lnTo>
                    <a:lnTo>
                      <a:pt x="524" y="278"/>
                    </a:lnTo>
                    <a:lnTo>
                      <a:pt x="468" y="228"/>
                    </a:lnTo>
                    <a:lnTo>
                      <a:pt x="414" y="184"/>
                    </a:lnTo>
                    <a:lnTo>
                      <a:pt x="358" y="146"/>
                    </a:lnTo>
                    <a:lnTo>
                      <a:pt x="302" y="112"/>
                    </a:lnTo>
                    <a:lnTo>
                      <a:pt x="246" y="84"/>
                    </a:lnTo>
                    <a:lnTo>
                      <a:pt x="188" y="58"/>
                    </a:lnTo>
                    <a:lnTo>
                      <a:pt x="128" y="36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1218" y="1808"/>
                <a:ext cx="1793" cy="1173"/>
              </a:xfrm>
              <a:custGeom>
                <a:avLst/>
                <a:gdLst/>
                <a:ahLst/>
                <a:cxnLst>
                  <a:cxn ang="0">
                    <a:pos x="1794" y="1128"/>
                  </a:cxn>
                  <a:cxn ang="0">
                    <a:pos x="1794" y="1128"/>
                  </a:cxn>
                  <a:cxn ang="0">
                    <a:pos x="1772" y="1136"/>
                  </a:cxn>
                  <a:cxn ang="0">
                    <a:pos x="1746" y="1144"/>
                  </a:cxn>
                  <a:cxn ang="0">
                    <a:pos x="1712" y="1154"/>
                  </a:cxn>
                  <a:cxn ang="0">
                    <a:pos x="1670" y="1162"/>
                  </a:cxn>
                  <a:cxn ang="0">
                    <a:pos x="1620" y="1168"/>
                  </a:cxn>
                  <a:cxn ang="0">
                    <a:pos x="1592" y="1170"/>
                  </a:cxn>
                  <a:cxn ang="0">
                    <a:pos x="1564" y="1172"/>
                  </a:cxn>
                  <a:cxn ang="0">
                    <a:pos x="1534" y="1172"/>
                  </a:cxn>
                  <a:cxn ang="0">
                    <a:pos x="1504" y="1170"/>
                  </a:cxn>
                  <a:cxn ang="0">
                    <a:pos x="1472" y="1166"/>
                  </a:cxn>
                  <a:cxn ang="0">
                    <a:pos x="1440" y="1160"/>
                  </a:cxn>
                  <a:cxn ang="0">
                    <a:pos x="1406" y="1154"/>
                  </a:cxn>
                  <a:cxn ang="0">
                    <a:pos x="1372" y="1144"/>
                  </a:cxn>
                  <a:cxn ang="0">
                    <a:pos x="1338" y="1132"/>
                  </a:cxn>
                  <a:cxn ang="0">
                    <a:pos x="1302" y="1118"/>
                  </a:cxn>
                  <a:cxn ang="0">
                    <a:pos x="1266" y="1100"/>
                  </a:cxn>
                  <a:cxn ang="0">
                    <a:pos x="1230" y="1080"/>
                  </a:cxn>
                  <a:cxn ang="0">
                    <a:pos x="1194" y="1056"/>
                  </a:cxn>
                  <a:cxn ang="0">
                    <a:pos x="1158" y="1030"/>
                  </a:cxn>
                  <a:cxn ang="0">
                    <a:pos x="1124" y="1000"/>
                  </a:cxn>
                  <a:cxn ang="0">
                    <a:pos x="1088" y="966"/>
                  </a:cxn>
                  <a:cxn ang="0">
                    <a:pos x="1052" y="928"/>
                  </a:cxn>
                  <a:cxn ang="0">
                    <a:pos x="1018" y="886"/>
                  </a:cxn>
                  <a:cxn ang="0">
                    <a:pos x="984" y="840"/>
                  </a:cxn>
                  <a:cxn ang="0">
                    <a:pos x="950" y="790"/>
                  </a:cxn>
                  <a:cxn ang="0">
                    <a:pos x="950" y="790"/>
                  </a:cxn>
                  <a:cxn ang="0">
                    <a:pos x="886" y="690"/>
                  </a:cxn>
                  <a:cxn ang="0">
                    <a:pos x="824" y="598"/>
                  </a:cxn>
                  <a:cxn ang="0">
                    <a:pos x="762" y="514"/>
                  </a:cxn>
                  <a:cxn ang="0">
                    <a:pos x="704" y="438"/>
                  </a:cxn>
                  <a:cxn ang="0">
                    <a:pos x="646" y="372"/>
                  </a:cxn>
                  <a:cxn ang="0">
                    <a:pos x="588" y="310"/>
                  </a:cxn>
                  <a:cxn ang="0">
                    <a:pos x="532" y="258"/>
                  </a:cxn>
                  <a:cxn ang="0">
                    <a:pos x="476" y="210"/>
                  </a:cxn>
                  <a:cxn ang="0">
                    <a:pos x="420" y="168"/>
                  </a:cxn>
                  <a:cxn ang="0">
                    <a:pos x="364" y="132"/>
                  </a:cxn>
                  <a:cxn ang="0">
                    <a:pos x="306" y="100"/>
                  </a:cxn>
                  <a:cxn ang="0">
                    <a:pos x="248" y="74"/>
                  </a:cxn>
                  <a:cxn ang="0">
                    <a:pos x="188" y="50"/>
                  </a:cxn>
                  <a:cxn ang="0">
                    <a:pos x="128" y="30"/>
                  </a:cxn>
                  <a:cxn ang="0">
                    <a:pos x="66" y="14"/>
                  </a:cxn>
                  <a:cxn ang="0">
                    <a:pos x="0" y="0"/>
                  </a:cxn>
                </a:cxnLst>
                <a:rect l="0" t="0" r="r" b="b"/>
                <a:pathLst>
                  <a:path w="1794" h="1172">
                    <a:moveTo>
                      <a:pt x="1794" y="1128"/>
                    </a:moveTo>
                    <a:lnTo>
                      <a:pt x="1794" y="1128"/>
                    </a:lnTo>
                    <a:lnTo>
                      <a:pt x="1772" y="1136"/>
                    </a:lnTo>
                    <a:lnTo>
                      <a:pt x="1746" y="1144"/>
                    </a:lnTo>
                    <a:lnTo>
                      <a:pt x="1712" y="1154"/>
                    </a:lnTo>
                    <a:lnTo>
                      <a:pt x="1670" y="1162"/>
                    </a:lnTo>
                    <a:lnTo>
                      <a:pt x="1620" y="1168"/>
                    </a:lnTo>
                    <a:lnTo>
                      <a:pt x="1592" y="1170"/>
                    </a:lnTo>
                    <a:lnTo>
                      <a:pt x="1564" y="1172"/>
                    </a:lnTo>
                    <a:lnTo>
                      <a:pt x="1534" y="1172"/>
                    </a:lnTo>
                    <a:lnTo>
                      <a:pt x="1504" y="1170"/>
                    </a:lnTo>
                    <a:lnTo>
                      <a:pt x="1472" y="1166"/>
                    </a:lnTo>
                    <a:lnTo>
                      <a:pt x="1440" y="1160"/>
                    </a:lnTo>
                    <a:lnTo>
                      <a:pt x="1406" y="1154"/>
                    </a:lnTo>
                    <a:lnTo>
                      <a:pt x="1372" y="1144"/>
                    </a:lnTo>
                    <a:lnTo>
                      <a:pt x="1338" y="1132"/>
                    </a:lnTo>
                    <a:lnTo>
                      <a:pt x="1302" y="1118"/>
                    </a:lnTo>
                    <a:lnTo>
                      <a:pt x="1266" y="1100"/>
                    </a:lnTo>
                    <a:lnTo>
                      <a:pt x="1230" y="1080"/>
                    </a:lnTo>
                    <a:lnTo>
                      <a:pt x="1194" y="1056"/>
                    </a:lnTo>
                    <a:lnTo>
                      <a:pt x="1158" y="1030"/>
                    </a:lnTo>
                    <a:lnTo>
                      <a:pt x="1124" y="1000"/>
                    </a:lnTo>
                    <a:lnTo>
                      <a:pt x="1088" y="966"/>
                    </a:lnTo>
                    <a:lnTo>
                      <a:pt x="1052" y="928"/>
                    </a:lnTo>
                    <a:lnTo>
                      <a:pt x="1018" y="886"/>
                    </a:lnTo>
                    <a:lnTo>
                      <a:pt x="984" y="840"/>
                    </a:lnTo>
                    <a:lnTo>
                      <a:pt x="950" y="790"/>
                    </a:lnTo>
                    <a:lnTo>
                      <a:pt x="950" y="790"/>
                    </a:lnTo>
                    <a:lnTo>
                      <a:pt x="886" y="690"/>
                    </a:lnTo>
                    <a:lnTo>
                      <a:pt x="824" y="598"/>
                    </a:lnTo>
                    <a:lnTo>
                      <a:pt x="762" y="514"/>
                    </a:lnTo>
                    <a:lnTo>
                      <a:pt x="704" y="438"/>
                    </a:lnTo>
                    <a:lnTo>
                      <a:pt x="646" y="372"/>
                    </a:lnTo>
                    <a:lnTo>
                      <a:pt x="588" y="310"/>
                    </a:lnTo>
                    <a:lnTo>
                      <a:pt x="532" y="258"/>
                    </a:lnTo>
                    <a:lnTo>
                      <a:pt x="476" y="210"/>
                    </a:lnTo>
                    <a:lnTo>
                      <a:pt x="420" y="168"/>
                    </a:lnTo>
                    <a:lnTo>
                      <a:pt x="364" y="132"/>
                    </a:lnTo>
                    <a:lnTo>
                      <a:pt x="306" y="100"/>
                    </a:lnTo>
                    <a:lnTo>
                      <a:pt x="248" y="74"/>
                    </a:lnTo>
                    <a:lnTo>
                      <a:pt x="188" y="50"/>
                    </a:lnTo>
                    <a:lnTo>
                      <a:pt x="128" y="30"/>
                    </a:lnTo>
                    <a:lnTo>
                      <a:pt x="6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1215" y="1834"/>
                <a:ext cx="1832" cy="1118"/>
              </a:xfrm>
              <a:custGeom>
                <a:avLst/>
                <a:gdLst/>
                <a:ahLst/>
                <a:cxnLst>
                  <a:cxn ang="0">
                    <a:pos x="1832" y="1062"/>
                  </a:cxn>
                  <a:cxn ang="0">
                    <a:pos x="1832" y="1062"/>
                  </a:cxn>
                  <a:cxn ang="0">
                    <a:pos x="1812" y="1072"/>
                  </a:cxn>
                  <a:cxn ang="0">
                    <a:pos x="1786" y="1082"/>
                  </a:cxn>
                  <a:cxn ang="0">
                    <a:pos x="1752" y="1092"/>
                  </a:cxn>
                  <a:cxn ang="0">
                    <a:pos x="1708" y="1104"/>
                  </a:cxn>
                  <a:cxn ang="0">
                    <a:pos x="1660" y="1112"/>
                  </a:cxn>
                  <a:cxn ang="0">
                    <a:pos x="1632" y="1114"/>
                  </a:cxn>
                  <a:cxn ang="0">
                    <a:pos x="1604" y="1116"/>
                  </a:cxn>
                  <a:cxn ang="0">
                    <a:pos x="1574" y="1118"/>
                  </a:cxn>
                  <a:cxn ang="0">
                    <a:pos x="1544" y="1118"/>
                  </a:cxn>
                  <a:cxn ang="0">
                    <a:pos x="1512" y="1114"/>
                  </a:cxn>
                  <a:cxn ang="0">
                    <a:pos x="1478" y="1110"/>
                  </a:cxn>
                  <a:cxn ang="0">
                    <a:pos x="1444" y="1104"/>
                  </a:cxn>
                  <a:cxn ang="0">
                    <a:pos x="1410" y="1096"/>
                  </a:cxn>
                  <a:cxn ang="0">
                    <a:pos x="1374" y="1086"/>
                  </a:cxn>
                  <a:cxn ang="0">
                    <a:pos x="1340" y="1072"/>
                  </a:cxn>
                  <a:cxn ang="0">
                    <a:pos x="1304" y="1056"/>
                  </a:cxn>
                  <a:cxn ang="0">
                    <a:pos x="1266" y="1038"/>
                  </a:cxn>
                  <a:cxn ang="0">
                    <a:pos x="1230" y="1016"/>
                  </a:cxn>
                  <a:cxn ang="0">
                    <a:pos x="1194" y="990"/>
                  </a:cxn>
                  <a:cxn ang="0">
                    <a:pos x="1156" y="962"/>
                  </a:cxn>
                  <a:cxn ang="0">
                    <a:pos x="1120" y="928"/>
                  </a:cxn>
                  <a:cxn ang="0">
                    <a:pos x="1084" y="892"/>
                  </a:cxn>
                  <a:cxn ang="0">
                    <a:pos x="1048" y="852"/>
                  </a:cxn>
                  <a:cxn ang="0">
                    <a:pos x="1012" y="806"/>
                  </a:cxn>
                  <a:cxn ang="0">
                    <a:pos x="978" y="756"/>
                  </a:cxn>
                  <a:cxn ang="0">
                    <a:pos x="978" y="756"/>
                  </a:cxn>
                  <a:cxn ang="0">
                    <a:pos x="910" y="658"/>
                  </a:cxn>
                  <a:cxn ang="0">
                    <a:pos x="844" y="568"/>
                  </a:cxn>
                  <a:cxn ang="0">
                    <a:pos x="780" y="486"/>
                  </a:cxn>
                  <a:cxn ang="0">
                    <a:pos x="718" y="414"/>
                  </a:cxn>
                  <a:cxn ang="0">
                    <a:pos x="658" y="348"/>
                  </a:cxn>
                  <a:cxn ang="0">
                    <a:pos x="600" y="290"/>
                  </a:cxn>
                  <a:cxn ang="0">
                    <a:pos x="542" y="238"/>
                  </a:cxn>
                  <a:cxn ang="0">
                    <a:pos x="484" y="192"/>
                  </a:cxn>
                  <a:cxn ang="0">
                    <a:pos x="426" y="152"/>
                  </a:cxn>
                  <a:cxn ang="0">
                    <a:pos x="368" y="118"/>
                  </a:cxn>
                  <a:cxn ang="0">
                    <a:pos x="310" y="88"/>
                  </a:cxn>
                  <a:cxn ang="0">
                    <a:pos x="252" y="64"/>
                  </a:cxn>
                  <a:cxn ang="0">
                    <a:pos x="192" y="42"/>
                  </a:cxn>
                  <a:cxn ang="0">
                    <a:pos x="130" y="26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32" h="1118">
                    <a:moveTo>
                      <a:pt x="1832" y="1062"/>
                    </a:moveTo>
                    <a:lnTo>
                      <a:pt x="1832" y="1062"/>
                    </a:lnTo>
                    <a:lnTo>
                      <a:pt x="1812" y="1072"/>
                    </a:lnTo>
                    <a:lnTo>
                      <a:pt x="1786" y="1082"/>
                    </a:lnTo>
                    <a:lnTo>
                      <a:pt x="1752" y="1092"/>
                    </a:lnTo>
                    <a:lnTo>
                      <a:pt x="1708" y="1104"/>
                    </a:lnTo>
                    <a:lnTo>
                      <a:pt x="1660" y="1112"/>
                    </a:lnTo>
                    <a:lnTo>
                      <a:pt x="1632" y="1114"/>
                    </a:lnTo>
                    <a:lnTo>
                      <a:pt x="1604" y="1116"/>
                    </a:lnTo>
                    <a:lnTo>
                      <a:pt x="1574" y="1118"/>
                    </a:lnTo>
                    <a:lnTo>
                      <a:pt x="1544" y="1118"/>
                    </a:lnTo>
                    <a:lnTo>
                      <a:pt x="1512" y="1114"/>
                    </a:lnTo>
                    <a:lnTo>
                      <a:pt x="1478" y="1110"/>
                    </a:lnTo>
                    <a:lnTo>
                      <a:pt x="1444" y="1104"/>
                    </a:lnTo>
                    <a:lnTo>
                      <a:pt x="1410" y="1096"/>
                    </a:lnTo>
                    <a:lnTo>
                      <a:pt x="1374" y="1086"/>
                    </a:lnTo>
                    <a:lnTo>
                      <a:pt x="1340" y="1072"/>
                    </a:lnTo>
                    <a:lnTo>
                      <a:pt x="1304" y="1056"/>
                    </a:lnTo>
                    <a:lnTo>
                      <a:pt x="1266" y="1038"/>
                    </a:lnTo>
                    <a:lnTo>
                      <a:pt x="1230" y="1016"/>
                    </a:lnTo>
                    <a:lnTo>
                      <a:pt x="1194" y="990"/>
                    </a:lnTo>
                    <a:lnTo>
                      <a:pt x="1156" y="962"/>
                    </a:lnTo>
                    <a:lnTo>
                      <a:pt x="1120" y="928"/>
                    </a:lnTo>
                    <a:lnTo>
                      <a:pt x="1084" y="892"/>
                    </a:lnTo>
                    <a:lnTo>
                      <a:pt x="1048" y="852"/>
                    </a:lnTo>
                    <a:lnTo>
                      <a:pt x="1012" y="806"/>
                    </a:lnTo>
                    <a:lnTo>
                      <a:pt x="978" y="756"/>
                    </a:lnTo>
                    <a:lnTo>
                      <a:pt x="978" y="756"/>
                    </a:lnTo>
                    <a:lnTo>
                      <a:pt x="910" y="658"/>
                    </a:lnTo>
                    <a:lnTo>
                      <a:pt x="844" y="568"/>
                    </a:lnTo>
                    <a:lnTo>
                      <a:pt x="780" y="486"/>
                    </a:lnTo>
                    <a:lnTo>
                      <a:pt x="718" y="414"/>
                    </a:lnTo>
                    <a:lnTo>
                      <a:pt x="658" y="348"/>
                    </a:lnTo>
                    <a:lnTo>
                      <a:pt x="600" y="290"/>
                    </a:lnTo>
                    <a:lnTo>
                      <a:pt x="542" y="238"/>
                    </a:lnTo>
                    <a:lnTo>
                      <a:pt x="484" y="192"/>
                    </a:lnTo>
                    <a:lnTo>
                      <a:pt x="426" y="152"/>
                    </a:lnTo>
                    <a:lnTo>
                      <a:pt x="368" y="118"/>
                    </a:lnTo>
                    <a:lnTo>
                      <a:pt x="310" y="88"/>
                    </a:lnTo>
                    <a:lnTo>
                      <a:pt x="252" y="64"/>
                    </a:lnTo>
                    <a:lnTo>
                      <a:pt x="192" y="42"/>
                    </a:lnTo>
                    <a:lnTo>
                      <a:pt x="130" y="26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1216" y="1861"/>
                <a:ext cx="1870" cy="1064"/>
              </a:xfrm>
              <a:custGeom>
                <a:avLst/>
                <a:gdLst/>
                <a:ahLst/>
                <a:cxnLst>
                  <a:cxn ang="0">
                    <a:pos x="1870" y="998"/>
                  </a:cxn>
                  <a:cxn ang="0">
                    <a:pos x="1870" y="998"/>
                  </a:cxn>
                  <a:cxn ang="0">
                    <a:pos x="1848" y="1008"/>
                  </a:cxn>
                  <a:cxn ang="0">
                    <a:pos x="1822" y="1018"/>
                  </a:cxn>
                  <a:cxn ang="0">
                    <a:pos x="1788" y="1032"/>
                  </a:cxn>
                  <a:cxn ang="0">
                    <a:pos x="1746" y="1044"/>
                  </a:cxn>
                  <a:cxn ang="0">
                    <a:pos x="1696" y="1054"/>
                  </a:cxn>
                  <a:cxn ang="0">
                    <a:pos x="1670" y="1058"/>
                  </a:cxn>
                  <a:cxn ang="0">
                    <a:pos x="1642" y="1062"/>
                  </a:cxn>
                  <a:cxn ang="0">
                    <a:pos x="1612" y="1064"/>
                  </a:cxn>
                  <a:cxn ang="0">
                    <a:pos x="1580" y="1064"/>
                  </a:cxn>
                  <a:cxn ang="0">
                    <a:pos x="1548" y="1062"/>
                  </a:cxn>
                  <a:cxn ang="0">
                    <a:pos x="1516" y="1060"/>
                  </a:cxn>
                  <a:cxn ang="0">
                    <a:pos x="1482" y="1056"/>
                  </a:cxn>
                  <a:cxn ang="0">
                    <a:pos x="1446" y="1048"/>
                  </a:cxn>
                  <a:cxn ang="0">
                    <a:pos x="1410" y="1040"/>
                  </a:cxn>
                  <a:cxn ang="0">
                    <a:pos x="1374" y="1028"/>
                  </a:cxn>
                  <a:cxn ang="0">
                    <a:pos x="1338" y="1012"/>
                  </a:cxn>
                  <a:cxn ang="0">
                    <a:pos x="1300" y="996"/>
                  </a:cxn>
                  <a:cxn ang="0">
                    <a:pos x="1264" y="974"/>
                  </a:cxn>
                  <a:cxn ang="0">
                    <a:pos x="1226" y="950"/>
                  </a:cxn>
                  <a:cxn ang="0">
                    <a:pos x="1188" y="922"/>
                  </a:cxn>
                  <a:cxn ang="0">
                    <a:pos x="1150" y="892"/>
                  </a:cxn>
                  <a:cxn ang="0">
                    <a:pos x="1112" y="856"/>
                  </a:cxn>
                  <a:cxn ang="0">
                    <a:pos x="1076" y="816"/>
                  </a:cxn>
                  <a:cxn ang="0">
                    <a:pos x="1038" y="772"/>
                  </a:cxn>
                  <a:cxn ang="0">
                    <a:pos x="1002" y="724"/>
                  </a:cxn>
                  <a:cxn ang="0">
                    <a:pos x="1002" y="724"/>
                  </a:cxn>
                  <a:cxn ang="0">
                    <a:pos x="930" y="628"/>
                  </a:cxn>
                  <a:cxn ang="0">
                    <a:pos x="862" y="540"/>
                  </a:cxn>
                  <a:cxn ang="0">
                    <a:pos x="796" y="460"/>
                  </a:cxn>
                  <a:cxn ang="0">
                    <a:pos x="732" y="388"/>
                  </a:cxn>
                  <a:cxn ang="0">
                    <a:pos x="670" y="324"/>
                  </a:cxn>
                  <a:cxn ang="0">
                    <a:pos x="610" y="268"/>
                  </a:cxn>
                  <a:cxn ang="0">
                    <a:pos x="550" y="218"/>
                  </a:cxn>
                  <a:cxn ang="0">
                    <a:pos x="490" y="174"/>
                  </a:cxn>
                  <a:cxn ang="0">
                    <a:pos x="432" y="138"/>
                  </a:cxn>
                  <a:cxn ang="0">
                    <a:pos x="372" y="104"/>
                  </a:cxn>
                  <a:cxn ang="0">
                    <a:pos x="314" y="78"/>
                  </a:cxn>
                  <a:cxn ang="0">
                    <a:pos x="254" y="54"/>
                  </a:cxn>
                  <a:cxn ang="0">
                    <a:pos x="192" y="36"/>
                  </a:cxn>
                  <a:cxn ang="0">
                    <a:pos x="130" y="20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70" h="1064">
                    <a:moveTo>
                      <a:pt x="1870" y="998"/>
                    </a:moveTo>
                    <a:lnTo>
                      <a:pt x="1870" y="998"/>
                    </a:lnTo>
                    <a:lnTo>
                      <a:pt x="1848" y="1008"/>
                    </a:lnTo>
                    <a:lnTo>
                      <a:pt x="1822" y="1018"/>
                    </a:lnTo>
                    <a:lnTo>
                      <a:pt x="1788" y="1032"/>
                    </a:lnTo>
                    <a:lnTo>
                      <a:pt x="1746" y="1044"/>
                    </a:lnTo>
                    <a:lnTo>
                      <a:pt x="1696" y="1054"/>
                    </a:lnTo>
                    <a:lnTo>
                      <a:pt x="1670" y="1058"/>
                    </a:lnTo>
                    <a:lnTo>
                      <a:pt x="1642" y="1062"/>
                    </a:lnTo>
                    <a:lnTo>
                      <a:pt x="1612" y="1064"/>
                    </a:lnTo>
                    <a:lnTo>
                      <a:pt x="1580" y="1064"/>
                    </a:lnTo>
                    <a:lnTo>
                      <a:pt x="1548" y="1062"/>
                    </a:lnTo>
                    <a:lnTo>
                      <a:pt x="1516" y="1060"/>
                    </a:lnTo>
                    <a:lnTo>
                      <a:pt x="1482" y="1056"/>
                    </a:lnTo>
                    <a:lnTo>
                      <a:pt x="1446" y="1048"/>
                    </a:lnTo>
                    <a:lnTo>
                      <a:pt x="1410" y="1040"/>
                    </a:lnTo>
                    <a:lnTo>
                      <a:pt x="1374" y="1028"/>
                    </a:lnTo>
                    <a:lnTo>
                      <a:pt x="1338" y="1012"/>
                    </a:lnTo>
                    <a:lnTo>
                      <a:pt x="1300" y="996"/>
                    </a:lnTo>
                    <a:lnTo>
                      <a:pt x="1264" y="974"/>
                    </a:lnTo>
                    <a:lnTo>
                      <a:pt x="1226" y="950"/>
                    </a:lnTo>
                    <a:lnTo>
                      <a:pt x="1188" y="922"/>
                    </a:lnTo>
                    <a:lnTo>
                      <a:pt x="1150" y="892"/>
                    </a:lnTo>
                    <a:lnTo>
                      <a:pt x="1112" y="856"/>
                    </a:lnTo>
                    <a:lnTo>
                      <a:pt x="1076" y="816"/>
                    </a:lnTo>
                    <a:lnTo>
                      <a:pt x="1038" y="772"/>
                    </a:lnTo>
                    <a:lnTo>
                      <a:pt x="1002" y="724"/>
                    </a:lnTo>
                    <a:lnTo>
                      <a:pt x="1002" y="724"/>
                    </a:lnTo>
                    <a:lnTo>
                      <a:pt x="930" y="628"/>
                    </a:lnTo>
                    <a:lnTo>
                      <a:pt x="862" y="540"/>
                    </a:lnTo>
                    <a:lnTo>
                      <a:pt x="796" y="460"/>
                    </a:lnTo>
                    <a:lnTo>
                      <a:pt x="732" y="388"/>
                    </a:lnTo>
                    <a:lnTo>
                      <a:pt x="670" y="324"/>
                    </a:lnTo>
                    <a:lnTo>
                      <a:pt x="610" y="268"/>
                    </a:lnTo>
                    <a:lnTo>
                      <a:pt x="550" y="218"/>
                    </a:lnTo>
                    <a:lnTo>
                      <a:pt x="490" y="174"/>
                    </a:lnTo>
                    <a:lnTo>
                      <a:pt x="432" y="138"/>
                    </a:lnTo>
                    <a:lnTo>
                      <a:pt x="372" y="104"/>
                    </a:lnTo>
                    <a:lnTo>
                      <a:pt x="314" y="78"/>
                    </a:lnTo>
                    <a:lnTo>
                      <a:pt x="254" y="54"/>
                    </a:lnTo>
                    <a:lnTo>
                      <a:pt x="192" y="36"/>
                    </a:lnTo>
                    <a:lnTo>
                      <a:pt x="130" y="20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1216" y="1889"/>
                <a:ext cx="1903" cy="1008"/>
              </a:xfrm>
              <a:custGeom>
                <a:avLst/>
                <a:gdLst/>
                <a:ahLst/>
                <a:cxnLst>
                  <a:cxn ang="0">
                    <a:pos x="1904" y="930"/>
                  </a:cxn>
                  <a:cxn ang="0">
                    <a:pos x="1904" y="930"/>
                  </a:cxn>
                  <a:cxn ang="0">
                    <a:pos x="1884" y="942"/>
                  </a:cxn>
                  <a:cxn ang="0">
                    <a:pos x="1858" y="954"/>
                  </a:cxn>
                  <a:cxn ang="0">
                    <a:pos x="1824" y="968"/>
                  </a:cxn>
                  <a:cxn ang="0">
                    <a:pos x="1782" y="982"/>
                  </a:cxn>
                  <a:cxn ang="0">
                    <a:pos x="1734" y="994"/>
                  </a:cxn>
                  <a:cxn ang="0">
                    <a:pos x="1708" y="1000"/>
                  </a:cxn>
                  <a:cxn ang="0">
                    <a:pos x="1678" y="1004"/>
                  </a:cxn>
                  <a:cxn ang="0">
                    <a:pos x="1648" y="1006"/>
                  </a:cxn>
                  <a:cxn ang="0">
                    <a:pos x="1618" y="1008"/>
                  </a:cxn>
                  <a:cxn ang="0">
                    <a:pos x="1586" y="1008"/>
                  </a:cxn>
                  <a:cxn ang="0">
                    <a:pos x="1552" y="1008"/>
                  </a:cxn>
                  <a:cxn ang="0">
                    <a:pos x="1518" y="1004"/>
                  </a:cxn>
                  <a:cxn ang="0">
                    <a:pos x="1482" y="998"/>
                  </a:cxn>
                  <a:cxn ang="0">
                    <a:pos x="1446" y="990"/>
                  </a:cxn>
                  <a:cxn ang="0">
                    <a:pos x="1410" y="980"/>
                  </a:cxn>
                  <a:cxn ang="0">
                    <a:pos x="1372" y="966"/>
                  </a:cxn>
                  <a:cxn ang="0">
                    <a:pos x="1336" y="950"/>
                  </a:cxn>
                  <a:cxn ang="0">
                    <a:pos x="1298" y="932"/>
                  </a:cxn>
                  <a:cxn ang="0">
                    <a:pos x="1258" y="908"/>
                  </a:cxn>
                  <a:cxn ang="0">
                    <a:pos x="1220" y="882"/>
                  </a:cxn>
                  <a:cxn ang="0">
                    <a:pos x="1182" y="852"/>
                  </a:cxn>
                  <a:cxn ang="0">
                    <a:pos x="1142" y="818"/>
                  </a:cxn>
                  <a:cxn ang="0">
                    <a:pos x="1104" y="780"/>
                  </a:cxn>
                  <a:cxn ang="0">
                    <a:pos x="1066" y="736"/>
                  </a:cxn>
                  <a:cxn ang="0">
                    <a:pos x="1028" y="690"/>
                  </a:cxn>
                  <a:cxn ang="0">
                    <a:pos x="1028" y="690"/>
                  </a:cxn>
                  <a:cxn ang="0">
                    <a:pos x="954" y="594"/>
                  </a:cxn>
                  <a:cxn ang="0">
                    <a:pos x="882" y="508"/>
                  </a:cxn>
                  <a:cxn ang="0">
                    <a:pos x="814" y="432"/>
                  </a:cxn>
                  <a:cxn ang="0">
                    <a:pos x="748" y="362"/>
                  </a:cxn>
                  <a:cxn ang="0">
                    <a:pos x="682" y="300"/>
                  </a:cxn>
                  <a:cxn ang="0">
                    <a:pos x="620" y="246"/>
                  </a:cxn>
                  <a:cxn ang="0">
                    <a:pos x="558" y="198"/>
                  </a:cxn>
                  <a:cxn ang="0">
                    <a:pos x="498" y="156"/>
                  </a:cxn>
                  <a:cxn ang="0">
                    <a:pos x="438" y="122"/>
                  </a:cxn>
                  <a:cxn ang="0">
                    <a:pos x="378" y="92"/>
                  </a:cxn>
                  <a:cxn ang="0">
                    <a:pos x="318" y="66"/>
                  </a:cxn>
                  <a:cxn ang="0">
                    <a:pos x="256" y="46"/>
                  </a:cxn>
                  <a:cxn ang="0">
                    <a:pos x="196" y="30"/>
                  </a:cxn>
                  <a:cxn ang="0">
                    <a:pos x="132" y="16"/>
                  </a:cxn>
                  <a:cxn ang="0">
                    <a:pos x="68" y="8"/>
                  </a:cxn>
                  <a:cxn ang="0">
                    <a:pos x="0" y="0"/>
                  </a:cxn>
                </a:cxnLst>
                <a:rect l="0" t="0" r="r" b="b"/>
                <a:pathLst>
                  <a:path w="1904" h="1008">
                    <a:moveTo>
                      <a:pt x="1904" y="930"/>
                    </a:moveTo>
                    <a:lnTo>
                      <a:pt x="1904" y="930"/>
                    </a:lnTo>
                    <a:lnTo>
                      <a:pt x="1884" y="942"/>
                    </a:lnTo>
                    <a:lnTo>
                      <a:pt x="1858" y="954"/>
                    </a:lnTo>
                    <a:lnTo>
                      <a:pt x="1824" y="968"/>
                    </a:lnTo>
                    <a:lnTo>
                      <a:pt x="1782" y="982"/>
                    </a:lnTo>
                    <a:lnTo>
                      <a:pt x="1734" y="994"/>
                    </a:lnTo>
                    <a:lnTo>
                      <a:pt x="1708" y="1000"/>
                    </a:lnTo>
                    <a:lnTo>
                      <a:pt x="1678" y="1004"/>
                    </a:lnTo>
                    <a:lnTo>
                      <a:pt x="1648" y="1006"/>
                    </a:lnTo>
                    <a:lnTo>
                      <a:pt x="1618" y="1008"/>
                    </a:lnTo>
                    <a:lnTo>
                      <a:pt x="1586" y="1008"/>
                    </a:lnTo>
                    <a:lnTo>
                      <a:pt x="1552" y="1008"/>
                    </a:lnTo>
                    <a:lnTo>
                      <a:pt x="1518" y="1004"/>
                    </a:lnTo>
                    <a:lnTo>
                      <a:pt x="1482" y="998"/>
                    </a:lnTo>
                    <a:lnTo>
                      <a:pt x="1446" y="990"/>
                    </a:lnTo>
                    <a:lnTo>
                      <a:pt x="1410" y="980"/>
                    </a:lnTo>
                    <a:lnTo>
                      <a:pt x="1372" y="966"/>
                    </a:lnTo>
                    <a:lnTo>
                      <a:pt x="1336" y="950"/>
                    </a:lnTo>
                    <a:lnTo>
                      <a:pt x="1298" y="932"/>
                    </a:lnTo>
                    <a:lnTo>
                      <a:pt x="1258" y="908"/>
                    </a:lnTo>
                    <a:lnTo>
                      <a:pt x="1220" y="882"/>
                    </a:lnTo>
                    <a:lnTo>
                      <a:pt x="1182" y="852"/>
                    </a:lnTo>
                    <a:lnTo>
                      <a:pt x="1142" y="818"/>
                    </a:lnTo>
                    <a:lnTo>
                      <a:pt x="1104" y="780"/>
                    </a:lnTo>
                    <a:lnTo>
                      <a:pt x="1066" y="736"/>
                    </a:lnTo>
                    <a:lnTo>
                      <a:pt x="1028" y="690"/>
                    </a:lnTo>
                    <a:lnTo>
                      <a:pt x="1028" y="690"/>
                    </a:lnTo>
                    <a:lnTo>
                      <a:pt x="954" y="594"/>
                    </a:lnTo>
                    <a:lnTo>
                      <a:pt x="882" y="508"/>
                    </a:lnTo>
                    <a:lnTo>
                      <a:pt x="814" y="432"/>
                    </a:lnTo>
                    <a:lnTo>
                      <a:pt x="748" y="362"/>
                    </a:lnTo>
                    <a:lnTo>
                      <a:pt x="682" y="300"/>
                    </a:lnTo>
                    <a:lnTo>
                      <a:pt x="620" y="246"/>
                    </a:lnTo>
                    <a:lnTo>
                      <a:pt x="558" y="198"/>
                    </a:lnTo>
                    <a:lnTo>
                      <a:pt x="498" y="156"/>
                    </a:lnTo>
                    <a:lnTo>
                      <a:pt x="438" y="122"/>
                    </a:lnTo>
                    <a:lnTo>
                      <a:pt x="378" y="92"/>
                    </a:lnTo>
                    <a:lnTo>
                      <a:pt x="318" y="66"/>
                    </a:lnTo>
                    <a:lnTo>
                      <a:pt x="256" y="46"/>
                    </a:lnTo>
                    <a:lnTo>
                      <a:pt x="196" y="30"/>
                    </a:lnTo>
                    <a:lnTo>
                      <a:pt x="132" y="16"/>
                    </a:lnTo>
                    <a:lnTo>
                      <a:pt x="68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1220" y="1920"/>
                <a:ext cx="1936" cy="952"/>
              </a:xfrm>
              <a:custGeom>
                <a:avLst/>
                <a:gdLst/>
                <a:ahLst/>
                <a:cxnLst>
                  <a:cxn ang="0">
                    <a:pos x="1936" y="862"/>
                  </a:cxn>
                  <a:cxn ang="0">
                    <a:pos x="1936" y="862"/>
                  </a:cxn>
                  <a:cxn ang="0">
                    <a:pos x="1916" y="874"/>
                  </a:cxn>
                  <a:cxn ang="0">
                    <a:pos x="1890" y="886"/>
                  </a:cxn>
                  <a:cxn ang="0">
                    <a:pos x="1858" y="902"/>
                  </a:cxn>
                  <a:cxn ang="0">
                    <a:pos x="1816" y="918"/>
                  </a:cxn>
                  <a:cxn ang="0">
                    <a:pos x="1768" y="932"/>
                  </a:cxn>
                  <a:cxn ang="0">
                    <a:pos x="1740" y="938"/>
                  </a:cxn>
                  <a:cxn ang="0">
                    <a:pos x="1712" y="944"/>
                  </a:cxn>
                  <a:cxn ang="0">
                    <a:pos x="1682" y="948"/>
                  </a:cxn>
                  <a:cxn ang="0">
                    <a:pos x="1652" y="952"/>
                  </a:cxn>
                  <a:cxn ang="0">
                    <a:pos x="1618" y="952"/>
                  </a:cxn>
                  <a:cxn ang="0">
                    <a:pos x="1586" y="952"/>
                  </a:cxn>
                  <a:cxn ang="0">
                    <a:pos x="1550" y="950"/>
                  </a:cxn>
                  <a:cxn ang="0">
                    <a:pos x="1516" y="946"/>
                  </a:cxn>
                  <a:cxn ang="0">
                    <a:pos x="1480" y="940"/>
                  </a:cxn>
                  <a:cxn ang="0">
                    <a:pos x="1442" y="930"/>
                  </a:cxn>
                  <a:cxn ang="0">
                    <a:pos x="1404" y="918"/>
                  </a:cxn>
                  <a:cxn ang="0">
                    <a:pos x="1366" y="904"/>
                  </a:cxn>
                  <a:cxn ang="0">
                    <a:pos x="1328" y="886"/>
                  </a:cxn>
                  <a:cxn ang="0">
                    <a:pos x="1288" y="864"/>
                  </a:cxn>
                  <a:cxn ang="0">
                    <a:pos x="1248" y="840"/>
                  </a:cxn>
                  <a:cxn ang="0">
                    <a:pos x="1208" y="810"/>
                  </a:cxn>
                  <a:cxn ang="0">
                    <a:pos x="1168" y="778"/>
                  </a:cxn>
                  <a:cxn ang="0">
                    <a:pos x="1128" y="740"/>
                  </a:cxn>
                  <a:cxn ang="0">
                    <a:pos x="1090" y="700"/>
                  </a:cxn>
                  <a:cxn ang="0">
                    <a:pos x="1050" y="654"/>
                  </a:cxn>
                  <a:cxn ang="0">
                    <a:pos x="1050" y="654"/>
                  </a:cxn>
                  <a:cxn ang="0">
                    <a:pos x="972" y="560"/>
                  </a:cxn>
                  <a:cxn ang="0">
                    <a:pos x="898" y="478"/>
                  </a:cxn>
                  <a:cxn ang="0">
                    <a:pos x="828" y="402"/>
                  </a:cxn>
                  <a:cxn ang="0">
                    <a:pos x="758" y="336"/>
                  </a:cxn>
                  <a:cxn ang="0">
                    <a:pos x="692" y="276"/>
                  </a:cxn>
                  <a:cxn ang="0">
                    <a:pos x="628" y="224"/>
                  </a:cxn>
                  <a:cxn ang="0">
                    <a:pos x="564" y="178"/>
                  </a:cxn>
                  <a:cxn ang="0">
                    <a:pos x="502" y="138"/>
                  </a:cxn>
                  <a:cxn ang="0">
                    <a:pos x="442" y="104"/>
                  </a:cxn>
                  <a:cxn ang="0">
                    <a:pos x="380" y="76"/>
                  </a:cxn>
                  <a:cxn ang="0">
                    <a:pos x="320" y="54"/>
                  </a:cxn>
                  <a:cxn ang="0">
                    <a:pos x="258" y="36"/>
                  </a:cxn>
                  <a:cxn ang="0">
                    <a:pos x="196" y="22"/>
                  </a:cxn>
                  <a:cxn ang="0">
                    <a:pos x="132" y="12"/>
                  </a:cxn>
                  <a:cxn ang="0">
                    <a:pos x="66" y="4"/>
                  </a:cxn>
                  <a:cxn ang="0">
                    <a:pos x="0" y="0"/>
                  </a:cxn>
                </a:cxnLst>
                <a:rect l="0" t="0" r="r" b="b"/>
                <a:pathLst>
                  <a:path w="1936" h="952">
                    <a:moveTo>
                      <a:pt x="1936" y="862"/>
                    </a:moveTo>
                    <a:lnTo>
                      <a:pt x="1936" y="862"/>
                    </a:lnTo>
                    <a:lnTo>
                      <a:pt x="1916" y="874"/>
                    </a:lnTo>
                    <a:lnTo>
                      <a:pt x="1890" y="886"/>
                    </a:lnTo>
                    <a:lnTo>
                      <a:pt x="1858" y="902"/>
                    </a:lnTo>
                    <a:lnTo>
                      <a:pt x="1816" y="918"/>
                    </a:lnTo>
                    <a:lnTo>
                      <a:pt x="1768" y="932"/>
                    </a:lnTo>
                    <a:lnTo>
                      <a:pt x="1740" y="938"/>
                    </a:lnTo>
                    <a:lnTo>
                      <a:pt x="1712" y="944"/>
                    </a:lnTo>
                    <a:lnTo>
                      <a:pt x="1682" y="948"/>
                    </a:lnTo>
                    <a:lnTo>
                      <a:pt x="1652" y="952"/>
                    </a:lnTo>
                    <a:lnTo>
                      <a:pt x="1618" y="952"/>
                    </a:lnTo>
                    <a:lnTo>
                      <a:pt x="1586" y="952"/>
                    </a:lnTo>
                    <a:lnTo>
                      <a:pt x="1550" y="950"/>
                    </a:lnTo>
                    <a:lnTo>
                      <a:pt x="1516" y="946"/>
                    </a:lnTo>
                    <a:lnTo>
                      <a:pt x="1480" y="940"/>
                    </a:lnTo>
                    <a:lnTo>
                      <a:pt x="1442" y="930"/>
                    </a:lnTo>
                    <a:lnTo>
                      <a:pt x="1404" y="918"/>
                    </a:lnTo>
                    <a:lnTo>
                      <a:pt x="1366" y="904"/>
                    </a:lnTo>
                    <a:lnTo>
                      <a:pt x="1328" y="886"/>
                    </a:lnTo>
                    <a:lnTo>
                      <a:pt x="1288" y="864"/>
                    </a:lnTo>
                    <a:lnTo>
                      <a:pt x="1248" y="840"/>
                    </a:lnTo>
                    <a:lnTo>
                      <a:pt x="1208" y="810"/>
                    </a:lnTo>
                    <a:lnTo>
                      <a:pt x="1168" y="778"/>
                    </a:lnTo>
                    <a:lnTo>
                      <a:pt x="1128" y="740"/>
                    </a:lnTo>
                    <a:lnTo>
                      <a:pt x="1090" y="700"/>
                    </a:lnTo>
                    <a:lnTo>
                      <a:pt x="1050" y="654"/>
                    </a:lnTo>
                    <a:lnTo>
                      <a:pt x="1050" y="654"/>
                    </a:lnTo>
                    <a:lnTo>
                      <a:pt x="972" y="560"/>
                    </a:lnTo>
                    <a:lnTo>
                      <a:pt x="898" y="478"/>
                    </a:lnTo>
                    <a:lnTo>
                      <a:pt x="828" y="402"/>
                    </a:lnTo>
                    <a:lnTo>
                      <a:pt x="758" y="336"/>
                    </a:lnTo>
                    <a:lnTo>
                      <a:pt x="692" y="276"/>
                    </a:lnTo>
                    <a:lnTo>
                      <a:pt x="628" y="224"/>
                    </a:lnTo>
                    <a:lnTo>
                      <a:pt x="564" y="178"/>
                    </a:lnTo>
                    <a:lnTo>
                      <a:pt x="502" y="138"/>
                    </a:lnTo>
                    <a:lnTo>
                      <a:pt x="442" y="104"/>
                    </a:lnTo>
                    <a:lnTo>
                      <a:pt x="380" y="76"/>
                    </a:lnTo>
                    <a:lnTo>
                      <a:pt x="320" y="54"/>
                    </a:lnTo>
                    <a:lnTo>
                      <a:pt x="258" y="36"/>
                    </a:lnTo>
                    <a:lnTo>
                      <a:pt x="196" y="22"/>
                    </a:lnTo>
                    <a:lnTo>
                      <a:pt x="132" y="12"/>
                    </a:lnTo>
                    <a:lnTo>
                      <a:pt x="6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1223" y="1950"/>
                <a:ext cx="1968" cy="897"/>
              </a:xfrm>
              <a:custGeom>
                <a:avLst/>
                <a:gdLst/>
                <a:ahLst/>
                <a:cxnLst>
                  <a:cxn ang="0">
                    <a:pos x="1968" y="790"/>
                  </a:cxn>
                  <a:cxn ang="0">
                    <a:pos x="1968" y="790"/>
                  </a:cxn>
                  <a:cxn ang="0">
                    <a:pos x="1948" y="802"/>
                  </a:cxn>
                  <a:cxn ang="0">
                    <a:pos x="1922" y="816"/>
                  </a:cxn>
                  <a:cxn ang="0">
                    <a:pos x="1890" y="834"/>
                  </a:cxn>
                  <a:cxn ang="0">
                    <a:pos x="1848" y="850"/>
                  </a:cxn>
                  <a:cxn ang="0">
                    <a:pos x="1800" y="868"/>
                  </a:cxn>
                  <a:cxn ang="0">
                    <a:pos x="1774" y="874"/>
                  </a:cxn>
                  <a:cxn ang="0">
                    <a:pos x="1746" y="882"/>
                  </a:cxn>
                  <a:cxn ang="0">
                    <a:pos x="1716" y="888"/>
                  </a:cxn>
                  <a:cxn ang="0">
                    <a:pos x="1684" y="892"/>
                  </a:cxn>
                  <a:cxn ang="0">
                    <a:pos x="1652" y="894"/>
                  </a:cxn>
                  <a:cxn ang="0">
                    <a:pos x="1618" y="896"/>
                  </a:cxn>
                  <a:cxn ang="0">
                    <a:pos x="1584" y="894"/>
                  </a:cxn>
                  <a:cxn ang="0">
                    <a:pos x="1548" y="892"/>
                  </a:cxn>
                  <a:cxn ang="0">
                    <a:pos x="1512" y="886"/>
                  </a:cxn>
                  <a:cxn ang="0">
                    <a:pos x="1474" y="880"/>
                  </a:cxn>
                  <a:cxn ang="0">
                    <a:pos x="1436" y="868"/>
                  </a:cxn>
                  <a:cxn ang="0">
                    <a:pos x="1398" y="856"/>
                  </a:cxn>
                  <a:cxn ang="0">
                    <a:pos x="1358" y="838"/>
                  </a:cxn>
                  <a:cxn ang="0">
                    <a:pos x="1318" y="818"/>
                  </a:cxn>
                  <a:cxn ang="0">
                    <a:pos x="1278" y="796"/>
                  </a:cxn>
                  <a:cxn ang="0">
                    <a:pos x="1236" y="768"/>
                  </a:cxn>
                  <a:cxn ang="0">
                    <a:pos x="1196" y="736"/>
                  </a:cxn>
                  <a:cxn ang="0">
                    <a:pos x="1154" y="700"/>
                  </a:cxn>
                  <a:cxn ang="0">
                    <a:pos x="1114" y="660"/>
                  </a:cxn>
                  <a:cxn ang="0">
                    <a:pos x="1072" y="616"/>
                  </a:cxn>
                  <a:cxn ang="0">
                    <a:pos x="1072" y="616"/>
                  </a:cxn>
                  <a:cxn ang="0">
                    <a:pos x="992" y="526"/>
                  </a:cxn>
                  <a:cxn ang="0">
                    <a:pos x="916" y="444"/>
                  </a:cxn>
                  <a:cxn ang="0">
                    <a:pos x="842" y="372"/>
                  </a:cxn>
                  <a:cxn ang="0">
                    <a:pos x="770" y="306"/>
                  </a:cxn>
                  <a:cxn ang="0">
                    <a:pos x="702" y="250"/>
                  </a:cxn>
                  <a:cxn ang="0">
                    <a:pos x="636" y="200"/>
                  </a:cxn>
                  <a:cxn ang="0">
                    <a:pos x="572" y="156"/>
                  </a:cxn>
                  <a:cxn ang="0">
                    <a:pos x="508" y="118"/>
                  </a:cxn>
                  <a:cxn ang="0">
                    <a:pos x="476" y="102"/>
                  </a:cxn>
                  <a:cxn ang="0">
                    <a:pos x="446" y="88"/>
                  </a:cxn>
                  <a:cxn ang="0">
                    <a:pos x="414" y="74"/>
                  </a:cxn>
                  <a:cxn ang="0">
                    <a:pos x="384" y="62"/>
                  </a:cxn>
                  <a:cxn ang="0">
                    <a:pos x="322" y="42"/>
                  </a:cxn>
                  <a:cxn ang="0">
                    <a:pos x="260" y="26"/>
                  </a:cxn>
                  <a:cxn ang="0">
                    <a:pos x="196" y="14"/>
                  </a:cxn>
                  <a:cxn ang="0">
                    <a:pos x="132" y="6"/>
                  </a:cxn>
                  <a:cxn ang="0">
                    <a:pos x="68" y="2"/>
                  </a:cxn>
                  <a:cxn ang="0">
                    <a:pos x="0" y="0"/>
                  </a:cxn>
                </a:cxnLst>
                <a:rect l="0" t="0" r="r" b="b"/>
                <a:pathLst>
                  <a:path w="1968" h="896">
                    <a:moveTo>
                      <a:pt x="1968" y="790"/>
                    </a:moveTo>
                    <a:lnTo>
                      <a:pt x="1968" y="790"/>
                    </a:lnTo>
                    <a:lnTo>
                      <a:pt x="1948" y="802"/>
                    </a:lnTo>
                    <a:lnTo>
                      <a:pt x="1922" y="816"/>
                    </a:lnTo>
                    <a:lnTo>
                      <a:pt x="1890" y="834"/>
                    </a:lnTo>
                    <a:lnTo>
                      <a:pt x="1848" y="850"/>
                    </a:lnTo>
                    <a:lnTo>
                      <a:pt x="1800" y="868"/>
                    </a:lnTo>
                    <a:lnTo>
                      <a:pt x="1774" y="874"/>
                    </a:lnTo>
                    <a:lnTo>
                      <a:pt x="1746" y="882"/>
                    </a:lnTo>
                    <a:lnTo>
                      <a:pt x="1716" y="888"/>
                    </a:lnTo>
                    <a:lnTo>
                      <a:pt x="1684" y="892"/>
                    </a:lnTo>
                    <a:lnTo>
                      <a:pt x="1652" y="894"/>
                    </a:lnTo>
                    <a:lnTo>
                      <a:pt x="1618" y="896"/>
                    </a:lnTo>
                    <a:lnTo>
                      <a:pt x="1584" y="894"/>
                    </a:lnTo>
                    <a:lnTo>
                      <a:pt x="1548" y="892"/>
                    </a:lnTo>
                    <a:lnTo>
                      <a:pt x="1512" y="886"/>
                    </a:lnTo>
                    <a:lnTo>
                      <a:pt x="1474" y="880"/>
                    </a:lnTo>
                    <a:lnTo>
                      <a:pt x="1436" y="868"/>
                    </a:lnTo>
                    <a:lnTo>
                      <a:pt x="1398" y="856"/>
                    </a:lnTo>
                    <a:lnTo>
                      <a:pt x="1358" y="838"/>
                    </a:lnTo>
                    <a:lnTo>
                      <a:pt x="1318" y="818"/>
                    </a:lnTo>
                    <a:lnTo>
                      <a:pt x="1278" y="796"/>
                    </a:lnTo>
                    <a:lnTo>
                      <a:pt x="1236" y="768"/>
                    </a:lnTo>
                    <a:lnTo>
                      <a:pt x="1196" y="736"/>
                    </a:lnTo>
                    <a:lnTo>
                      <a:pt x="1154" y="700"/>
                    </a:lnTo>
                    <a:lnTo>
                      <a:pt x="1114" y="660"/>
                    </a:lnTo>
                    <a:lnTo>
                      <a:pt x="1072" y="616"/>
                    </a:lnTo>
                    <a:lnTo>
                      <a:pt x="1072" y="616"/>
                    </a:lnTo>
                    <a:lnTo>
                      <a:pt x="992" y="526"/>
                    </a:lnTo>
                    <a:lnTo>
                      <a:pt x="916" y="444"/>
                    </a:lnTo>
                    <a:lnTo>
                      <a:pt x="842" y="372"/>
                    </a:lnTo>
                    <a:lnTo>
                      <a:pt x="770" y="306"/>
                    </a:lnTo>
                    <a:lnTo>
                      <a:pt x="702" y="250"/>
                    </a:lnTo>
                    <a:lnTo>
                      <a:pt x="636" y="200"/>
                    </a:lnTo>
                    <a:lnTo>
                      <a:pt x="572" y="156"/>
                    </a:lnTo>
                    <a:lnTo>
                      <a:pt x="508" y="118"/>
                    </a:lnTo>
                    <a:lnTo>
                      <a:pt x="476" y="102"/>
                    </a:lnTo>
                    <a:lnTo>
                      <a:pt x="446" y="88"/>
                    </a:lnTo>
                    <a:lnTo>
                      <a:pt x="414" y="74"/>
                    </a:lnTo>
                    <a:lnTo>
                      <a:pt x="384" y="62"/>
                    </a:lnTo>
                    <a:lnTo>
                      <a:pt x="322" y="42"/>
                    </a:lnTo>
                    <a:lnTo>
                      <a:pt x="260" y="26"/>
                    </a:lnTo>
                    <a:lnTo>
                      <a:pt x="196" y="14"/>
                    </a:lnTo>
                    <a:lnTo>
                      <a:pt x="132" y="6"/>
                    </a:lnTo>
                    <a:lnTo>
                      <a:pt x="68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1230" y="1983"/>
                <a:ext cx="1996" cy="838"/>
              </a:xfrm>
              <a:custGeom>
                <a:avLst/>
                <a:gdLst/>
                <a:ahLst/>
                <a:cxnLst>
                  <a:cxn ang="0">
                    <a:pos x="1996" y="718"/>
                  </a:cxn>
                  <a:cxn ang="0">
                    <a:pos x="1996" y="718"/>
                  </a:cxn>
                  <a:cxn ang="0">
                    <a:pos x="1976" y="732"/>
                  </a:cxn>
                  <a:cxn ang="0">
                    <a:pos x="1952" y="746"/>
                  </a:cxn>
                  <a:cxn ang="0">
                    <a:pos x="1918" y="764"/>
                  </a:cxn>
                  <a:cxn ang="0">
                    <a:pos x="1878" y="784"/>
                  </a:cxn>
                  <a:cxn ang="0">
                    <a:pos x="1830" y="802"/>
                  </a:cxn>
                  <a:cxn ang="0">
                    <a:pos x="1804" y="810"/>
                  </a:cxn>
                  <a:cxn ang="0">
                    <a:pos x="1776" y="818"/>
                  </a:cxn>
                  <a:cxn ang="0">
                    <a:pos x="1746" y="826"/>
                  </a:cxn>
                  <a:cxn ang="0">
                    <a:pos x="1714" y="832"/>
                  </a:cxn>
                  <a:cxn ang="0">
                    <a:pos x="1682" y="836"/>
                  </a:cxn>
                  <a:cxn ang="0">
                    <a:pos x="1650" y="838"/>
                  </a:cxn>
                  <a:cxn ang="0">
                    <a:pos x="1614" y="838"/>
                  </a:cxn>
                  <a:cxn ang="0">
                    <a:pos x="1578" y="836"/>
                  </a:cxn>
                  <a:cxn ang="0">
                    <a:pos x="1542" y="834"/>
                  </a:cxn>
                  <a:cxn ang="0">
                    <a:pos x="1504" y="826"/>
                  </a:cxn>
                  <a:cxn ang="0">
                    <a:pos x="1466" y="818"/>
                  </a:cxn>
                  <a:cxn ang="0">
                    <a:pos x="1426" y="806"/>
                  </a:cxn>
                  <a:cxn ang="0">
                    <a:pos x="1386" y="790"/>
                  </a:cxn>
                  <a:cxn ang="0">
                    <a:pos x="1346" y="772"/>
                  </a:cxn>
                  <a:cxn ang="0">
                    <a:pos x="1304" y="750"/>
                  </a:cxn>
                  <a:cxn ang="0">
                    <a:pos x="1262" y="724"/>
                  </a:cxn>
                  <a:cxn ang="0">
                    <a:pos x="1220" y="694"/>
                  </a:cxn>
                  <a:cxn ang="0">
                    <a:pos x="1178" y="660"/>
                  </a:cxn>
                  <a:cxn ang="0">
                    <a:pos x="1136" y="622"/>
                  </a:cxn>
                  <a:cxn ang="0">
                    <a:pos x="1092" y="578"/>
                  </a:cxn>
                  <a:cxn ang="0">
                    <a:pos x="1092" y="578"/>
                  </a:cxn>
                  <a:cxn ang="0">
                    <a:pos x="1010" y="490"/>
                  </a:cxn>
                  <a:cxn ang="0">
                    <a:pos x="930" y="412"/>
                  </a:cxn>
                  <a:cxn ang="0">
                    <a:pos x="854" y="342"/>
                  </a:cxn>
                  <a:cxn ang="0">
                    <a:pos x="782" y="278"/>
                  </a:cxn>
                  <a:cxn ang="0">
                    <a:pos x="712" y="224"/>
                  </a:cxn>
                  <a:cxn ang="0">
                    <a:pos x="644" y="176"/>
                  </a:cxn>
                  <a:cxn ang="0">
                    <a:pos x="578" y="134"/>
                  </a:cxn>
                  <a:cxn ang="0">
                    <a:pos x="544" y="116"/>
                  </a:cxn>
                  <a:cxn ang="0">
                    <a:pos x="512" y="100"/>
                  </a:cxn>
                  <a:cxn ang="0">
                    <a:pos x="480" y="84"/>
                  </a:cxn>
                  <a:cxn ang="0">
                    <a:pos x="448" y="72"/>
                  </a:cxn>
                  <a:cxn ang="0">
                    <a:pos x="418" y="58"/>
                  </a:cxn>
                  <a:cxn ang="0">
                    <a:pos x="386" y="48"/>
                  </a:cxn>
                  <a:cxn ang="0">
                    <a:pos x="324" y="30"/>
                  </a:cxn>
                  <a:cxn ang="0">
                    <a:pos x="260" y="16"/>
                  </a:cxn>
                  <a:cxn ang="0">
                    <a:pos x="196" y="6"/>
                  </a:cxn>
                  <a:cxn ang="0">
                    <a:pos x="132" y="2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1996" h="838">
                    <a:moveTo>
                      <a:pt x="1996" y="718"/>
                    </a:moveTo>
                    <a:lnTo>
                      <a:pt x="1996" y="718"/>
                    </a:lnTo>
                    <a:lnTo>
                      <a:pt x="1976" y="732"/>
                    </a:lnTo>
                    <a:lnTo>
                      <a:pt x="1952" y="746"/>
                    </a:lnTo>
                    <a:lnTo>
                      <a:pt x="1918" y="764"/>
                    </a:lnTo>
                    <a:lnTo>
                      <a:pt x="1878" y="784"/>
                    </a:lnTo>
                    <a:lnTo>
                      <a:pt x="1830" y="802"/>
                    </a:lnTo>
                    <a:lnTo>
                      <a:pt x="1804" y="810"/>
                    </a:lnTo>
                    <a:lnTo>
                      <a:pt x="1776" y="818"/>
                    </a:lnTo>
                    <a:lnTo>
                      <a:pt x="1746" y="826"/>
                    </a:lnTo>
                    <a:lnTo>
                      <a:pt x="1714" y="832"/>
                    </a:lnTo>
                    <a:lnTo>
                      <a:pt x="1682" y="836"/>
                    </a:lnTo>
                    <a:lnTo>
                      <a:pt x="1650" y="838"/>
                    </a:lnTo>
                    <a:lnTo>
                      <a:pt x="1614" y="838"/>
                    </a:lnTo>
                    <a:lnTo>
                      <a:pt x="1578" y="836"/>
                    </a:lnTo>
                    <a:lnTo>
                      <a:pt x="1542" y="834"/>
                    </a:lnTo>
                    <a:lnTo>
                      <a:pt x="1504" y="826"/>
                    </a:lnTo>
                    <a:lnTo>
                      <a:pt x="1466" y="818"/>
                    </a:lnTo>
                    <a:lnTo>
                      <a:pt x="1426" y="806"/>
                    </a:lnTo>
                    <a:lnTo>
                      <a:pt x="1386" y="790"/>
                    </a:lnTo>
                    <a:lnTo>
                      <a:pt x="1346" y="772"/>
                    </a:lnTo>
                    <a:lnTo>
                      <a:pt x="1304" y="750"/>
                    </a:lnTo>
                    <a:lnTo>
                      <a:pt x="1262" y="724"/>
                    </a:lnTo>
                    <a:lnTo>
                      <a:pt x="1220" y="694"/>
                    </a:lnTo>
                    <a:lnTo>
                      <a:pt x="1178" y="660"/>
                    </a:lnTo>
                    <a:lnTo>
                      <a:pt x="1136" y="622"/>
                    </a:lnTo>
                    <a:lnTo>
                      <a:pt x="1092" y="578"/>
                    </a:lnTo>
                    <a:lnTo>
                      <a:pt x="1092" y="578"/>
                    </a:lnTo>
                    <a:lnTo>
                      <a:pt x="1010" y="490"/>
                    </a:lnTo>
                    <a:lnTo>
                      <a:pt x="930" y="412"/>
                    </a:lnTo>
                    <a:lnTo>
                      <a:pt x="854" y="342"/>
                    </a:lnTo>
                    <a:lnTo>
                      <a:pt x="782" y="278"/>
                    </a:lnTo>
                    <a:lnTo>
                      <a:pt x="712" y="224"/>
                    </a:lnTo>
                    <a:lnTo>
                      <a:pt x="644" y="176"/>
                    </a:lnTo>
                    <a:lnTo>
                      <a:pt x="578" y="134"/>
                    </a:lnTo>
                    <a:lnTo>
                      <a:pt x="544" y="116"/>
                    </a:lnTo>
                    <a:lnTo>
                      <a:pt x="512" y="100"/>
                    </a:lnTo>
                    <a:lnTo>
                      <a:pt x="480" y="84"/>
                    </a:lnTo>
                    <a:lnTo>
                      <a:pt x="448" y="72"/>
                    </a:lnTo>
                    <a:lnTo>
                      <a:pt x="418" y="58"/>
                    </a:lnTo>
                    <a:lnTo>
                      <a:pt x="386" y="48"/>
                    </a:lnTo>
                    <a:lnTo>
                      <a:pt x="324" y="30"/>
                    </a:lnTo>
                    <a:lnTo>
                      <a:pt x="260" y="16"/>
                    </a:lnTo>
                    <a:lnTo>
                      <a:pt x="196" y="6"/>
                    </a:lnTo>
                    <a:lnTo>
                      <a:pt x="132" y="2"/>
                    </a:lnTo>
                    <a:lnTo>
                      <a:pt x="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1235" y="2013"/>
                <a:ext cx="2022" cy="785"/>
              </a:xfrm>
              <a:custGeom>
                <a:avLst/>
                <a:gdLst/>
                <a:ahLst/>
                <a:cxnLst>
                  <a:cxn ang="0">
                    <a:pos x="2022" y="646"/>
                  </a:cxn>
                  <a:cxn ang="0">
                    <a:pos x="2022" y="646"/>
                  </a:cxn>
                  <a:cxn ang="0">
                    <a:pos x="2002" y="662"/>
                  </a:cxn>
                  <a:cxn ang="0">
                    <a:pos x="1980" y="678"/>
                  </a:cxn>
                  <a:cxn ang="0">
                    <a:pos x="1946" y="696"/>
                  </a:cxn>
                  <a:cxn ang="0">
                    <a:pos x="1906" y="718"/>
                  </a:cxn>
                  <a:cxn ang="0">
                    <a:pos x="1860" y="738"/>
                  </a:cxn>
                  <a:cxn ang="0">
                    <a:pos x="1832" y="748"/>
                  </a:cxn>
                  <a:cxn ang="0">
                    <a:pos x="1806" y="756"/>
                  </a:cxn>
                  <a:cxn ang="0">
                    <a:pos x="1776" y="764"/>
                  </a:cxn>
                  <a:cxn ang="0">
                    <a:pos x="1744" y="772"/>
                  </a:cxn>
                  <a:cxn ang="0">
                    <a:pos x="1712" y="778"/>
                  </a:cxn>
                  <a:cxn ang="0">
                    <a:pos x="1678" y="782"/>
                  </a:cxn>
                  <a:cxn ang="0">
                    <a:pos x="1644" y="784"/>
                  </a:cxn>
                  <a:cxn ang="0">
                    <a:pos x="1608" y="784"/>
                  </a:cxn>
                  <a:cxn ang="0">
                    <a:pos x="1572" y="780"/>
                  </a:cxn>
                  <a:cxn ang="0">
                    <a:pos x="1534" y="776"/>
                  </a:cxn>
                  <a:cxn ang="0">
                    <a:pos x="1494" y="768"/>
                  </a:cxn>
                  <a:cxn ang="0">
                    <a:pos x="1454" y="758"/>
                  </a:cxn>
                  <a:cxn ang="0">
                    <a:pos x="1414" y="744"/>
                  </a:cxn>
                  <a:cxn ang="0">
                    <a:pos x="1372" y="728"/>
                  </a:cxn>
                  <a:cxn ang="0">
                    <a:pos x="1330" y="706"/>
                  </a:cxn>
                  <a:cxn ang="0">
                    <a:pos x="1288" y="682"/>
                  </a:cxn>
                  <a:cxn ang="0">
                    <a:pos x="1244" y="654"/>
                  </a:cxn>
                  <a:cxn ang="0">
                    <a:pos x="1202" y="620"/>
                  </a:cxn>
                  <a:cxn ang="0">
                    <a:pos x="1158" y="584"/>
                  </a:cxn>
                  <a:cxn ang="0">
                    <a:pos x="1114" y="542"/>
                  </a:cxn>
                  <a:cxn ang="0">
                    <a:pos x="1114" y="542"/>
                  </a:cxn>
                  <a:cxn ang="0">
                    <a:pos x="1028" y="456"/>
                  </a:cxn>
                  <a:cxn ang="0">
                    <a:pos x="946" y="380"/>
                  </a:cxn>
                  <a:cxn ang="0">
                    <a:pos x="868" y="312"/>
                  </a:cxn>
                  <a:cxn ang="0">
                    <a:pos x="792" y="254"/>
                  </a:cxn>
                  <a:cxn ang="0">
                    <a:pos x="720" y="200"/>
                  </a:cxn>
                  <a:cxn ang="0">
                    <a:pos x="650" y="156"/>
                  </a:cxn>
                  <a:cxn ang="0">
                    <a:pos x="584" y="116"/>
                  </a:cxn>
                  <a:cxn ang="0">
                    <a:pos x="550" y="100"/>
                  </a:cxn>
                  <a:cxn ang="0">
                    <a:pos x="518" y="84"/>
                  </a:cxn>
                  <a:cxn ang="0">
                    <a:pos x="484" y="70"/>
                  </a:cxn>
                  <a:cxn ang="0">
                    <a:pos x="452" y="58"/>
                  </a:cxn>
                  <a:cxn ang="0">
                    <a:pos x="420" y="46"/>
                  </a:cxn>
                  <a:cxn ang="0">
                    <a:pos x="388" y="36"/>
                  </a:cxn>
                  <a:cxn ang="0">
                    <a:pos x="326" y="20"/>
                  </a:cxn>
                  <a:cxn ang="0">
                    <a:pos x="262" y="10"/>
                  </a:cxn>
                  <a:cxn ang="0">
                    <a:pos x="198" y="2"/>
                  </a:cxn>
                  <a:cxn ang="0">
                    <a:pos x="134" y="0"/>
                  </a:cxn>
                  <a:cxn ang="0">
                    <a:pos x="68" y="0"/>
                  </a:cxn>
                  <a:cxn ang="0">
                    <a:pos x="0" y="4"/>
                  </a:cxn>
                </a:cxnLst>
                <a:rect l="0" t="0" r="r" b="b"/>
                <a:pathLst>
                  <a:path w="2022" h="784">
                    <a:moveTo>
                      <a:pt x="2022" y="646"/>
                    </a:moveTo>
                    <a:lnTo>
                      <a:pt x="2022" y="646"/>
                    </a:lnTo>
                    <a:lnTo>
                      <a:pt x="2002" y="662"/>
                    </a:lnTo>
                    <a:lnTo>
                      <a:pt x="1980" y="678"/>
                    </a:lnTo>
                    <a:lnTo>
                      <a:pt x="1946" y="696"/>
                    </a:lnTo>
                    <a:lnTo>
                      <a:pt x="1906" y="718"/>
                    </a:lnTo>
                    <a:lnTo>
                      <a:pt x="1860" y="738"/>
                    </a:lnTo>
                    <a:lnTo>
                      <a:pt x="1832" y="748"/>
                    </a:lnTo>
                    <a:lnTo>
                      <a:pt x="1806" y="756"/>
                    </a:lnTo>
                    <a:lnTo>
                      <a:pt x="1776" y="764"/>
                    </a:lnTo>
                    <a:lnTo>
                      <a:pt x="1744" y="772"/>
                    </a:lnTo>
                    <a:lnTo>
                      <a:pt x="1712" y="778"/>
                    </a:lnTo>
                    <a:lnTo>
                      <a:pt x="1678" y="782"/>
                    </a:lnTo>
                    <a:lnTo>
                      <a:pt x="1644" y="784"/>
                    </a:lnTo>
                    <a:lnTo>
                      <a:pt x="1608" y="784"/>
                    </a:lnTo>
                    <a:lnTo>
                      <a:pt x="1572" y="780"/>
                    </a:lnTo>
                    <a:lnTo>
                      <a:pt x="1534" y="776"/>
                    </a:lnTo>
                    <a:lnTo>
                      <a:pt x="1494" y="768"/>
                    </a:lnTo>
                    <a:lnTo>
                      <a:pt x="1454" y="758"/>
                    </a:lnTo>
                    <a:lnTo>
                      <a:pt x="1414" y="744"/>
                    </a:lnTo>
                    <a:lnTo>
                      <a:pt x="1372" y="728"/>
                    </a:lnTo>
                    <a:lnTo>
                      <a:pt x="1330" y="706"/>
                    </a:lnTo>
                    <a:lnTo>
                      <a:pt x="1288" y="682"/>
                    </a:lnTo>
                    <a:lnTo>
                      <a:pt x="1244" y="654"/>
                    </a:lnTo>
                    <a:lnTo>
                      <a:pt x="1202" y="620"/>
                    </a:lnTo>
                    <a:lnTo>
                      <a:pt x="1158" y="584"/>
                    </a:lnTo>
                    <a:lnTo>
                      <a:pt x="1114" y="542"/>
                    </a:lnTo>
                    <a:lnTo>
                      <a:pt x="1114" y="542"/>
                    </a:lnTo>
                    <a:lnTo>
                      <a:pt x="1028" y="456"/>
                    </a:lnTo>
                    <a:lnTo>
                      <a:pt x="946" y="380"/>
                    </a:lnTo>
                    <a:lnTo>
                      <a:pt x="868" y="312"/>
                    </a:lnTo>
                    <a:lnTo>
                      <a:pt x="792" y="254"/>
                    </a:lnTo>
                    <a:lnTo>
                      <a:pt x="720" y="200"/>
                    </a:lnTo>
                    <a:lnTo>
                      <a:pt x="650" y="156"/>
                    </a:lnTo>
                    <a:lnTo>
                      <a:pt x="584" y="116"/>
                    </a:lnTo>
                    <a:lnTo>
                      <a:pt x="550" y="100"/>
                    </a:lnTo>
                    <a:lnTo>
                      <a:pt x="518" y="84"/>
                    </a:lnTo>
                    <a:lnTo>
                      <a:pt x="484" y="70"/>
                    </a:lnTo>
                    <a:lnTo>
                      <a:pt x="452" y="58"/>
                    </a:lnTo>
                    <a:lnTo>
                      <a:pt x="420" y="46"/>
                    </a:lnTo>
                    <a:lnTo>
                      <a:pt x="388" y="36"/>
                    </a:lnTo>
                    <a:lnTo>
                      <a:pt x="326" y="20"/>
                    </a:lnTo>
                    <a:lnTo>
                      <a:pt x="262" y="10"/>
                    </a:lnTo>
                    <a:lnTo>
                      <a:pt x="198" y="2"/>
                    </a:lnTo>
                    <a:lnTo>
                      <a:pt x="134" y="0"/>
                    </a:lnTo>
                    <a:lnTo>
                      <a:pt x="6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2" name="Freeform 113"/>
              <p:cNvSpPr>
                <a:spLocks/>
              </p:cNvSpPr>
              <p:nvPr/>
            </p:nvSpPr>
            <p:spPr bwMode="auto">
              <a:xfrm>
                <a:off x="1244" y="2040"/>
                <a:ext cx="2046" cy="730"/>
              </a:xfrm>
              <a:custGeom>
                <a:avLst/>
                <a:gdLst/>
                <a:ahLst/>
                <a:cxnLst>
                  <a:cxn ang="0">
                    <a:pos x="2046" y="576"/>
                  </a:cxn>
                  <a:cxn ang="0">
                    <a:pos x="2046" y="576"/>
                  </a:cxn>
                  <a:cxn ang="0">
                    <a:pos x="2028" y="592"/>
                  </a:cxn>
                  <a:cxn ang="0">
                    <a:pos x="2004" y="610"/>
                  </a:cxn>
                  <a:cxn ang="0">
                    <a:pos x="1972" y="630"/>
                  </a:cxn>
                  <a:cxn ang="0">
                    <a:pos x="1932" y="652"/>
                  </a:cxn>
                  <a:cxn ang="0">
                    <a:pos x="1886" y="676"/>
                  </a:cxn>
                  <a:cxn ang="0">
                    <a:pos x="1860" y="686"/>
                  </a:cxn>
                  <a:cxn ang="0">
                    <a:pos x="1832" y="696"/>
                  </a:cxn>
                  <a:cxn ang="0">
                    <a:pos x="1802" y="706"/>
                  </a:cxn>
                  <a:cxn ang="0">
                    <a:pos x="1772" y="714"/>
                  </a:cxn>
                  <a:cxn ang="0">
                    <a:pos x="1740" y="720"/>
                  </a:cxn>
                  <a:cxn ang="0">
                    <a:pos x="1706" y="726"/>
                  </a:cxn>
                  <a:cxn ang="0">
                    <a:pos x="1672" y="730"/>
                  </a:cxn>
                  <a:cxn ang="0">
                    <a:pos x="1636" y="730"/>
                  </a:cxn>
                  <a:cxn ang="0">
                    <a:pos x="1598" y="730"/>
                  </a:cxn>
                  <a:cxn ang="0">
                    <a:pos x="1560" y="726"/>
                  </a:cxn>
                  <a:cxn ang="0">
                    <a:pos x="1520" y="720"/>
                  </a:cxn>
                  <a:cxn ang="0">
                    <a:pos x="1480" y="712"/>
                  </a:cxn>
                  <a:cxn ang="0">
                    <a:pos x="1440" y="700"/>
                  </a:cxn>
                  <a:cxn ang="0">
                    <a:pos x="1398" y="684"/>
                  </a:cxn>
                  <a:cxn ang="0">
                    <a:pos x="1354" y="664"/>
                  </a:cxn>
                  <a:cxn ang="0">
                    <a:pos x="1312" y="642"/>
                  </a:cxn>
                  <a:cxn ang="0">
                    <a:pos x="1268" y="614"/>
                  </a:cxn>
                  <a:cxn ang="0">
                    <a:pos x="1222" y="584"/>
                  </a:cxn>
                  <a:cxn ang="0">
                    <a:pos x="1178" y="548"/>
                  </a:cxn>
                  <a:cxn ang="0">
                    <a:pos x="1132" y="506"/>
                  </a:cxn>
                  <a:cxn ang="0">
                    <a:pos x="1132" y="506"/>
                  </a:cxn>
                  <a:cxn ang="0">
                    <a:pos x="1044" y="426"/>
                  </a:cxn>
                  <a:cxn ang="0">
                    <a:pos x="958" y="352"/>
                  </a:cxn>
                  <a:cxn ang="0">
                    <a:pos x="878" y="286"/>
                  </a:cxn>
                  <a:cxn ang="0">
                    <a:pos x="802" y="230"/>
                  </a:cxn>
                  <a:cxn ang="0">
                    <a:pos x="728" y="180"/>
                  </a:cxn>
                  <a:cxn ang="0">
                    <a:pos x="656" y="136"/>
                  </a:cxn>
                  <a:cxn ang="0">
                    <a:pos x="588" y="100"/>
                  </a:cxn>
                  <a:cxn ang="0">
                    <a:pos x="554" y="84"/>
                  </a:cxn>
                  <a:cxn ang="0">
                    <a:pos x="520" y="70"/>
                  </a:cxn>
                  <a:cxn ang="0">
                    <a:pos x="488" y="58"/>
                  </a:cxn>
                  <a:cxn ang="0">
                    <a:pos x="454" y="46"/>
                  </a:cxn>
                  <a:cxn ang="0">
                    <a:pos x="422" y="36"/>
                  </a:cxn>
                  <a:cxn ang="0">
                    <a:pos x="390" y="28"/>
                  </a:cxn>
                  <a:cxn ang="0">
                    <a:pos x="358" y="20"/>
                  </a:cxn>
                  <a:cxn ang="0">
                    <a:pos x="326" y="14"/>
                  </a:cxn>
                  <a:cxn ang="0">
                    <a:pos x="262" y="4"/>
                  </a:cxn>
                  <a:cxn ang="0">
                    <a:pos x="198" y="0"/>
                  </a:cxn>
                  <a:cxn ang="0">
                    <a:pos x="134" y="0"/>
                  </a:cxn>
                  <a:cxn ang="0">
                    <a:pos x="66" y="4"/>
                  </a:cxn>
                  <a:cxn ang="0">
                    <a:pos x="0" y="10"/>
                  </a:cxn>
                </a:cxnLst>
                <a:rect l="0" t="0" r="r" b="b"/>
                <a:pathLst>
                  <a:path w="2046" h="730">
                    <a:moveTo>
                      <a:pt x="2046" y="576"/>
                    </a:moveTo>
                    <a:lnTo>
                      <a:pt x="2046" y="576"/>
                    </a:lnTo>
                    <a:lnTo>
                      <a:pt x="2028" y="592"/>
                    </a:lnTo>
                    <a:lnTo>
                      <a:pt x="2004" y="610"/>
                    </a:lnTo>
                    <a:lnTo>
                      <a:pt x="1972" y="630"/>
                    </a:lnTo>
                    <a:lnTo>
                      <a:pt x="1932" y="652"/>
                    </a:lnTo>
                    <a:lnTo>
                      <a:pt x="1886" y="676"/>
                    </a:lnTo>
                    <a:lnTo>
                      <a:pt x="1860" y="686"/>
                    </a:lnTo>
                    <a:lnTo>
                      <a:pt x="1832" y="696"/>
                    </a:lnTo>
                    <a:lnTo>
                      <a:pt x="1802" y="706"/>
                    </a:lnTo>
                    <a:lnTo>
                      <a:pt x="1772" y="714"/>
                    </a:lnTo>
                    <a:lnTo>
                      <a:pt x="1740" y="720"/>
                    </a:lnTo>
                    <a:lnTo>
                      <a:pt x="1706" y="726"/>
                    </a:lnTo>
                    <a:lnTo>
                      <a:pt x="1672" y="730"/>
                    </a:lnTo>
                    <a:lnTo>
                      <a:pt x="1636" y="730"/>
                    </a:lnTo>
                    <a:lnTo>
                      <a:pt x="1598" y="730"/>
                    </a:lnTo>
                    <a:lnTo>
                      <a:pt x="1560" y="726"/>
                    </a:lnTo>
                    <a:lnTo>
                      <a:pt x="1520" y="720"/>
                    </a:lnTo>
                    <a:lnTo>
                      <a:pt x="1480" y="712"/>
                    </a:lnTo>
                    <a:lnTo>
                      <a:pt x="1440" y="700"/>
                    </a:lnTo>
                    <a:lnTo>
                      <a:pt x="1398" y="684"/>
                    </a:lnTo>
                    <a:lnTo>
                      <a:pt x="1354" y="664"/>
                    </a:lnTo>
                    <a:lnTo>
                      <a:pt x="1312" y="642"/>
                    </a:lnTo>
                    <a:lnTo>
                      <a:pt x="1268" y="614"/>
                    </a:lnTo>
                    <a:lnTo>
                      <a:pt x="1222" y="584"/>
                    </a:lnTo>
                    <a:lnTo>
                      <a:pt x="1178" y="548"/>
                    </a:lnTo>
                    <a:lnTo>
                      <a:pt x="1132" y="506"/>
                    </a:lnTo>
                    <a:lnTo>
                      <a:pt x="1132" y="506"/>
                    </a:lnTo>
                    <a:lnTo>
                      <a:pt x="1044" y="426"/>
                    </a:lnTo>
                    <a:lnTo>
                      <a:pt x="958" y="352"/>
                    </a:lnTo>
                    <a:lnTo>
                      <a:pt x="878" y="286"/>
                    </a:lnTo>
                    <a:lnTo>
                      <a:pt x="802" y="230"/>
                    </a:lnTo>
                    <a:lnTo>
                      <a:pt x="728" y="180"/>
                    </a:lnTo>
                    <a:lnTo>
                      <a:pt x="656" y="136"/>
                    </a:lnTo>
                    <a:lnTo>
                      <a:pt x="588" y="100"/>
                    </a:lnTo>
                    <a:lnTo>
                      <a:pt x="554" y="84"/>
                    </a:lnTo>
                    <a:lnTo>
                      <a:pt x="520" y="70"/>
                    </a:lnTo>
                    <a:lnTo>
                      <a:pt x="488" y="58"/>
                    </a:lnTo>
                    <a:lnTo>
                      <a:pt x="454" y="46"/>
                    </a:lnTo>
                    <a:lnTo>
                      <a:pt x="422" y="36"/>
                    </a:lnTo>
                    <a:lnTo>
                      <a:pt x="390" y="28"/>
                    </a:lnTo>
                    <a:lnTo>
                      <a:pt x="358" y="20"/>
                    </a:lnTo>
                    <a:lnTo>
                      <a:pt x="326" y="14"/>
                    </a:lnTo>
                    <a:lnTo>
                      <a:pt x="262" y="4"/>
                    </a:lnTo>
                    <a:lnTo>
                      <a:pt x="198" y="0"/>
                    </a:lnTo>
                    <a:lnTo>
                      <a:pt x="134" y="0"/>
                    </a:lnTo>
                    <a:lnTo>
                      <a:pt x="66" y="4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3" name="Freeform 114"/>
              <p:cNvSpPr>
                <a:spLocks/>
              </p:cNvSpPr>
              <p:nvPr/>
            </p:nvSpPr>
            <p:spPr bwMode="auto">
              <a:xfrm>
                <a:off x="1251" y="2069"/>
                <a:ext cx="2070" cy="678"/>
              </a:xfrm>
              <a:custGeom>
                <a:avLst/>
                <a:gdLst/>
                <a:ahLst/>
                <a:cxnLst>
                  <a:cxn ang="0">
                    <a:pos x="2070" y="506"/>
                  </a:cxn>
                  <a:cxn ang="0">
                    <a:pos x="2070" y="506"/>
                  </a:cxn>
                  <a:cxn ang="0">
                    <a:pos x="2050" y="522"/>
                  </a:cxn>
                  <a:cxn ang="0">
                    <a:pos x="2028" y="540"/>
                  </a:cxn>
                  <a:cxn ang="0">
                    <a:pos x="1996" y="562"/>
                  </a:cxn>
                  <a:cxn ang="0">
                    <a:pos x="1958" y="588"/>
                  </a:cxn>
                  <a:cxn ang="0">
                    <a:pos x="1910" y="612"/>
                  </a:cxn>
                  <a:cxn ang="0">
                    <a:pos x="1886" y="624"/>
                  </a:cxn>
                  <a:cxn ang="0">
                    <a:pos x="1858" y="634"/>
                  </a:cxn>
                  <a:cxn ang="0">
                    <a:pos x="1828" y="646"/>
                  </a:cxn>
                  <a:cxn ang="0">
                    <a:pos x="1798" y="654"/>
                  </a:cxn>
                  <a:cxn ang="0">
                    <a:pos x="1766" y="662"/>
                  </a:cxn>
                  <a:cxn ang="0">
                    <a:pos x="1732" y="670"/>
                  </a:cxn>
                  <a:cxn ang="0">
                    <a:pos x="1698" y="674"/>
                  </a:cxn>
                  <a:cxn ang="0">
                    <a:pos x="1662" y="678"/>
                  </a:cxn>
                  <a:cxn ang="0">
                    <a:pos x="1624" y="678"/>
                  </a:cxn>
                  <a:cxn ang="0">
                    <a:pos x="1586" y="676"/>
                  </a:cxn>
                  <a:cxn ang="0">
                    <a:pos x="1546" y="672"/>
                  </a:cxn>
                  <a:cxn ang="0">
                    <a:pos x="1506" y="664"/>
                  </a:cxn>
                  <a:cxn ang="0">
                    <a:pos x="1464" y="654"/>
                  </a:cxn>
                  <a:cxn ang="0">
                    <a:pos x="1422" y="640"/>
                  </a:cxn>
                  <a:cxn ang="0">
                    <a:pos x="1378" y="622"/>
                  </a:cxn>
                  <a:cxn ang="0">
                    <a:pos x="1334" y="600"/>
                  </a:cxn>
                  <a:cxn ang="0">
                    <a:pos x="1290" y="576"/>
                  </a:cxn>
                  <a:cxn ang="0">
                    <a:pos x="1244" y="546"/>
                  </a:cxn>
                  <a:cxn ang="0">
                    <a:pos x="1198" y="510"/>
                  </a:cxn>
                  <a:cxn ang="0">
                    <a:pos x="1150" y="472"/>
                  </a:cxn>
                  <a:cxn ang="0">
                    <a:pos x="1150" y="472"/>
                  </a:cxn>
                  <a:cxn ang="0">
                    <a:pos x="1060" y="394"/>
                  </a:cxn>
                  <a:cxn ang="0">
                    <a:pos x="972" y="322"/>
                  </a:cxn>
                  <a:cxn ang="0">
                    <a:pos x="890" y="260"/>
                  </a:cxn>
                  <a:cxn ang="0">
                    <a:pos x="810" y="206"/>
                  </a:cxn>
                  <a:cxn ang="0">
                    <a:pos x="736" y="158"/>
                  </a:cxn>
                  <a:cxn ang="0">
                    <a:pos x="662" y="118"/>
                  </a:cxn>
                  <a:cxn ang="0">
                    <a:pos x="628" y="100"/>
                  </a:cxn>
                  <a:cxn ang="0">
                    <a:pos x="592" y="84"/>
                  </a:cxn>
                  <a:cxn ang="0">
                    <a:pos x="558" y="70"/>
                  </a:cxn>
                  <a:cxn ang="0">
                    <a:pos x="524" y="56"/>
                  </a:cxn>
                  <a:cxn ang="0">
                    <a:pos x="490" y="44"/>
                  </a:cxn>
                  <a:cxn ang="0">
                    <a:pos x="458" y="34"/>
                  </a:cxn>
                  <a:cxn ang="0">
                    <a:pos x="424" y="26"/>
                  </a:cxn>
                  <a:cxn ang="0">
                    <a:pos x="392" y="18"/>
                  </a:cxn>
                  <a:cxn ang="0">
                    <a:pos x="360" y="12"/>
                  </a:cxn>
                  <a:cxn ang="0">
                    <a:pos x="328" y="8"/>
                  </a:cxn>
                  <a:cxn ang="0">
                    <a:pos x="264" y="2"/>
                  </a:cxn>
                  <a:cxn ang="0">
                    <a:pos x="198" y="0"/>
                  </a:cxn>
                  <a:cxn ang="0">
                    <a:pos x="134" y="2"/>
                  </a:cxn>
                  <a:cxn ang="0">
                    <a:pos x="68" y="8"/>
                  </a:cxn>
                  <a:cxn ang="0">
                    <a:pos x="0" y="18"/>
                  </a:cxn>
                </a:cxnLst>
                <a:rect l="0" t="0" r="r" b="b"/>
                <a:pathLst>
                  <a:path w="2070" h="678">
                    <a:moveTo>
                      <a:pt x="2070" y="506"/>
                    </a:moveTo>
                    <a:lnTo>
                      <a:pt x="2070" y="506"/>
                    </a:lnTo>
                    <a:lnTo>
                      <a:pt x="2050" y="522"/>
                    </a:lnTo>
                    <a:lnTo>
                      <a:pt x="2028" y="540"/>
                    </a:lnTo>
                    <a:lnTo>
                      <a:pt x="1996" y="562"/>
                    </a:lnTo>
                    <a:lnTo>
                      <a:pt x="1958" y="588"/>
                    </a:lnTo>
                    <a:lnTo>
                      <a:pt x="1910" y="612"/>
                    </a:lnTo>
                    <a:lnTo>
                      <a:pt x="1886" y="624"/>
                    </a:lnTo>
                    <a:lnTo>
                      <a:pt x="1858" y="634"/>
                    </a:lnTo>
                    <a:lnTo>
                      <a:pt x="1828" y="646"/>
                    </a:lnTo>
                    <a:lnTo>
                      <a:pt x="1798" y="654"/>
                    </a:lnTo>
                    <a:lnTo>
                      <a:pt x="1766" y="662"/>
                    </a:lnTo>
                    <a:lnTo>
                      <a:pt x="1732" y="670"/>
                    </a:lnTo>
                    <a:lnTo>
                      <a:pt x="1698" y="674"/>
                    </a:lnTo>
                    <a:lnTo>
                      <a:pt x="1662" y="678"/>
                    </a:lnTo>
                    <a:lnTo>
                      <a:pt x="1624" y="678"/>
                    </a:lnTo>
                    <a:lnTo>
                      <a:pt x="1586" y="676"/>
                    </a:lnTo>
                    <a:lnTo>
                      <a:pt x="1546" y="672"/>
                    </a:lnTo>
                    <a:lnTo>
                      <a:pt x="1506" y="664"/>
                    </a:lnTo>
                    <a:lnTo>
                      <a:pt x="1464" y="654"/>
                    </a:lnTo>
                    <a:lnTo>
                      <a:pt x="1422" y="640"/>
                    </a:lnTo>
                    <a:lnTo>
                      <a:pt x="1378" y="622"/>
                    </a:lnTo>
                    <a:lnTo>
                      <a:pt x="1334" y="600"/>
                    </a:lnTo>
                    <a:lnTo>
                      <a:pt x="1290" y="576"/>
                    </a:lnTo>
                    <a:lnTo>
                      <a:pt x="1244" y="546"/>
                    </a:lnTo>
                    <a:lnTo>
                      <a:pt x="1198" y="510"/>
                    </a:lnTo>
                    <a:lnTo>
                      <a:pt x="1150" y="472"/>
                    </a:lnTo>
                    <a:lnTo>
                      <a:pt x="1150" y="472"/>
                    </a:lnTo>
                    <a:lnTo>
                      <a:pt x="1060" y="394"/>
                    </a:lnTo>
                    <a:lnTo>
                      <a:pt x="972" y="322"/>
                    </a:lnTo>
                    <a:lnTo>
                      <a:pt x="890" y="260"/>
                    </a:lnTo>
                    <a:lnTo>
                      <a:pt x="810" y="206"/>
                    </a:lnTo>
                    <a:lnTo>
                      <a:pt x="736" y="158"/>
                    </a:lnTo>
                    <a:lnTo>
                      <a:pt x="662" y="118"/>
                    </a:lnTo>
                    <a:lnTo>
                      <a:pt x="628" y="100"/>
                    </a:lnTo>
                    <a:lnTo>
                      <a:pt x="592" y="84"/>
                    </a:lnTo>
                    <a:lnTo>
                      <a:pt x="558" y="70"/>
                    </a:lnTo>
                    <a:lnTo>
                      <a:pt x="524" y="56"/>
                    </a:lnTo>
                    <a:lnTo>
                      <a:pt x="490" y="44"/>
                    </a:lnTo>
                    <a:lnTo>
                      <a:pt x="458" y="34"/>
                    </a:lnTo>
                    <a:lnTo>
                      <a:pt x="424" y="26"/>
                    </a:lnTo>
                    <a:lnTo>
                      <a:pt x="392" y="18"/>
                    </a:lnTo>
                    <a:lnTo>
                      <a:pt x="360" y="12"/>
                    </a:lnTo>
                    <a:lnTo>
                      <a:pt x="328" y="8"/>
                    </a:lnTo>
                    <a:lnTo>
                      <a:pt x="264" y="2"/>
                    </a:lnTo>
                    <a:lnTo>
                      <a:pt x="198" y="0"/>
                    </a:lnTo>
                    <a:lnTo>
                      <a:pt x="134" y="2"/>
                    </a:lnTo>
                    <a:lnTo>
                      <a:pt x="68" y="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1261" y="2095"/>
                <a:ext cx="2090" cy="628"/>
              </a:xfrm>
              <a:custGeom>
                <a:avLst/>
                <a:gdLst/>
                <a:ahLst/>
                <a:cxnLst>
                  <a:cxn ang="0">
                    <a:pos x="2090" y="436"/>
                  </a:cxn>
                  <a:cxn ang="0">
                    <a:pos x="2090" y="436"/>
                  </a:cxn>
                  <a:cxn ang="0">
                    <a:pos x="2070" y="454"/>
                  </a:cxn>
                  <a:cxn ang="0">
                    <a:pos x="2048" y="474"/>
                  </a:cxn>
                  <a:cxn ang="0">
                    <a:pos x="2018" y="496"/>
                  </a:cxn>
                  <a:cxn ang="0">
                    <a:pos x="1980" y="522"/>
                  </a:cxn>
                  <a:cxn ang="0">
                    <a:pos x="1934" y="550"/>
                  </a:cxn>
                  <a:cxn ang="0">
                    <a:pos x="1908" y="562"/>
                  </a:cxn>
                  <a:cxn ang="0">
                    <a:pos x="1880" y="574"/>
                  </a:cxn>
                  <a:cxn ang="0">
                    <a:pos x="1852" y="586"/>
                  </a:cxn>
                  <a:cxn ang="0">
                    <a:pos x="1822" y="598"/>
                  </a:cxn>
                  <a:cxn ang="0">
                    <a:pos x="1790" y="606"/>
                  </a:cxn>
                  <a:cxn ang="0">
                    <a:pos x="1756" y="614"/>
                  </a:cxn>
                  <a:cxn ang="0">
                    <a:pos x="1722" y="620"/>
                  </a:cxn>
                  <a:cxn ang="0">
                    <a:pos x="1686" y="626"/>
                  </a:cxn>
                  <a:cxn ang="0">
                    <a:pos x="1648" y="628"/>
                  </a:cxn>
                  <a:cxn ang="0">
                    <a:pos x="1610" y="626"/>
                  </a:cxn>
                  <a:cxn ang="0">
                    <a:pos x="1570" y="624"/>
                  </a:cxn>
                  <a:cxn ang="0">
                    <a:pos x="1528" y="618"/>
                  </a:cxn>
                  <a:cxn ang="0">
                    <a:pos x="1486" y="608"/>
                  </a:cxn>
                  <a:cxn ang="0">
                    <a:pos x="1444" y="596"/>
                  </a:cxn>
                  <a:cxn ang="0">
                    <a:pos x="1400" y="580"/>
                  </a:cxn>
                  <a:cxn ang="0">
                    <a:pos x="1354" y="560"/>
                  </a:cxn>
                  <a:cxn ang="0">
                    <a:pos x="1310" y="538"/>
                  </a:cxn>
                  <a:cxn ang="0">
                    <a:pos x="1262" y="508"/>
                  </a:cxn>
                  <a:cxn ang="0">
                    <a:pos x="1216" y="476"/>
                  </a:cxn>
                  <a:cxn ang="0">
                    <a:pos x="1168" y="438"/>
                  </a:cxn>
                  <a:cxn ang="0">
                    <a:pos x="1168" y="438"/>
                  </a:cxn>
                  <a:cxn ang="0">
                    <a:pos x="1072" y="364"/>
                  </a:cxn>
                  <a:cxn ang="0">
                    <a:pos x="984" y="296"/>
                  </a:cxn>
                  <a:cxn ang="0">
                    <a:pos x="898" y="236"/>
                  </a:cxn>
                  <a:cxn ang="0">
                    <a:pos x="818" y="184"/>
                  </a:cxn>
                  <a:cxn ang="0">
                    <a:pos x="740" y="140"/>
                  </a:cxn>
                  <a:cxn ang="0">
                    <a:pos x="666" y="102"/>
                  </a:cxn>
                  <a:cxn ang="0">
                    <a:pos x="632" y="86"/>
                  </a:cxn>
                  <a:cxn ang="0">
                    <a:pos x="596" y="70"/>
                  </a:cxn>
                  <a:cxn ang="0">
                    <a:pos x="560" y="58"/>
                  </a:cxn>
                  <a:cxn ang="0">
                    <a:pos x="526" y="46"/>
                  </a:cxn>
                  <a:cxn ang="0">
                    <a:pos x="492" y="36"/>
                  </a:cxn>
                  <a:cxn ang="0">
                    <a:pos x="460" y="26"/>
                  </a:cxn>
                  <a:cxn ang="0">
                    <a:pos x="426" y="18"/>
                  </a:cxn>
                  <a:cxn ang="0">
                    <a:pos x="394" y="12"/>
                  </a:cxn>
                  <a:cxn ang="0">
                    <a:pos x="360" y="8"/>
                  </a:cxn>
                  <a:cxn ang="0">
                    <a:pos x="328" y="4"/>
                  </a:cxn>
                  <a:cxn ang="0">
                    <a:pos x="264" y="0"/>
                  </a:cxn>
                  <a:cxn ang="0">
                    <a:pos x="198" y="0"/>
                  </a:cxn>
                  <a:cxn ang="0">
                    <a:pos x="134" y="6"/>
                  </a:cxn>
                  <a:cxn ang="0">
                    <a:pos x="68" y="14"/>
                  </a:cxn>
                  <a:cxn ang="0">
                    <a:pos x="0" y="26"/>
                  </a:cxn>
                </a:cxnLst>
                <a:rect l="0" t="0" r="r" b="b"/>
                <a:pathLst>
                  <a:path w="2090" h="628">
                    <a:moveTo>
                      <a:pt x="2090" y="436"/>
                    </a:moveTo>
                    <a:lnTo>
                      <a:pt x="2090" y="436"/>
                    </a:lnTo>
                    <a:lnTo>
                      <a:pt x="2070" y="454"/>
                    </a:lnTo>
                    <a:lnTo>
                      <a:pt x="2048" y="474"/>
                    </a:lnTo>
                    <a:lnTo>
                      <a:pt x="2018" y="496"/>
                    </a:lnTo>
                    <a:lnTo>
                      <a:pt x="1980" y="522"/>
                    </a:lnTo>
                    <a:lnTo>
                      <a:pt x="1934" y="550"/>
                    </a:lnTo>
                    <a:lnTo>
                      <a:pt x="1908" y="562"/>
                    </a:lnTo>
                    <a:lnTo>
                      <a:pt x="1880" y="574"/>
                    </a:lnTo>
                    <a:lnTo>
                      <a:pt x="1852" y="586"/>
                    </a:lnTo>
                    <a:lnTo>
                      <a:pt x="1822" y="598"/>
                    </a:lnTo>
                    <a:lnTo>
                      <a:pt x="1790" y="606"/>
                    </a:lnTo>
                    <a:lnTo>
                      <a:pt x="1756" y="614"/>
                    </a:lnTo>
                    <a:lnTo>
                      <a:pt x="1722" y="620"/>
                    </a:lnTo>
                    <a:lnTo>
                      <a:pt x="1686" y="626"/>
                    </a:lnTo>
                    <a:lnTo>
                      <a:pt x="1648" y="628"/>
                    </a:lnTo>
                    <a:lnTo>
                      <a:pt x="1610" y="626"/>
                    </a:lnTo>
                    <a:lnTo>
                      <a:pt x="1570" y="624"/>
                    </a:lnTo>
                    <a:lnTo>
                      <a:pt x="1528" y="618"/>
                    </a:lnTo>
                    <a:lnTo>
                      <a:pt x="1486" y="608"/>
                    </a:lnTo>
                    <a:lnTo>
                      <a:pt x="1444" y="596"/>
                    </a:lnTo>
                    <a:lnTo>
                      <a:pt x="1400" y="580"/>
                    </a:lnTo>
                    <a:lnTo>
                      <a:pt x="1354" y="560"/>
                    </a:lnTo>
                    <a:lnTo>
                      <a:pt x="1310" y="538"/>
                    </a:lnTo>
                    <a:lnTo>
                      <a:pt x="1262" y="508"/>
                    </a:lnTo>
                    <a:lnTo>
                      <a:pt x="1216" y="476"/>
                    </a:lnTo>
                    <a:lnTo>
                      <a:pt x="1168" y="438"/>
                    </a:lnTo>
                    <a:lnTo>
                      <a:pt x="1168" y="438"/>
                    </a:lnTo>
                    <a:lnTo>
                      <a:pt x="1072" y="364"/>
                    </a:lnTo>
                    <a:lnTo>
                      <a:pt x="984" y="296"/>
                    </a:lnTo>
                    <a:lnTo>
                      <a:pt x="898" y="236"/>
                    </a:lnTo>
                    <a:lnTo>
                      <a:pt x="818" y="184"/>
                    </a:lnTo>
                    <a:lnTo>
                      <a:pt x="740" y="140"/>
                    </a:lnTo>
                    <a:lnTo>
                      <a:pt x="666" y="102"/>
                    </a:lnTo>
                    <a:lnTo>
                      <a:pt x="632" y="86"/>
                    </a:lnTo>
                    <a:lnTo>
                      <a:pt x="596" y="70"/>
                    </a:lnTo>
                    <a:lnTo>
                      <a:pt x="560" y="58"/>
                    </a:lnTo>
                    <a:lnTo>
                      <a:pt x="526" y="46"/>
                    </a:lnTo>
                    <a:lnTo>
                      <a:pt x="492" y="36"/>
                    </a:lnTo>
                    <a:lnTo>
                      <a:pt x="460" y="26"/>
                    </a:lnTo>
                    <a:lnTo>
                      <a:pt x="426" y="18"/>
                    </a:lnTo>
                    <a:lnTo>
                      <a:pt x="394" y="12"/>
                    </a:lnTo>
                    <a:lnTo>
                      <a:pt x="360" y="8"/>
                    </a:lnTo>
                    <a:lnTo>
                      <a:pt x="328" y="4"/>
                    </a:lnTo>
                    <a:lnTo>
                      <a:pt x="264" y="0"/>
                    </a:lnTo>
                    <a:lnTo>
                      <a:pt x="198" y="0"/>
                    </a:lnTo>
                    <a:lnTo>
                      <a:pt x="134" y="6"/>
                    </a:lnTo>
                    <a:lnTo>
                      <a:pt x="68" y="14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5" name="Freeform 116"/>
              <p:cNvSpPr>
                <a:spLocks/>
              </p:cNvSpPr>
              <p:nvPr/>
            </p:nvSpPr>
            <p:spPr bwMode="auto">
              <a:xfrm>
                <a:off x="1271" y="2121"/>
                <a:ext cx="2108" cy="578"/>
              </a:xfrm>
              <a:custGeom>
                <a:avLst/>
                <a:gdLst/>
                <a:ahLst/>
                <a:cxnLst>
                  <a:cxn ang="0">
                    <a:pos x="2108" y="366"/>
                  </a:cxn>
                  <a:cxn ang="0">
                    <a:pos x="2108" y="366"/>
                  </a:cxn>
                  <a:cxn ang="0">
                    <a:pos x="2090" y="384"/>
                  </a:cxn>
                  <a:cxn ang="0">
                    <a:pos x="2068" y="404"/>
                  </a:cxn>
                  <a:cxn ang="0">
                    <a:pos x="2038" y="430"/>
                  </a:cxn>
                  <a:cxn ang="0">
                    <a:pos x="2000" y="458"/>
                  </a:cxn>
                  <a:cxn ang="0">
                    <a:pos x="1954" y="486"/>
                  </a:cxn>
                  <a:cxn ang="0">
                    <a:pos x="1930" y="500"/>
                  </a:cxn>
                  <a:cxn ang="0">
                    <a:pos x="1902" y="514"/>
                  </a:cxn>
                  <a:cxn ang="0">
                    <a:pos x="1874" y="526"/>
                  </a:cxn>
                  <a:cxn ang="0">
                    <a:pos x="1844" y="538"/>
                  </a:cxn>
                  <a:cxn ang="0">
                    <a:pos x="1812" y="550"/>
                  </a:cxn>
                  <a:cxn ang="0">
                    <a:pos x="1780" y="558"/>
                  </a:cxn>
                  <a:cxn ang="0">
                    <a:pos x="1744" y="566"/>
                  </a:cxn>
                  <a:cxn ang="0">
                    <a:pos x="1708" y="572"/>
                  </a:cxn>
                  <a:cxn ang="0">
                    <a:pos x="1672" y="576"/>
                  </a:cxn>
                  <a:cxn ang="0">
                    <a:pos x="1632" y="578"/>
                  </a:cxn>
                  <a:cxn ang="0">
                    <a:pos x="1592" y="576"/>
                  </a:cxn>
                  <a:cxn ang="0">
                    <a:pos x="1552" y="572"/>
                  </a:cxn>
                  <a:cxn ang="0">
                    <a:pos x="1510" y="564"/>
                  </a:cxn>
                  <a:cxn ang="0">
                    <a:pos x="1466" y="554"/>
                  </a:cxn>
                  <a:cxn ang="0">
                    <a:pos x="1422" y="538"/>
                  </a:cxn>
                  <a:cxn ang="0">
                    <a:pos x="1376" y="520"/>
                  </a:cxn>
                  <a:cxn ang="0">
                    <a:pos x="1328" y="498"/>
                  </a:cxn>
                  <a:cxn ang="0">
                    <a:pos x="1282" y="472"/>
                  </a:cxn>
                  <a:cxn ang="0">
                    <a:pos x="1232" y="442"/>
                  </a:cxn>
                  <a:cxn ang="0">
                    <a:pos x="1184" y="406"/>
                  </a:cxn>
                  <a:cxn ang="0">
                    <a:pos x="1184" y="406"/>
                  </a:cxn>
                  <a:cxn ang="0">
                    <a:pos x="1086" y="334"/>
                  </a:cxn>
                  <a:cxn ang="0">
                    <a:pos x="996" y="268"/>
                  </a:cxn>
                  <a:cxn ang="0">
                    <a:pos x="908" y="212"/>
                  </a:cxn>
                  <a:cxn ang="0">
                    <a:pos x="826" y="164"/>
                  </a:cxn>
                  <a:cxn ang="0">
                    <a:pos x="748" y="122"/>
                  </a:cxn>
                  <a:cxn ang="0">
                    <a:pos x="672" y="86"/>
                  </a:cxn>
                  <a:cxn ang="0">
                    <a:pos x="636" y="72"/>
                  </a:cxn>
                  <a:cxn ang="0">
                    <a:pos x="600" y="58"/>
                  </a:cxn>
                  <a:cxn ang="0">
                    <a:pos x="564" y="46"/>
                  </a:cxn>
                  <a:cxn ang="0">
                    <a:pos x="530" y="34"/>
                  </a:cxn>
                  <a:cxn ang="0">
                    <a:pos x="496" y="26"/>
                  </a:cxn>
                  <a:cxn ang="0">
                    <a:pos x="462" y="18"/>
                  </a:cxn>
                  <a:cxn ang="0">
                    <a:pos x="428" y="12"/>
                  </a:cxn>
                  <a:cxn ang="0">
                    <a:pos x="394" y="8"/>
                  </a:cxn>
                  <a:cxn ang="0">
                    <a:pos x="362" y="4"/>
                  </a:cxn>
                  <a:cxn ang="0">
                    <a:pos x="330" y="0"/>
                  </a:cxn>
                  <a:cxn ang="0">
                    <a:pos x="264" y="0"/>
                  </a:cxn>
                  <a:cxn ang="0">
                    <a:pos x="200" y="4"/>
                  </a:cxn>
                  <a:cxn ang="0">
                    <a:pos x="134" y="10"/>
                  </a:cxn>
                  <a:cxn ang="0">
                    <a:pos x="68" y="22"/>
                  </a:cxn>
                  <a:cxn ang="0">
                    <a:pos x="0" y="38"/>
                  </a:cxn>
                </a:cxnLst>
                <a:rect l="0" t="0" r="r" b="b"/>
                <a:pathLst>
                  <a:path w="2108" h="578">
                    <a:moveTo>
                      <a:pt x="2108" y="366"/>
                    </a:moveTo>
                    <a:lnTo>
                      <a:pt x="2108" y="366"/>
                    </a:lnTo>
                    <a:lnTo>
                      <a:pt x="2090" y="384"/>
                    </a:lnTo>
                    <a:lnTo>
                      <a:pt x="2068" y="404"/>
                    </a:lnTo>
                    <a:lnTo>
                      <a:pt x="2038" y="430"/>
                    </a:lnTo>
                    <a:lnTo>
                      <a:pt x="2000" y="458"/>
                    </a:lnTo>
                    <a:lnTo>
                      <a:pt x="1954" y="486"/>
                    </a:lnTo>
                    <a:lnTo>
                      <a:pt x="1930" y="500"/>
                    </a:lnTo>
                    <a:lnTo>
                      <a:pt x="1902" y="514"/>
                    </a:lnTo>
                    <a:lnTo>
                      <a:pt x="1874" y="526"/>
                    </a:lnTo>
                    <a:lnTo>
                      <a:pt x="1844" y="538"/>
                    </a:lnTo>
                    <a:lnTo>
                      <a:pt x="1812" y="550"/>
                    </a:lnTo>
                    <a:lnTo>
                      <a:pt x="1780" y="558"/>
                    </a:lnTo>
                    <a:lnTo>
                      <a:pt x="1744" y="566"/>
                    </a:lnTo>
                    <a:lnTo>
                      <a:pt x="1708" y="572"/>
                    </a:lnTo>
                    <a:lnTo>
                      <a:pt x="1672" y="576"/>
                    </a:lnTo>
                    <a:lnTo>
                      <a:pt x="1632" y="578"/>
                    </a:lnTo>
                    <a:lnTo>
                      <a:pt x="1592" y="576"/>
                    </a:lnTo>
                    <a:lnTo>
                      <a:pt x="1552" y="572"/>
                    </a:lnTo>
                    <a:lnTo>
                      <a:pt x="1510" y="564"/>
                    </a:lnTo>
                    <a:lnTo>
                      <a:pt x="1466" y="554"/>
                    </a:lnTo>
                    <a:lnTo>
                      <a:pt x="1422" y="538"/>
                    </a:lnTo>
                    <a:lnTo>
                      <a:pt x="1376" y="520"/>
                    </a:lnTo>
                    <a:lnTo>
                      <a:pt x="1328" y="498"/>
                    </a:lnTo>
                    <a:lnTo>
                      <a:pt x="1282" y="472"/>
                    </a:lnTo>
                    <a:lnTo>
                      <a:pt x="1232" y="442"/>
                    </a:lnTo>
                    <a:lnTo>
                      <a:pt x="1184" y="406"/>
                    </a:lnTo>
                    <a:lnTo>
                      <a:pt x="1184" y="406"/>
                    </a:lnTo>
                    <a:lnTo>
                      <a:pt x="1086" y="334"/>
                    </a:lnTo>
                    <a:lnTo>
                      <a:pt x="996" y="268"/>
                    </a:lnTo>
                    <a:lnTo>
                      <a:pt x="908" y="212"/>
                    </a:lnTo>
                    <a:lnTo>
                      <a:pt x="826" y="164"/>
                    </a:lnTo>
                    <a:lnTo>
                      <a:pt x="748" y="122"/>
                    </a:lnTo>
                    <a:lnTo>
                      <a:pt x="672" y="86"/>
                    </a:lnTo>
                    <a:lnTo>
                      <a:pt x="636" y="72"/>
                    </a:lnTo>
                    <a:lnTo>
                      <a:pt x="600" y="58"/>
                    </a:lnTo>
                    <a:lnTo>
                      <a:pt x="564" y="46"/>
                    </a:lnTo>
                    <a:lnTo>
                      <a:pt x="530" y="34"/>
                    </a:lnTo>
                    <a:lnTo>
                      <a:pt x="496" y="26"/>
                    </a:lnTo>
                    <a:lnTo>
                      <a:pt x="462" y="18"/>
                    </a:lnTo>
                    <a:lnTo>
                      <a:pt x="428" y="12"/>
                    </a:lnTo>
                    <a:lnTo>
                      <a:pt x="394" y="8"/>
                    </a:lnTo>
                    <a:lnTo>
                      <a:pt x="362" y="4"/>
                    </a:lnTo>
                    <a:lnTo>
                      <a:pt x="330" y="0"/>
                    </a:lnTo>
                    <a:lnTo>
                      <a:pt x="264" y="0"/>
                    </a:lnTo>
                    <a:lnTo>
                      <a:pt x="200" y="4"/>
                    </a:lnTo>
                    <a:lnTo>
                      <a:pt x="134" y="10"/>
                    </a:lnTo>
                    <a:lnTo>
                      <a:pt x="68" y="22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6" name="Freeform 117"/>
              <p:cNvSpPr>
                <a:spLocks/>
              </p:cNvSpPr>
              <p:nvPr/>
            </p:nvSpPr>
            <p:spPr bwMode="auto">
              <a:xfrm>
                <a:off x="1286" y="2146"/>
                <a:ext cx="2120" cy="527"/>
              </a:xfrm>
              <a:custGeom>
                <a:avLst/>
                <a:gdLst/>
                <a:ahLst/>
                <a:cxnLst>
                  <a:cxn ang="0">
                    <a:pos x="2120" y="298"/>
                  </a:cxn>
                  <a:cxn ang="0">
                    <a:pos x="2120" y="298"/>
                  </a:cxn>
                  <a:cxn ang="0">
                    <a:pos x="2104" y="318"/>
                  </a:cxn>
                  <a:cxn ang="0">
                    <a:pos x="2082" y="338"/>
                  </a:cxn>
                  <a:cxn ang="0">
                    <a:pos x="2052" y="364"/>
                  </a:cxn>
                  <a:cxn ang="0">
                    <a:pos x="2016" y="394"/>
                  </a:cxn>
                  <a:cxn ang="0">
                    <a:pos x="1972" y="424"/>
                  </a:cxn>
                  <a:cxn ang="0">
                    <a:pos x="1946" y="440"/>
                  </a:cxn>
                  <a:cxn ang="0">
                    <a:pos x="1920" y="454"/>
                  </a:cxn>
                  <a:cxn ang="0">
                    <a:pos x="1892" y="468"/>
                  </a:cxn>
                  <a:cxn ang="0">
                    <a:pos x="1862" y="482"/>
                  </a:cxn>
                  <a:cxn ang="0">
                    <a:pos x="1830" y="494"/>
                  </a:cxn>
                  <a:cxn ang="0">
                    <a:pos x="1798" y="504"/>
                  </a:cxn>
                  <a:cxn ang="0">
                    <a:pos x="1764" y="514"/>
                  </a:cxn>
                  <a:cxn ang="0">
                    <a:pos x="1728" y="520"/>
                  </a:cxn>
                  <a:cxn ang="0">
                    <a:pos x="1690" y="526"/>
                  </a:cxn>
                  <a:cxn ang="0">
                    <a:pos x="1652" y="528"/>
                  </a:cxn>
                  <a:cxn ang="0">
                    <a:pos x="1612" y="528"/>
                  </a:cxn>
                  <a:cxn ang="0">
                    <a:pos x="1570" y="526"/>
                  </a:cxn>
                  <a:cxn ang="0">
                    <a:pos x="1528" y="520"/>
                  </a:cxn>
                  <a:cxn ang="0">
                    <a:pos x="1484" y="512"/>
                  </a:cxn>
                  <a:cxn ang="0">
                    <a:pos x="1438" y="498"/>
                  </a:cxn>
                  <a:cxn ang="0">
                    <a:pos x="1392" y="482"/>
                  </a:cxn>
                  <a:cxn ang="0">
                    <a:pos x="1344" y="462"/>
                  </a:cxn>
                  <a:cxn ang="0">
                    <a:pos x="1296" y="436"/>
                  </a:cxn>
                  <a:cxn ang="0">
                    <a:pos x="1246" y="408"/>
                  </a:cxn>
                  <a:cxn ang="0">
                    <a:pos x="1196" y="374"/>
                  </a:cxn>
                  <a:cxn ang="0">
                    <a:pos x="1196" y="374"/>
                  </a:cxn>
                  <a:cxn ang="0">
                    <a:pos x="1096" y="304"/>
                  </a:cxn>
                  <a:cxn ang="0">
                    <a:pos x="1002" y="244"/>
                  </a:cxn>
                  <a:cxn ang="0">
                    <a:pos x="914" y="190"/>
                  </a:cxn>
                  <a:cxn ang="0">
                    <a:pos x="830" y="144"/>
                  </a:cxn>
                  <a:cxn ang="0">
                    <a:pos x="750" y="106"/>
                  </a:cxn>
                  <a:cxn ang="0">
                    <a:pos x="674" y="72"/>
                  </a:cxn>
                  <a:cxn ang="0">
                    <a:pos x="636" y="58"/>
                  </a:cxn>
                  <a:cxn ang="0">
                    <a:pos x="600" y="46"/>
                  </a:cxn>
                  <a:cxn ang="0">
                    <a:pos x="564" y="36"/>
                  </a:cxn>
                  <a:cxn ang="0">
                    <a:pos x="528" y="26"/>
                  </a:cxn>
                  <a:cxn ang="0">
                    <a:pos x="494" y="18"/>
                  </a:cxn>
                  <a:cxn ang="0">
                    <a:pos x="460" y="12"/>
                  </a:cxn>
                  <a:cxn ang="0">
                    <a:pos x="426" y="8"/>
                  </a:cxn>
                  <a:cxn ang="0">
                    <a:pos x="394" y="4"/>
                  </a:cxn>
                  <a:cxn ang="0">
                    <a:pos x="360" y="2"/>
                  </a:cxn>
                  <a:cxn ang="0">
                    <a:pos x="328" y="0"/>
                  </a:cxn>
                  <a:cxn ang="0">
                    <a:pos x="262" y="2"/>
                  </a:cxn>
                  <a:cxn ang="0">
                    <a:pos x="198" y="8"/>
                  </a:cxn>
                  <a:cxn ang="0">
                    <a:pos x="132" y="18"/>
                  </a:cxn>
                  <a:cxn ang="0">
                    <a:pos x="66" y="32"/>
                  </a:cxn>
                  <a:cxn ang="0">
                    <a:pos x="0" y="50"/>
                  </a:cxn>
                </a:cxnLst>
                <a:rect l="0" t="0" r="r" b="b"/>
                <a:pathLst>
                  <a:path w="2120" h="528">
                    <a:moveTo>
                      <a:pt x="2120" y="298"/>
                    </a:moveTo>
                    <a:lnTo>
                      <a:pt x="2120" y="298"/>
                    </a:lnTo>
                    <a:lnTo>
                      <a:pt x="2104" y="318"/>
                    </a:lnTo>
                    <a:lnTo>
                      <a:pt x="2082" y="338"/>
                    </a:lnTo>
                    <a:lnTo>
                      <a:pt x="2052" y="364"/>
                    </a:lnTo>
                    <a:lnTo>
                      <a:pt x="2016" y="394"/>
                    </a:lnTo>
                    <a:lnTo>
                      <a:pt x="1972" y="424"/>
                    </a:lnTo>
                    <a:lnTo>
                      <a:pt x="1946" y="440"/>
                    </a:lnTo>
                    <a:lnTo>
                      <a:pt x="1920" y="454"/>
                    </a:lnTo>
                    <a:lnTo>
                      <a:pt x="1892" y="468"/>
                    </a:lnTo>
                    <a:lnTo>
                      <a:pt x="1862" y="482"/>
                    </a:lnTo>
                    <a:lnTo>
                      <a:pt x="1830" y="494"/>
                    </a:lnTo>
                    <a:lnTo>
                      <a:pt x="1798" y="504"/>
                    </a:lnTo>
                    <a:lnTo>
                      <a:pt x="1764" y="514"/>
                    </a:lnTo>
                    <a:lnTo>
                      <a:pt x="1728" y="520"/>
                    </a:lnTo>
                    <a:lnTo>
                      <a:pt x="1690" y="526"/>
                    </a:lnTo>
                    <a:lnTo>
                      <a:pt x="1652" y="528"/>
                    </a:lnTo>
                    <a:lnTo>
                      <a:pt x="1612" y="528"/>
                    </a:lnTo>
                    <a:lnTo>
                      <a:pt x="1570" y="526"/>
                    </a:lnTo>
                    <a:lnTo>
                      <a:pt x="1528" y="520"/>
                    </a:lnTo>
                    <a:lnTo>
                      <a:pt x="1484" y="512"/>
                    </a:lnTo>
                    <a:lnTo>
                      <a:pt x="1438" y="498"/>
                    </a:lnTo>
                    <a:lnTo>
                      <a:pt x="1392" y="482"/>
                    </a:lnTo>
                    <a:lnTo>
                      <a:pt x="1344" y="462"/>
                    </a:lnTo>
                    <a:lnTo>
                      <a:pt x="1296" y="436"/>
                    </a:lnTo>
                    <a:lnTo>
                      <a:pt x="1246" y="408"/>
                    </a:lnTo>
                    <a:lnTo>
                      <a:pt x="1196" y="374"/>
                    </a:lnTo>
                    <a:lnTo>
                      <a:pt x="1196" y="374"/>
                    </a:lnTo>
                    <a:lnTo>
                      <a:pt x="1096" y="304"/>
                    </a:lnTo>
                    <a:lnTo>
                      <a:pt x="1002" y="244"/>
                    </a:lnTo>
                    <a:lnTo>
                      <a:pt x="914" y="190"/>
                    </a:lnTo>
                    <a:lnTo>
                      <a:pt x="830" y="144"/>
                    </a:lnTo>
                    <a:lnTo>
                      <a:pt x="750" y="106"/>
                    </a:lnTo>
                    <a:lnTo>
                      <a:pt x="674" y="72"/>
                    </a:lnTo>
                    <a:lnTo>
                      <a:pt x="636" y="58"/>
                    </a:lnTo>
                    <a:lnTo>
                      <a:pt x="600" y="46"/>
                    </a:lnTo>
                    <a:lnTo>
                      <a:pt x="564" y="36"/>
                    </a:lnTo>
                    <a:lnTo>
                      <a:pt x="528" y="26"/>
                    </a:lnTo>
                    <a:lnTo>
                      <a:pt x="494" y="18"/>
                    </a:lnTo>
                    <a:lnTo>
                      <a:pt x="460" y="12"/>
                    </a:lnTo>
                    <a:lnTo>
                      <a:pt x="426" y="8"/>
                    </a:lnTo>
                    <a:lnTo>
                      <a:pt x="394" y="4"/>
                    </a:lnTo>
                    <a:lnTo>
                      <a:pt x="360" y="2"/>
                    </a:lnTo>
                    <a:lnTo>
                      <a:pt x="328" y="0"/>
                    </a:lnTo>
                    <a:lnTo>
                      <a:pt x="262" y="2"/>
                    </a:lnTo>
                    <a:lnTo>
                      <a:pt x="198" y="8"/>
                    </a:lnTo>
                    <a:lnTo>
                      <a:pt x="132" y="18"/>
                    </a:lnTo>
                    <a:lnTo>
                      <a:pt x="66" y="3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7" name="Freeform 118"/>
              <p:cNvSpPr>
                <a:spLocks/>
              </p:cNvSpPr>
              <p:nvPr/>
            </p:nvSpPr>
            <p:spPr bwMode="auto">
              <a:xfrm>
                <a:off x="1297" y="2170"/>
                <a:ext cx="2135" cy="481"/>
              </a:xfrm>
              <a:custGeom>
                <a:avLst/>
                <a:gdLst/>
                <a:ahLst/>
                <a:cxnLst>
                  <a:cxn ang="0">
                    <a:pos x="2134" y="228"/>
                  </a:cxn>
                  <a:cxn ang="0">
                    <a:pos x="2134" y="228"/>
                  </a:cxn>
                  <a:cxn ang="0">
                    <a:pos x="2118" y="248"/>
                  </a:cxn>
                  <a:cxn ang="0">
                    <a:pos x="2098" y="270"/>
                  </a:cxn>
                  <a:cxn ang="0">
                    <a:pos x="2068" y="298"/>
                  </a:cxn>
                  <a:cxn ang="0">
                    <a:pos x="2032" y="330"/>
                  </a:cxn>
                  <a:cxn ang="0">
                    <a:pos x="1990" y="362"/>
                  </a:cxn>
                  <a:cxn ang="0">
                    <a:pos x="1964" y="378"/>
                  </a:cxn>
                  <a:cxn ang="0">
                    <a:pos x="1938" y="394"/>
                  </a:cxn>
                  <a:cxn ang="0">
                    <a:pos x="1910" y="410"/>
                  </a:cxn>
                  <a:cxn ang="0">
                    <a:pos x="1882" y="424"/>
                  </a:cxn>
                  <a:cxn ang="0">
                    <a:pos x="1850" y="438"/>
                  </a:cxn>
                  <a:cxn ang="0">
                    <a:pos x="1818" y="450"/>
                  </a:cxn>
                  <a:cxn ang="0">
                    <a:pos x="1784" y="460"/>
                  </a:cxn>
                  <a:cxn ang="0">
                    <a:pos x="1748" y="468"/>
                  </a:cxn>
                  <a:cxn ang="0">
                    <a:pos x="1710" y="476"/>
                  </a:cxn>
                  <a:cxn ang="0">
                    <a:pos x="1672" y="480"/>
                  </a:cxn>
                  <a:cxn ang="0">
                    <a:pos x="1632" y="482"/>
                  </a:cxn>
                  <a:cxn ang="0">
                    <a:pos x="1590" y="480"/>
                  </a:cxn>
                  <a:cxn ang="0">
                    <a:pos x="1546" y="476"/>
                  </a:cxn>
                  <a:cxn ang="0">
                    <a:pos x="1502" y="468"/>
                  </a:cxn>
                  <a:cxn ang="0">
                    <a:pos x="1456" y="458"/>
                  </a:cxn>
                  <a:cxn ang="0">
                    <a:pos x="1410" y="444"/>
                  </a:cxn>
                  <a:cxn ang="0">
                    <a:pos x="1362" y="424"/>
                  </a:cxn>
                  <a:cxn ang="0">
                    <a:pos x="1312" y="402"/>
                  </a:cxn>
                  <a:cxn ang="0">
                    <a:pos x="1262" y="374"/>
                  </a:cxn>
                  <a:cxn ang="0">
                    <a:pos x="1210" y="342"/>
                  </a:cxn>
                  <a:cxn ang="0">
                    <a:pos x="1210" y="342"/>
                  </a:cxn>
                  <a:cxn ang="0">
                    <a:pos x="1108" y="276"/>
                  </a:cxn>
                  <a:cxn ang="0">
                    <a:pos x="1012" y="218"/>
                  </a:cxn>
                  <a:cxn ang="0">
                    <a:pos x="922" y="168"/>
                  </a:cxn>
                  <a:cxn ang="0">
                    <a:pos x="836" y="126"/>
                  </a:cxn>
                  <a:cxn ang="0">
                    <a:pos x="754" y="88"/>
                  </a:cxn>
                  <a:cxn ang="0">
                    <a:pos x="676" y="60"/>
                  </a:cxn>
                  <a:cxn ang="0">
                    <a:pos x="640" y="48"/>
                  </a:cxn>
                  <a:cxn ang="0">
                    <a:pos x="602" y="36"/>
                  </a:cxn>
                  <a:cxn ang="0">
                    <a:pos x="566" y="26"/>
                  </a:cxn>
                  <a:cxn ang="0">
                    <a:pos x="530" y="18"/>
                  </a:cxn>
                  <a:cxn ang="0">
                    <a:pos x="496" y="12"/>
                  </a:cxn>
                  <a:cxn ang="0">
                    <a:pos x="462" y="8"/>
                  </a:cxn>
                  <a:cxn ang="0">
                    <a:pos x="428" y="4"/>
                  </a:cxn>
                  <a:cxn ang="0">
                    <a:pos x="394" y="2"/>
                  </a:cxn>
                  <a:cxn ang="0">
                    <a:pos x="360" y="0"/>
                  </a:cxn>
                  <a:cxn ang="0">
                    <a:pos x="328" y="0"/>
                  </a:cxn>
                  <a:cxn ang="0">
                    <a:pos x="262" y="4"/>
                  </a:cxn>
                  <a:cxn ang="0">
                    <a:pos x="198" y="14"/>
                  </a:cxn>
                  <a:cxn ang="0">
                    <a:pos x="132" y="26"/>
                  </a:cxn>
                  <a:cxn ang="0">
                    <a:pos x="68" y="42"/>
                  </a:cxn>
                  <a:cxn ang="0">
                    <a:pos x="0" y="64"/>
                  </a:cxn>
                </a:cxnLst>
                <a:rect l="0" t="0" r="r" b="b"/>
                <a:pathLst>
                  <a:path w="2134" h="482">
                    <a:moveTo>
                      <a:pt x="2134" y="228"/>
                    </a:moveTo>
                    <a:lnTo>
                      <a:pt x="2134" y="228"/>
                    </a:lnTo>
                    <a:lnTo>
                      <a:pt x="2118" y="248"/>
                    </a:lnTo>
                    <a:lnTo>
                      <a:pt x="2098" y="270"/>
                    </a:lnTo>
                    <a:lnTo>
                      <a:pt x="2068" y="298"/>
                    </a:lnTo>
                    <a:lnTo>
                      <a:pt x="2032" y="330"/>
                    </a:lnTo>
                    <a:lnTo>
                      <a:pt x="1990" y="362"/>
                    </a:lnTo>
                    <a:lnTo>
                      <a:pt x="1964" y="378"/>
                    </a:lnTo>
                    <a:lnTo>
                      <a:pt x="1938" y="394"/>
                    </a:lnTo>
                    <a:lnTo>
                      <a:pt x="1910" y="410"/>
                    </a:lnTo>
                    <a:lnTo>
                      <a:pt x="1882" y="424"/>
                    </a:lnTo>
                    <a:lnTo>
                      <a:pt x="1850" y="438"/>
                    </a:lnTo>
                    <a:lnTo>
                      <a:pt x="1818" y="450"/>
                    </a:lnTo>
                    <a:lnTo>
                      <a:pt x="1784" y="460"/>
                    </a:lnTo>
                    <a:lnTo>
                      <a:pt x="1748" y="468"/>
                    </a:lnTo>
                    <a:lnTo>
                      <a:pt x="1710" y="476"/>
                    </a:lnTo>
                    <a:lnTo>
                      <a:pt x="1672" y="480"/>
                    </a:lnTo>
                    <a:lnTo>
                      <a:pt x="1632" y="482"/>
                    </a:lnTo>
                    <a:lnTo>
                      <a:pt x="1590" y="480"/>
                    </a:lnTo>
                    <a:lnTo>
                      <a:pt x="1546" y="476"/>
                    </a:lnTo>
                    <a:lnTo>
                      <a:pt x="1502" y="468"/>
                    </a:lnTo>
                    <a:lnTo>
                      <a:pt x="1456" y="458"/>
                    </a:lnTo>
                    <a:lnTo>
                      <a:pt x="1410" y="444"/>
                    </a:lnTo>
                    <a:lnTo>
                      <a:pt x="1362" y="424"/>
                    </a:lnTo>
                    <a:lnTo>
                      <a:pt x="1312" y="402"/>
                    </a:lnTo>
                    <a:lnTo>
                      <a:pt x="1262" y="374"/>
                    </a:lnTo>
                    <a:lnTo>
                      <a:pt x="1210" y="342"/>
                    </a:lnTo>
                    <a:lnTo>
                      <a:pt x="1210" y="342"/>
                    </a:lnTo>
                    <a:lnTo>
                      <a:pt x="1108" y="276"/>
                    </a:lnTo>
                    <a:lnTo>
                      <a:pt x="1012" y="218"/>
                    </a:lnTo>
                    <a:lnTo>
                      <a:pt x="922" y="168"/>
                    </a:lnTo>
                    <a:lnTo>
                      <a:pt x="836" y="126"/>
                    </a:lnTo>
                    <a:lnTo>
                      <a:pt x="754" y="88"/>
                    </a:lnTo>
                    <a:lnTo>
                      <a:pt x="676" y="60"/>
                    </a:lnTo>
                    <a:lnTo>
                      <a:pt x="640" y="48"/>
                    </a:lnTo>
                    <a:lnTo>
                      <a:pt x="602" y="36"/>
                    </a:lnTo>
                    <a:lnTo>
                      <a:pt x="566" y="26"/>
                    </a:lnTo>
                    <a:lnTo>
                      <a:pt x="530" y="18"/>
                    </a:lnTo>
                    <a:lnTo>
                      <a:pt x="496" y="12"/>
                    </a:lnTo>
                    <a:lnTo>
                      <a:pt x="462" y="8"/>
                    </a:lnTo>
                    <a:lnTo>
                      <a:pt x="428" y="4"/>
                    </a:lnTo>
                    <a:lnTo>
                      <a:pt x="394" y="2"/>
                    </a:lnTo>
                    <a:lnTo>
                      <a:pt x="360" y="0"/>
                    </a:lnTo>
                    <a:lnTo>
                      <a:pt x="328" y="0"/>
                    </a:lnTo>
                    <a:lnTo>
                      <a:pt x="262" y="4"/>
                    </a:lnTo>
                    <a:lnTo>
                      <a:pt x="198" y="14"/>
                    </a:lnTo>
                    <a:lnTo>
                      <a:pt x="132" y="26"/>
                    </a:lnTo>
                    <a:lnTo>
                      <a:pt x="68" y="42"/>
                    </a:lnTo>
                    <a:lnTo>
                      <a:pt x="0" y="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8" name="Freeform 119"/>
              <p:cNvSpPr>
                <a:spLocks/>
              </p:cNvSpPr>
              <p:nvPr/>
            </p:nvSpPr>
            <p:spPr bwMode="auto">
              <a:xfrm>
                <a:off x="1313" y="2192"/>
                <a:ext cx="2144" cy="434"/>
              </a:xfrm>
              <a:custGeom>
                <a:avLst/>
                <a:gdLst/>
                <a:ahLst/>
                <a:cxnLst>
                  <a:cxn ang="0">
                    <a:pos x="2144" y="160"/>
                  </a:cxn>
                  <a:cxn ang="0">
                    <a:pos x="2144" y="160"/>
                  </a:cxn>
                  <a:cxn ang="0">
                    <a:pos x="2128" y="180"/>
                  </a:cxn>
                  <a:cxn ang="0">
                    <a:pos x="2108" y="202"/>
                  </a:cxn>
                  <a:cxn ang="0">
                    <a:pos x="2080" y="232"/>
                  </a:cxn>
                  <a:cxn ang="0">
                    <a:pos x="2044" y="264"/>
                  </a:cxn>
                  <a:cxn ang="0">
                    <a:pos x="2002" y="300"/>
                  </a:cxn>
                  <a:cxn ang="0">
                    <a:pos x="1978" y="316"/>
                  </a:cxn>
                  <a:cxn ang="0">
                    <a:pos x="1952" y="334"/>
                  </a:cxn>
                  <a:cxn ang="0">
                    <a:pos x="1924" y="350"/>
                  </a:cxn>
                  <a:cxn ang="0">
                    <a:pos x="1896" y="366"/>
                  </a:cxn>
                  <a:cxn ang="0">
                    <a:pos x="1864" y="380"/>
                  </a:cxn>
                  <a:cxn ang="0">
                    <a:pos x="1832" y="394"/>
                  </a:cxn>
                  <a:cxn ang="0">
                    <a:pos x="1798" y="406"/>
                  </a:cxn>
                  <a:cxn ang="0">
                    <a:pos x="1762" y="416"/>
                  </a:cxn>
                  <a:cxn ang="0">
                    <a:pos x="1726" y="424"/>
                  </a:cxn>
                  <a:cxn ang="0">
                    <a:pos x="1686" y="430"/>
                  </a:cxn>
                  <a:cxn ang="0">
                    <a:pos x="1646" y="434"/>
                  </a:cxn>
                  <a:cxn ang="0">
                    <a:pos x="1604" y="434"/>
                  </a:cxn>
                  <a:cxn ang="0">
                    <a:pos x="1562" y="432"/>
                  </a:cxn>
                  <a:cxn ang="0">
                    <a:pos x="1516" y="426"/>
                  </a:cxn>
                  <a:cxn ang="0">
                    <a:pos x="1470" y="416"/>
                  </a:cxn>
                  <a:cxn ang="0">
                    <a:pos x="1424" y="404"/>
                  </a:cxn>
                  <a:cxn ang="0">
                    <a:pos x="1374" y="386"/>
                  </a:cxn>
                  <a:cxn ang="0">
                    <a:pos x="1324" y="366"/>
                  </a:cxn>
                  <a:cxn ang="0">
                    <a:pos x="1272" y="340"/>
                  </a:cxn>
                  <a:cxn ang="0">
                    <a:pos x="1220" y="310"/>
                  </a:cxn>
                  <a:cxn ang="0">
                    <a:pos x="1220" y="310"/>
                  </a:cxn>
                  <a:cxn ang="0">
                    <a:pos x="1116" y="248"/>
                  </a:cxn>
                  <a:cxn ang="0">
                    <a:pos x="1018" y="194"/>
                  </a:cxn>
                  <a:cxn ang="0">
                    <a:pos x="926" y="146"/>
                  </a:cxn>
                  <a:cxn ang="0">
                    <a:pos x="838" y="106"/>
                  </a:cxn>
                  <a:cxn ang="0">
                    <a:pos x="756" y="74"/>
                  </a:cxn>
                  <a:cxn ang="0">
                    <a:pos x="716" y="58"/>
                  </a:cxn>
                  <a:cxn ang="0">
                    <a:pos x="678" y="46"/>
                  </a:cxn>
                  <a:cxn ang="0">
                    <a:pos x="640" y="36"/>
                  </a:cxn>
                  <a:cxn ang="0">
                    <a:pos x="602" y="26"/>
                  </a:cxn>
                  <a:cxn ang="0">
                    <a:pos x="566" y="18"/>
                  </a:cxn>
                  <a:cxn ang="0">
                    <a:pos x="530" y="12"/>
                  </a:cxn>
                  <a:cxn ang="0">
                    <a:pos x="494" y="6"/>
                  </a:cxn>
                  <a:cxn ang="0">
                    <a:pos x="460" y="2"/>
                  </a:cxn>
                  <a:cxn ang="0">
                    <a:pos x="426" y="0"/>
                  </a:cxn>
                  <a:cxn ang="0">
                    <a:pos x="392" y="0"/>
                  </a:cxn>
                  <a:cxn ang="0">
                    <a:pos x="358" y="0"/>
                  </a:cxn>
                  <a:cxn ang="0">
                    <a:pos x="326" y="2"/>
                  </a:cxn>
                  <a:cxn ang="0">
                    <a:pos x="292" y="4"/>
                  </a:cxn>
                  <a:cxn ang="0">
                    <a:pos x="260" y="8"/>
                  </a:cxn>
                  <a:cxn ang="0">
                    <a:pos x="196" y="18"/>
                  </a:cxn>
                  <a:cxn ang="0">
                    <a:pos x="130" y="34"/>
                  </a:cxn>
                  <a:cxn ang="0">
                    <a:pos x="66" y="54"/>
                  </a:cxn>
                  <a:cxn ang="0">
                    <a:pos x="0" y="78"/>
                  </a:cxn>
                </a:cxnLst>
                <a:rect l="0" t="0" r="r" b="b"/>
                <a:pathLst>
                  <a:path w="2144" h="434">
                    <a:moveTo>
                      <a:pt x="2144" y="160"/>
                    </a:moveTo>
                    <a:lnTo>
                      <a:pt x="2144" y="160"/>
                    </a:lnTo>
                    <a:lnTo>
                      <a:pt x="2128" y="180"/>
                    </a:lnTo>
                    <a:lnTo>
                      <a:pt x="2108" y="202"/>
                    </a:lnTo>
                    <a:lnTo>
                      <a:pt x="2080" y="232"/>
                    </a:lnTo>
                    <a:lnTo>
                      <a:pt x="2044" y="264"/>
                    </a:lnTo>
                    <a:lnTo>
                      <a:pt x="2002" y="300"/>
                    </a:lnTo>
                    <a:lnTo>
                      <a:pt x="1978" y="316"/>
                    </a:lnTo>
                    <a:lnTo>
                      <a:pt x="1952" y="334"/>
                    </a:lnTo>
                    <a:lnTo>
                      <a:pt x="1924" y="350"/>
                    </a:lnTo>
                    <a:lnTo>
                      <a:pt x="1896" y="366"/>
                    </a:lnTo>
                    <a:lnTo>
                      <a:pt x="1864" y="380"/>
                    </a:lnTo>
                    <a:lnTo>
                      <a:pt x="1832" y="394"/>
                    </a:lnTo>
                    <a:lnTo>
                      <a:pt x="1798" y="406"/>
                    </a:lnTo>
                    <a:lnTo>
                      <a:pt x="1762" y="416"/>
                    </a:lnTo>
                    <a:lnTo>
                      <a:pt x="1726" y="424"/>
                    </a:lnTo>
                    <a:lnTo>
                      <a:pt x="1686" y="430"/>
                    </a:lnTo>
                    <a:lnTo>
                      <a:pt x="1646" y="434"/>
                    </a:lnTo>
                    <a:lnTo>
                      <a:pt x="1604" y="434"/>
                    </a:lnTo>
                    <a:lnTo>
                      <a:pt x="1562" y="432"/>
                    </a:lnTo>
                    <a:lnTo>
                      <a:pt x="1516" y="426"/>
                    </a:lnTo>
                    <a:lnTo>
                      <a:pt x="1470" y="416"/>
                    </a:lnTo>
                    <a:lnTo>
                      <a:pt x="1424" y="404"/>
                    </a:lnTo>
                    <a:lnTo>
                      <a:pt x="1374" y="386"/>
                    </a:lnTo>
                    <a:lnTo>
                      <a:pt x="1324" y="366"/>
                    </a:lnTo>
                    <a:lnTo>
                      <a:pt x="1272" y="340"/>
                    </a:lnTo>
                    <a:lnTo>
                      <a:pt x="1220" y="310"/>
                    </a:lnTo>
                    <a:lnTo>
                      <a:pt x="1220" y="310"/>
                    </a:lnTo>
                    <a:lnTo>
                      <a:pt x="1116" y="248"/>
                    </a:lnTo>
                    <a:lnTo>
                      <a:pt x="1018" y="194"/>
                    </a:lnTo>
                    <a:lnTo>
                      <a:pt x="926" y="146"/>
                    </a:lnTo>
                    <a:lnTo>
                      <a:pt x="838" y="106"/>
                    </a:lnTo>
                    <a:lnTo>
                      <a:pt x="756" y="74"/>
                    </a:lnTo>
                    <a:lnTo>
                      <a:pt x="716" y="58"/>
                    </a:lnTo>
                    <a:lnTo>
                      <a:pt x="678" y="46"/>
                    </a:lnTo>
                    <a:lnTo>
                      <a:pt x="640" y="36"/>
                    </a:lnTo>
                    <a:lnTo>
                      <a:pt x="602" y="26"/>
                    </a:lnTo>
                    <a:lnTo>
                      <a:pt x="566" y="18"/>
                    </a:lnTo>
                    <a:lnTo>
                      <a:pt x="530" y="12"/>
                    </a:lnTo>
                    <a:lnTo>
                      <a:pt x="494" y="6"/>
                    </a:lnTo>
                    <a:lnTo>
                      <a:pt x="460" y="2"/>
                    </a:lnTo>
                    <a:lnTo>
                      <a:pt x="426" y="0"/>
                    </a:lnTo>
                    <a:lnTo>
                      <a:pt x="392" y="0"/>
                    </a:lnTo>
                    <a:lnTo>
                      <a:pt x="358" y="0"/>
                    </a:lnTo>
                    <a:lnTo>
                      <a:pt x="326" y="2"/>
                    </a:lnTo>
                    <a:lnTo>
                      <a:pt x="292" y="4"/>
                    </a:lnTo>
                    <a:lnTo>
                      <a:pt x="260" y="8"/>
                    </a:lnTo>
                    <a:lnTo>
                      <a:pt x="196" y="18"/>
                    </a:lnTo>
                    <a:lnTo>
                      <a:pt x="130" y="34"/>
                    </a:lnTo>
                    <a:lnTo>
                      <a:pt x="66" y="54"/>
                    </a:lnTo>
                    <a:lnTo>
                      <a:pt x="0" y="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39" name="Freeform 120"/>
              <p:cNvSpPr>
                <a:spLocks/>
              </p:cNvSpPr>
              <p:nvPr/>
            </p:nvSpPr>
            <p:spPr bwMode="auto">
              <a:xfrm>
                <a:off x="1329" y="2216"/>
                <a:ext cx="2149" cy="387"/>
              </a:xfrm>
              <a:custGeom>
                <a:avLst/>
                <a:gdLst/>
                <a:ahLst/>
                <a:cxnLst>
                  <a:cxn ang="0">
                    <a:pos x="2150" y="90"/>
                  </a:cxn>
                  <a:cxn ang="0">
                    <a:pos x="2150" y="90"/>
                  </a:cxn>
                  <a:cxn ang="0">
                    <a:pos x="2136" y="112"/>
                  </a:cxn>
                  <a:cxn ang="0">
                    <a:pos x="2116" y="136"/>
                  </a:cxn>
                  <a:cxn ang="0">
                    <a:pos x="2088" y="166"/>
                  </a:cxn>
                  <a:cxn ang="0">
                    <a:pos x="2054" y="202"/>
                  </a:cxn>
                  <a:cxn ang="0">
                    <a:pos x="2014" y="238"/>
                  </a:cxn>
                  <a:cxn ang="0">
                    <a:pos x="1990" y="256"/>
                  </a:cxn>
                  <a:cxn ang="0">
                    <a:pos x="1964" y="274"/>
                  </a:cxn>
                  <a:cxn ang="0">
                    <a:pos x="1938" y="292"/>
                  </a:cxn>
                  <a:cxn ang="0">
                    <a:pos x="1908" y="308"/>
                  </a:cxn>
                  <a:cxn ang="0">
                    <a:pos x="1878" y="324"/>
                  </a:cxn>
                  <a:cxn ang="0">
                    <a:pos x="1846" y="340"/>
                  </a:cxn>
                  <a:cxn ang="0">
                    <a:pos x="1812" y="352"/>
                  </a:cxn>
                  <a:cxn ang="0">
                    <a:pos x="1778" y="364"/>
                  </a:cxn>
                  <a:cxn ang="0">
                    <a:pos x="1740" y="374"/>
                  </a:cxn>
                  <a:cxn ang="0">
                    <a:pos x="1702" y="382"/>
                  </a:cxn>
                  <a:cxn ang="0">
                    <a:pos x="1662" y="386"/>
                  </a:cxn>
                  <a:cxn ang="0">
                    <a:pos x="1620" y="388"/>
                  </a:cxn>
                  <a:cxn ang="0">
                    <a:pos x="1576" y="388"/>
                  </a:cxn>
                  <a:cxn ang="0">
                    <a:pos x="1532" y="384"/>
                  </a:cxn>
                  <a:cxn ang="0">
                    <a:pos x="1484" y="376"/>
                  </a:cxn>
                  <a:cxn ang="0">
                    <a:pos x="1436" y="366"/>
                  </a:cxn>
                  <a:cxn ang="0">
                    <a:pos x="1388" y="350"/>
                  </a:cxn>
                  <a:cxn ang="0">
                    <a:pos x="1336" y="332"/>
                  </a:cxn>
                  <a:cxn ang="0">
                    <a:pos x="1284" y="308"/>
                  </a:cxn>
                  <a:cxn ang="0">
                    <a:pos x="1230" y="278"/>
                  </a:cxn>
                  <a:cxn ang="0">
                    <a:pos x="1230" y="278"/>
                  </a:cxn>
                  <a:cxn ang="0">
                    <a:pos x="1124" y="220"/>
                  </a:cxn>
                  <a:cxn ang="0">
                    <a:pos x="1024" y="170"/>
                  </a:cxn>
                  <a:cxn ang="0">
                    <a:pos x="930" y="126"/>
                  </a:cxn>
                  <a:cxn ang="0">
                    <a:pos x="842" y="90"/>
                  </a:cxn>
                  <a:cxn ang="0">
                    <a:pos x="758" y="60"/>
                  </a:cxn>
                  <a:cxn ang="0">
                    <a:pos x="718" y="46"/>
                  </a:cxn>
                  <a:cxn ang="0">
                    <a:pos x="678" y="36"/>
                  </a:cxn>
                  <a:cxn ang="0">
                    <a:pos x="640" y="26"/>
                  </a:cxn>
                  <a:cxn ang="0">
                    <a:pos x="602" y="18"/>
                  </a:cxn>
                  <a:cxn ang="0">
                    <a:pos x="564" y="12"/>
                  </a:cxn>
                  <a:cxn ang="0">
                    <a:pos x="528" y="6"/>
                  </a:cxn>
                  <a:cxn ang="0">
                    <a:pos x="494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0"/>
                  </a:cxn>
                  <a:cxn ang="0">
                    <a:pos x="356" y="2"/>
                  </a:cxn>
                  <a:cxn ang="0">
                    <a:pos x="324" y="4"/>
                  </a:cxn>
                  <a:cxn ang="0">
                    <a:pos x="292" y="8"/>
                  </a:cxn>
                  <a:cxn ang="0">
                    <a:pos x="258" y="14"/>
                  </a:cxn>
                  <a:cxn ang="0">
                    <a:pos x="194" y="26"/>
                  </a:cxn>
                  <a:cxn ang="0">
                    <a:pos x="130" y="46"/>
                  </a:cxn>
                  <a:cxn ang="0">
                    <a:pos x="64" y="68"/>
                  </a:cxn>
                  <a:cxn ang="0">
                    <a:pos x="0" y="94"/>
                  </a:cxn>
                </a:cxnLst>
                <a:rect l="0" t="0" r="r" b="b"/>
                <a:pathLst>
                  <a:path w="2150" h="388">
                    <a:moveTo>
                      <a:pt x="2150" y="90"/>
                    </a:moveTo>
                    <a:lnTo>
                      <a:pt x="2150" y="90"/>
                    </a:lnTo>
                    <a:lnTo>
                      <a:pt x="2136" y="112"/>
                    </a:lnTo>
                    <a:lnTo>
                      <a:pt x="2116" y="136"/>
                    </a:lnTo>
                    <a:lnTo>
                      <a:pt x="2088" y="166"/>
                    </a:lnTo>
                    <a:lnTo>
                      <a:pt x="2054" y="202"/>
                    </a:lnTo>
                    <a:lnTo>
                      <a:pt x="2014" y="238"/>
                    </a:lnTo>
                    <a:lnTo>
                      <a:pt x="1990" y="256"/>
                    </a:lnTo>
                    <a:lnTo>
                      <a:pt x="1964" y="274"/>
                    </a:lnTo>
                    <a:lnTo>
                      <a:pt x="1938" y="292"/>
                    </a:lnTo>
                    <a:lnTo>
                      <a:pt x="1908" y="308"/>
                    </a:lnTo>
                    <a:lnTo>
                      <a:pt x="1878" y="324"/>
                    </a:lnTo>
                    <a:lnTo>
                      <a:pt x="1846" y="340"/>
                    </a:lnTo>
                    <a:lnTo>
                      <a:pt x="1812" y="352"/>
                    </a:lnTo>
                    <a:lnTo>
                      <a:pt x="1778" y="364"/>
                    </a:lnTo>
                    <a:lnTo>
                      <a:pt x="1740" y="374"/>
                    </a:lnTo>
                    <a:lnTo>
                      <a:pt x="1702" y="382"/>
                    </a:lnTo>
                    <a:lnTo>
                      <a:pt x="1662" y="386"/>
                    </a:lnTo>
                    <a:lnTo>
                      <a:pt x="1620" y="388"/>
                    </a:lnTo>
                    <a:lnTo>
                      <a:pt x="1576" y="388"/>
                    </a:lnTo>
                    <a:lnTo>
                      <a:pt x="1532" y="384"/>
                    </a:lnTo>
                    <a:lnTo>
                      <a:pt x="1484" y="376"/>
                    </a:lnTo>
                    <a:lnTo>
                      <a:pt x="1436" y="366"/>
                    </a:lnTo>
                    <a:lnTo>
                      <a:pt x="1388" y="350"/>
                    </a:lnTo>
                    <a:lnTo>
                      <a:pt x="1336" y="332"/>
                    </a:lnTo>
                    <a:lnTo>
                      <a:pt x="1284" y="308"/>
                    </a:lnTo>
                    <a:lnTo>
                      <a:pt x="1230" y="278"/>
                    </a:lnTo>
                    <a:lnTo>
                      <a:pt x="1230" y="278"/>
                    </a:lnTo>
                    <a:lnTo>
                      <a:pt x="1124" y="220"/>
                    </a:lnTo>
                    <a:lnTo>
                      <a:pt x="1024" y="170"/>
                    </a:lnTo>
                    <a:lnTo>
                      <a:pt x="930" y="126"/>
                    </a:lnTo>
                    <a:lnTo>
                      <a:pt x="842" y="90"/>
                    </a:lnTo>
                    <a:lnTo>
                      <a:pt x="758" y="60"/>
                    </a:lnTo>
                    <a:lnTo>
                      <a:pt x="718" y="46"/>
                    </a:lnTo>
                    <a:lnTo>
                      <a:pt x="678" y="36"/>
                    </a:lnTo>
                    <a:lnTo>
                      <a:pt x="640" y="26"/>
                    </a:lnTo>
                    <a:lnTo>
                      <a:pt x="602" y="18"/>
                    </a:lnTo>
                    <a:lnTo>
                      <a:pt x="564" y="12"/>
                    </a:lnTo>
                    <a:lnTo>
                      <a:pt x="528" y="6"/>
                    </a:lnTo>
                    <a:lnTo>
                      <a:pt x="494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0"/>
                    </a:lnTo>
                    <a:lnTo>
                      <a:pt x="356" y="2"/>
                    </a:lnTo>
                    <a:lnTo>
                      <a:pt x="324" y="4"/>
                    </a:lnTo>
                    <a:lnTo>
                      <a:pt x="292" y="8"/>
                    </a:lnTo>
                    <a:lnTo>
                      <a:pt x="258" y="14"/>
                    </a:lnTo>
                    <a:lnTo>
                      <a:pt x="194" y="26"/>
                    </a:lnTo>
                    <a:lnTo>
                      <a:pt x="130" y="46"/>
                    </a:lnTo>
                    <a:lnTo>
                      <a:pt x="64" y="68"/>
                    </a:lnTo>
                    <a:lnTo>
                      <a:pt x="0" y="9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0" name="Freeform 121"/>
              <p:cNvSpPr>
                <a:spLocks/>
              </p:cNvSpPr>
              <p:nvPr/>
            </p:nvSpPr>
            <p:spPr bwMode="auto">
              <a:xfrm>
                <a:off x="1346" y="2235"/>
                <a:ext cx="2158" cy="345"/>
              </a:xfrm>
              <a:custGeom>
                <a:avLst/>
                <a:gdLst/>
                <a:ahLst/>
                <a:cxnLst>
                  <a:cxn ang="0">
                    <a:pos x="2158" y="24"/>
                  </a:cxn>
                  <a:cxn ang="0">
                    <a:pos x="2158" y="24"/>
                  </a:cxn>
                  <a:cxn ang="0">
                    <a:pos x="2142" y="46"/>
                  </a:cxn>
                  <a:cxn ang="0">
                    <a:pos x="2124" y="72"/>
                  </a:cxn>
                  <a:cxn ang="0">
                    <a:pos x="2098" y="104"/>
                  </a:cxn>
                  <a:cxn ang="0">
                    <a:pos x="2064" y="140"/>
                  </a:cxn>
                  <a:cxn ang="0">
                    <a:pos x="2024" y="178"/>
                  </a:cxn>
                  <a:cxn ang="0">
                    <a:pos x="2000" y="196"/>
                  </a:cxn>
                  <a:cxn ang="0">
                    <a:pos x="1976" y="216"/>
                  </a:cxn>
                  <a:cxn ang="0">
                    <a:pos x="1950" y="236"/>
                  </a:cxn>
                  <a:cxn ang="0">
                    <a:pos x="1920" y="254"/>
                  </a:cxn>
                  <a:cxn ang="0">
                    <a:pos x="1892" y="270"/>
                  </a:cxn>
                  <a:cxn ang="0">
                    <a:pos x="1860" y="286"/>
                  </a:cxn>
                  <a:cxn ang="0">
                    <a:pos x="1826" y="302"/>
                  </a:cxn>
                  <a:cxn ang="0">
                    <a:pos x="1790" y="314"/>
                  </a:cxn>
                  <a:cxn ang="0">
                    <a:pos x="1754" y="326"/>
                  </a:cxn>
                  <a:cxn ang="0">
                    <a:pos x="1716" y="334"/>
                  </a:cxn>
                  <a:cxn ang="0">
                    <a:pos x="1676" y="342"/>
                  </a:cxn>
                  <a:cxn ang="0">
                    <a:pos x="1634" y="346"/>
                  </a:cxn>
                  <a:cxn ang="0">
                    <a:pos x="1590" y="346"/>
                  </a:cxn>
                  <a:cxn ang="0">
                    <a:pos x="1544" y="344"/>
                  </a:cxn>
                  <a:cxn ang="0">
                    <a:pos x="1498" y="338"/>
                  </a:cxn>
                  <a:cxn ang="0">
                    <a:pos x="1450" y="330"/>
                  </a:cxn>
                  <a:cxn ang="0">
                    <a:pos x="1400" y="316"/>
                  </a:cxn>
                  <a:cxn ang="0">
                    <a:pos x="1348" y="298"/>
                  </a:cxn>
                  <a:cxn ang="0">
                    <a:pos x="1294" y="276"/>
                  </a:cxn>
                  <a:cxn ang="0">
                    <a:pos x="1240" y="250"/>
                  </a:cxn>
                  <a:cxn ang="0">
                    <a:pos x="1240" y="250"/>
                  </a:cxn>
                  <a:cxn ang="0">
                    <a:pos x="1132" y="196"/>
                  </a:cxn>
                  <a:cxn ang="0">
                    <a:pos x="1030" y="148"/>
                  </a:cxn>
                  <a:cxn ang="0">
                    <a:pos x="934" y="108"/>
                  </a:cxn>
                  <a:cxn ang="0">
                    <a:pos x="844" y="74"/>
                  </a:cxn>
                  <a:cxn ang="0">
                    <a:pos x="760" y="48"/>
                  </a:cxn>
                  <a:cxn ang="0">
                    <a:pos x="718" y="36"/>
                  </a:cxn>
                  <a:cxn ang="0">
                    <a:pos x="678" y="28"/>
                  </a:cxn>
                  <a:cxn ang="0">
                    <a:pos x="640" y="20"/>
                  </a:cxn>
                  <a:cxn ang="0">
                    <a:pos x="602" y="12"/>
                  </a:cxn>
                  <a:cxn ang="0">
                    <a:pos x="564" y="8"/>
                  </a:cxn>
                  <a:cxn ang="0">
                    <a:pos x="528" y="4"/>
                  </a:cxn>
                  <a:cxn ang="0">
                    <a:pos x="492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2"/>
                  </a:cxn>
                  <a:cxn ang="0">
                    <a:pos x="356" y="6"/>
                  </a:cxn>
                  <a:cxn ang="0">
                    <a:pos x="324" y="10"/>
                  </a:cxn>
                  <a:cxn ang="0">
                    <a:pos x="290" y="14"/>
                  </a:cxn>
                  <a:cxn ang="0">
                    <a:pos x="258" y="22"/>
                  </a:cxn>
                  <a:cxn ang="0">
                    <a:pos x="194" y="38"/>
                  </a:cxn>
                  <a:cxn ang="0">
                    <a:pos x="130" y="58"/>
                  </a:cxn>
                  <a:cxn ang="0">
                    <a:pos x="66" y="84"/>
                  </a:cxn>
                  <a:cxn ang="0">
                    <a:pos x="0" y="112"/>
                  </a:cxn>
                </a:cxnLst>
                <a:rect l="0" t="0" r="r" b="b"/>
                <a:pathLst>
                  <a:path w="2158" h="346">
                    <a:moveTo>
                      <a:pt x="2158" y="24"/>
                    </a:moveTo>
                    <a:lnTo>
                      <a:pt x="2158" y="24"/>
                    </a:lnTo>
                    <a:lnTo>
                      <a:pt x="2142" y="46"/>
                    </a:lnTo>
                    <a:lnTo>
                      <a:pt x="2124" y="72"/>
                    </a:lnTo>
                    <a:lnTo>
                      <a:pt x="2098" y="104"/>
                    </a:lnTo>
                    <a:lnTo>
                      <a:pt x="2064" y="140"/>
                    </a:lnTo>
                    <a:lnTo>
                      <a:pt x="2024" y="178"/>
                    </a:lnTo>
                    <a:lnTo>
                      <a:pt x="2000" y="196"/>
                    </a:lnTo>
                    <a:lnTo>
                      <a:pt x="1976" y="216"/>
                    </a:lnTo>
                    <a:lnTo>
                      <a:pt x="1950" y="236"/>
                    </a:lnTo>
                    <a:lnTo>
                      <a:pt x="1920" y="254"/>
                    </a:lnTo>
                    <a:lnTo>
                      <a:pt x="1892" y="270"/>
                    </a:lnTo>
                    <a:lnTo>
                      <a:pt x="1860" y="286"/>
                    </a:lnTo>
                    <a:lnTo>
                      <a:pt x="1826" y="302"/>
                    </a:lnTo>
                    <a:lnTo>
                      <a:pt x="1790" y="314"/>
                    </a:lnTo>
                    <a:lnTo>
                      <a:pt x="1754" y="326"/>
                    </a:lnTo>
                    <a:lnTo>
                      <a:pt x="1716" y="334"/>
                    </a:lnTo>
                    <a:lnTo>
                      <a:pt x="1676" y="342"/>
                    </a:lnTo>
                    <a:lnTo>
                      <a:pt x="1634" y="346"/>
                    </a:lnTo>
                    <a:lnTo>
                      <a:pt x="1590" y="346"/>
                    </a:lnTo>
                    <a:lnTo>
                      <a:pt x="1544" y="344"/>
                    </a:lnTo>
                    <a:lnTo>
                      <a:pt x="1498" y="338"/>
                    </a:lnTo>
                    <a:lnTo>
                      <a:pt x="1450" y="330"/>
                    </a:lnTo>
                    <a:lnTo>
                      <a:pt x="1400" y="316"/>
                    </a:lnTo>
                    <a:lnTo>
                      <a:pt x="1348" y="298"/>
                    </a:lnTo>
                    <a:lnTo>
                      <a:pt x="1294" y="276"/>
                    </a:lnTo>
                    <a:lnTo>
                      <a:pt x="1240" y="250"/>
                    </a:lnTo>
                    <a:lnTo>
                      <a:pt x="1240" y="250"/>
                    </a:lnTo>
                    <a:lnTo>
                      <a:pt x="1132" y="196"/>
                    </a:lnTo>
                    <a:lnTo>
                      <a:pt x="1030" y="148"/>
                    </a:lnTo>
                    <a:lnTo>
                      <a:pt x="934" y="108"/>
                    </a:lnTo>
                    <a:lnTo>
                      <a:pt x="844" y="74"/>
                    </a:lnTo>
                    <a:lnTo>
                      <a:pt x="760" y="48"/>
                    </a:lnTo>
                    <a:lnTo>
                      <a:pt x="718" y="36"/>
                    </a:lnTo>
                    <a:lnTo>
                      <a:pt x="678" y="28"/>
                    </a:lnTo>
                    <a:lnTo>
                      <a:pt x="640" y="20"/>
                    </a:lnTo>
                    <a:lnTo>
                      <a:pt x="602" y="12"/>
                    </a:lnTo>
                    <a:lnTo>
                      <a:pt x="564" y="8"/>
                    </a:lnTo>
                    <a:lnTo>
                      <a:pt x="528" y="4"/>
                    </a:lnTo>
                    <a:lnTo>
                      <a:pt x="492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2"/>
                    </a:lnTo>
                    <a:lnTo>
                      <a:pt x="356" y="6"/>
                    </a:lnTo>
                    <a:lnTo>
                      <a:pt x="324" y="10"/>
                    </a:lnTo>
                    <a:lnTo>
                      <a:pt x="290" y="14"/>
                    </a:lnTo>
                    <a:lnTo>
                      <a:pt x="258" y="22"/>
                    </a:lnTo>
                    <a:lnTo>
                      <a:pt x="194" y="38"/>
                    </a:lnTo>
                    <a:lnTo>
                      <a:pt x="130" y="58"/>
                    </a:lnTo>
                    <a:lnTo>
                      <a:pt x="66" y="84"/>
                    </a:lnTo>
                    <a:lnTo>
                      <a:pt x="0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1" name="Freeform 122"/>
              <p:cNvSpPr>
                <a:spLocks/>
              </p:cNvSpPr>
              <p:nvPr/>
            </p:nvSpPr>
            <p:spPr bwMode="auto">
              <a:xfrm>
                <a:off x="1365" y="2214"/>
                <a:ext cx="2158" cy="345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2"/>
                  </a:cxn>
                  <a:cxn ang="0">
                    <a:pos x="2126" y="48"/>
                  </a:cxn>
                  <a:cxn ang="0">
                    <a:pos x="2100" y="82"/>
                  </a:cxn>
                  <a:cxn ang="0">
                    <a:pos x="2068" y="118"/>
                  </a:cxn>
                  <a:cxn ang="0">
                    <a:pos x="2028" y="158"/>
                  </a:cxn>
                  <a:cxn ang="0">
                    <a:pos x="2006" y="180"/>
                  </a:cxn>
                  <a:cxn ang="0">
                    <a:pos x="1982" y="200"/>
                  </a:cxn>
                  <a:cxn ang="0">
                    <a:pos x="1956" y="220"/>
                  </a:cxn>
                  <a:cxn ang="0">
                    <a:pos x="1928" y="240"/>
                  </a:cxn>
                  <a:cxn ang="0">
                    <a:pos x="1898" y="258"/>
                  </a:cxn>
                  <a:cxn ang="0">
                    <a:pos x="1868" y="276"/>
                  </a:cxn>
                  <a:cxn ang="0">
                    <a:pos x="1834" y="292"/>
                  </a:cxn>
                  <a:cxn ang="0">
                    <a:pos x="1800" y="306"/>
                  </a:cxn>
                  <a:cxn ang="0">
                    <a:pos x="1764" y="318"/>
                  </a:cxn>
                  <a:cxn ang="0">
                    <a:pos x="1724" y="330"/>
                  </a:cxn>
                  <a:cxn ang="0">
                    <a:pos x="1684" y="338"/>
                  </a:cxn>
                  <a:cxn ang="0">
                    <a:pos x="1642" y="344"/>
                  </a:cxn>
                  <a:cxn ang="0">
                    <a:pos x="1600" y="346"/>
                  </a:cxn>
                  <a:cxn ang="0">
                    <a:pos x="1554" y="346"/>
                  </a:cxn>
                  <a:cxn ang="0">
                    <a:pos x="1506" y="342"/>
                  </a:cxn>
                  <a:cxn ang="0">
                    <a:pos x="1458" y="334"/>
                  </a:cxn>
                  <a:cxn ang="0">
                    <a:pos x="1408" y="322"/>
                  </a:cxn>
                  <a:cxn ang="0">
                    <a:pos x="1356" y="308"/>
                  </a:cxn>
                  <a:cxn ang="0">
                    <a:pos x="1302" y="288"/>
                  </a:cxn>
                  <a:cxn ang="0">
                    <a:pos x="1246" y="262"/>
                  </a:cxn>
                  <a:cxn ang="0">
                    <a:pos x="1246" y="262"/>
                  </a:cxn>
                  <a:cxn ang="0">
                    <a:pos x="1136" y="212"/>
                  </a:cxn>
                  <a:cxn ang="0">
                    <a:pos x="1032" y="170"/>
                  </a:cxn>
                  <a:cxn ang="0">
                    <a:pos x="936" y="132"/>
                  </a:cxn>
                  <a:cxn ang="0">
                    <a:pos x="844" y="102"/>
                  </a:cxn>
                  <a:cxn ang="0">
                    <a:pos x="758" y="78"/>
                  </a:cxn>
                  <a:cxn ang="0">
                    <a:pos x="716" y="68"/>
                  </a:cxn>
                  <a:cxn ang="0">
                    <a:pos x="676" y="60"/>
                  </a:cxn>
                  <a:cxn ang="0">
                    <a:pos x="638" y="54"/>
                  </a:cxn>
                  <a:cxn ang="0">
                    <a:pos x="600" y="50"/>
                  </a:cxn>
                  <a:cxn ang="0">
                    <a:pos x="562" y="46"/>
                  </a:cxn>
                  <a:cxn ang="0">
                    <a:pos x="526" y="44"/>
                  </a:cxn>
                  <a:cxn ang="0">
                    <a:pos x="490" y="42"/>
                  </a:cxn>
                  <a:cxn ang="0">
                    <a:pos x="454" y="42"/>
                  </a:cxn>
                  <a:cxn ang="0">
                    <a:pos x="420" y="44"/>
                  </a:cxn>
                  <a:cxn ang="0">
                    <a:pos x="386" y="48"/>
                  </a:cxn>
                  <a:cxn ang="0">
                    <a:pos x="352" y="52"/>
                  </a:cxn>
                  <a:cxn ang="0">
                    <a:pos x="320" y="56"/>
                  </a:cxn>
                  <a:cxn ang="0">
                    <a:pos x="286" y="64"/>
                  </a:cxn>
                  <a:cxn ang="0">
                    <a:pos x="254" y="72"/>
                  </a:cxn>
                  <a:cxn ang="0">
                    <a:pos x="190" y="90"/>
                  </a:cxn>
                  <a:cxn ang="0">
                    <a:pos x="128" y="114"/>
                  </a:cxn>
                  <a:cxn ang="0">
                    <a:pos x="64" y="142"/>
                  </a:cxn>
                  <a:cxn ang="0">
                    <a:pos x="0" y="174"/>
                  </a:cxn>
                </a:cxnLst>
                <a:rect l="0" t="0" r="r" b="b"/>
                <a:pathLst>
                  <a:path w="2158" h="346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2"/>
                    </a:lnTo>
                    <a:lnTo>
                      <a:pt x="2126" y="48"/>
                    </a:lnTo>
                    <a:lnTo>
                      <a:pt x="2100" y="82"/>
                    </a:lnTo>
                    <a:lnTo>
                      <a:pt x="2068" y="118"/>
                    </a:lnTo>
                    <a:lnTo>
                      <a:pt x="2028" y="158"/>
                    </a:lnTo>
                    <a:lnTo>
                      <a:pt x="2006" y="180"/>
                    </a:lnTo>
                    <a:lnTo>
                      <a:pt x="1982" y="200"/>
                    </a:lnTo>
                    <a:lnTo>
                      <a:pt x="1956" y="220"/>
                    </a:lnTo>
                    <a:lnTo>
                      <a:pt x="1928" y="240"/>
                    </a:lnTo>
                    <a:lnTo>
                      <a:pt x="1898" y="258"/>
                    </a:lnTo>
                    <a:lnTo>
                      <a:pt x="1868" y="276"/>
                    </a:lnTo>
                    <a:lnTo>
                      <a:pt x="1834" y="292"/>
                    </a:lnTo>
                    <a:lnTo>
                      <a:pt x="1800" y="306"/>
                    </a:lnTo>
                    <a:lnTo>
                      <a:pt x="1764" y="318"/>
                    </a:lnTo>
                    <a:lnTo>
                      <a:pt x="1724" y="330"/>
                    </a:lnTo>
                    <a:lnTo>
                      <a:pt x="1684" y="338"/>
                    </a:lnTo>
                    <a:lnTo>
                      <a:pt x="1642" y="344"/>
                    </a:lnTo>
                    <a:lnTo>
                      <a:pt x="1600" y="346"/>
                    </a:lnTo>
                    <a:lnTo>
                      <a:pt x="1554" y="346"/>
                    </a:lnTo>
                    <a:lnTo>
                      <a:pt x="1506" y="342"/>
                    </a:lnTo>
                    <a:lnTo>
                      <a:pt x="1458" y="334"/>
                    </a:lnTo>
                    <a:lnTo>
                      <a:pt x="1408" y="322"/>
                    </a:lnTo>
                    <a:lnTo>
                      <a:pt x="1356" y="308"/>
                    </a:lnTo>
                    <a:lnTo>
                      <a:pt x="1302" y="288"/>
                    </a:lnTo>
                    <a:lnTo>
                      <a:pt x="1246" y="262"/>
                    </a:lnTo>
                    <a:lnTo>
                      <a:pt x="1246" y="262"/>
                    </a:lnTo>
                    <a:lnTo>
                      <a:pt x="1136" y="212"/>
                    </a:lnTo>
                    <a:lnTo>
                      <a:pt x="1032" y="170"/>
                    </a:lnTo>
                    <a:lnTo>
                      <a:pt x="936" y="132"/>
                    </a:lnTo>
                    <a:lnTo>
                      <a:pt x="844" y="102"/>
                    </a:lnTo>
                    <a:lnTo>
                      <a:pt x="758" y="78"/>
                    </a:lnTo>
                    <a:lnTo>
                      <a:pt x="716" y="68"/>
                    </a:lnTo>
                    <a:lnTo>
                      <a:pt x="676" y="60"/>
                    </a:lnTo>
                    <a:lnTo>
                      <a:pt x="638" y="54"/>
                    </a:lnTo>
                    <a:lnTo>
                      <a:pt x="600" y="50"/>
                    </a:lnTo>
                    <a:lnTo>
                      <a:pt x="562" y="46"/>
                    </a:lnTo>
                    <a:lnTo>
                      <a:pt x="526" y="44"/>
                    </a:lnTo>
                    <a:lnTo>
                      <a:pt x="490" y="42"/>
                    </a:lnTo>
                    <a:lnTo>
                      <a:pt x="454" y="42"/>
                    </a:lnTo>
                    <a:lnTo>
                      <a:pt x="420" y="44"/>
                    </a:lnTo>
                    <a:lnTo>
                      <a:pt x="386" y="48"/>
                    </a:lnTo>
                    <a:lnTo>
                      <a:pt x="352" y="52"/>
                    </a:lnTo>
                    <a:lnTo>
                      <a:pt x="320" y="56"/>
                    </a:lnTo>
                    <a:lnTo>
                      <a:pt x="286" y="64"/>
                    </a:lnTo>
                    <a:lnTo>
                      <a:pt x="254" y="72"/>
                    </a:lnTo>
                    <a:lnTo>
                      <a:pt x="190" y="90"/>
                    </a:lnTo>
                    <a:lnTo>
                      <a:pt x="128" y="114"/>
                    </a:lnTo>
                    <a:lnTo>
                      <a:pt x="64" y="142"/>
                    </a:lnTo>
                    <a:lnTo>
                      <a:pt x="0" y="1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2" name="Freeform 123"/>
              <p:cNvSpPr>
                <a:spLocks/>
              </p:cNvSpPr>
              <p:nvPr/>
            </p:nvSpPr>
            <p:spPr bwMode="auto">
              <a:xfrm>
                <a:off x="1385" y="2165"/>
                <a:ext cx="2159" cy="371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4"/>
                  </a:cxn>
                  <a:cxn ang="0">
                    <a:pos x="2126" y="50"/>
                  </a:cxn>
                  <a:cxn ang="0">
                    <a:pos x="2102" y="84"/>
                  </a:cxn>
                  <a:cxn ang="0">
                    <a:pos x="2072" y="124"/>
                  </a:cxn>
                  <a:cxn ang="0">
                    <a:pos x="2032" y="166"/>
                  </a:cxn>
                  <a:cxn ang="0">
                    <a:pos x="2012" y="188"/>
                  </a:cxn>
                  <a:cxn ang="0">
                    <a:pos x="1988" y="208"/>
                  </a:cxn>
                  <a:cxn ang="0">
                    <a:pos x="1962" y="230"/>
                  </a:cxn>
                  <a:cxn ang="0">
                    <a:pos x="1934" y="250"/>
                  </a:cxn>
                  <a:cxn ang="0">
                    <a:pos x="1906" y="270"/>
                  </a:cxn>
                  <a:cxn ang="0">
                    <a:pos x="1874" y="290"/>
                  </a:cxn>
                  <a:cxn ang="0">
                    <a:pos x="1842" y="308"/>
                  </a:cxn>
                  <a:cxn ang="0">
                    <a:pos x="1808" y="324"/>
                  </a:cxn>
                  <a:cxn ang="0">
                    <a:pos x="1772" y="338"/>
                  </a:cxn>
                  <a:cxn ang="0">
                    <a:pos x="1734" y="350"/>
                  </a:cxn>
                  <a:cxn ang="0">
                    <a:pos x="1694" y="360"/>
                  </a:cxn>
                  <a:cxn ang="0">
                    <a:pos x="1652" y="366"/>
                  </a:cxn>
                  <a:cxn ang="0">
                    <a:pos x="1608" y="372"/>
                  </a:cxn>
                  <a:cxn ang="0">
                    <a:pos x="1562" y="372"/>
                  </a:cxn>
                  <a:cxn ang="0">
                    <a:pos x="1516" y="370"/>
                  </a:cxn>
                  <a:cxn ang="0">
                    <a:pos x="1466" y="364"/>
                  </a:cxn>
                  <a:cxn ang="0">
                    <a:pos x="1416" y="356"/>
                  </a:cxn>
                  <a:cxn ang="0">
                    <a:pos x="1362" y="342"/>
                  </a:cxn>
                  <a:cxn ang="0">
                    <a:pos x="1308" y="324"/>
                  </a:cxn>
                  <a:cxn ang="0">
                    <a:pos x="1250" y="302"/>
                  </a:cxn>
                  <a:cxn ang="0">
                    <a:pos x="1250" y="302"/>
                  </a:cxn>
                  <a:cxn ang="0">
                    <a:pos x="1140" y="256"/>
                  </a:cxn>
                  <a:cxn ang="0">
                    <a:pos x="1034" y="216"/>
                  </a:cxn>
                  <a:cxn ang="0">
                    <a:pos x="936" y="182"/>
                  </a:cxn>
                  <a:cxn ang="0">
                    <a:pos x="844" y="156"/>
                  </a:cxn>
                  <a:cxn ang="0">
                    <a:pos x="756" y="136"/>
                  </a:cxn>
                  <a:cxn ang="0">
                    <a:pos x="716" y="128"/>
                  </a:cxn>
                  <a:cxn ang="0">
                    <a:pos x="674" y="120"/>
                  </a:cxn>
                  <a:cxn ang="0">
                    <a:pos x="636" y="116"/>
                  </a:cxn>
                  <a:cxn ang="0">
                    <a:pos x="596" y="112"/>
                  </a:cxn>
                  <a:cxn ang="0">
                    <a:pos x="558" y="110"/>
                  </a:cxn>
                  <a:cxn ang="0">
                    <a:pos x="522" y="108"/>
                  </a:cxn>
                  <a:cxn ang="0">
                    <a:pos x="486" y="110"/>
                  </a:cxn>
                  <a:cxn ang="0">
                    <a:pos x="452" y="112"/>
                  </a:cxn>
                  <a:cxn ang="0">
                    <a:pos x="416" y="114"/>
                  </a:cxn>
                  <a:cxn ang="0">
                    <a:pos x="382" y="118"/>
                  </a:cxn>
                  <a:cxn ang="0">
                    <a:pos x="350" y="124"/>
                  </a:cxn>
                  <a:cxn ang="0">
                    <a:pos x="316" y="130"/>
                  </a:cxn>
                  <a:cxn ang="0">
                    <a:pos x="284" y="138"/>
                  </a:cxn>
                  <a:cxn ang="0">
                    <a:pos x="252" y="148"/>
                  </a:cxn>
                  <a:cxn ang="0">
                    <a:pos x="188" y="170"/>
                  </a:cxn>
                  <a:cxn ang="0">
                    <a:pos x="126" y="196"/>
                  </a:cxn>
                  <a:cxn ang="0">
                    <a:pos x="62" y="226"/>
                  </a:cxn>
                  <a:cxn ang="0">
                    <a:pos x="0" y="260"/>
                  </a:cxn>
                </a:cxnLst>
                <a:rect l="0" t="0" r="r" b="b"/>
                <a:pathLst>
                  <a:path w="2158" h="372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4"/>
                    </a:lnTo>
                    <a:lnTo>
                      <a:pt x="2126" y="50"/>
                    </a:lnTo>
                    <a:lnTo>
                      <a:pt x="2102" y="84"/>
                    </a:lnTo>
                    <a:lnTo>
                      <a:pt x="2072" y="124"/>
                    </a:lnTo>
                    <a:lnTo>
                      <a:pt x="2032" y="166"/>
                    </a:lnTo>
                    <a:lnTo>
                      <a:pt x="2012" y="188"/>
                    </a:lnTo>
                    <a:lnTo>
                      <a:pt x="1988" y="208"/>
                    </a:lnTo>
                    <a:lnTo>
                      <a:pt x="1962" y="230"/>
                    </a:lnTo>
                    <a:lnTo>
                      <a:pt x="1934" y="250"/>
                    </a:lnTo>
                    <a:lnTo>
                      <a:pt x="1906" y="270"/>
                    </a:lnTo>
                    <a:lnTo>
                      <a:pt x="1874" y="290"/>
                    </a:lnTo>
                    <a:lnTo>
                      <a:pt x="1842" y="308"/>
                    </a:lnTo>
                    <a:lnTo>
                      <a:pt x="1808" y="324"/>
                    </a:lnTo>
                    <a:lnTo>
                      <a:pt x="1772" y="338"/>
                    </a:lnTo>
                    <a:lnTo>
                      <a:pt x="1734" y="350"/>
                    </a:lnTo>
                    <a:lnTo>
                      <a:pt x="1694" y="360"/>
                    </a:lnTo>
                    <a:lnTo>
                      <a:pt x="1652" y="366"/>
                    </a:lnTo>
                    <a:lnTo>
                      <a:pt x="1608" y="372"/>
                    </a:lnTo>
                    <a:lnTo>
                      <a:pt x="1562" y="372"/>
                    </a:lnTo>
                    <a:lnTo>
                      <a:pt x="1516" y="370"/>
                    </a:lnTo>
                    <a:lnTo>
                      <a:pt x="1466" y="364"/>
                    </a:lnTo>
                    <a:lnTo>
                      <a:pt x="1416" y="356"/>
                    </a:lnTo>
                    <a:lnTo>
                      <a:pt x="1362" y="342"/>
                    </a:lnTo>
                    <a:lnTo>
                      <a:pt x="1308" y="324"/>
                    </a:lnTo>
                    <a:lnTo>
                      <a:pt x="1250" y="302"/>
                    </a:lnTo>
                    <a:lnTo>
                      <a:pt x="1250" y="302"/>
                    </a:lnTo>
                    <a:lnTo>
                      <a:pt x="1140" y="256"/>
                    </a:lnTo>
                    <a:lnTo>
                      <a:pt x="1034" y="216"/>
                    </a:lnTo>
                    <a:lnTo>
                      <a:pt x="936" y="182"/>
                    </a:lnTo>
                    <a:lnTo>
                      <a:pt x="844" y="156"/>
                    </a:lnTo>
                    <a:lnTo>
                      <a:pt x="756" y="136"/>
                    </a:lnTo>
                    <a:lnTo>
                      <a:pt x="716" y="128"/>
                    </a:lnTo>
                    <a:lnTo>
                      <a:pt x="674" y="120"/>
                    </a:lnTo>
                    <a:lnTo>
                      <a:pt x="636" y="116"/>
                    </a:lnTo>
                    <a:lnTo>
                      <a:pt x="596" y="112"/>
                    </a:lnTo>
                    <a:lnTo>
                      <a:pt x="558" y="110"/>
                    </a:lnTo>
                    <a:lnTo>
                      <a:pt x="522" y="108"/>
                    </a:lnTo>
                    <a:lnTo>
                      <a:pt x="486" y="110"/>
                    </a:lnTo>
                    <a:lnTo>
                      <a:pt x="452" y="112"/>
                    </a:lnTo>
                    <a:lnTo>
                      <a:pt x="416" y="114"/>
                    </a:lnTo>
                    <a:lnTo>
                      <a:pt x="382" y="118"/>
                    </a:lnTo>
                    <a:lnTo>
                      <a:pt x="350" y="124"/>
                    </a:lnTo>
                    <a:lnTo>
                      <a:pt x="316" y="130"/>
                    </a:lnTo>
                    <a:lnTo>
                      <a:pt x="284" y="138"/>
                    </a:lnTo>
                    <a:lnTo>
                      <a:pt x="252" y="148"/>
                    </a:lnTo>
                    <a:lnTo>
                      <a:pt x="188" y="170"/>
                    </a:lnTo>
                    <a:lnTo>
                      <a:pt x="126" y="196"/>
                    </a:lnTo>
                    <a:lnTo>
                      <a:pt x="62" y="226"/>
                    </a:lnTo>
                    <a:lnTo>
                      <a:pt x="0" y="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3" name="Freeform 124"/>
              <p:cNvSpPr>
                <a:spLocks/>
              </p:cNvSpPr>
              <p:nvPr/>
            </p:nvSpPr>
            <p:spPr bwMode="auto">
              <a:xfrm>
                <a:off x="1405" y="2117"/>
                <a:ext cx="2157" cy="398"/>
              </a:xfrm>
              <a:custGeom>
                <a:avLst/>
                <a:gdLst/>
                <a:ahLst/>
                <a:cxnLst>
                  <a:cxn ang="0">
                    <a:pos x="2156" y="0"/>
                  </a:cxn>
                  <a:cxn ang="0">
                    <a:pos x="2156" y="0"/>
                  </a:cxn>
                  <a:cxn ang="0">
                    <a:pos x="2142" y="26"/>
                  </a:cxn>
                  <a:cxn ang="0">
                    <a:pos x="2126" y="52"/>
                  </a:cxn>
                  <a:cxn ang="0">
                    <a:pos x="2104" y="88"/>
                  </a:cxn>
                  <a:cxn ang="0">
                    <a:pos x="2074" y="128"/>
                  </a:cxn>
                  <a:cxn ang="0">
                    <a:pos x="2036" y="172"/>
                  </a:cxn>
                  <a:cxn ang="0">
                    <a:pos x="2014" y="194"/>
                  </a:cxn>
                  <a:cxn ang="0">
                    <a:pos x="1992" y="218"/>
                  </a:cxn>
                  <a:cxn ang="0">
                    <a:pos x="1966" y="240"/>
                  </a:cxn>
                  <a:cxn ang="0">
                    <a:pos x="1940" y="262"/>
                  </a:cxn>
                  <a:cxn ang="0">
                    <a:pos x="1912" y="282"/>
                  </a:cxn>
                  <a:cxn ang="0">
                    <a:pos x="1882" y="302"/>
                  </a:cxn>
                  <a:cxn ang="0">
                    <a:pos x="1850" y="322"/>
                  </a:cxn>
                  <a:cxn ang="0">
                    <a:pos x="1816" y="340"/>
                  </a:cxn>
                  <a:cxn ang="0">
                    <a:pos x="1780" y="356"/>
                  </a:cxn>
                  <a:cxn ang="0">
                    <a:pos x="1742" y="370"/>
                  </a:cxn>
                  <a:cxn ang="0">
                    <a:pos x="1702" y="380"/>
                  </a:cxn>
                  <a:cxn ang="0">
                    <a:pos x="1660" y="390"/>
                  </a:cxn>
                  <a:cxn ang="0">
                    <a:pos x="1616" y="396"/>
                  </a:cxn>
                  <a:cxn ang="0">
                    <a:pos x="1572" y="398"/>
                  </a:cxn>
                  <a:cxn ang="0">
                    <a:pos x="1524" y="398"/>
                  </a:cxn>
                  <a:cxn ang="0">
                    <a:pos x="1474" y="396"/>
                  </a:cxn>
                  <a:cxn ang="0">
                    <a:pos x="1422" y="388"/>
                  </a:cxn>
                  <a:cxn ang="0">
                    <a:pos x="1370" y="376"/>
                  </a:cxn>
                  <a:cxn ang="0">
                    <a:pos x="1314" y="360"/>
                  </a:cxn>
                  <a:cxn ang="0">
                    <a:pos x="1256" y="340"/>
                  </a:cxn>
                  <a:cxn ang="0">
                    <a:pos x="1256" y="340"/>
                  </a:cxn>
                  <a:cxn ang="0">
                    <a:pos x="1142" y="298"/>
                  </a:cxn>
                  <a:cxn ang="0">
                    <a:pos x="1036" y="262"/>
                  </a:cxn>
                  <a:cxn ang="0">
                    <a:pos x="938" y="232"/>
                  </a:cxn>
                  <a:cxn ang="0">
                    <a:pos x="844" y="210"/>
                  </a:cxn>
                  <a:cxn ang="0">
                    <a:pos x="800" y="200"/>
                  </a:cxn>
                  <a:cxn ang="0">
                    <a:pos x="756" y="192"/>
                  </a:cxn>
                  <a:cxn ang="0">
                    <a:pos x="714" y="186"/>
                  </a:cxn>
                  <a:cxn ang="0">
                    <a:pos x="674" y="180"/>
                  </a:cxn>
                  <a:cxn ang="0">
                    <a:pos x="634" y="178"/>
                  </a:cxn>
                  <a:cxn ang="0">
                    <a:pos x="594" y="176"/>
                  </a:cxn>
                  <a:cxn ang="0">
                    <a:pos x="556" y="174"/>
                  </a:cxn>
                  <a:cxn ang="0">
                    <a:pos x="520" y="174"/>
                  </a:cxn>
                  <a:cxn ang="0">
                    <a:pos x="484" y="176"/>
                  </a:cxn>
                  <a:cxn ang="0">
                    <a:pos x="448" y="180"/>
                  </a:cxn>
                  <a:cxn ang="0">
                    <a:pos x="414" y="184"/>
                  </a:cxn>
                  <a:cxn ang="0">
                    <a:pos x="380" y="190"/>
                  </a:cxn>
                  <a:cxn ang="0">
                    <a:pos x="348" y="198"/>
                  </a:cxn>
                  <a:cxn ang="0">
                    <a:pos x="314" y="206"/>
                  </a:cxn>
                  <a:cxn ang="0">
                    <a:pos x="282" y="214"/>
                  </a:cxn>
                  <a:cxn ang="0">
                    <a:pos x="250" y="226"/>
                  </a:cxn>
                  <a:cxn ang="0">
                    <a:pos x="188" y="250"/>
                  </a:cxn>
                  <a:cxn ang="0">
                    <a:pos x="124" y="278"/>
                  </a:cxn>
                  <a:cxn ang="0">
                    <a:pos x="62" y="312"/>
                  </a:cxn>
                  <a:cxn ang="0">
                    <a:pos x="0" y="348"/>
                  </a:cxn>
                </a:cxnLst>
                <a:rect l="0" t="0" r="r" b="b"/>
                <a:pathLst>
                  <a:path w="2156" h="398">
                    <a:moveTo>
                      <a:pt x="2156" y="0"/>
                    </a:moveTo>
                    <a:lnTo>
                      <a:pt x="2156" y="0"/>
                    </a:lnTo>
                    <a:lnTo>
                      <a:pt x="2142" y="26"/>
                    </a:lnTo>
                    <a:lnTo>
                      <a:pt x="2126" y="52"/>
                    </a:lnTo>
                    <a:lnTo>
                      <a:pt x="2104" y="88"/>
                    </a:lnTo>
                    <a:lnTo>
                      <a:pt x="2074" y="128"/>
                    </a:lnTo>
                    <a:lnTo>
                      <a:pt x="2036" y="172"/>
                    </a:lnTo>
                    <a:lnTo>
                      <a:pt x="2014" y="194"/>
                    </a:lnTo>
                    <a:lnTo>
                      <a:pt x="1992" y="218"/>
                    </a:lnTo>
                    <a:lnTo>
                      <a:pt x="1966" y="240"/>
                    </a:lnTo>
                    <a:lnTo>
                      <a:pt x="1940" y="262"/>
                    </a:lnTo>
                    <a:lnTo>
                      <a:pt x="1912" y="282"/>
                    </a:lnTo>
                    <a:lnTo>
                      <a:pt x="1882" y="302"/>
                    </a:lnTo>
                    <a:lnTo>
                      <a:pt x="1850" y="322"/>
                    </a:lnTo>
                    <a:lnTo>
                      <a:pt x="1816" y="340"/>
                    </a:lnTo>
                    <a:lnTo>
                      <a:pt x="1780" y="356"/>
                    </a:lnTo>
                    <a:lnTo>
                      <a:pt x="1742" y="370"/>
                    </a:lnTo>
                    <a:lnTo>
                      <a:pt x="1702" y="380"/>
                    </a:lnTo>
                    <a:lnTo>
                      <a:pt x="1660" y="390"/>
                    </a:lnTo>
                    <a:lnTo>
                      <a:pt x="1616" y="396"/>
                    </a:lnTo>
                    <a:lnTo>
                      <a:pt x="1572" y="398"/>
                    </a:lnTo>
                    <a:lnTo>
                      <a:pt x="1524" y="398"/>
                    </a:lnTo>
                    <a:lnTo>
                      <a:pt x="1474" y="396"/>
                    </a:lnTo>
                    <a:lnTo>
                      <a:pt x="1422" y="388"/>
                    </a:lnTo>
                    <a:lnTo>
                      <a:pt x="1370" y="376"/>
                    </a:lnTo>
                    <a:lnTo>
                      <a:pt x="1314" y="360"/>
                    </a:lnTo>
                    <a:lnTo>
                      <a:pt x="1256" y="340"/>
                    </a:lnTo>
                    <a:lnTo>
                      <a:pt x="1256" y="340"/>
                    </a:lnTo>
                    <a:lnTo>
                      <a:pt x="1142" y="298"/>
                    </a:lnTo>
                    <a:lnTo>
                      <a:pt x="1036" y="262"/>
                    </a:lnTo>
                    <a:lnTo>
                      <a:pt x="938" y="232"/>
                    </a:lnTo>
                    <a:lnTo>
                      <a:pt x="844" y="210"/>
                    </a:lnTo>
                    <a:lnTo>
                      <a:pt x="800" y="200"/>
                    </a:lnTo>
                    <a:lnTo>
                      <a:pt x="756" y="192"/>
                    </a:lnTo>
                    <a:lnTo>
                      <a:pt x="714" y="186"/>
                    </a:lnTo>
                    <a:lnTo>
                      <a:pt x="674" y="180"/>
                    </a:lnTo>
                    <a:lnTo>
                      <a:pt x="634" y="178"/>
                    </a:lnTo>
                    <a:lnTo>
                      <a:pt x="594" y="176"/>
                    </a:lnTo>
                    <a:lnTo>
                      <a:pt x="556" y="174"/>
                    </a:lnTo>
                    <a:lnTo>
                      <a:pt x="520" y="174"/>
                    </a:lnTo>
                    <a:lnTo>
                      <a:pt x="484" y="176"/>
                    </a:lnTo>
                    <a:lnTo>
                      <a:pt x="448" y="180"/>
                    </a:lnTo>
                    <a:lnTo>
                      <a:pt x="414" y="184"/>
                    </a:lnTo>
                    <a:lnTo>
                      <a:pt x="380" y="190"/>
                    </a:lnTo>
                    <a:lnTo>
                      <a:pt x="348" y="198"/>
                    </a:lnTo>
                    <a:lnTo>
                      <a:pt x="314" y="206"/>
                    </a:lnTo>
                    <a:lnTo>
                      <a:pt x="282" y="214"/>
                    </a:lnTo>
                    <a:lnTo>
                      <a:pt x="250" y="226"/>
                    </a:lnTo>
                    <a:lnTo>
                      <a:pt x="188" y="250"/>
                    </a:lnTo>
                    <a:lnTo>
                      <a:pt x="124" y="278"/>
                    </a:lnTo>
                    <a:lnTo>
                      <a:pt x="62" y="312"/>
                    </a:lnTo>
                    <a:lnTo>
                      <a:pt x="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4" name="Freeform 125"/>
              <p:cNvSpPr>
                <a:spLocks/>
              </p:cNvSpPr>
              <p:nvPr/>
            </p:nvSpPr>
            <p:spPr bwMode="auto">
              <a:xfrm>
                <a:off x="1427" y="2072"/>
                <a:ext cx="2150" cy="434"/>
              </a:xfrm>
              <a:custGeom>
                <a:avLst/>
                <a:gdLst/>
                <a:ahLst/>
                <a:cxnLst>
                  <a:cxn ang="0">
                    <a:pos x="2150" y="0"/>
                  </a:cxn>
                  <a:cxn ang="0">
                    <a:pos x="2150" y="0"/>
                  </a:cxn>
                  <a:cxn ang="0">
                    <a:pos x="2138" y="24"/>
                  </a:cxn>
                  <a:cxn ang="0">
                    <a:pos x="2122" y="52"/>
                  </a:cxn>
                  <a:cxn ang="0">
                    <a:pos x="2100" y="88"/>
                  </a:cxn>
                  <a:cxn ang="0">
                    <a:pos x="2072" y="130"/>
                  </a:cxn>
                  <a:cxn ang="0">
                    <a:pos x="2036" y="176"/>
                  </a:cxn>
                  <a:cxn ang="0">
                    <a:pos x="2016" y="200"/>
                  </a:cxn>
                  <a:cxn ang="0">
                    <a:pos x="1992" y="224"/>
                  </a:cxn>
                  <a:cxn ang="0">
                    <a:pos x="1968" y="248"/>
                  </a:cxn>
                  <a:cxn ang="0">
                    <a:pos x="1942" y="270"/>
                  </a:cxn>
                  <a:cxn ang="0">
                    <a:pos x="1914" y="292"/>
                  </a:cxn>
                  <a:cxn ang="0">
                    <a:pos x="1884" y="314"/>
                  </a:cxn>
                  <a:cxn ang="0">
                    <a:pos x="1854" y="334"/>
                  </a:cxn>
                  <a:cxn ang="0">
                    <a:pos x="1820" y="354"/>
                  </a:cxn>
                  <a:cxn ang="0">
                    <a:pos x="1784" y="370"/>
                  </a:cxn>
                  <a:cxn ang="0">
                    <a:pos x="1746" y="386"/>
                  </a:cxn>
                  <a:cxn ang="0">
                    <a:pos x="1708" y="400"/>
                  </a:cxn>
                  <a:cxn ang="0">
                    <a:pos x="1666" y="410"/>
                  </a:cxn>
                  <a:cxn ang="0">
                    <a:pos x="1622" y="418"/>
                  </a:cxn>
                  <a:cxn ang="0">
                    <a:pos x="1576" y="424"/>
                  </a:cxn>
                  <a:cxn ang="0">
                    <a:pos x="1530" y="424"/>
                  </a:cxn>
                  <a:cxn ang="0">
                    <a:pos x="1480" y="424"/>
                  </a:cxn>
                  <a:cxn ang="0">
                    <a:pos x="1428" y="418"/>
                  </a:cxn>
                  <a:cxn ang="0">
                    <a:pos x="1374" y="408"/>
                  </a:cxn>
                  <a:cxn ang="0">
                    <a:pos x="1318" y="394"/>
                  </a:cxn>
                  <a:cxn ang="0">
                    <a:pos x="1260" y="376"/>
                  </a:cxn>
                  <a:cxn ang="0">
                    <a:pos x="1260" y="376"/>
                  </a:cxn>
                  <a:cxn ang="0">
                    <a:pos x="1144" y="338"/>
                  </a:cxn>
                  <a:cxn ang="0">
                    <a:pos x="1038" y="306"/>
                  </a:cxn>
                  <a:cxn ang="0">
                    <a:pos x="936" y="280"/>
                  </a:cxn>
                  <a:cxn ang="0">
                    <a:pos x="842" y="262"/>
                  </a:cxn>
                  <a:cxn ang="0">
                    <a:pos x="798" y="254"/>
                  </a:cxn>
                  <a:cxn ang="0">
                    <a:pos x="754" y="248"/>
                  </a:cxn>
                  <a:cxn ang="0">
                    <a:pos x="712" y="242"/>
                  </a:cxn>
                  <a:cxn ang="0">
                    <a:pos x="670" y="240"/>
                  </a:cxn>
                  <a:cxn ang="0">
                    <a:pos x="630" y="238"/>
                  </a:cxn>
                  <a:cxn ang="0">
                    <a:pos x="592" y="236"/>
                  </a:cxn>
                  <a:cxn ang="0">
                    <a:pos x="554" y="238"/>
                  </a:cxn>
                  <a:cxn ang="0">
                    <a:pos x="516" y="240"/>
                  </a:cxn>
                  <a:cxn ang="0">
                    <a:pos x="480" y="242"/>
                  </a:cxn>
                  <a:cxn ang="0">
                    <a:pos x="446" y="248"/>
                  </a:cxn>
                  <a:cxn ang="0">
                    <a:pos x="410" y="252"/>
                  </a:cxn>
                  <a:cxn ang="0">
                    <a:pos x="378" y="260"/>
                  </a:cxn>
                  <a:cxn ang="0">
                    <a:pos x="344" y="268"/>
                  </a:cxn>
                  <a:cxn ang="0">
                    <a:pos x="312" y="278"/>
                  </a:cxn>
                  <a:cxn ang="0">
                    <a:pos x="280" y="288"/>
                  </a:cxn>
                  <a:cxn ang="0">
                    <a:pos x="248" y="300"/>
                  </a:cxn>
                  <a:cxn ang="0">
                    <a:pos x="186" y="328"/>
                  </a:cxn>
                  <a:cxn ang="0">
                    <a:pos x="124" y="358"/>
                  </a:cxn>
                  <a:cxn ang="0">
                    <a:pos x="62" y="394"/>
                  </a:cxn>
                  <a:cxn ang="0">
                    <a:pos x="0" y="434"/>
                  </a:cxn>
                </a:cxnLst>
                <a:rect l="0" t="0" r="r" b="b"/>
                <a:pathLst>
                  <a:path w="2150" h="434">
                    <a:moveTo>
                      <a:pt x="2150" y="0"/>
                    </a:moveTo>
                    <a:lnTo>
                      <a:pt x="2150" y="0"/>
                    </a:lnTo>
                    <a:lnTo>
                      <a:pt x="2138" y="24"/>
                    </a:lnTo>
                    <a:lnTo>
                      <a:pt x="2122" y="52"/>
                    </a:lnTo>
                    <a:lnTo>
                      <a:pt x="2100" y="88"/>
                    </a:lnTo>
                    <a:lnTo>
                      <a:pt x="2072" y="130"/>
                    </a:lnTo>
                    <a:lnTo>
                      <a:pt x="2036" y="176"/>
                    </a:lnTo>
                    <a:lnTo>
                      <a:pt x="2016" y="200"/>
                    </a:lnTo>
                    <a:lnTo>
                      <a:pt x="1992" y="224"/>
                    </a:lnTo>
                    <a:lnTo>
                      <a:pt x="1968" y="248"/>
                    </a:lnTo>
                    <a:lnTo>
                      <a:pt x="1942" y="270"/>
                    </a:lnTo>
                    <a:lnTo>
                      <a:pt x="1914" y="292"/>
                    </a:lnTo>
                    <a:lnTo>
                      <a:pt x="1884" y="314"/>
                    </a:lnTo>
                    <a:lnTo>
                      <a:pt x="1854" y="334"/>
                    </a:lnTo>
                    <a:lnTo>
                      <a:pt x="1820" y="354"/>
                    </a:lnTo>
                    <a:lnTo>
                      <a:pt x="1784" y="370"/>
                    </a:lnTo>
                    <a:lnTo>
                      <a:pt x="1746" y="386"/>
                    </a:lnTo>
                    <a:lnTo>
                      <a:pt x="1708" y="400"/>
                    </a:lnTo>
                    <a:lnTo>
                      <a:pt x="1666" y="410"/>
                    </a:lnTo>
                    <a:lnTo>
                      <a:pt x="1622" y="418"/>
                    </a:lnTo>
                    <a:lnTo>
                      <a:pt x="1576" y="424"/>
                    </a:lnTo>
                    <a:lnTo>
                      <a:pt x="1530" y="424"/>
                    </a:lnTo>
                    <a:lnTo>
                      <a:pt x="1480" y="424"/>
                    </a:lnTo>
                    <a:lnTo>
                      <a:pt x="1428" y="418"/>
                    </a:lnTo>
                    <a:lnTo>
                      <a:pt x="1374" y="408"/>
                    </a:lnTo>
                    <a:lnTo>
                      <a:pt x="1318" y="394"/>
                    </a:lnTo>
                    <a:lnTo>
                      <a:pt x="1260" y="376"/>
                    </a:lnTo>
                    <a:lnTo>
                      <a:pt x="1260" y="376"/>
                    </a:lnTo>
                    <a:lnTo>
                      <a:pt x="1144" y="338"/>
                    </a:lnTo>
                    <a:lnTo>
                      <a:pt x="1038" y="306"/>
                    </a:lnTo>
                    <a:lnTo>
                      <a:pt x="936" y="280"/>
                    </a:lnTo>
                    <a:lnTo>
                      <a:pt x="842" y="262"/>
                    </a:lnTo>
                    <a:lnTo>
                      <a:pt x="798" y="254"/>
                    </a:lnTo>
                    <a:lnTo>
                      <a:pt x="754" y="248"/>
                    </a:lnTo>
                    <a:lnTo>
                      <a:pt x="712" y="242"/>
                    </a:lnTo>
                    <a:lnTo>
                      <a:pt x="670" y="240"/>
                    </a:lnTo>
                    <a:lnTo>
                      <a:pt x="630" y="238"/>
                    </a:lnTo>
                    <a:lnTo>
                      <a:pt x="592" y="236"/>
                    </a:lnTo>
                    <a:lnTo>
                      <a:pt x="554" y="238"/>
                    </a:lnTo>
                    <a:lnTo>
                      <a:pt x="516" y="240"/>
                    </a:lnTo>
                    <a:lnTo>
                      <a:pt x="480" y="242"/>
                    </a:lnTo>
                    <a:lnTo>
                      <a:pt x="446" y="248"/>
                    </a:lnTo>
                    <a:lnTo>
                      <a:pt x="410" y="252"/>
                    </a:lnTo>
                    <a:lnTo>
                      <a:pt x="378" y="260"/>
                    </a:lnTo>
                    <a:lnTo>
                      <a:pt x="344" y="268"/>
                    </a:lnTo>
                    <a:lnTo>
                      <a:pt x="312" y="278"/>
                    </a:lnTo>
                    <a:lnTo>
                      <a:pt x="280" y="288"/>
                    </a:lnTo>
                    <a:lnTo>
                      <a:pt x="248" y="300"/>
                    </a:lnTo>
                    <a:lnTo>
                      <a:pt x="186" y="328"/>
                    </a:lnTo>
                    <a:lnTo>
                      <a:pt x="124" y="358"/>
                    </a:lnTo>
                    <a:lnTo>
                      <a:pt x="62" y="394"/>
                    </a:lnTo>
                    <a:lnTo>
                      <a:pt x="0" y="4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5" name="Freeform 126"/>
              <p:cNvSpPr>
                <a:spLocks/>
              </p:cNvSpPr>
              <p:nvPr/>
            </p:nvSpPr>
            <p:spPr bwMode="auto">
              <a:xfrm>
                <a:off x="1451" y="2023"/>
                <a:ext cx="2142" cy="522"/>
              </a:xfrm>
              <a:custGeom>
                <a:avLst/>
                <a:gdLst/>
                <a:ahLst/>
                <a:cxnLst>
                  <a:cxn ang="0">
                    <a:pos x="2142" y="0"/>
                  </a:cxn>
                  <a:cxn ang="0">
                    <a:pos x="2142" y="0"/>
                  </a:cxn>
                  <a:cxn ang="0">
                    <a:pos x="2130" y="26"/>
                  </a:cxn>
                  <a:cxn ang="0">
                    <a:pos x="2116" y="54"/>
                  </a:cxn>
                  <a:cxn ang="0">
                    <a:pos x="2094" y="92"/>
                  </a:cxn>
                  <a:cxn ang="0">
                    <a:pos x="2068" y="136"/>
                  </a:cxn>
                  <a:cxn ang="0">
                    <a:pos x="2032" y="182"/>
                  </a:cxn>
                  <a:cxn ang="0">
                    <a:pos x="2012" y="206"/>
                  </a:cxn>
                  <a:cxn ang="0">
                    <a:pos x="1990" y="232"/>
                  </a:cxn>
                  <a:cxn ang="0">
                    <a:pos x="1968" y="256"/>
                  </a:cxn>
                  <a:cxn ang="0">
                    <a:pos x="1942" y="280"/>
                  </a:cxn>
                  <a:cxn ang="0">
                    <a:pos x="1914" y="304"/>
                  </a:cxn>
                  <a:cxn ang="0">
                    <a:pos x="1886" y="326"/>
                  </a:cxn>
                  <a:cxn ang="0">
                    <a:pos x="1854" y="348"/>
                  </a:cxn>
                  <a:cxn ang="0">
                    <a:pos x="1822" y="370"/>
                  </a:cxn>
                  <a:cxn ang="0">
                    <a:pos x="1786" y="388"/>
                  </a:cxn>
                  <a:cxn ang="0">
                    <a:pos x="1750" y="404"/>
                  </a:cxn>
                  <a:cxn ang="0">
                    <a:pos x="1710" y="420"/>
                  </a:cxn>
                  <a:cxn ang="0">
                    <a:pos x="1668" y="432"/>
                  </a:cxn>
                  <a:cxn ang="0">
                    <a:pos x="1626" y="442"/>
                  </a:cxn>
                  <a:cxn ang="0">
                    <a:pos x="1580" y="448"/>
                  </a:cxn>
                  <a:cxn ang="0">
                    <a:pos x="1532" y="452"/>
                  </a:cxn>
                  <a:cxn ang="0">
                    <a:pos x="1482" y="452"/>
                  </a:cxn>
                  <a:cxn ang="0">
                    <a:pos x="1430" y="450"/>
                  </a:cxn>
                  <a:cxn ang="0">
                    <a:pos x="1376" y="442"/>
                  </a:cxn>
                  <a:cxn ang="0">
                    <a:pos x="1320" y="430"/>
                  </a:cxn>
                  <a:cxn ang="0">
                    <a:pos x="1260" y="414"/>
                  </a:cxn>
                  <a:cxn ang="0">
                    <a:pos x="1260" y="414"/>
                  </a:cxn>
                  <a:cxn ang="0">
                    <a:pos x="1144" y="380"/>
                  </a:cxn>
                  <a:cxn ang="0">
                    <a:pos x="1036" y="352"/>
                  </a:cxn>
                  <a:cxn ang="0">
                    <a:pos x="934" y="330"/>
                  </a:cxn>
                  <a:cxn ang="0">
                    <a:pos x="838" y="314"/>
                  </a:cxn>
                  <a:cxn ang="0">
                    <a:pos x="794" y="308"/>
                  </a:cxn>
                  <a:cxn ang="0">
                    <a:pos x="750" y="304"/>
                  </a:cxn>
                  <a:cxn ang="0">
                    <a:pos x="706" y="302"/>
                  </a:cxn>
                  <a:cxn ang="0">
                    <a:pos x="666" y="300"/>
                  </a:cxn>
                  <a:cxn ang="0">
                    <a:pos x="626" y="300"/>
                  </a:cxn>
                  <a:cxn ang="0">
                    <a:pos x="586" y="300"/>
                  </a:cxn>
                  <a:cxn ang="0">
                    <a:pos x="548" y="302"/>
                  </a:cxn>
                  <a:cxn ang="0">
                    <a:pos x="512" y="306"/>
                  </a:cxn>
                  <a:cxn ang="0">
                    <a:pos x="476" y="310"/>
                  </a:cxn>
                  <a:cxn ang="0">
                    <a:pos x="440" y="316"/>
                  </a:cxn>
                  <a:cxn ang="0">
                    <a:pos x="406" y="324"/>
                  </a:cxn>
                  <a:cxn ang="0">
                    <a:pos x="372" y="332"/>
                  </a:cxn>
                  <a:cxn ang="0">
                    <a:pos x="340" y="342"/>
                  </a:cxn>
                  <a:cxn ang="0">
                    <a:pos x="308" y="352"/>
                  </a:cxn>
                  <a:cxn ang="0">
                    <a:pos x="276" y="364"/>
                  </a:cxn>
                  <a:cxn ang="0">
                    <a:pos x="244" y="378"/>
                  </a:cxn>
                  <a:cxn ang="0">
                    <a:pos x="182" y="408"/>
                  </a:cxn>
                  <a:cxn ang="0">
                    <a:pos x="122" y="442"/>
                  </a:cxn>
                  <a:cxn ang="0">
                    <a:pos x="62" y="480"/>
                  </a:cxn>
                  <a:cxn ang="0">
                    <a:pos x="0" y="522"/>
                  </a:cxn>
                </a:cxnLst>
                <a:rect l="0" t="0" r="r" b="b"/>
                <a:pathLst>
                  <a:path w="2142" h="522">
                    <a:moveTo>
                      <a:pt x="2142" y="0"/>
                    </a:moveTo>
                    <a:lnTo>
                      <a:pt x="2142" y="0"/>
                    </a:lnTo>
                    <a:lnTo>
                      <a:pt x="2130" y="26"/>
                    </a:lnTo>
                    <a:lnTo>
                      <a:pt x="2116" y="54"/>
                    </a:lnTo>
                    <a:lnTo>
                      <a:pt x="2094" y="92"/>
                    </a:lnTo>
                    <a:lnTo>
                      <a:pt x="2068" y="136"/>
                    </a:lnTo>
                    <a:lnTo>
                      <a:pt x="2032" y="182"/>
                    </a:lnTo>
                    <a:lnTo>
                      <a:pt x="2012" y="206"/>
                    </a:lnTo>
                    <a:lnTo>
                      <a:pt x="1990" y="232"/>
                    </a:lnTo>
                    <a:lnTo>
                      <a:pt x="1968" y="256"/>
                    </a:lnTo>
                    <a:lnTo>
                      <a:pt x="1942" y="280"/>
                    </a:lnTo>
                    <a:lnTo>
                      <a:pt x="1914" y="304"/>
                    </a:lnTo>
                    <a:lnTo>
                      <a:pt x="1886" y="326"/>
                    </a:lnTo>
                    <a:lnTo>
                      <a:pt x="1854" y="348"/>
                    </a:lnTo>
                    <a:lnTo>
                      <a:pt x="1822" y="370"/>
                    </a:lnTo>
                    <a:lnTo>
                      <a:pt x="1786" y="388"/>
                    </a:lnTo>
                    <a:lnTo>
                      <a:pt x="1750" y="404"/>
                    </a:lnTo>
                    <a:lnTo>
                      <a:pt x="1710" y="420"/>
                    </a:lnTo>
                    <a:lnTo>
                      <a:pt x="1668" y="432"/>
                    </a:lnTo>
                    <a:lnTo>
                      <a:pt x="1626" y="442"/>
                    </a:lnTo>
                    <a:lnTo>
                      <a:pt x="1580" y="448"/>
                    </a:lnTo>
                    <a:lnTo>
                      <a:pt x="1532" y="452"/>
                    </a:lnTo>
                    <a:lnTo>
                      <a:pt x="1482" y="452"/>
                    </a:lnTo>
                    <a:lnTo>
                      <a:pt x="1430" y="450"/>
                    </a:lnTo>
                    <a:lnTo>
                      <a:pt x="1376" y="442"/>
                    </a:lnTo>
                    <a:lnTo>
                      <a:pt x="1320" y="43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144" y="380"/>
                    </a:lnTo>
                    <a:lnTo>
                      <a:pt x="1036" y="352"/>
                    </a:lnTo>
                    <a:lnTo>
                      <a:pt x="934" y="330"/>
                    </a:lnTo>
                    <a:lnTo>
                      <a:pt x="838" y="314"/>
                    </a:lnTo>
                    <a:lnTo>
                      <a:pt x="794" y="308"/>
                    </a:lnTo>
                    <a:lnTo>
                      <a:pt x="750" y="304"/>
                    </a:lnTo>
                    <a:lnTo>
                      <a:pt x="706" y="302"/>
                    </a:lnTo>
                    <a:lnTo>
                      <a:pt x="666" y="300"/>
                    </a:lnTo>
                    <a:lnTo>
                      <a:pt x="626" y="300"/>
                    </a:lnTo>
                    <a:lnTo>
                      <a:pt x="586" y="300"/>
                    </a:lnTo>
                    <a:lnTo>
                      <a:pt x="548" y="302"/>
                    </a:lnTo>
                    <a:lnTo>
                      <a:pt x="512" y="306"/>
                    </a:lnTo>
                    <a:lnTo>
                      <a:pt x="476" y="310"/>
                    </a:lnTo>
                    <a:lnTo>
                      <a:pt x="440" y="316"/>
                    </a:lnTo>
                    <a:lnTo>
                      <a:pt x="406" y="324"/>
                    </a:lnTo>
                    <a:lnTo>
                      <a:pt x="372" y="332"/>
                    </a:lnTo>
                    <a:lnTo>
                      <a:pt x="340" y="342"/>
                    </a:lnTo>
                    <a:lnTo>
                      <a:pt x="308" y="352"/>
                    </a:lnTo>
                    <a:lnTo>
                      <a:pt x="276" y="364"/>
                    </a:lnTo>
                    <a:lnTo>
                      <a:pt x="244" y="378"/>
                    </a:lnTo>
                    <a:lnTo>
                      <a:pt x="182" y="408"/>
                    </a:lnTo>
                    <a:lnTo>
                      <a:pt x="122" y="442"/>
                    </a:lnTo>
                    <a:lnTo>
                      <a:pt x="62" y="480"/>
                    </a:ln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6" name="Freeform 127"/>
              <p:cNvSpPr>
                <a:spLocks/>
              </p:cNvSpPr>
              <p:nvPr/>
            </p:nvSpPr>
            <p:spPr bwMode="auto">
              <a:xfrm>
                <a:off x="1477" y="1975"/>
                <a:ext cx="2130" cy="612"/>
              </a:xfrm>
              <a:custGeom>
                <a:avLst/>
                <a:gdLst/>
                <a:ahLst/>
                <a:cxnLst>
                  <a:cxn ang="0">
                    <a:pos x="2130" y="0"/>
                  </a:cxn>
                  <a:cxn ang="0">
                    <a:pos x="2130" y="0"/>
                  </a:cxn>
                  <a:cxn ang="0">
                    <a:pos x="2120" y="26"/>
                  </a:cxn>
                  <a:cxn ang="0">
                    <a:pos x="2106" y="56"/>
                  </a:cxn>
                  <a:cxn ang="0">
                    <a:pos x="2086" y="94"/>
                  </a:cxn>
                  <a:cxn ang="0">
                    <a:pos x="2060" y="140"/>
                  </a:cxn>
                  <a:cxn ang="0">
                    <a:pos x="2026" y="188"/>
                  </a:cxn>
                  <a:cxn ang="0">
                    <a:pos x="2006" y="214"/>
                  </a:cxn>
                  <a:cxn ang="0">
                    <a:pos x="1986" y="240"/>
                  </a:cxn>
                  <a:cxn ang="0">
                    <a:pos x="1962" y="264"/>
                  </a:cxn>
                  <a:cxn ang="0">
                    <a:pos x="1938" y="290"/>
                  </a:cxn>
                  <a:cxn ang="0">
                    <a:pos x="1912" y="316"/>
                  </a:cxn>
                  <a:cxn ang="0">
                    <a:pos x="1882" y="340"/>
                  </a:cxn>
                  <a:cxn ang="0">
                    <a:pos x="1852" y="362"/>
                  </a:cxn>
                  <a:cxn ang="0">
                    <a:pos x="1820" y="384"/>
                  </a:cxn>
                  <a:cxn ang="0">
                    <a:pos x="1786" y="404"/>
                  </a:cxn>
                  <a:cxn ang="0">
                    <a:pos x="1748" y="424"/>
                  </a:cxn>
                  <a:cxn ang="0">
                    <a:pos x="1710" y="440"/>
                  </a:cxn>
                  <a:cxn ang="0">
                    <a:pos x="1668" y="454"/>
                  </a:cxn>
                  <a:cxn ang="0">
                    <a:pos x="1626" y="466"/>
                  </a:cxn>
                  <a:cxn ang="0">
                    <a:pos x="1580" y="474"/>
                  </a:cxn>
                  <a:cxn ang="0">
                    <a:pos x="1532" y="480"/>
                  </a:cxn>
                  <a:cxn ang="0">
                    <a:pos x="1482" y="482"/>
                  </a:cxn>
                  <a:cxn ang="0">
                    <a:pos x="1430" y="480"/>
                  </a:cxn>
                  <a:cxn ang="0">
                    <a:pos x="1376" y="476"/>
                  </a:cxn>
                  <a:cxn ang="0">
                    <a:pos x="1318" y="466"/>
                  </a:cxn>
                  <a:cxn ang="0">
                    <a:pos x="1260" y="452"/>
                  </a:cxn>
                  <a:cxn ang="0">
                    <a:pos x="1260" y="452"/>
                  </a:cxn>
                  <a:cxn ang="0">
                    <a:pos x="1142" y="422"/>
                  </a:cxn>
                  <a:cxn ang="0">
                    <a:pos x="1032" y="398"/>
                  </a:cxn>
                  <a:cxn ang="0">
                    <a:pos x="930" y="382"/>
                  </a:cxn>
                  <a:cxn ang="0">
                    <a:pos x="834" y="368"/>
                  </a:cxn>
                  <a:cxn ang="0">
                    <a:pos x="788" y="364"/>
                  </a:cxn>
                  <a:cxn ang="0">
                    <a:pos x="744" y="362"/>
                  </a:cxn>
                  <a:cxn ang="0">
                    <a:pos x="700" y="360"/>
                  </a:cxn>
                  <a:cxn ang="0">
                    <a:pos x="660" y="360"/>
                  </a:cxn>
                  <a:cxn ang="0">
                    <a:pos x="620" y="362"/>
                  </a:cxn>
                  <a:cxn ang="0">
                    <a:pos x="580" y="364"/>
                  </a:cxn>
                  <a:cxn ang="0">
                    <a:pos x="542" y="368"/>
                  </a:cxn>
                  <a:cxn ang="0">
                    <a:pos x="506" y="372"/>
                  </a:cxn>
                  <a:cxn ang="0">
                    <a:pos x="470" y="378"/>
                  </a:cxn>
                  <a:cxn ang="0">
                    <a:pos x="434" y="386"/>
                  </a:cxn>
                  <a:cxn ang="0">
                    <a:pos x="400" y="394"/>
                  </a:cxn>
                  <a:cxn ang="0">
                    <a:pos x="366" y="404"/>
                  </a:cxn>
                  <a:cxn ang="0">
                    <a:pos x="334" y="416"/>
                  </a:cxn>
                  <a:cxn ang="0">
                    <a:pos x="302" y="428"/>
                  </a:cxn>
                  <a:cxn ang="0">
                    <a:pos x="270" y="442"/>
                  </a:cxn>
                  <a:cxn ang="0">
                    <a:pos x="240" y="456"/>
                  </a:cxn>
                  <a:cxn ang="0">
                    <a:pos x="178" y="488"/>
                  </a:cxn>
                  <a:cxn ang="0">
                    <a:pos x="118" y="524"/>
                  </a:cxn>
                  <a:cxn ang="0">
                    <a:pos x="60" y="566"/>
                  </a:cxn>
                  <a:cxn ang="0">
                    <a:pos x="0" y="612"/>
                  </a:cxn>
                </a:cxnLst>
                <a:rect l="0" t="0" r="r" b="b"/>
                <a:pathLst>
                  <a:path w="2130" h="612">
                    <a:moveTo>
                      <a:pt x="2130" y="0"/>
                    </a:moveTo>
                    <a:lnTo>
                      <a:pt x="2130" y="0"/>
                    </a:lnTo>
                    <a:lnTo>
                      <a:pt x="2120" y="26"/>
                    </a:lnTo>
                    <a:lnTo>
                      <a:pt x="2106" y="56"/>
                    </a:lnTo>
                    <a:lnTo>
                      <a:pt x="2086" y="94"/>
                    </a:lnTo>
                    <a:lnTo>
                      <a:pt x="2060" y="140"/>
                    </a:lnTo>
                    <a:lnTo>
                      <a:pt x="2026" y="188"/>
                    </a:lnTo>
                    <a:lnTo>
                      <a:pt x="2006" y="214"/>
                    </a:lnTo>
                    <a:lnTo>
                      <a:pt x="1986" y="240"/>
                    </a:lnTo>
                    <a:lnTo>
                      <a:pt x="1962" y="264"/>
                    </a:lnTo>
                    <a:lnTo>
                      <a:pt x="1938" y="290"/>
                    </a:lnTo>
                    <a:lnTo>
                      <a:pt x="1912" y="316"/>
                    </a:lnTo>
                    <a:lnTo>
                      <a:pt x="1882" y="340"/>
                    </a:lnTo>
                    <a:lnTo>
                      <a:pt x="1852" y="362"/>
                    </a:lnTo>
                    <a:lnTo>
                      <a:pt x="1820" y="384"/>
                    </a:lnTo>
                    <a:lnTo>
                      <a:pt x="1786" y="404"/>
                    </a:lnTo>
                    <a:lnTo>
                      <a:pt x="1748" y="424"/>
                    </a:lnTo>
                    <a:lnTo>
                      <a:pt x="1710" y="440"/>
                    </a:lnTo>
                    <a:lnTo>
                      <a:pt x="1668" y="454"/>
                    </a:lnTo>
                    <a:lnTo>
                      <a:pt x="1626" y="466"/>
                    </a:lnTo>
                    <a:lnTo>
                      <a:pt x="1580" y="474"/>
                    </a:lnTo>
                    <a:lnTo>
                      <a:pt x="1532" y="480"/>
                    </a:lnTo>
                    <a:lnTo>
                      <a:pt x="1482" y="482"/>
                    </a:lnTo>
                    <a:lnTo>
                      <a:pt x="1430" y="480"/>
                    </a:lnTo>
                    <a:lnTo>
                      <a:pt x="1376" y="476"/>
                    </a:lnTo>
                    <a:lnTo>
                      <a:pt x="1318" y="466"/>
                    </a:lnTo>
                    <a:lnTo>
                      <a:pt x="1260" y="452"/>
                    </a:lnTo>
                    <a:lnTo>
                      <a:pt x="1260" y="452"/>
                    </a:lnTo>
                    <a:lnTo>
                      <a:pt x="1142" y="422"/>
                    </a:lnTo>
                    <a:lnTo>
                      <a:pt x="1032" y="398"/>
                    </a:lnTo>
                    <a:lnTo>
                      <a:pt x="930" y="382"/>
                    </a:lnTo>
                    <a:lnTo>
                      <a:pt x="834" y="368"/>
                    </a:lnTo>
                    <a:lnTo>
                      <a:pt x="788" y="364"/>
                    </a:lnTo>
                    <a:lnTo>
                      <a:pt x="744" y="362"/>
                    </a:lnTo>
                    <a:lnTo>
                      <a:pt x="700" y="360"/>
                    </a:lnTo>
                    <a:lnTo>
                      <a:pt x="660" y="360"/>
                    </a:lnTo>
                    <a:lnTo>
                      <a:pt x="620" y="362"/>
                    </a:lnTo>
                    <a:lnTo>
                      <a:pt x="580" y="364"/>
                    </a:lnTo>
                    <a:lnTo>
                      <a:pt x="542" y="368"/>
                    </a:lnTo>
                    <a:lnTo>
                      <a:pt x="506" y="372"/>
                    </a:lnTo>
                    <a:lnTo>
                      <a:pt x="470" y="378"/>
                    </a:lnTo>
                    <a:lnTo>
                      <a:pt x="434" y="386"/>
                    </a:lnTo>
                    <a:lnTo>
                      <a:pt x="400" y="394"/>
                    </a:lnTo>
                    <a:lnTo>
                      <a:pt x="366" y="404"/>
                    </a:lnTo>
                    <a:lnTo>
                      <a:pt x="334" y="416"/>
                    </a:lnTo>
                    <a:lnTo>
                      <a:pt x="302" y="428"/>
                    </a:lnTo>
                    <a:lnTo>
                      <a:pt x="270" y="442"/>
                    </a:lnTo>
                    <a:lnTo>
                      <a:pt x="240" y="456"/>
                    </a:lnTo>
                    <a:lnTo>
                      <a:pt x="178" y="488"/>
                    </a:lnTo>
                    <a:lnTo>
                      <a:pt x="118" y="524"/>
                    </a:lnTo>
                    <a:lnTo>
                      <a:pt x="60" y="566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7" name="Freeform 128"/>
              <p:cNvSpPr>
                <a:spLocks/>
              </p:cNvSpPr>
              <p:nvPr/>
            </p:nvSpPr>
            <p:spPr bwMode="auto">
              <a:xfrm>
                <a:off x="1503" y="1927"/>
                <a:ext cx="2118" cy="700"/>
              </a:xfrm>
              <a:custGeom>
                <a:avLst/>
                <a:gdLst/>
                <a:ahLst/>
                <a:cxnLst>
                  <a:cxn ang="0">
                    <a:pos x="2118" y="0"/>
                  </a:cxn>
                  <a:cxn ang="0">
                    <a:pos x="2118" y="0"/>
                  </a:cxn>
                  <a:cxn ang="0">
                    <a:pos x="2108" y="26"/>
                  </a:cxn>
                  <a:cxn ang="0">
                    <a:pos x="2094" y="58"/>
                  </a:cxn>
                  <a:cxn ang="0">
                    <a:pos x="2076" y="96"/>
                  </a:cxn>
                  <a:cxn ang="0">
                    <a:pos x="2050" y="144"/>
                  </a:cxn>
                  <a:cxn ang="0">
                    <a:pos x="2018" y="194"/>
                  </a:cxn>
                  <a:cxn ang="0">
                    <a:pos x="2000" y="220"/>
                  </a:cxn>
                  <a:cxn ang="0">
                    <a:pos x="1980" y="246"/>
                  </a:cxn>
                  <a:cxn ang="0">
                    <a:pos x="1958" y="274"/>
                  </a:cxn>
                  <a:cxn ang="0">
                    <a:pos x="1934" y="300"/>
                  </a:cxn>
                  <a:cxn ang="0">
                    <a:pos x="1908" y="326"/>
                  </a:cxn>
                  <a:cxn ang="0">
                    <a:pos x="1880" y="352"/>
                  </a:cxn>
                  <a:cxn ang="0">
                    <a:pos x="1850" y="376"/>
                  </a:cxn>
                  <a:cxn ang="0">
                    <a:pos x="1818" y="400"/>
                  </a:cxn>
                  <a:cxn ang="0">
                    <a:pos x="1784" y="422"/>
                  </a:cxn>
                  <a:cxn ang="0">
                    <a:pos x="1748" y="442"/>
                  </a:cxn>
                  <a:cxn ang="0">
                    <a:pos x="1710" y="460"/>
                  </a:cxn>
                  <a:cxn ang="0">
                    <a:pos x="1668" y="476"/>
                  </a:cxn>
                  <a:cxn ang="0">
                    <a:pos x="1626" y="488"/>
                  </a:cxn>
                  <a:cxn ang="0">
                    <a:pos x="1580" y="500"/>
                  </a:cxn>
                  <a:cxn ang="0">
                    <a:pos x="1532" y="506"/>
                  </a:cxn>
                  <a:cxn ang="0">
                    <a:pos x="1482" y="510"/>
                  </a:cxn>
                  <a:cxn ang="0">
                    <a:pos x="1430" y="512"/>
                  </a:cxn>
                  <a:cxn ang="0">
                    <a:pos x="1376" y="508"/>
                  </a:cxn>
                  <a:cxn ang="0">
                    <a:pos x="1318" y="502"/>
                  </a:cxn>
                  <a:cxn ang="0">
                    <a:pos x="1258" y="490"/>
                  </a:cxn>
                  <a:cxn ang="0">
                    <a:pos x="1258" y="490"/>
                  </a:cxn>
                  <a:cxn ang="0">
                    <a:pos x="1138" y="464"/>
                  </a:cxn>
                  <a:cxn ang="0">
                    <a:pos x="1028" y="446"/>
                  </a:cxn>
                  <a:cxn ang="0">
                    <a:pos x="924" y="432"/>
                  </a:cxn>
                  <a:cxn ang="0">
                    <a:pos x="828" y="422"/>
                  </a:cxn>
                  <a:cxn ang="0">
                    <a:pos x="782" y="420"/>
                  </a:cxn>
                  <a:cxn ang="0">
                    <a:pos x="738" y="420"/>
                  </a:cxn>
                  <a:cxn ang="0">
                    <a:pos x="696" y="420"/>
                  </a:cxn>
                  <a:cxn ang="0">
                    <a:pos x="654" y="422"/>
                  </a:cxn>
                  <a:cxn ang="0">
                    <a:pos x="614" y="424"/>
                  </a:cxn>
                  <a:cxn ang="0">
                    <a:pos x="574" y="428"/>
                  </a:cxn>
                  <a:cxn ang="0">
                    <a:pos x="536" y="434"/>
                  </a:cxn>
                  <a:cxn ang="0">
                    <a:pos x="500" y="440"/>
                  </a:cxn>
                  <a:cxn ang="0">
                    <a:pos x="464" y="448"/>
                  </a:cxn>
                  <a:cxn ang="0">
                    <a:pos x="428" y="456"/>
                  </a:cxn>
                  <a:cxn ang="0">
                    <a:pos x="394" y="466"/>
                  </a:cxn>
                  <a:cxn ang="0">
                    <a:pos x="362" y="478"/>
                  </a:cxn>
                  <a:cxn ang="0">
                    <a:pos x="330" y="490"/>
                  </a:cxn>
                  <a:cxn ang="0">
                    <a:pos x="298" y="504"/>
                  </a:cxn>
                  <a:cxn ang="0">
                    <a:pos x="266" y="518"/>
                  </a:cxn>
                  <a:cxn ang="0">
                    <a:pos x="236" y="534"/>
                  </a:cxn>
                  <a:cxn ang="0">
                    <a:pos x="176" y="568"/>
                  </a:cxn>
                  <a:cxn ang="0">
                    <a:pos x="116" y="608"/>
                  </a:cxn>
                  <a:cxn ang="0">
                    <a:pos x="58" y="652"/>
                  </a:cxn>
                  <a:cxn ang="0">
                    <a:pos x="0" y="700"/>
                  </a:cxn>
                </a:cxnLst>
                <a:rect l="0" t="0" r="r" b="b"/>
                <a:pathLst>
                  <a:path w="2118" h="700">
                    <a:moveTo>
                      <a:pt x="2118" y="0"/>
                    </a:moveTo>
                    <a:lnTo>
                      <a:pt x="2118" y="0"/>
                    </a:lnTo>
                    <a:lnTo>
                      <a:pt x="2108" y="26"/>
                    </a:lnTo>
                    <a:lnTo>
                      <a:pt x="2094" y="58"/>
                    </a:lnTo>
                    <a:lnTo>
                      <a:pt x="2076" y="96"/>
                    </a:lnTo>
                    <a:lnTo>
                      <a:pt x="2050" y="144"/>
                    </a:lnTo>
                    <a:lnTo>
                      <a:pt x="2018" y="194"/>
                    </a:lnTo>
                    <a:lnTo>
                      <a:pt x="2000" y="220"/>
                    </a:lnTo>
                    <a:lnTo>
                      <a:pt x="1980" y="246"/>
                    </a:lnTo>
                    <a:lnTo>
                      <a:pt x="1958" y="274"/>
                    </a:lnTo>
                    <a:lnTo>
                      <a:pt x="1934" y="300"/>
                    </a:lnTo>
                    <a:lnTo>
                      <a:pt x="1908" y="326"/>
                    </a:lnTo>
                    <a:lnTo>
                      <a:pt x="1880" y="352"/>
                    </a:lnTo>
                    <a:lnTo>
                      <a:pt x="1850" y="376"/>
                    </a:lnTo>
                    <a:lnTo>
                      <a:pt x="1818" y="400"/>
                    </a:lnTo>
                    <a:lnTo>
                      <a:pt x="1784" y="422"/>
                    </a:lnTo>
                    <a:lnTo>
                      <a:pt x="1748" y="442"/>
                    </a:lnTo>
                    <a:lnTo>
                      <a:pt x="1710" y="460"/>
                    </a:lnTo>
                    <a:lnTo>
                      <a:pt x="1668" y="476"/>
                    </a:lnTo>
                    <a:lnTo>
                      <a:pt x="1626" y="488"/>
                    </a:lnTo>
                    <a:lnTo>
                      <a:pt x="1580" y="500"/>
                    </a:lnTo>
                    <a:lnTo>
                      <a:pt x="1532" y="506"/>
                    </a:lnTo>
                    <a:lnTo>
                      <a:pt x="1482" y="510"/>
                    </a:lnTo>
                    <a:lnTo>
                      <a:pt x="1430" y="512"/>
                    </a:lnTo>
                    <a:lnTo>
                      <a:pt x="1376" y="508"/>
                    </a:lnTo>
                    <a:lnTo>
                      <a:pt x="1318" y="502"/>
                    </a:lnTo>
                    <a:lnTo>
                      <a:pt x="1258" y="490"/>
                    </a:lnTo>
                    <a:lnTo>
                      <a:pt x="1258" y="490"/>
                    </a:lnTo>
                    <a:lnTo>
                      <a:pt x="1138" y="464"/>
                    </a:lnTo>
                    <a:lnTo>
                      <a:pt x="1028" y="446"/>
                    </a:lnTo>
                    <a:lnTo>
                      <a:pt x="924" y="432"/>
                    </a:lnTo>
                    <a:lnTo>
                      <a:pt x="828" y="422"/>
                    </a:lnTo>
                    <a:lnTo>
                      <a:pt x="782" y="420"/>
                    </a:lnTo>
                    <a:lnTo>
                      <a:pt x="738" y="420"/>
                    </a:lnTo>
                    <a:lnTo>
                      <a:pt x="696" y="420"/>
                    </a:lnTo>
                    <a:lnTo>
                      <a:pt x="654" y="422"/>
                    </a:lnTo>
                    <a:lnTo>
                      <a:pt x="614" y="424"/>
                    </a:lnTo>
                    <a:lnTo>
                      <a:pt x="574" y="428"/>
                    </a:lnTo>
                    <a:lnTo>
                      <a:pt x="536" y="434"/>
                    </a:lnTo>
                    <a:lnTo>
                      <a:pt x="500" y="440"/>
                    </a:lnTo>
                    <a:lnTo>
                      <a:pt x="464" y="448"/>
                    </a:lnTo>
                    <a:lnTo>
                      <a:pt x="428" y="456"/>
                    </a:lnTo>
                    <a:lnTo>
                      <a:pt x="394" y="466"/>
                    </a:lnTo>
                    <a:lnTo>
                      <a:pt x="362" y="478"/>
                    </a:lnTo>
                    <a:lnTo>
                      <a:pt x="330" y="490"/>
                    </a:lnTo>
                    <a:lnTo>
                      <a:pt x="298" y="504"/>
                    </a:lnTo>
                    <a:lnTo>
                      <a:pt x="266" y="518"/>
                    </a:lnTo>
                    <a:lnTo>
                      <a:pt x="236" y="534"/>
                    </a:lnTo>
                    <a:lnTo>
                      <a:pt x="176" y="568"/>
                    </a:lnTo>
                    <a:lnTo>
                      <a:pt x="116" y="608"/>
                    </a:lnTo>
                    <a:lnTo>
                      <a:pt x="58" y="652"/>
                    </a:lnTo>
                    <a:lnTo>
                      <a:pt x="0" y="7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8" name="Freeform 129"/>
              <p:cNvSpPr>
                <a:spLocks/>
              </p:cNvSpPr>
              <p:nvPr/>
            </p:nvSpPr>
            <p:spPr bwMode="auto">
              <a:xfrm>
                <a:off x="1531" y="1878"/>
                <a:ext cx="2100" cy="789"/>
              </a:xfrm>
              <a:custGeom>
                <a:avLst/>
                <a:gdLst/>
                <a:ahLst/>
                <a:cxnLst>
                  <a:cxn ang="0">
                    <a:pos x="2100" y="0"/>
                  </a:cxn>
                  <a:cxn ang="0">
                    <a:pos x="2100" y="0"/>
                  </a:cxn>
                  <a:cxn ang="0">
                    <a:pos x="2092" y="28"/>
                  </a:cxn>
                  <a:cxn ang="0">
                    <a:pos x="2080" y="60"/>
                  </a:cxn>
                  <a:cxn ang="0">
                    <a:pos x="2062" y="100"/>
                  </a:cxn>
                  <a:cxn ang="0">
                    <a:pos x="2038" y="146"/>
                  </a:cxn>
                  <a:cxn ang="0">
                    <a:pos x="2008" y="200"/>
                  </a:cxn>
                  <a:cxn ang="0">
                    <a:pos x="1990" y="226"/>
                  </a:cxn>
                  <a:cxn ang="0">
                    <a:pos x="1970" y="254"/>
                  </a:cxn>
                  <a:cxn ang="0">
                    <a:pos x="1948" y="282"/>
                  </a:cxn>
                  <a:cxn ang="0">
                    <a:pos x="1926" y="310"/>
                  </a:cxn>
                  <a:cxn ang="0">
                    <a:pos x="1900" y="336"/>
                  </a:cxn>
                  <a:cxn ang="0">
                    <a:pos x="1874" y="364"/>
                  </a:cxn>
                  <a:cxn ang="0">
                    <a:pos x="1844" y="390"/>
                  </a:cxn>
                  <a:cxn ang="0">
                    <a:pos x="1812" y="414"/>
                  </a:cxn>
                  <a:cxn ang="0">
                    <a:pos x="1780" y="438"/>
                  </a:cxn>
                  <a:cxn ang="0">
                    <a:pos x="1744" y="460"/>
                  </a:cxn>
                  <a:cxn ang="0">
                    <a:pos x="1706" y="478"/>
                  </a:cxn>
                  <a:cxn ang="0">
                    <a:pos x="1666" y="496"/>
                  </a:cxn>
                  <a:cxn ang="0">
                    <a:pos x="1622" y="512"/>
                  </a:cxn>
                  <a:cxn ang="0">
                    <a:pos x="1578" y="524"/>
                  </a:cxn>
                  <a:cxn ang="0">
                    <a:pos x="1530" y="534"/>
                  </a:cxn>
                  <a:cxn ang="0">
                    <a:pos x="1480" y="540"/>
                  </a:cxn>
                  <a:cxn ang="0">
                    <a:pos x="1428" y="542"/>
                  </a:cxn>
                  <a:cxn ang="0">
                    <a:pos x="1372" y="542"/>
                  </a:cxn>
                  <a:cxn ang="0">
                    <a:pos x="1314" y="536"/>
                  </a:cxn>
                  <a:cxn ang="0">
                    <a:pos x="1254" y="528"/>
                  </a:cxn>
                  <a:cxn ang="0">
                    <a:pos x="1254" y="528"/>
                  </a:cxn>
                  <a:cxn ang="0">
                    <a:pos x="1134" y="506"/>
                  </a:cxn>
                  <a:cxn ang="0">
                    <a:pos x="1022" y="492"/>
                  </a:cxn>
                  <a:cxn ang="0">
                    <a:pos x="918" y="482"/>
                  </a:cxn>
                  <a:cxn ang="0">
                    <a:pos x="822" y="476"/>
                  </a:cxn>
                  <a:cxn ang="0">
                    <a:pos x="776" y="476"/>
                  </a:cxn>
                  <a:cxn ang="0">
                    <a:pos x="732" y="476"/>
                  </a:cxn>
                  <a:cxn ang="0">
                    <a:pos x="688" y="478"/>
                  </a:cxn>
                  <a:cxn ang="0">
                    <a:pos x="646" y="482"/>
                  </a:cxn>
                  <a:cxn ang="0">
                    <a:pos x="606" y="486"/>
                  </a:cxn>
                  <a:cxn ang="0">
                    <a:pos x="568" y="492"/>
                  </a:cxn>
                  <a:cxn ang="0">
                    <a:pos x="530" y="498"/>
                  </a:cxn>
                  <a:cxn ang="0">
                    <a:pos x="492" y="506"/>
                  </a:cxn>
                  <a:cxn ang="0">
                    <a:pos x="456" y="516"/>
                  </a:cxn>
                  <a:cxn ang="0">
                    <a:pos x="422" y="526"/>
                  </a:cxn>
                  <a:cxn ang="0">
                    <a:pos x="388" y="538"/>
                  </a:cxn>
                  <a:cxn ang="0">
                    <a:pos x="356" y="550"/>
                  </a:cxn>
                  <a:cxn ang="0">
                    <a:pos x="324" y="564"/>
                  </a:cxn>
                  <a:cxn ang="0">
                    <a:pos x="292" y="580"/>
                  </a:cxn>
                  <a:cxn ang="0">
                    <a:pos x="260" y="596"/>
                  </a:cxn>
                  <a:cxn ang="0">
                    <a:pos x="230" y="612"/>
                  </a:cxn>
                  <a:cxn ang="0">
                    <a:pos x="172" y="650"/>
                  </a:cxn>
                  <a:cxn ang="0">
                    <a:pos x="114" y="692"/>
                  </a:cxn>
                  <a:cxn ang="0">
                    <a:pos x="56" y="738"/>
                  </a:cxn>
                  <a:cxn ang="0">
                    <a:pos x="0" y="788"/>
                  </a:cxn>
                </a:cxnLst>
                <a:rect l="0" t="0" r="r" b="b"/>
                <a:pathLst>
                  <a:path w="2100" h="788">
                    <a:moveTo>
                      <a:pt x="2100" y="0"/>
                    </a:moveTo>
                    <a:lnTo>
                      <a:pt x="2100" y="0"/>
                    </a:lnTo>
                    <a:lnTo>
                      <a:pt x="2092" y="28"/>
                    </a:lnTo>
                    <a:lnTo>
                      <a:pt x="2080" y="60"/>
                    </a:lnTo>
                    <a:lnTo>
                      <a:pt x="2062" y="100"/>
                    </a:lnTo>
                    <a:lnTo>
                      <a:pt x="2038" y="146"/>
                    </a:lnTo>
                    <a:lnTo>
                      <a:pt x="2008" y="200"/>
                    </a:lnTo>
                    <a:lnTo>
                      <a:pt x="1990" y="226"/>
                    </a:lnTo>
                    <a:lnTo>
                      <a:pt x="1970" y="254"/>
                    </a:lnTo>
                    <a:lnTo>
                      <a:pt x="1948" y="282"/>
                    </a:lnTo>
                    <a:lnTo>
                      <a:pt x="1926" y="310"/>
                    </a:lnTo>
                    <a:lnTo>
                      <a:pt x="1900" y="336"/>
                    </a:lnTo>
                    <a:lnTo>
                      <a:pt x="1874" y="364"/>
                    </a:lnTo>
                    <a:lnTo>
                      <a:pt x="1844" y="390"/>
                    </a:lnTo>
                    <a:lnTo>
                      <a:pt x="1812" y="414"/>
                    </a:lnTo>
                    <a:lnTo>
                      <a:pt x="1780" y="438"/>
                    </a:lnTo>
                    <a:lnTo>
                      <a:pt x="1744" y="460"/>
                    </a:lnTo>
                    <a:lnTo>
                      <a:pt x="1706" y="478"/>
                    </a:lnTo>
                    <a:lnTo>
                      <a:pt x="1666" y="496"/>
                    </a:lnTo>
                    <a:lnTo>
                      <a:pt x="1622" y="512"/>
                    </a:lnTo>
                    <a:lnTo>
                      <a:pt x="1578" y="524"/>
                    </a:lnTo>
                    <a:lnTo>
                      <a:pt x="1530" y="534"/>
                    </a:lnTo>
                    <a:lnTo>
                      <a:pt x="1480" y="540"/>
                    </a:lnTo>
                    <a:lnTo>
                      <a:pt x="1428" y="542"/>
                    </a:lnTo>
                    <a:lnTo>
                      <a:pt x="1372" y="542"/>
                    </a:lnTo>
                    <a:lnTo>
                      <a:pt x="1314" y="536"/>
                    </a:lnTo>
                    <a:lnTo>
                      <a:pt x="1254" y="528"/>
                    </a:lnTo>
                    <a:lnTo>
                      <a:pt x="1254" y="528"/>
                    </a:lnTo>
                    <a:lnTo>
                      <a:pt x="1134" y="506"/>
                    </a:lnTo>
                    <a:lnTo>
                      <a:pt x="1022" y="492"/>
                    </a:lnTo>
                    <a:lnTo>
                      <a:pt x="918" y="482"/>
                    </a:lnTo>
                    <a:lnTo>
                      <a:pt x="822" y="476"/>
                    </a:lnTo>
                    <a:lnTo>
                      <a:pt x="776" y="476"/>
                    </a:lnTo>
                    <a:lnTo>
                      <a:pt x="732" y="476"/>
                    </a:lnTo>
                    <a:lnTo>
                      <a:pt x="688" y="478"/>
                    </a:lnTo>
                    <a:lnTo>
                      <a:pt x="646" y="482"/>
                    </a:lnTo>
                    <a:lnTo>
                      <a:pt x="606" y="486"/>
                    </a:lnTo>
                    <a:lnTo>
                      <a:pt x="568" y="492"/>
                    </a:lnTo>
                    <a:lnTo>
                      <a:pt x="530" y="498"/>
                    </a:lnTo>
                    <a:lnTo>
                      <a:pt x="492" y="506"/>
                    </a:lnTo>
                    <a:lnTo>
                      <a:pt x="456" y="516"/>
                    </a:lnTo>
                    <a:lnTo>
                      <a:pt x="422" y="526"/>
                    </a:lnTo>
                    <a:lnTo>
                      <a:pt x="388" y="538"/>
                    </a:lnTo>
                    <a:lnTo>
                      <a:pt x="356" y="550"/>
                    </a:lnTo>
                    <a:lnTo>
                      <a:pt x="324" y="564"/>
                    </a:lnTo>
                    <a:lnTo>
                      <a:pt x="292" y="580"/>
                    </a:lnTo>
                    <a:lnTo>
                      <a:pt x="260" y="596"/>
                    </a:lnTo>
                    <a:lnTo>
                      <a:pt x="230" y="612"/>
                    </a:lnTo>
                    <a:lnTo>
                      <a:pt x="172" y="650"/>
                    </a:lnTo>
                    <a:lnTo>
                      <a:pt x="114" y="692"/>
                    </a:lnTo>
                    <a:lnTo>
                      <a:pt x="56" y="738"/>
                    </a:lnTo>
                    <a:lnTo>
                      <a:pt x="0" y="7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49" name="Freeform 130"/>
              <p:cNvSpPr>
                <a:spLocks/>
              </p:cNvSpPr>
              <p:nvPr/>
            </p:nvSpPr>
            <p:spPr bwMode="auto">
              <a:xfrm>
                <a:off x="1560" y="1831"/>
                <a:ext cx="2081" cy="878"/>
              </a:xfrm>
              <a:custGeom>
                <a:avLst/>
                <a:gdLst/>
                <a:ahLst/>
                <a:cxnLst>
                  <a:cxn ang="0">
                    <a:pos x="2082" y="0"/>
                  </a:cxn>
                  <a:cxn ang="0">
                    <a:pos x="2082" y="0"/>
                  </a:cxn>
                  <a:cxn ang="0">
                    <a:pos x="2074" y="28"/>
                  </a:cxn>
                  <a:cxn ang="0">
                    <a:pos x="2062" y="60"/>
                  </a:cxn>
                  <a:cxn ang="0">
                    <a:pos x="2046" y="102"/>
                  </a:cxn>
                  <a:cxn ang="0">
                    <a:pos x="2024" y="150"/>
                  </a:cxn>
                  <a:cxn ang="0">
                    <a:pos x="1994" y="204"/>
                  </a:cxn>
                  <a:cxn ang="0">
                    <a:pos x="1978" y="232"/>
                  </a:cxn>
                  <a:cxn ang="0">
                    <a:pos x="1960" y="262"/>
                  </a:cxn>
                  <a:cxn ang="0">
                    <a:pos x="1938" y="290"/>
                  </a:cxn>
                  <a:cxn ang="0">
                    <a:pos x="1916" y="318"/>
                  </a:cxn>
                  <a:cxn ang="0">
                    <a:pos x="1892" y="348"/>
                  </a:cxn>
                  <a:cxn ang="0">
                    <a:pos x="1866" y="376"/>
                  </a:cxn>
                  <a:cxn ang="0">
                    <a:pos x="1836" y="402"/>
                  </a:cxn>
                  <a:cxn ang="0">
                    <a:pos x="1806" y="428"/>
                  </a:cxn>
                  <a:cxn ang="0">
                    <a:pos x="1774" y="454"/>
                  </a:cxn>
                  <a:cxn ang="0">
                    <a:pos x="1738" y="476"/>
                  </a:cxn>
                  <a:cxn ang="0">
                    <a:pos x="1702" y="498"/>
                  </a:cxn>
                  <a:cxn ang="0">
                    <a:pos x="1662" y="518"/>
                  </a:cxn>
                  <a:cxn ang="0">
                    <a:pos x="1620" y="534"/>
                  </a:cxn>
                  <a:cxn ang="0">
                    <a:pos x="1574" y="548"/>
                  </a:cxn>
                  <a:cxn ang="0">
                    <a:pos x="1528" y="560"/>
                  </a:cxn>
                  <a:cxn ang="0">
                    <a:pos x="1478" y="568"/>
                  </a:cxn>
                  <a:cxn ang="0">
                    <a:pos x="1424" y="572"/>
                  </a:cxn>
                  <a:cxn ang="0">
                    <a:pos x="1370" y="574"/>
                  </a:cxn>
                  <a:cxn ang="0">
                    <a:pos x="1310" y="572"/>
                  </a:cxn>
                  <a:cxn ang="0">
                    <a:pos x="1250" y="564"/>
                  </a:cxn>
                  <a:cxn ang="0">
                    <a:pos x="1250" y="564"/>
                  </a:cxn>
                  <a:cxn ang="0">
                    <a:pos x="1130" y="548"/>
                  </a:cxn>
                  <a:cxn ang="0">
                    <a:pos x="1016" y="538"/>
                  </a:cxn>
                  <a:cxn ang="0">
                    <a:pos x="912" y="532"/>
                  </a:cxn>
                  <a:cxn ang="0">
                    <a:pos x="816" y="532"/>
                  </a:cxn>
                  <a:cxn ang="0">
                    <a:pos x="768" y="532"/>
                  </a:cxn>
                  <a:cxn ang="0">
                    <a:pos x="724" y="534"/>
                  </a:cxn>
                  <a:cxn ang="0">
                    <a:pos x="682" y="538"/>
                  </a:cxn>
                  <a:cxn ang="0">
                    <a:pos x="640" y="544"/>
                  </a:cxn>
                  <a:cxn ang="0">
                    <a:pos x="600" y="550"/>
                  </a:cxn>
                  <a:cxn ang="0">
                    <a:pos x="560" y="556"/>
                  </a:cxn>
                  <a:cxn ang="0">
                    <a:pos x="522" y="564"/>
                  </a:cxn>
                  <a:cxn ang="0">
                    <a:pos x="486" y="574"/>
                  </a:cxn>
                  <a:cxn ang="0">
                    <a:pos x="450" y="584"/>
                  </a:cxn>
                  <a:cxn ang="0">
                    <a:pos x="416" y="596"/>
                  </a:cxn>
                  <a:cxn ang="0">
                    <a:pos x="382" y="610"/>
                  </a:cxn>
                  <a:cxn ang="0">
                    <a:pos x="350" y="624"/>
                  </a:cxn>
                  <a:cxn ang="0">
                    <a:pos x="318" y="638"/>
                  </a:cxn>
                  <a:cxn ang="0">
                    <a:pos x="288" y="654"/>
                  </a:cxn>
                  <a:cxn ang="0">
                    <a:pos x="256" y="672"/>
                  </a:cxn>
                  <a:cxn ang="0">
                    <a:pos x="226" y="690"/>
                  </a:cxn>
                  <a:cxn ang="0">
                    <a:pos x="168" y="730"/>
                  </a:cxn>
                  <a:cxn ang="0">
                    <a:pos x="112" y="776"/>
                  </a:cxn>
                  <a:cxn ang="0">
                    <a:pos x="56" y="824"/>
                  </a:cxn>
                  <a:cxn ang="0">
                    <a:pos x="0" y="878"/>
                  </a:cxn>
                </a:cxnLst>
                <a:rect l="0" t="0" r="r" b="b"/>
                <a:pathLst>
                  <a:path w="2082" h="878">
                    <a:moveTo>
                      <a:pt x="2082" y="0"/>
                    </a:moveTo>
                    <a:lnTo>
                      <a:pt x="2082" y="0"/>
                    </a:lnTo>
                    <a:lnTo>
                      <a:pt x="2074" y="28"/>
                    </a:lnTo>
                    <a:lnTo>
                      <a:pt x="2062" y="60"/>
                    </a:lnTo>
                    <a:lnTo>
                      <a:pt x="2046" y="102"/>
                    </a:lnTo>
                    <a:lnTo>
                      <a:pt x="2024" y="150"/>
                    </a:lnTo>
                    <a:lnTo>
                      <a:pt x="1994" y="204"/>
                    </a:lnTo>
                    <a:lnTo>
                      <a:pt x="1978" y="232"/>
                    </a:lnTo>
                    <a:lnTo>
                      <a:pt x="1960" y="262"/>
                    </a:lnTo>
                    <a:lnTo>
                      <a:pt x="1938" y="290"/>
                    </a:lnTo>
                    <a:lnTo>
                      <a:pt x="1916" y="318"/>
                    </a:lnTo>
                    <a:lnTo>
                      <a:pt x="1892" y="348"/>
                    </a:lnTo>
                    <a:lnTo>
                      <a:pt x="1866" y="376"/>
                    </a:lnTo>
                    <a:lnTo>
                      <a:pt x="1836" y="402"/>
                    </a:lnTo>
                    <a:lnTo>
                      <a:pt x="1806" y="428"/>
                    </a:lnTo>
                    <a:lnTo>
                      <a:pt x="1774" y="454"/>
                    </a:lnTo>
                    <a:lnTo>
                      <a:pt x="1738" y="476"/>
                    </a:lnTo>
                    <a:lnTo>
                      <a:pt x="1702" y="498"/>
                    </a:lnTo>
                    <a:lnTo>
                      <a:pt x="1662" y="518"/>
                    </a:lnTo>
                    <a:lnTo>
                      <a:pt x="1620" y="534"/>
                    </a:lnTo>
                    <a:lnTo>
                      <a:pt x="1574" y="548"/>
                    </a:lnTo>
                    <a:lnTo>
                      <a:pt x="1528" y="560"/>
                    </a:lnTo>
                    <a:lnTo>
                      <a:pt x="1478" y="568"/>
                    </a:lnTo>
                    <a:lnTo>
                      <a:pt x="1424" y="572"/>
                    </a:lnTo>
                    <a:lnTo>
                      <a:pt x="1370" y="574"/>
                    </a:lnTo>
                    <a:lnTo>
                      <a:pt x="1310" y="572"/>
                    </a:lnTo>
                    <a:lnTo>
                      <a:pt x="1250" y="564"/>
                    </a:lnTo>
                    <a:lnTo>
                      <a:pt x="1250" y="564"/>
                    </a:lnTo>
                    <a:lnTo>
                      <a:pt x="1130" y="548"/>
                    </a:lnTo>
                    <a:lnTo>
                      <a:pt x="1016" y="538"/>
                    </a:lnTo>
                    <a:lnTo>
                      <a:pt x="912" y="532"/>
                    </a:lnTo>
                    <a:lnTo>
                      <a:pt x="816" y="532"/>
                    </a:lnTo>
                    <a:lnTo>
                      <a:pt x="768" y="532"/>
                    </a:lnTo>
                    <a:lnTo>
                      <a:pt x="724" y="534"/>
                    </a:lnTo>
                    <a:lnTo>
                      <a:pt x="682" y="538"/>
                    </a:lnTo>
                    <a:lnTo>
                      <a:pt x="640" y="544"/>
                    </a:lnTo>
                    <a:lnTo>
                      <a:pt x="600" y="550"/>
                    </a:lnTo>
                    <a:lnTo>
                      <a:pt x="560" y="556"/>
                    </a:lnTo>
                    <a:lnTo>
                      <a:pt x="522" y="564"/>
                    </a:lnTo>
                    <a:lnTo>
                      <a:pt x="486" y="574"/>
                    </a:lnTo>
                    <a:lnTo>
                      <a:pt x="450" y="584"/>
                    </a:lnTo>
                    <a:lnTo>
                      <a:pt x="416" y="596"/>
                    </a:lnTo>
                    <a:lnTo>
                      <a:pt x="382" y="610"/>
                    </a:lnTo>
                    <a:lnTo>
                      <a:pt x="350" y="624"/>
                    </a:lnTo>
                    <a:lnTo>
                      <a:pt x="318" y="638"/>
                    </a:lnTo>
                    <a:lnTo>
                      <a:pt x="288" y="654"/>
                    </a:lnTo>
                    <a:lnTo>
                      <a:pt x="256" y="672"/>
                    </a:lnTo>
                    <a:lnTo>
                      <a:pt x="226" y="690"/>
                    </a:lnTo>
                    <a:lnTo>
                      <a:pt x="168" y="730"/>
                    </a:lnTo>
                    <a:lnTo>
                      <a:pt x="112" y="776"/>
                    </a:lnTo>
                    <a:lnTo>
                      <a:pt x="56" y="824"/>
                    </a:lnTo>
                    <a:lnTo>
                      <a:pt x="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0" name="Freeform 131"/>
              <p:cNvSpPr>
                <a:spLocks/>
              </p:cNvSpPr>
              <p:nvPr/>
            </p:nvSpPr>
            <p:spPr bwMode="auto">
              <a:xfrm>
                <a:off x="1592" y="1786"/>
                <a:ext cx="2060" cy="964"/>
              </a:xfrm>
              <a:custGeom>
                <a:avLst/>
                <a:gdLst/>
                <a:ahLst/>
                <a:cxnLst>
                  <a:cxn ang="0">
                    <a:pos x="2060" y="0"/>
                  </a:cxn>
                  <a:cxn ang="0">
                    <a:pos x="2060" y="0"/>
                  </a:cxn>
                  <a:cxn ang="0">
                    <a:pos x="2052" y="28"/>
                  </a:cxn>
                  <a:cxn ang="0">
                    <a:pos x="2042" y="60"/>
                  </a:cxn>
                  <a:cxn ang="0">
                    <a:pos x="2026" y="102"/>
                  </a:cxn>
                  <a:cxn ang="0">
                    <a:pos x="2004" y="152"/>
                  </a:cxn>
                  <a:cxn ang="0">
                    <a:pos x="1978" y="208"/>
                  </a:cxn>
                  <a:cxn ang="0">
                    <a:pos x="1962" y="236"/>
                  </a:cxn>
                  <a:cxn ang="0">
                    <a:pos x="1944" y="266"/>
                  </a:cxn>
                  <a:cxn ang="0">
                    <a:pos x="1924" y="296"/>
                  </a:cxn>
                  <a:cxn ang="0">
                    <a:pos x="1902" y="326"/>
                  </a:cxn>
                  <a:cxn ang="0">
                    <a:pos x="1878" y="356"/>
                  </a:cxn>
                  <a:cxn ang="0">
                    <a:pos x="1852" y="386"/>
                  </a:cxn>
                  <a:cxn ang="0">
                    <a:pos x="1826" y="414"/>
                  </a:cxn>
                  <a:cxn ang="0">
                    <a:pos x="1796" y="442"/>
                  </a:cxn>
                  <a:cxn ang="0">
                    <a:pos x="1764" y="468"/>
                  </a:cxn>
                  <a:cxn ang="0">
                    <a:pos x="1728" y="492"/>
                  </a:cxn>
                  <a:cxn ang="0">
                    <a:pos x="1692" y="516"/>
                  </a:cxn>
                  <a:cxn ang="0">
                    <a:pos x="1652" y="536"/>
                  </a:cxn>
                  <a:cxn ang="0">
                    <a:pos x="1610" y="554"/>
                  </a:cxn>
                  <a:cxn ang="0">
                    <a:pos x="1566" y="570"/>
                  </a:cxn>
                  <a:cxn ang="0">
                    <a:pos x="1520" y="584"/>
                  </a:cxn>
                  <a:cxn ang="0">
                    <a:pos x="1470" y="594"/>
                  </a:cxn>
                  <a:cxn ang="0">
                    <a:pos x="1416" y="602"/>
                  </a:cxn>
                  <a:cxn ang="0">
                    <a:pos x="1362" y="604"/>
                  </a:cxn>
                  <a:cxn ang="0">
                    <a:pos x="1304" y="604"/>
                  </a:cxn>
                  <a:cxn ang="0">
                    <a:pos x="1242" y="600"/>
                  </a:cxn>
                  <a:cxn ang="0">
                    <a:pos x="1242" y="600"/>
                  </a:cxn>
                  <a:cxn ang="0">
                    <a:pos x="1120" y="588"/>
                  </a:cxn>
                  <a:cxn ang="0">
                    <a:pos x="1008" y="582"/>
                  </a:cxn>
                  <a:cxn ang="0">
                    <a:pos x="902" y="580"/>
                  </a:cxn>
                  <a:cxn ang="0">
                    <a:pos x="804" y="584"/>
                  </a:cxn>
                  <a:cxn ang="0">
                    <a:pos x="758" y="586"/>
                  </a:cxn>
                  <a:cxn ang="0">
                    <a:pos x="714" y="590"/>
                  </a:cxn>
                  <a:cxn ang="0">
                    <a:pos x="670" y="596"/>
                  </a:cxn>
                  <a:cxn ang="0">
                    <a:pos x="630" y="602"/>
                  </a:cxn>
                  <a:cxn ang="0">
                    <a:pos x="590" y="610"/>
                  </a:cxn>
                  <a:cxn ang="0">
                    <a:pos x="550" y="620"/>
                  </a:cxn>
                  <a:cxn ang="0">
                    <a:pos x="512" y="628"/>
                  </a:cxn>
                  <a:cxn ang="0">
                    <a:pos x="476" y="640"/>
                  </a:cxn>
                  <a:cxn ang="0">
                    <a:pos x="442" y="652"/>
                  </a:cxn>
                  <a:cxn ang="0">
                    <a:pos x="406" y="666"/>
                  </a:cxn>
                  <a:cxn ang="0">
                    <a:pos x="374" y="680"/>
                  </a:cxn>
                  <a:cxn ang="0">
                    <a:pos x="342" y="694"/>
                  </a:cxn>
                  <a:cxn ang="0">
                    <a:pos x="310" y="712"/>
                  </a:cxn>
                  <a:cxn ang="0">
                    <a:pos x="280" y="728"/>
                  </a:cxn>
                  <a:cxn ang="0">
                    <a:pos x="250" y="748"/>
                  </a:cxn>
                  <a:cxn ang="0">
                    <a:pos x="220" y="768"/>
                  </a:cxn>
                  <a:cxn ang="0">
                    <a:pos x="162" y="810"/>
                  </a:cxn>
                  <a:cxn ang="0">
                    <a:pos x="108" y="858"/>
                  </a:cxn>
                  <a:cxn ang="0">
                    <a:pos x="54" y="908"/>
                  </a:cxn>
                  <a:cxn ang="0">
                    <a:pos x="0" y="964"/>
                  </a:cxn>
                </a:cxnLst>
                <a:rect l="0" t="0" r="r" b="b"/>
                <a:pathLst>
                  <a:path w="2060" h="964">
                    <a:moveTo>
                      <a:pt x="2060" y="0"/>
                    </a:moveTo>
                    <a:lnTo>
                      <a:pt x="2060" y="0"/>
                    </a:lnTo>
                    <a:lnTo>
                      <a:pt x="2052" y="28"/>
                    </a:lnTo>
                    <a:lnTo>
                      <a:pt x="2042" y="60"/>
                    </a:lnTo>
                    <a:lnTo>
                      <a:pt x="2026" y="102"/>
                    </a:lnTo>
                    <a:lnTo>
                      <a:pt x="2004" y="152"/>
                    </a:lnTo>
                    <a:lnTo>
                      <a:pt x="1978" y="208"/>
                    </a:lnTo>
                    <a:lnTo>
                      <a:pt x="1962" y="236"/>
                    </a:lnTo>
                    <a:lnTo>
                      <a:pt x="1944" y="266"/>
                    </a:lnTo>
                    <a:lnTo>
                      <a:pt x="1924" y="296"/>
                    </a:lnTo>
                    <a:lnTo>
                      <a:pt x="1902" y="326"/>
                    </a:lnTo>
                    <a:lnTo>
                      <a:pt x="1878" y="356"/>
                    </a:lnTo>
                    <a:lnTo>
                      <a:pt x="1852" y="386"/>
                    </a:lnTo>
                    <a:lnTo>
                      <a:pt x="1826" y="414"/>
                    </a:lnTo>
                    <a:lnTo>
                      <a:pt x="1796" y="442"/>
                    </a:lnTo>
                    <a:lnTo>
                      <a:pt x="1764" y="468"/>
                    </a:lnTo>
                    <a:lnTo>
                      <a:pt x="1728" y="492"/>
                    </a:lnTo>
                    <a:lnTo>
                      <a:pt x="1692" y="516"/>
                    </a:lnTo>
                    <a:lnTo>
                      <a:pt x="1652" y="536"/>
                    </a:lnTo>
                    <a:lnTo>
                      <a:pt x="1610" y="554"/>
                    </a:lnTo>
                    <a:lnTo>
                      <a:pt x="1566" y="570"/>
                    </a:lnTo>
                    <a:lnTo>
                      <a:pt x="1520" y="584"/>
                    </a:lnTo>
                    <a:lnTo>
                      <a:pt x="1470" y="594"/>
                    </a:lnTo>
                    <a:lnTo>
                      <a:pt x="1416" y="602"/>
                    </a:lnTo>
                    <a:lnTo>
                      <a:pt x="1362" y="604"/>
                    </a:lnTo>
                    <a:lnTo>
                      <a:pt x="1304" y="604"/>
                    </a:lnTo>
                    <a:lnTo>
                      <a:pt x="1242" y="600"/>
                    </a:lnTo>
                    <a:lnTo>
                      <a:pt x="1242" y="600"/>
                    </a:lnTo>
                    <a:lnTo>
                      <a:pt x="1120" y="588"/>
                    </a:lnTo>
                    <a:lnTo>
                      <a:pt x="1008" y="582"/>
                    </a:lnTo>
                    <a:lnTo>
                      <a:pt x="902" y="580"/>
                    </a:lnTo>
                    <a:lnTo>
                      <a:pt x="804" y="584"/>
                    </a:lnTo>
                    <a:lnTo>
                      <a:pt x="758" y="586"/>
                    </a:lnTo>
                    <a:lnTo>
                      <a:pt x="714" y="590"/>
                    </a:lnTo>
                    <a:lnTo>
                      <a:pt x="670" y="596"/>
                    </a:lnTo>
                    <a:lnTo>
                      <a:pt x="630" y="602"/>
                    </a:lnTo>
                    <a:lnTo>
                      <a:pt x="590" y="610"/>
                    </a:lnTo>
                    <a:lnTo>
                      <a:pt x="550" y="620"/>
                    </a:lnTo>
                    <a:lnTo>
                      <a:pt x="512" y="628"/>
                    </a:lnTo>
                    <a:lnTo>
                      <a:pt x="476" y="640"/>
                    </a:lnTo>
                    <a:lnTo>
                      <a:pt x="442" y="652"/>
                    </a:lnTo>
                    <a:lnTo>
                      <a:pt x="406" y="666"/>
                    </a:lnTo>
                    <a:lnTo>
                      <a:pt x="374" y="680"/>
                    </a:lnTo>
                    <a:lnTo>
                      <a:pt x="342" y="694"/>
                    </a:lnTo>
                    <a:lnTo>
                      <a:pt x="310" y="712"/>
                    </a:lnTo>
                    <a:lnTo>
                      <a:pt x="280" y="728"/>
                    </a:lnTo>
                    <a:lnTo>
                      <a:pt x="250" y="748"/>
                    </a:lnTo>
                    <a:lnTo>
                      <a:pt x="220" y="768"/>
                    </a:lnTo>
                    <a:lnTo>
                      <a:pt x="162" y="810"/>
                    </a:lnTo>
                    <a:lnTo>
                      <a:pt x="108" y="858"/>
                    </a:lnTo>
                    <a:lnTo>
                      <a:pt x="54" y="908"/>
                    </a:lnTo>
                    <a:lnTo>
                      <a:pt x="0" y="9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1" name="Freeform 132"/>
              <p:cNvSpPr>
                <a:spLocks/>
              </p:cNvSpPr>
              <p:nvPr/>
            </p:nvSpPr>
            <p:spPr bwMode="auto">
              <a:xfrm>
                <a:off x="1622" y="1738"/>
                <a:ext cx="2035" cy="1052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2036" y="0"/>
                  </a:cxn>
                  <a:cxn ang="0">
                    <a:pos x="2030" y="30"/>
                  </a:cxn>
                  <a:cxn ang="0">
                    <a:pos x="2020" y="62"/>
                  </a:cxn>
                  <a:cxn ang="0">
                    <a:pos x="2006" y="106"/>
                  </a:cxn>
                  <a:cxn ang="0">
                    <a:pos x="1986" y="156"/>
                  </a:cxn>
                  <a:cxn ang="0">
                    <a:pos x="1960" y="214"/>
                  </a:cxn>
                  <a:cxn ang="0">
                    <a:pos x="1946" y="244"/>
                  </a:cxn>
                  <a:cxn ang="0">
                    <a:pos x="1928" y="274"/>
                  </a:cxn>
                  <a:cxn ang="0">
                    <a:pos x="1910" y="304"/>
                  </a:cxn>
                  <a:cxn ang="0">
                    <a:pos x="1888" y="336"/>
                  </a:cxn>
                  <a:cxn ang="0">
                    <a:pos x="1866" y="366"/>
                  </a:cxn>
                  <a:cxn ang="0">
                    <a:pos x="1842" y="396"/>
                  </a:cxn>
                  <a:cxn ang="0">
                    <a:pos x="1814" y="426"/>
                  </a:cxn>
                  <a:cxn ang="0">
                    <a:pos x="1786" y="456"/>
                  </a:cxn>
                  <a:cxn ang="0">
                    <a:pos x="1754" y="484"/>
                  </a:cxn>
                  <a:cxn ang="0">
                    <a:pos x="1720" y="510"/>
                  </a:cxn>
                  <a:cxn ang="0">
                    <a:pos x="1684" y="534"/>
                  </a:cxn>
                  <a:cxn ang="0">
                    <a:pos x="1644" y="556"/>
                  </a:cxn>
                  <a:cxn ang="0">
                    <a:pos x="1604" y="578"/>
                  </a:cxn>
                  <a:cxn ang="0">
                    <a:pos x="1560" y="596"/>
                  </a:cxn>
                  <a:cxn ang="0">
                    <a:pos x="1512" y="610"/>
                  </a:cxn>
                  <a:cxn ang="0">
                    <a:pos x="1464" y="622"/>
                  </a:cxn>
                  <a:cxn ang="0">
                    <a:pos x="1410" y="632"/>
                  </a:cxn>
                  <a:cxn ang="0">
                    <a:pos x="1356" y="638"/>
                  </a:cxn>
                  <a:cxn ang="0">
                    <a:pos x="1296" y="640"/>
                  </a:cxn>
                  <a:cxn ang="0">
                    <a:pos x="1236" y="636"/>
                  </a:cxn>
                  <a:cxn ang="0">
                    <a:pos x="1236" y="636"/>
                  </a:cxn>
                  <a:cxn ang="0">
                    <a:pos x="1112" y="630"/>
                  </a:cxn>
                  <a:cxn ang="0">
                    <a:pos x="1000" y="628"/>
                  </a:cxn>
                  <a:cxn ang="0">
                    <a:pos x="894" y="632"/>
                  </a:cxn>
                  <a:cxn ang="0">
                    <a:pos x="844" y="634"/>
                  </a:cxn>
                  <a:cxn ang="0">
                    <a:pos x="796" y="638"/>
                  </a:cxn>
                  <a:cxn ang="0">
                    <a:pos x="750" y="642"/>
                  </a:cxn>
                  <a:cxn ang="0">
                    <a:pos x="706" y="648"/>
                  </a:cxn>
                  <a:cxn ang="0">
                    <a:pos x="662" y="656"/>
                  </a:cxn>
                  <a:cxn ang="0">
                    <a:pos x="622" y="664"/>
                  </a:cxn>
                  <a:cxn ang="0">
                    <a:pos x="582" y="674"/>
                  </a:cxn>
                  <a:cxn ang="0">
                    <a:pos x="542" y="684"/>
                  </a:cxn>
                  <a:cxn ang="0">
                    <a:pos x="506" y="696"/>
                  </a:cxn>
                  <a:cxn ang="0">
                    <a:pos x="470" y="708"/>
                  </a:cxn>
                  <a:cxn ang="0">
                    <a:pos x="434" y="722"/>
                  </a:cxn>
                  <a:cxn ang="0">
                    <a:pos x="400" y="736"/>
                  </a:cxn>
                  <a:cxn ang="0">
                    <a:pos x="368" y="752"/>
                  </a:cxn>
                  <a:cxn ang="0">
                    <a:pos x="336" y="768"/>
                  </a:cxn>
                  <a:cxn ang="0">
                    <a:pos x="304" y="786"/>
                  </a:cxn>
                  <a:cxn ang="0">
                    <a:pos x="274" y="806"/>
                  </a:cxn>
                  <a:cxn ang="0">
                    <a:pos x="244" y="826"/>
                  </a:cxn>
                  <a:cxn ang="0">
                    <a:pos x="216" y="846"/>
                  </a:cxn>
                  <a:cxn ang="0">
                    <a:pos x="160" y="892"/>
                  </a:cxn>
                  <a:cxn ang="0">
                    <a:pos x="106" y="942"/>
                  </a:cxn>
                  <a:cxn ang="0">
                    <a:pos x="54" y="994"/>
                  </a:cxn>
                  <a:cxn ang="0">
                    <a:pos x="0" y="1052"/>
                  </a:cxn>
                </a:cxnLst>
                <a:rect l="0" t="0" r="r" b="b"/>
                <a:pathLst>
                  <a:path w="2036" h="1052">
                    <a:moveTo>
                      <a:pt x="2036" y="0"/>
                    </a:moveTo>
                    <a:lnTo>
                      <a:pt x="2036" y="0"/>
                    </a:lnTo>
                    <a:lnTo>
                      <a:pt x="2030" y="30"/>
                    </a:lnTo>
                    <a:lnTo>
                      <a:pt x="2020" y="62"/>
                    </a:lnTo>
                    <a:lnTo>
                      <a:pt x="2006" y="106"/>
                    </a:lnTo>
                    <a:lnTo>
                      <a:pt x="1986" y="156"/>
                    </a:lnTo>
                    <a:lnTo>
                      <a:pt x="1960" y="214"/>
                    </a:lnTo>
                    <a:lnTo>
                      <a:pt x="1946" y="244"/>
                    </a:lnTo>
                    <a:lnTo>
                      <a:pt x="1928" y="274"/>
                    </a:lnTo>
                    <a:lnTo>
                      <a:pt x="1910" y="304"/>
                    </a:lnTo>
                    <a:lnTo>
                      <a:pt x="1888" y="336"/>
                    </a:lnTo>
                    <a:lnTo>
                      <a:pt x="1866" y="366"/>
                    </a:lnTo>
                    <a:lnTo>
                      <a:pt x="1842" y="396"/>
                    </a:lnTo>
                    <a:lnTo>
                      <a:pt x="1814" y="426"/>
                    </a:lnTo>
                    <a:lnTo>
                      <a:pt x="1786" y="456"/>
                    </a:lnTo>
                    <a:lnTo>
                      <a:pt x="1754" y="484"/>
                    </a:lnTo>
                    <a:lnTo>
                      <a:pt x="1720" y="510"/>
                    </a:lnTo>
                    <a:lnTo>
                      <a:pt x="1684" y="534"/>
                    </a:lnTo>
                    <a:lnTo>
                      <a:pt x="1644" y="556"/>
                    </a:lnTo>
                    <a:lnTo>
                      <a:pt x="1604" y="578"/>
                    </a:lnTo>
                    <a:lnTo>
                      <a:pt x="1560" y="596"/>
                    </a:lnTo>
                    <a:lnTo>
                      <a:pt x="1512" y="610"/>
                    </a:lnTo>
                    <a:lnTo>
                      <a:pt x="1464" y="622"/>
                    </a:lnTo>
                    <a:lnTo>
                      <a:pt x="1410" y="632"/>
                    </a:lnTo>
                    <a:lnTo>
                      <a:pt x="1356" y="638"/>
                    </a:lnTo>
                    <a:lnTo>
                      <a:pt x="1296" y="640"/>
                    </a:lnTo>
                    <a:lnTo>
                      <a:pt x="1236" y="636"/>
                    </a:lnTo>
                    <a:lnTo>
                      <a:pt x="1236" y="636"/>
                    </a:lnTo>
                    <a:lnTo>
                      <a:pt x="1112" y="630"/>
                    </a:lnTo>
                    <a:lnTo>
                      <a:pt x="1000" y="628"/>
                    </a:lnTo>
                    <a:lnTo>
                      <a:pt x="894" y="632"/>
                    </a:lnTo>
                    <a:lnTo>
                      <a:pt x="844" y="634"/>
                    </a:lnTo>
                    <a:lnTo>
                      <a:pt x="796" y="638"/>
                    </a:lnTo>
                    <a:lnTo>
                      <a:pt x="750" y="642"/>
                    </a:lnTo>
                    <a:lnTo>
                      <a:pt x="706" y="648"/>
                    </a:lnTo>
                    <a:lnTo>
                      <a:pt x="662" y="656"/>
                    </a:lnTo>
                    <a:lnTo>
                      <a:pt x="622" y="664"/>
                    </a:lnTo>
                    <a:lnTo>
                      <a:pt x="582" y="674"/>
                    </a:lnTo>
                    <a:lnTo>
                      <a:pt x="542" y="684"/>
                    </a:lnTo>
                    <a:lnTo>
                      <a:pt x="506" y="696"/>
                    </a:lnTo>
                    <a:lnTo>
                      <a:pt x="470" y="708"/>
                    </a:lnTo>
                    <a:lnTo>
                      <a:pt x="434" y="722"/>
                    </a:lnTo>
                    <a:lnTo>
                      <a:pt x="400" y="736"/>
                    </a:lnTo>
                    <a:lnTo>
                      <a:pt x="368" y="752"/>
                    </a:lnTo>
                    <a:lnTo>
                      <a:pt x="336" y="768"/>
                    </a:lnTo>
                    <a:lnTo>
                      <a:pt x="304" y="786"/>
                    </a:lnTo>
                    <a:lnTo>
                      <a:pt x="274" y="806"/>
                    </a:lnTo>
                    <a:lnTo>
                      <a:pt x="244" y="826"/>
                    </a:lnTo>
                    <a:lnTo>
                      <a:pt x="216" y="846"/>
                    </a:lnTo>
                    <a:lnTo>
                      <a:pt x="160" y="892"/>
                    </a:lnTo>
                    <a:lnTo>
                      <a:pt x="106" y="942"/>
                    </a:lnTo>
                    <a:lnTo>
                      <a:pt x="54" y="994"/>
                    </a:lnTo>
                    <a:lnTo>
                      <a:pt x="0" y="10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2" name="Freeform 133"/>
              <p:cNvSpPr>
                <a:spLocks/>
              </p:cNvSpPr>
              <p:nvPr/>
            </p:nvSpPr>
            <p:spPr bwMode="auto">
              <a:xfrm>
                <a:off x="1655" y="1692"/>
                <a:ext cx="2008" cy="1139"/>
              </a:xfrm>
              <a:custGeom>
                <a:avLst/>
                <a:gdLst/>
                <a:ahLst/>
                <a:cxnLst>
                  <a:cxn ang="0">
                    <a:pos x="2008" y="0"/>
                  </a:cxn>
                  <a:cxn ang="0">
                    <a:pos x="2008" y="0"/>
                  </a:cxn>
                  <a:cxn ang="0">
                    <a:pos x="2002" y="30"/>
                  </a:cxn>
                  <a:cxn ang="0">
                    <a:pos x="1994" y="64"/>
                  </a:cxn>
                  <a:cxn ang="0">
                    <a:pos x="1980" y="108"/>
                  </a:cxn>
                  <a:cxn ang="0">
                    <a:pos x="1962" y="160"/>
                  </a:cxn>
                  <a:cxn ang="0">
                    <a:pos x="1938" y="218"/>
                  </a:cxn>
                  <a:cxn ang="0">
                    <a:pos x="1924" y="248"/>
                  </a:cxn>
                  <a:cxn ang="0">
                    <a:pos x="1908" y="280"/>
                  </a:cxn>
                  <a:cxn ang="0">
                    <a:pos x="1890" y="310"/>
                  </a:cxn>
                  <a:cxn ang="0">
                    <a:pos x="1870" y="342"/>
                  </a:cxn>
                  <a:cxn ang="0">
                    <a:pos x="1848" y="374"/>
                  </a:cxn>
                  <a:cxn ang="0">
                    <a:pos x="1824" y="406"/>
                  </a:cxn>
                  <a:cxn ang="0">
                    <a:pos x="1798" y="438"/>
                  </a:cxn>
                  <a:cxn ang="0">
                    <a:pos x="1770" y="468"/>
                  </a:cxn>
                  <a:cxn ang="0">
                    <a:pos x="1740" y="496"/>
                  </a:cxn>
                  <a:cxn ang="0">
                    <a:pos x="1706" y="524"/>
                  </a:cxn>
                  <a:cxn ang="0">
                    <a:pos x="1670" y="550"/>
                  </a:cxn>
                  <a:cxn ang="0">
                    <a:pos x="1632" y="574"/>
                  </a:cxn>
                  <a:cxn ang="0">
                    <a:pos x="1592" y="598"/>
                  </a:cxn>
                  <a:cxn ang="0">
                    <a:pos x="1548" y="618"/>
                  </a:cxn>
                  <a:cxn ang="0">
                    <a:pos x="1502" y="634"/>
                  </a:cxn>
                  <a:cxn ang="0">
                    <a:pos x="1452" y="648"/>
                  </a:cxn>
                  <a:cxn ang="0">
                    <a:pos x="1400" y="660"/>
                  </a:cxn>
                  <a:cxn ang="0">
                    <a:pos x="1344" y="668"/>
                  </a:cxn>
                  <a:cxn ang="0">
                    <a:pos x="1286" y="672"/>
                  </a:cxn>
                  <a:cxn ang="0">
                    <a:pos x="1224" y="672"/>
                  </a:cxn>
                  <a:cxn ang="0">
                    <a:pos x="1224" y="672"/>
                  </a:cxn>
                  <a:cxn ang="0">
                    <a:pos x="1102" y="670"/>
                  </a:cxn>
                  <a:cxn ang="0">
                    <a:pos x="988" y="674"/>
                  </a:cxn>
                  <a:cxn ang="0">
                    <a:pos x="882" y="680"/>
                  </a:cxn>
                  <a:cxn ang="0">
                    <a:pos x="832" y="684"/>
                  </a:cxn>
                  <a:cxn ang="0">
                    <a:pos x="784" y="690"/>
                  </a:cxn>
                  <a:cxn ang="0">
                    <a:pos x="738" y="698"/>
                  </a:cxn>
                  <a:cxn ang="0">
                    <a:pos x="694" y="706"/>
                  </a:cxn>
                  <a:cxn ang="0">
                    <a:pos x="650" y="714"/>
                  </a:cxn>
                  <a:cxn ang="0">
                    <a:pos x="610" y="724"/>
                  </a:cxn>
                  <a:cxn ang="0">
                    <a:pos x="570" y="734"/>
                  </a:cxn>
                  <a:cxn ang="0">
                    <a:pos x="532" y="746"/>
                  </a:cxn>
                  <a:cxn ang="0">
                    <a:pos x="494" y="760"/>
                  </a:cxn>
                  <a:cxn ang="0">
                    <a:pos x="458" y="774"/>
                  </a:cxn>
                  <a:cxn ang="0">
                    <a:pos x="424" y="788"/>
                  </a:cxn>
                  <a:cxn ang="0">
                    <a:pos x="390" y="804"/>
                  </a:cxn>
                  <a:cxn ang="0">
                    <a:pos x="358" y="822"/>
                  </a:cxn>
                  <a:cxn ang="0">
                    <a:pos x="326" y="840"/>
                  </a:cxn>
                  <a:cxn ang="0">
                    <a:pos x="296" y="860"/>
                  </a:cxn>
                  <a:cxn ang="0">
                    <a:pos x="266" y="880"/>
                  </a:cxn>
                  <a:cxn ang="0">
                    <a:pos x="238" y="900"/>
                  </a:cxn>
                  <a:cxn ang="0">
                    <a:pos x="210" y="924"/>
                  </a:cxn>
                  <a:cxn ang="0">
                    <a:pos x="154" y="970"/>
                  </a:cxn>
                  <a:cxn ang="0">
                    <a:pos x="102" y="1022"/>
                  </a:cxn>
                  <a:cxn ang="0">
                    <a:pos x="50" y="1080"/>
                  </a:cxn>
                  <a:cxn ang="0">
                    <a:pos x="0" y="1140"/>
                  </a:cxn>
                </a:cxnLst>
                <a:rect l="0" t="0" r="r" b="b"/>
                <a:pathLst>
                  <a:path w="2008" h="1140">
                    <a:moveTo>
                      <a:pt x="2008" y="0"/>
                    </a:moveTo>
                    <a:lnTo>
                      <a:pt x="2008" y="0"/>
                    </a:lnTo>
                    <a:lnTo>
                      <a:pt x="2002" y="30"/>
                    </a:lnTo>
                    <a:lnTo>
                      <a:pt x="1994" y="64"/>
                    </a:lnTo>
                    <a:lnTo>
                      <a:pt x="1980" y="108"/>
                    </a:lnTo>
                    <a:lnTo>
                      <a:pt x="1962" y="160"/>
                    </a:lnTo>
                    <a:lnTo>
                      <a:pt x="1938" y="218"/>
                    </a:lnTo>
                    <a:lnTo>
                      <a:pt x="1924" y="248"/>
                    </a:lnTo>
                    <a:lnTo>
                      <a:pt x="1908" y="280"/>
                    </a:lnTo>
                    <a:lnTo>
                      <a:pt x="1890" y="310"/>
                    </a:lnTo>
                    <a:lnTo>
                      <a:pt x="1870" y="342"/>
                    </a:lnTo>
                    <a:lnTo>
                      <a:pt x="1848" y="374"/>
                    </a:lnTo>
                    <a:lnTo>
                      <a:pt x="1824" y="406"/>
                    </a:lnTo>
                    <a:lnTo>
                      <a:pt x="1798" y="438"/>
                    </a:lnTo>
                    <a:lnTo>
                      <a:pt x="1770" y="468"/>
                    </a:lnTo>
                    <a:lnTo>
                      <a:pt x="1740" y="496"/>
                    </a:lnTo>
                    <a:lnTo>
                      <a:pt x="1706" y="524"/>
                    </a:lnTo>
                    <a:lnTo>
                      <a:pt x="1670" y="550"/>
                    </a:lnTo>
                    <a:lnTo>
                      <a:pt x="1632" y="574"/>
                    </a:lnTo>
                    <a:lnTo>
                      <a:pt x="1592" y="598"/>
                    </a:lnTo>
                    <a:lnTo>
                      <a:pt x="1548" y="618"/>
                    </a:lnTo>
                    <a:lnTo>
                      <a:pt x="1502" y="634"/>
                    </a:lnTo>
                    <a:lnTo>
                      <a:pt x="1452" y="648"/>
                    </a:lnTo>
                    <a:lnTo>
                      <a:pt x="1400" y="660"/>
                    </a:lnTo>
                    <a:lnTo>
                      <a:pt x="1344" y="668"/>
                    </a:lnTo>
                    <a:lnTo>
                      <a:pt x="1286" y="672"/>
                    </a:lnTo>
                    <a:lnTo>
                      <a:pt x="1224" y="672"/>
                    </a:lnTo>
                    <a:lnTo>
                      <a:pt x="1224" y="672"/>
                    </a:lnTo>
                    <a:lnTo>
                      <a:pt x="1102" y="670"/>
                    </a:lnTo>
                    <a:lnTo>
                      <a:pt x="988" y="674"/>
                    </a:lnTo>
                    <a:lnTo>
                      <a:pt x="882" y="680"/>
                    </a:lnTo>
                    <a:lnTo>
                      <a:pt x="832" y="684"/>
                    </a:lnTo>
                    <a:lnTo>
                      <a:pt x="784" y="690"/>
                    </a:lnTo>
                    <a:lnTo>
                      <a:pt x="738" y="698"/>
                    </a:lnTo>
                    <a:lnTo>
                      <a:pt x="694" y="706"/>
                    </a:lnTo>
                    <a:lnTo>
                      <a:pt x="650" y="714"/>
                    </a:lnTo>
                    <a:lnTo>
                      <a:pt x="610" y="724"/>
                    </a:lnTo>
                    <a:lnTo>
                      <a:pt x="570" y="734"/>
                    </a:lnTo>
                    <a:lnTo>
                      <a:pt x="532" y="746"/>
                    </a:lnTo>
                    <a:lnTo>
                      <a:pt x="494" y="760"/>
                    </a:lnTo>
                    <a:lnTo>
                      <a:pt x="458" y="774"/>
                    </a:lnTo>
                    <a:lnTo>
                      <a:pt x="424" y="788"/>
                    </a:lnTo>
                    <a:lnTo>
                      <a:pt x="390" y="804"/>
                    </a:lnTo>
                    <a:lnTo>
                      <a:pt x="358" y="822"/>
                    </a:lnTo>
                    <a:lnTo>
                      <a:pt x="326" y="840"/>
                    </a:lnTo>
                    <a:lnTo>
                      <a:pt x="296" y="860"/>
                    </a:lnTo>
                    <a:lnTo>
                      <a:pt x="266" y="880"/>
                    </a:lnTo>
                    <a:lnTo>
                      <a:pt x="238" y="900"/>
                    </a:lnTo>
                    <a:lnTo>
                      <a:pt x="210" y="924"/>
                    </a:lnTo>
                    <a:lnTo>
                      <a:pt x="154" y="970"/>
                    </a:lnTo>
                    <a:lnTo>
                      <a:pt x="102" y="1022"/>
                    </a:lnTo>
                    <a:lnTo>
                      <a:pt x="50" y="1080"/>
                    </a:lnTo>
                    <a:lnTo>
                      <a:pt x="0" y="11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3" name="Freeform 134"/>
              <p:cNvSpPr>
                <a:spLocks/>
              </p:cNvSpPr>
              <p:nvPr/>
            </p:nvSpPr>
            <p:spPr bwMode="auto">
              <a:xfrm>
                <a:off x="1689" y="1645"/>
                <a:ext cx="1978" cy="1226"/>
              </a:xfrm>
              <a:custGeom>
                <a:avLst/>
                <a:gdLst/>
                <a:ahLst/>
                <a:cxnLst>
                  <a:cxn ang="0">
                    <a:pos x="1978" y="0"/>
                  </a:cxn>
                  <a:cxn ang="0">
                    <a:pos x="1978" y="0"/>
                  </a:cxn>
                  <a:cxn ang="0">
                    <a:pos x="1972" y="30"/>
                  </a:cxn>
                  <a:cxn ang="0">
                    <a:pos x="1966" y="64"/>
                  </a:cxn>
                  <a:cxn ang="0">
                    <a:pos x="1954" y="108"/>
                  </a:cxn>
                  <a:cxn ang="0">
                    <a:pos x="1938" y="162"/>
                  </a:cxn>
                  <a:cxn ang="0">
                    <a:pos x="1914" y="222"/>
                  </a:cxn>
                  <a:cxn ang="0">
                    <a:pos x="1902" y="252"/>
                  </a:cxn>
                  <a:cxn ang="0">
                    <a:pos x="1886" y="284"/>
                  </a:cxn>
                  <a:cxn ang="0">
                    <a:pos x="1870" y="318"/>
                  </a:cxn>
                  <a:cxn ang="0">
                    <a:pos x="1850" y="350"/>
                  </a:cxn>
                  <a:cxn ang="0">
                    <a:pos x="1830" y="384"/>
                  </a:cxn>
                  <a:cxn ang="0">
                    <a:pos x="1806" y="416"/>
                  </a:cxn>
                  <a:cxn ang="0">
                    <a:pos x="1782" y="448"/>
                  </a:cxn>
                  <a:cxn ang="0">
                    <a:pos x="1754" y="480"/>
                  </a:cxn>
                  <a:cxn ang="0">
                    <a:pos x="1724" y="510"/>
                  </a:cxn>
                  <a:cxn ang="0">
                    <a:pos x="1692" y="540"/>
                  </a:cxn>
                  <a:cxn ang="0">
                    <a:pos x="1656" y="568"/>
                  </a:cxn>
                  <a:cxn ang="0">
                    <a:pos x="1620" y="594"/>
                  </a:cxn>
                  <a:cxn ang="0">
                    <a:pos x="1578" y="618"/>
                  </a:cxn>
                  <a:cxn ang="0">
                    <a:pos x="1536" y="640"/>
                  </a:cxn>
                  <a:cxn ang="0">
                    <a:pos x="1490" y="658"/>
                  </a:cxn>
                  <a:cxn ang="0">
                    <a:pos x="1440" y="674"/>
                  </a:cxn>
                  <a:cxn ang="0">
                    <a:pos x="1388" y="688"/>
                  </a:cxn>
                  <a:cxn ang="0">
                    <a:pos x="1334" y="698"/>
                  </a:cxn>
                  <a:cxn ang="0">
                    <a:pos x="1274" y="704"/>
                  </a:cxn>
                  <a:cxn ang="0">
                    <a:pos x="1212" y="708"/>
                  </a:cxn>
                  <a:cxn ang="0">
                    <a:pos x="1212" y="708"/>
                  </a:cxn>
                  <a:cxn ang="0">
                    <a:pos x="1090" y="710"/>
                  </a:cxn>
                  <a:cxn ang="0">
                    <a:pos x="976" y="718"/>
                  </a:cxn>
                  <a:cxn ang="0">
                    <a:pos x="870" y="728"/>
                  </a:cxn>
                  <a:cxn ang="0">
                    <a:pos x="820" y="736"/>
                  </a:cxn>
                  <a:cxn ang="0">
                    <a:pos x="772" y="744"/>
                  </a:cxn>
                  <a:cxn ang="0">
                    <a:pos x="726" y="752"/>
                  </a:cxn>
                  <a:cxn ang="0">
                    <a:pos x="682" y="762"/>
                  </a:cxn>
                  <a:cxn ang="0">
                    <a:pos x="640" y="772"/>
                  </a:cxn>
                  <a:cxn ang="0">
                    <a:pos x="598" y="784"/>
                  </a:cxn>
                  <a:cxn ang="0">
                    <a:pos x="558" y="796"/>
                  </a:cxn>
                  <a:cxn ang="0">
                    <a:pos x="520" y="810"/>
                  </a:cxn>
                  <a:cxn ang="0">
                    <a:pos x="484" y="824"/>
                  </a:cxn>
                  <a:cxn ang="0">
                    <a:pos x="448" y="840"/>
                  </a:cxn>
                  <a:cxn ang="0">
                    <a:pos x="414" y="856"/>
                  </a:cxn>
                  <a:cxn ang="0">
                    <a:pos x="382" y="874"/>
                  </a:cxn>
                  <a:cxn ang="0">
                    <a:pos x="350" y="892"/>
                  </a:cxn>
                  <a:cxn ang="0">
                    <a:pos x="318" y="912"/>
                  </a:cxn>
                  <a:cxn ang="0">
                    <a:pos x="288" y="932"/>
                  </a:cxn>
                  <a:cxn ang="0">
                    <a:pos x="260" y="954"/>
                  </a:cxn>
                  <a:cxn ang="0">
                    <a:pos x="230" y="976"/>
                  </a:cxn>
                  <a:cxn ang="0">
                    <a:pos x="204" y="1000"/>
                  </a:cxn>
                  <a:cxn ang="0">
                    <a:pos x="150" y="1050"/>
                  </a:cxn>
                  <a:cxn ang="0">
                    <a:pos x="98" y="1104"/>
                  </a:cxn>
                  <a:cxn ang="0">
                    <a:pos x="48" y="1164"/>
                  </a:cxn>
                  <a:cxn ang="0">
                    <a:pos x="0" y="1226"/>
                  </a:cxn>
                </a:cxnLst>
                <a:rect l="0" t="0" r="r" b="b"/>
                <a:pathLst>
                  <a:path w="1978" h="1226">
                    <a:moveTo>
                      <a:pt x="1978" y="0"/>
                    </a:moveTo>
                    <a:lnTo>
                      <a:pt x="1978" y="0"/>
                    </a:lnTo>
                    <a:lnTo>
                      <a:pt x="1972" y="30"/>
                    </a:lnTo>
                    <a:lnTo>
                      <a:pt x="1966" y="64"/>
                    </a:lnTo>
                    <a:lnTo>
                      <a:pt x="1954" y="108"/>
                    </a:lnTo>
                    <a:lnTo>
                      <a:pt x="1938" y="162"/>
                    </a:lnTo>
                    <a:lnTo>
                      <a:pt x="1914" y="222"/>
                    </a:lnTo>
                    <a:lnTo>
                      <a:pt x="1902" y="252"/>
                    </a:lnTo>
                    <a:lnTo>
                      <a:pt x="1886" y="284"/>
                    </a:lnTo>
                    <a:lnTo>
                      <a:pt x="1870" y="318"/>
                    </a:lnTo>
                    <a:lnTo>
                      <a:pt x="1850" y="350"/>
                    </a:lnTo>
                    <a:lnTo>
                      <a:pt x="1830" y="384"/>
                    </a:lnTo>
                    <a:lnTo>
                      <a:pt x="1806" y="416"/>
                    </a:lnTo>
                    <a:lnTo>
                      <a:pt x="1782" y="448"/>
                    </a:lnTo>
                    <a:lnTo>
                      <a:pt x="1754" y="480"/>
                    </a:lnTo>
                    <a:lnTo>
                      <a:pt x="1724" y="510"/>
                    </a:lnTo>
                    <a:lnTo>
                      <a:pt x="1692" y="540"/>
                    </a:lnTo>
                    <a:lnTo>
                      <a:pt x="1656" y="568"/>
                    </a:lnTo>
                    <a:lnTo>
                      <a:pt x="1620" y="594"/>
                    </a:lnTo>
                    <a:lnTo>
                      <a:pt x="1578" y="618"/>
                    </a:lnTo>
                    <a:lnTo>
                      <a:pt x="1536" y="640"/>
                    </a:lnTo>
                    <a:lnTo>
                      <a:pt x="1490" y="658"/>
                    </a:lnTo>
                    <a:lnTo>
                      <a:pt x="1440" y="674"/>
                    </a:lnTo>
                    <a:lnTo>
                      <a:pt x="1388" y="688"/>
                    </a:lnTo>
                    <a:lnTo>
                      <a:pt x="1334" y="698"/>
                    </a:lnTo>
                    <a:lnTo>
                      <a:pt x="1274" y="704"/>
                    </a:lnTo>
                    <a:lnTo>
                      <a:pt x="1212" y="708"/>
                    </a:lnTo>
                    <a:lnTo>
                      <a:pt x="1212" y="708"/>
                    </a:lnTo>
                    <a:lnTo>
                      <a:pt x="1090" y="710"/>
                    </a:lnTo>
                    <a:lnTo>
                      <a:pt x="976" y="718"/>
                    </a:lnTo>
                    <a:lnTo>
                      <a:pt x="870" y="728"/>
                    </a:lnTo>
                    <a:lnTo>
                      <a:pt x="820" y="736"/>
                    </a:lnTo>
                    <a:lnTo>
                      <a:pt x="772" y="744"/>
                    </a:lnTo>
                    <a:lnTo>
                      <a:pt x="726" y="752"/>
                    </a:lnTo>
                    <a:lnTo>
                      <a:pt x="682" y="762"/>
                    </a:lnTo>
                    <a:lnTo>
                      <a:pt x="640" y="772"/>
                    </a:lnTo>
                    <a:lnTo>
                      <a:pt x="598" y="784"/>
                    </a:lnTo>
                    <a:lnTo>
                      <a:pt x="558" y="796"/>
                    </a:lnTo>
                    <a:lnTo>
                      <a:pt x="520" y="810"/>
                    </a:lnTo>
                    <a:lnTo>
                      <a:pt x="484" y="824"/>
                    </a:lnTo>
                    <a:lnTo>
                      <a:pt x="448" y="840"/>
                    </a:lnTo>
                    <a:lnTo>
                      <a:pt x="414" y="856"/>
                    </a:lnTo>
                    <a:lnTo>
                      <a:pt x="382" y="874"/>
                    </a:lnTo>
                    <a:lnTo>
                      <a:pt x="350" y="892"/>
                    </a:lnTo>
                    <a:lnTo>
                      <a:pt x="318" y="912"/>
                    </a:lnTo>
                    <a:lnTo>
                      <a:pt x="288" y="932"/>
                    </a:lnTo>
                    <a:lnTo>
                      <a:pt x="260" y="954"/>
                    </a:lnTo>
                    <a:lnTo>
                      <a:pt x="230" y="976"/>
                    </a:lnTo>
                    <a:lnTo>
                      <a:pt x="204" y="1000"/>
                    </a:lnTo>
                    <a:lnTo>
                      <a:pt x="150" y="1050"/>
                    </a:lnTo>
                    <a:lnTo>
                      <a:pt x="98" y="1104"/>
                    </a:lnTo>
                    <a:lnTo>
                      <a:pt x="48" y="1164"/>
                    </a:lnTo>
                    <a:lnTo>
                      <a:pt x="0" y="12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4" name="Freeform 135"/>
              <p:cNvSpPr>
                <a:spLocks/>
              </p:cNvSpPr>
              <p:nvPr/>
            </p:nvSpPr>
            <p:spPr bwMode="auto">
              <a:xfrm>
                <a:off x="1725" y="1600"/>
                <a:ext cx="1944" cy="1312"/>
              </a:xfrm>
              <a:custGeom>
                <a:avLst/>
                <a:gdLst/>
                <a:ahLst/>
                <a:cxnLst>
                  <a:cxn ang="0">
                    <a:pos x="1944" y="0"/>
                  </a:cxn>
                  <a:cxn ang="0">
                    <a:pos x="1944" y="0"/>
                  </a:cxn>
                  <a:cxn ang="0">
                    <a:pos x="1940" y="30"/>
                  </a:cxn>
                  <a:cxn ang="0">
                    <a:pos x="1934" y="66"/>
                  </a:cxn>
                  <a:cxn ang="0">
                    <a:pos x="1924" y="110"/>
                  </a:cxn>
                  <a:cxn ang="0">
                    <a:pos x="1908" y="164"/>
                  </a:cxn>
                  <a:cxn ang="0">
                    <a:pos x="1888" y="226"/>
                  </a:cxn>
                  <a:cxn ang="0">
                    <a:pos x="1876" y="258"/>
                  </a:cxn>
                  <a:cxn ang="0">
                    <a:pos x="1862" y="290"/>
                  </a:cxn>
                  <a:cxn ang="0">
                    <a:pos x="1846" y="324"/>
                  </a:cxn>
                  <a:cxn ang="0">
                    <a:pos x="1828" y="358"/>
                  </a:cxn>
                  <a:cxn ang="0">
                    <a:pos x="1808" y="392"/>
                  </a:cxn>
                  <a:cxn ang="0">
                    <a:pos x="1786" y="426"/>
                  </a:cxn>
                  <a:cxn ang="0">
                    <a:pos x="1760" y="460"/>
                  </a:cxn>
                  <a:cxn ang="0">
                    <a:pos x="1734" y="492"/>
                  </a:cxn>
                  <a:cxn ang="0">
                    <a:pos x="1706" y="524"/>
                  </a:cxn>
                  <a:cxn ang="0">
                    <a:pos x="1674" y="554"/>
                  </a:cxn>
                  <a:cxn ang="0">
                    <a:pos x="1640" y="584"/>
                  </a:cxn>
                  <a:cxn ang="0">
                    <a:pos x="1602" y="612"/>
                  </a:cxn>
                  <a:cxn ang="0">
                    <a:pos x="1564" y="638"/>
                  </a:cxn>
                  <a:cxn ang="0">
                    <a:pos x="1520" y="660"/>
                  </a:cxn>
                  <a:cxn ang="0">
                    <a:pos x="1476" y="682"/>
                  </a:cxn>
                  <a:cxn ang="0">
                    <a:pos x="1426" y="700"/>
                  </a:cxn>
                  <a:cxn ang="0">
                    <a:pos x="1374" y="716"/>
                  </a:cxn>
                  <a:cxn ang="0">
                    <a:pos x="1320" y="728"/>
                  </a:cxn>
                  <a:cxn ang="0">
                    <a:pos x="1262" y="738"/>
                  </a:cxn>
                  <a:cxn ang="0">
                    <a:pos x="1200" y="742"/>
                  </a:cxn>
                  <a:cxn ang="0">
                    <a:pos x="1200" y="742"/>
                  </a:cxn>
                  <a:cxn ang="0">
                    <a:pos x="1076" y="750"/>
                  </a:cxn>
                  <a:cxn ang="0">
                    <a:pos x="962" y="762"/>
                  </a:cxn>
                  <a:cxn ang="0">
                    <a:pos x="856" y="778"/>
                  </a:cxn>
                  <a:cxn ang="0">
                    <a:pos x="806" y="786"/>
                  </a:cxn>
                  <a:cxn ang="0">
                    <a:pos x="760" y="796"/>
                  </a:cxn>
                  <a:cxn ang="0">
                    <a:pos x="714" y="806"/>
                  </a:cxn>
                  <a:cxn ang="0">
                    <a:pos x="670" y="818"/>
                  </a:cxn>
                  <a:cxn ang="0">
                    <a:pos x="626" y="830"/>
                  </a:cxn>
                  <a:cxn ang="0">
                    <a:pos x="586" y="844"/>
                  </a:cxn>
                  <a:cxn ang="0">
                    <a:pos x="546" y="858"/>
                  </a:cxn>
                  <a:cxn ang="0">
                    <a:pos x="508" y="874"/>
                  </a:cxn>
                  <a:cxn ang="0">
                    <a:pos x="472" y="890"/>
                  </a:cxn>
                  <a:cxn ang="0">
                    <a:pos x="438" y="906"/>
                  </a:cxn>
                  <a:cxn ang="0">
                    <a:pos x="404" y="924"/>
                  </a:cxn>
                  <a:cxn ang="0">
                    <a:pos x="370" y="944"/>
                  </a:cxn>
                  <a:cxn ang="0">
                    <a:pos x="340" y="964"/>
                  </a:cxn>
                  <a:cxn ang="0">
                    <a:pos x="308" y="984"/>
                  </a:cxn>
                  <a:cxn ang="0">
                    <a:pos x="280" y="1006"/>
                  </a:cxn>
                  <a:cxn ang="0">
                    <a:pos x="250" y="1028"/>
                  </a:cxn>
                  <a:cxn ang="0">
                    <a:pos x="224" y="1052"/>
                  </a:cxn>
                  <a:cxn ang="0">
                    <a:pos x="196" y="1078"/>
                  </a:cxn>
                  <a:cxn ang="0">
                    <a:pos x="144" y="1130"/>
                  </a:cxn>
                  <a:cxn ang="0">
                    <a:pos x="94" y="1186"/>
                  </a:cxn>
                  <a:cxn ang="0">
                    <a:pos x="46" y="1248"/>
                  </a:cxn>
                  <a:cxn ang="0">
                    <a:pos x="0" y="1312"/>
                  </a:cxn>
                </a:cxnLst>
                <a:rect l="0" t="0" r="r" b="b"/>
                <a:pathLst>
                  <a:path w="1944" h="1312">
                    <a:moveTo>
                      <a:pt x="1944" y="0"/>
                    </a:moveTo>
                    <a:lnTo>
                      <a:pt x="1944" y="0"/>
                    </a:lnTo>
                    <a:lnTo>
                      <a:pt x="1940" y="30"/>
                    </a:lnTo>
                    <a:lnTo>
                      <a:pt x="1934" y="66"/>
                    </a:lnTo>
                    <a:lnTo>
                      <a:pt x="1924" y="110"/>
                    </a:lnTo>
                    <a:lnTo>
                      <a:pt x="1908" y="164"/>
                    </a:lnTo>
                    <a:lnTo>
                      <a:pt x="1888" y="226"/>
                    </a:lnTo>
                    <a:lnTo>
                      <a:pt x="1876" y="258"/>
                    </a:lnTo>
                    <a:lnTo>
                      <a:pt x="1862" y="290"/>
                    </a:lnTo>
                    <a:lnTo>
                      <a:pt x="1846" y="324"/>
                    </a:lnTo>
                    <a:lnTo>
                      <a:pt x="1828" y="358"/>
                    </a:lnTo>
                    <a:lnTo>
                      <a:pt x="1808" y="392"/>
                    </a:lnTo>
                    <a:lnTo>
                      <a:pt x="1786" y="426"/>
                    </a:lnTo>
                    <a:lnTo>
                      <a:pt x="1760" y="460"/>
                    </a:lnTo>
                    <a:lnTo>
                      <a:pt x="1734" y="492"/>
                    </a:lnTo>
                    <a:lnTo>
                      <a:pt x="1706" y="524"/>
                    </a:lnTo>
                    <a:lnTo>
                      <a:pt x="1674" y="554"/>
                    </a:lnTo>
                    <a:lnTo>
                      <a:pt x="1640" y="584"/>
                    </a:lnTo>
                    <a:lnTo>
                      <a:pt x="1602" y="612"/>
                    </a:lnTo>
                    <a:lnTo>
                      <a:pt x="1564" y="638"/>
                    </a:lnTo>
                    <a:lnTo>
                      <a:pt x="1520" y="660"/>
                    </a:lnTo>
                    <a:lnTo>
                      <a:pt x="1476" y="682"/>
                    </a:lnTo>
                    <a:lnTo>
                      <a:pt x="1426" y="700"/>
                    </a:lnTo>
                    <a:lnTo>
                      <a:pt x="1374" y="716"/>
                    </a:lnTo>
                    <a:lnTo>
                      <a:pt x="1320" y="728"/>
                    </a:lnTo>
                    <a:lnTo>
                      <a:pt x="1262" y="738"/>
                    </a:lnTo>
                    <a:lnTo>
                      <a:pt x="1200" y="742"/>
                    </a:lnTo>
                    <a:lnTo>
                      <a:pt x="1200" y="742"/>
                    </a:lnTo>
                    <a:lnTo>
                      <a:pt x="1076" y="750"/>
                    </a:lnTo>
                    <a:lnTo>
                      <a:pt x="962" y="762"/>
                    </a:lnTo>
                    <a:lnTo>
                      <a:pt x="856" y="778"/>
                    </a:lnTo>
                    <a:lnTo>
                      <a:pt x="806" y="786"/>
                    </a:lnTo>
                    <a:lnTo>
                      <a:pt x="760" y="796"/>
                    </a:lnTo>
                    <a:lnTo>
                      <a:pt x="714" y="806"/>
                    </a:lnTo>
                    <a:lnTo>
                      <a:pt x="670" y="818"/>
                    </a:lnTo>
                    <a:lnTo>
                      <a:pt x="626" y="830"/>
                    </a:lnTo>
                    <a:lnTo>
                      <a:pt x="586" y="844"/>
                    </a:lnTo>
                    <a:lnTo>
                      <a:pt x="546" y="858"/>
                    </a:lnTo>
                    <a:lnTo>
                      <a:pt x="508" y="874"/>
                    </a:lnTo>
                    <a:lnTo>
                      <a:pt x="472" y="890"/>
                    </a:lnTo>
                    <a:lnTo>
                      <a:pt x="438" y="906"/>
                    </a:lnTo>
                    <a:lnTo>
                      <a:pt x="404" y="924"/>
                    </a:lnTo>
                    <a:lnTo>
                      <a:pt x="370" y="944"/>
                    </a:lnTo>
                    <a:lnTo>
                      <a:pt x="340" y="964"/>
                    </a:lnTo>
                    <a:lnTo>
                      <a:pt x="308" y="984"/>
                    </a:lnTo>
                    <a:lnTo>
                      <a:pt x="280" y="1006"/>
                    </a:lnTo>
                    <a:lnTo>
                      <a:pt x="250" y="1028"/>
                    </a:lnTo>
                    <a:lnTo>
                      <a:pt x="224" y="1052"/>
                    </a:lnTo>
                    <a:lnTo>
                      <a:pt x="196" y="1078"/>
                    </a:lnTo>
                    <a:lnTo>
                      <a:pt x="144" y="1130"/>
                    </a:lnTo>
                    <a:lnTo>
                      <a:pt x="94" y="1186"/>
                    </a:lnTo>
                    <a:lnTo>
                      <a:pt x="46" y="1248"/>
                    </a:lnTo>
                    <a:lnTo>
                      <a:pt x="0" y="13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5" name="Freeform 136"/>
              <p:cNvSpPr>
                <a:spLocks/>
              </p:cNvSpPr>
              <p:nvPr/>
            </p:nvSpPr>
            <p:spPr bwMode="auto">
              <a:xfrm>
                <a:off x="1762" y="1553"/>
                <a:ext cx="1910" cy="1400"/>
              </a:xfrm>
              <a:custGeom>
                <a:avLst/>
                <a:gdLst/>
                <a:ahLst/>
                <a:cxnLst>
                  <a:cxn ang="0">
                    <a:pos x="1910" y="0"/>
                  </a:cxn>
                  <a:cxn ang="0">
                    <a:pos x="1910" y="0"/>
                  </a:cxn>
                  <a:cxn ang="0">
                    <a:pos x="1906" y="32"/>
                  </a:cxn>
                  <a:cxn ang="0">
                    <a:pos x="1900" y="66"/>
                  </a:cxn>
                  <a:cxn ang="0">
                    <a:pos x="1892" y="114"/>
                  </a:cxn>
                  <a:cxn ang="0">
                    <a:pos x="1878" y="168"/>
                  </a:cxn>
                  <a:cxn ang="0">
                    <a:pos x="1860" y="230"/>
                  </a:cxn>
                  <a:cxn ang="0">
                    <a:pos x="1848" y="262"/>
                  </a:cxn>
                  <a:cxn ang="0">
                    <a:pos x="1834" y="296"/>
                  </a:cxn>
                  <a:cxn ang="0">
                    <a:pos x="1820" y="330"/>
                  </a:cxn>
                  <a:cxn ang="0">
                    <a:pos x="1802" y="366"/>
                  </a:cxn>
                  <a:cxn ang="0">
                    <a:pos x="1784" y="400"/>
                  </a:cxn>
                  <a:cxn ang="0">
                    <a:pos x="1762" y="436"/>
                  </a:cxn>
                  <a:cxn ang="0">
                    <a:pos x="1740" y="470"/>
                  </a:cxn>
                  <a:cxn ang="0">
                    <a:pos x="1714" y="504"/>
                  </a:cxn>
                  <a:cxn ang="0">
                    <a:pos x="1686" y="538"/>
                  </a:cxn>
                  <a:cxn ang="0">
                    <a:pos x="1656" y="570"/>
                  </a:cxn>
                  <a:cxn ang="0">
                    <a:pos x="1622" y="600"/>
                  </a:cxn>
                  <a:cxn ang="0">
                    <a:pos x="1586" y="630"/>
                  </a:cxn>
                  <a:cxn ang="0">
                    <a:pos x="1546" y="658"/>
                  </a:cxn>
                  <a:cxn ang="0">
                    <a:pos x="1506" y="682"/>
                  </a:cxn>
                  <a:cxn ang="0">
                    <a:pos x="1460" y="706"/>
                  </a:cxn>
                  <a:cxn ang="0">
                    <a:pos x="1412" y="726"/>
                  </a:cxn>
                  <a:cxn ang="0">
                    <a:pos x="1360" y="744"/>
                  </a:cxn>
                  <a:cxn ang="0">
                    <a:pos x="1306" y="758"/>
                  </a:cxn>
                  <a:cxn ang="0">
                    <a:pos x="1248" y="770"/>
                  </a:cxn>
                  <a:cxn ang="0">
                    <a:pos x="1186" y="778"/>
                  </a:cxn>
                  <a:cxn ang="0">
                    <a:pos x="1186" y="778"/>
                  </a:cxn>
                  <a:cxn ang="0">
                    <a:pos x="1062" y="790"/>
                  </a:cxn>
                  <a:cxn ang="0">
                    <a:pos x="948" y="808"/>
                  </a:cxn>
                  <a:cxn ang="0">
                    <a:pos x="842" y="826"/>
                  </a:cxn>
                  <a:cxn ang="0">
                    <a:pos x="794" y="838"/>
                  </a:cxn>
                  <a:cxn ang="0">
                    <a:pos x="746" y="848"/>
                  </a:cxn>
                  <a:cxn ang="0">
                    <a:pos x="700" y="862"/>
                  </a:cxn>
                  <a:cxn ang="0">
                    <a:pos x="656" y="874"/>
                  </a:cxn>
                  <a:cxn ang="0">
                    <a:pos x="614" y="888"/>
                  </a:cxn>
                  <a:cxn ang="0">
                    <a:pos x="574" y="904"/>
                  </a:cxn>
                  <a:cxn ang="0">
                    <a:pos x="534" y="920"/>
                  </a:cxn>
                  <a:cxn ang="0">
                    <a:pos x="496" y="936"/>
                  </a:cxn>
                  <a:cxn ang="0">
                    <a:pos x="460" y="954"/>
                  </a:cxn>
                  <a:cxn ang="0">
                    <a:pos x="426" y="972"/>
                  </a:cxn>
                  <a:cxn ang="0">
                    <a:pos x="392" y="992"/>
                  </a:cxn>
                  <a:cxn ang="0">
                    <a:pos x="360" y="1012"/>
                  </a:cxn>
                  <a:cxn ang="0">
                    <a:pos x="330" y="1034"/>
                  </a:cxn>
                  <a:cxn ang="0">
                    <a:pos x="300" y="1056"/>
                  </a:cxn>
                  <a:cxn ang="0">
                    <a:pos x="272" y="1080"/>
                  </a:cxn>
                  <a:cxn ang="0">
                    <a:pos x="244" y="1104"/>
                  </a:cxn>
                  <a:cxn ang="0">
                    <a:pos x="216" y="1128"/>
                  </a:cxn>
                  <a:cxn ang="0">
                    <a:pos x="190" y="1154"/>
                  </a:cxn>
                  <a:cxn ang="0">
                    <a:pos x="140" y="1210"/>
                  </a:cxn>
                  <a:cxn ang="0">
                    <a:pos x="92" y="1268"/>
                  </a:cxn>
                  <a:cxn ang="0">
                    <a:pos x="44" y="1332"/>
                  </a:cxn>
                  <a:cxn ang="0">
                    <a:pos x="0" y="1400"/>
                  </a:cxn>
                </a:cxnLst>
                <a:rect l="0" t="0" r="r" b="b"/>
                <a:pathLst>
                  <a:path w="1910" h="1400">
                    <a:moveTo>
                      <a:pt x="1910" y="0"/>
                    </a:moveTo>
                    <a:lnTo>
                      <a:pt x="1910" y="0"/>
                    </a:lnTo>
                    <a:lnTo>
                      <a:pt x="1906" y="32"/>
                    </a:lnTo>
                    <a:lnTo>
                      <a:pt x="1900" y="66"/>
                    </a:lnTo>
                    <a:lnTo>
                      <a:pt x="1892" y="114"/>
                    </a:lnTo>
                    <a:lnTo>
                      <a:pt x="1878" y="168"/>
                    </a:lnTo>
                    <a:lnTo>
                      <a:pt x="1860" y="230"/>
                    </a:lnTo>
                    <a:lnTo>
                      <a:pt x="1848" y="262"/>
                    </a:lnTo>
                    <a:lnTo>
                      <a:pt x="1834" y="296"/>
                    </a:lnTo>
                    <a:lnTo>
                      <a:pt x="1820" y="330"/>
                    </a:lnTo>
                    <a:lnTo>
                      <a:pt x="1802" y="366"/>
                    </a:lnTo>
                    <a:lnTo>
                      <a:pt x="1784" y="400"/>
                    </a:lnTo>
                    <a:lnTo>
                      <a:pt x="1762" y="436"/>
                    </a:lnTo>
                    <a:lnTo>
                      <a:pt x="1740" y="470"/>
                    </a:lnTo>
                    <a:lnTo>
                      <a:pt x="1714" y="504"/>
                    </a:lnTo>
                    <a:lnTo>
                      <a:pt x="1686" y="538"/>
                    </a:lnTo>
                    <a:lnTo>
                      <a:pt x="1656" y="570"/>
                    </a:lnTo>
                    <a:lnTo>
                      <a:pt x="1622" y="600"/>
                    </a:lnTo>
                    <a:lnTo>
                      <a:pt x="1586" y="630"/>
                    </a:lnTo>
                    <a:lnTo>
                      <a:pt x="1546" y="658"/>
                    </a:lnTo>
                    <a:lnTo>
                      <a:pt x="1506" y="682"/>
                    </a:lnTo>
                    <a:lnTo>
                      <a:pt x="1460" y="706"/>
                    </a:lnTo>
                    <a:lnTo>
                      <a:pt x="1412" y="726"/>
                    </a:lnTo>
                    <a:lnTo>
                      <a:pt x="1360" y="744"/>
                    </a:lnTo>
                    <a:lnTo>
                      <a:pt x="1306" y="758"/>
                    </a:lnTo>
                    <a:lnTo>
                      <a:pt x="1248" y="770"/>
                    </a:lnTo>
                    <a:lnTo>
                      <a:pt x="1186" y="778"/>
                    </a:lnTo>
                    <a:lnTo>
                      <a:pt x="1186" y="778"/>
                    </a:lnTo>
                    <a:lnTo>
                      <a:pt x="1062" y="790"/>
                    </a:lnTo>
                    <a:lnTo>
                      <a:pt x="948" y="808"/>
                    </a:lnTo>
                    <a:lnTo>
                      <a:pt x="842" y="826"/>
                    </a:lnTo>
                    <a:lnTo>
                      <a:pt x="794" y="838"/>
                    </a:lnTo>
                    <a:lnTo>
                      <a:pt x="746" y="848"/>
                    </a:lnTo>
                    <a:lnTo>
                      <a:pt x="700" y="862"/>
                    </a:lnTo>
                    <a:lnTo>
                      <a:pt x="656" y="874"/>
                    </a:lnTo>
                    <a:lnTo>
                      <a:pt x="614" y="888"/>
                    </a:lnTo>
                    <a:lnTo>
                      <a:pt x="574" y="904"/>
                    </a:lnTo>
                    <a:lnTo>
                      <a:pt x="534" y="920"/>
                    </a:lnTo>
                    <a:lnTo>
                      <a:pt x="496" y="936"/>
                    </a:lnTo>
                    <a:lnTo>
                      <a:pt x="460" y="954"/>
                    </a:lnTo>
                    <a:lnTo>
                      <a:pt x="426" y="972"/>
                    </a:lnTo>
                    <a:lnTo>
                      <a:pt x="392" y="992"/>
                    </a:lnTo>
                    <a:lnTo>
                      <a:pt x="360" y="1012"/>
                    </a:lnTo>
                    <a:lnTo>
                      <a:pt x="330" y="1034"/>
                    </a:lnTo>
                    <a:lnTo>
                      <a:pt x="300" y="1056"/>
                    </a:lnTo>
                    <a:lnTo>
                      <a:pt x="272" y="1080"/>
                    </a:lnTo>
                    <a:lnTo>
                      <a:pt x="244" y="1104"/>
                    </a:lnTo>
                    <a:lnTo>
                      <a:pt x="216" y="1128"/>
                    </a:lnTo>
                    <a:lnTo>
                      <a:pt x="190" y="1154"/>
                    </a:lnTo>
                    <a:lnTo>
                      <a:pt x="140" y="1210"/>
                    </a:lnTo>
                    <a:lnTo>
                      <a:pt x="92" y="1268"/>
                    </a:lnTo>
                    <a:lnTo>
                      <a:pt x="44" y="1332"/>
                    </a:lnTo>
                    <a:lnTo>
                      <a:pt x="0" y="14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6" name="Freeform 137"/>
              <p:cNvSpPr>
                <a:spLocks/>
              </p:cNvSpPr>
              <p:nvPr/>
            </p:nvSpPr>
            <p:spPr bwMode="auto">
              <a:xfrm>
                <a:off x="1800" y="1509"/>
                <a:ext cx="1870" cy="1484"/>
              </a:xfrm>
              <a:custGeom>
                <a:avLst/>
                <a:gdLst/>
                <a:ahLst/>
                <a:cxnLst>
                  <a:cxn ang="0">
                    <a:pos x="1870" y="0"/>
                  </a:cxn>
                  <a:cxn ang="0">
                    <a:pos x="1870" y="0"/>
                  </a:cxn>
                  <a:cxn ang="0">
                    <a:pos x="1868" y="32"/>
                  </a:cxn>
                  <a:cxn ang="0">
                    <a:pos x="1864" y="68"/>
                  </a:cxn>
                  <a:cxn ang="0">
                    <a:pos x="1856" y="114"/>
                  </a:cxn>
                  <a:cxn ang="0">
                    <a:pos x="1846" y="170"/>
                  </a:cxn>
                  <a:cxn ang="0">
                    <a:pos x="1828" y="232"/>
                  </a:cxn>
                  <a:cxn ang="0">
                    <a:pos x="1818" y="266"/>
                  </a:cxn>
                  <a:cxn ang="0">
                    <a:pos x="1806" y="300"/>
                  </a:cxn>
                  <a:cxn ang="0">
                    <a:pos x="1792" y="336"/>
                  </a:cxn>
                  <a:cxn ang="0">
                    <a:pos x="1776" y="372"/>
                  </a:cxn>
                  <a:cxn ang="0">
                    <a:pos x="1758" y="408"/>
                  </a:cxn>
                  <a:cxn ang="0">
                    <a:pos x="1738" y="444"/>
                  </a:cxn>
                  <a:cxn ang="0">
                    <a:pos x="1714" y="480"/>
                  </a:cxn>
                  <a:cxn ang="0">
                    <a:pos x="1690" y="516"/>
                  </a:cxn>
                  <a:cxn ang="0">
                    <a:pos x="1664" y="550"/>
                  </a:cxn>
                  <a:cxn ang="0">
                    <a:pos x="1634" y="584"/>
                  </a:cxn>
                  <a:cxn ang="0">
                    <a:pos x="1602" y="616"/>
                  </a:cxn>
                  <a:cxn ang="0">
                    <a:pos x="1566" y="646"/>
                  </a:cxn>
                  <a:cxn ang="0">
                    <a:pos x="1528" y="676"/>
                  </a:cxn>
                  <a:cxn ang="0">
                    <a:pos x="1486" y="702"/>
                  </a:cxn>
                  <a:cxn ang="0">
                    <a:pos x="1442" y="728"/>
                  </a:cxn>
                  <a:cxn ang="0">
                    <a:pos x="1394" y="750"/>
                  </a:cxn>
                  <a:cxn ang="0">
                    <a:pos x="1344" y="770"/>
                  </a:cxn>
                  <a:cxn ang="0">
                    <a:pos x="1288" y="788"/>
                  </a:cxn>
                  <a:cxn ang="0">
                    <a:pos x="1230" y="800"/>
                  </a:cxn>
                  <a:cxn ang="0">
                    <a:pos x="1168" y="810"/>
                  </a:cxn>
                  <a:cxn ang="0">
                    <a:pos x="1168" y="810"/>
                  </a:cxn>
                  <a:cxn ang="0">
                    <a:pos x="1046" y="830"/>
                  </a:cxn>
                  <a:cxn ang="0">
                    <a:pos x="932" y="850"/>
                  </a:cxn>
                  <a:cxn ang="0">
                    <a:pos x="828" y="874"/>
                  </a:cxn>
                  <a:cxn ang="0">
                    <a:pos x="778" y="886"/>
                  </a:cxn>
                  <a:cxn ang="0">
                    <a:pos x="730" y="900"/>
                  </a:cxn>
                  <a:cxn ang="0">
                    <a:pos x="686" y="914"/>
                  </a:cxn>
                  <a:cxn ang="0">
                    <a:pos x="642" y="930"/>
                  </a:cxn>
                  <a:cxn ang="0">
                    <a:pos x="600" y="946"/>
                  </a:cxn>
                  <a:cxn ang="0">
                    <a:pos x="560" y="962"/>
                  </a:cxn>
                  <a:cxn ang="0">
                    <a:pos x="520" y="980"/>
                  </a:cxn>
                  <a:cxn ang="0">
                    <a:pos x="484" y="998"/>
                  </a:cxn>
                  <a:cxn ang="0">
                    <a:pos x="448" y="1018"/>
                  </a:cxn>
                  <a:cxn ang="0">
                    <a:pos x="414" y="1038"/>
                  </a:cxn>
                  <a:cxn ang="0">
                    <a:pos x="382" y="1058"/>
                  </a:cxn>
                  <a:cxn ang="0">
                    <a:pos x="350" y="1080"/>
                  </a:cxn>
                  <a:cxn ang="0">
                    <a:pos x="320" y="1102"/>
                  </a:cxn>
                  <a:cxn ang="0">
                    <a:pos x="290" y="1126"/>
                  </a:cxn>
                  <a:cxn ang="0">
                    <a:pos x="262" y="1150"/>
                  </a:cxn>
                  <a:cxn ang="0">
                    <a:pos x="234" y="1176"/>
                  </a:cxn>
                  <a:cxn ang="0">
                    <a:pos x="208" y="1202"/>
                  </a:cxn>
                  <a:cxn ang="0">
                    <a:pos x="182" y="1230"/>
                  </a:cxn>
                  <a:cxn ang="0">
                    <a:pos x="134" y="1286"/>
                  </a:cxn>
                  <a:cxn ang="0">
                    <a:pos x="88" y="1348"/>
                  </a:cxn>
                  <a:cxn ang="0">
                    <a:pos x="42" y="1414"/>
                  </a:cxn>
                  <a:cxn ang="0">
                    <a:pos x="0" y="1484"/>
                  </a:cxn>
                </a:cxnLst>
                <a:rect l="0" t="0" r="r" b="b"/>
                <a:pathLst>
                  <a:path w="1870" h="1484">
                    <a:moveTo>
                      <a:pt x="1870" y="0"/>
                    </a:moveTo>
                    <a:lnTo>
                      <a:pt x="1870" y="0"/>
                    </a:lnTo>
                    <a:lnTo>
                      <a:pt x="1868" y="32"/>
                    </a:lnTo>
                    <a:lnTo>
                      <a:pt x="1864" y="68"/>
                    </a:lnTo>
                    <a:lnTo>
                      <a:pt x="1856" y="114"/>
                    </a:lnTo>
                    <a:lnTo>
                      <a:pt x="1846" y="170"/>
                    </a:lnTo>
                    <a:lnTo>
                      <a:pt x="1828" y="232"/>
                    </a:lnTo>
                    <a:lnTo>
                      <a:pt x="1818" y="266"/>
                    </a:lnTo>
                    <a:lnTo>
                      <a:pt x="1806" y="300"/>
                    </a:lnTo>
                    <a:lnTo>
                      <a:pt x="1792" y="336"/>
                    </a:lnTo>
                    <a:lnTo>
                      <a:pt x="1776" y="372"/>
                    </a:lnTo>
                    <a:lnTo>
                      <a:pt x="1758" y="408"/>
                    </a:lnTo>
                    <a:lnTo>
                      <a:pt x="1738" y="444"/>
                    </a:lnTo>
                    <a:lnTo>
                      <a:pt x="1714" y="480"/>
                    </a:lnTo>
                    <a:lnTo>
                      <a:pt x="1690" y="516"/>
                    </a:lnTo>
                    <a:lnTo>
                      <a:pt x="1664" y="550"/>
                    </a:lnTo>
                    <a:lnTo>
                      <a:pt x="1634" y="584"/>
                    </a:lnTo>
                    <a:lnTo>
                      <a:pt x="1602" y="616"/>
                    </a:lnTo>
                    <a:lnTo>
                      <a:pt x="1566" y="646"/>
                    </a:lnTo>
                    <a:lnTo>
                      <a:pt x="1528" y="676"/>
                    </a:lnTo>
                    <a:lnTo>
                      <a:pt x="1486" y="702"/>
                    </a:lnTo>
                    <a:lnTo>
                      <a:pt x="1442" y="728"/>
                    </a:lnTo>
                    <a:lnTo>
                      <a:pt x="1394" y="750"/>
                    </a:lnTo>
                    <a:lnTo>
                      <a:pt x="1344" y="770"/>
                    </a:lnTo>
                    <a:lnTo>
                      <a:pt x="1288" y="788"/>
                    </a:lnTo>
                    <a:lnTo>
                      <a:pt x="1230" y="800"/>
                    </a:lnTo>
                    <a:lnTo>
                      <a:pt x="1168" y="810"/>
                    </a:lnTo>
                    <a:lnTo>
                      <a:pt x="1168" y="810"/>
                    </a:lnTo>
                    <a:lnTo>
                      <a:pt x="1046" y="830"/>
                    </a:lnTo>
                    <a:lnTo>
                      <a:pt x="932" y="850"/>
                    </a:lnTo>
                    <a:lnTo>
                      <a:pt x="828" y="874"/>
                    </a:lnTo>
                    <a:lnTo>
                      <a:pt x="778" y="886"/>
                    </a:lnTo>
                    <a:lnTo>
                      <a:pt x="730" y="900"/>
                    </a:lnTo>
                    <a:lnTo>
                      <a:pt x="686" y="914"/>
                    </a:lnTo>
                    <a:lnTo>
                      <a:pt x="642" y="930"/>
                    </a:lnTo>
                    <a:lnTo>
                      <a:pt x="600" y="946"/>
                    </a:lnTo>
                    <a:lnTo>
                      <a:pt x="560" y="962"/>
                    </a:lnTo>
                    <a:lnTo>
                      <a:pt x="520" y="980"/>
                    </a:lnTo>
                    <a:lnTo>
                      <a:pt x="484" y="998"/>
                    </a:lnTo>
                    <a:lnTo>
                      <a:pt x="448" y="1018"/>
                    </a:lnTo>
                    <a:lnTo>
                      <a:pt x="414" y="1038"/>
                    </a:lnTo>
                    <a:lnTo>
                      <a:pt x="382" y="1058"/>
                    </a:lnTo>
                    <a:lnTo>
                      <a:pt x="350" y="1080"/>
                    </a:lnTo>
                    <a:lnTo>
                      <a:pt x="320" y="1102"/>
                    </a:lnTo>
                    <a:lnTo>
                      <a:pt x="290" y="1126"/>
                    </a:lnTo>
                    <a:lnTo>
                      <a:pt x="262" y="1150"/>
                    </a:lnTo>
                    <a:lnTo>
                      <a:pt x="234" y="1176"/>
                    </a:lnTo>
                    <a:lnTo>
                      <a:pt x="208" y="1202"/>
                    </a:lnTo>
                    <a:lnTo>
                      <a:pt x="182" y="1230"/>
                    </a:lnTo>
                    <a:lnTo>
                      <a:pt x="134" y="1286"/>
                    </a:lnTo>
                    <a:lnTo>
                      <a:pt x="88" y="1348"/>
                    </a:lnTo>
                    <a:lnTo>
                      <a:pt x="42" y="1414"/>
                    </a:lnTo>
                    <a:lnTo>
                      <a:pt x="0" y="14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7" name="Freeform 138"/>
              <p:cNvSpPr>
                <a:spLocks/>
              </p:cNvSpPr>
              <p:nvPr/>
            </p:nvSpPr>
            <p:spPr bwMode="auto">
              <a:xfrm>
                <a:off x="1837" y="1465"/>
                <a:ext cx="1830" cy="1567"/>
              </a:xfrm>
              <a:custGeom>
                <a:avLst/>
                <a:gdLst/>
                <a:ahLst/>
                <a:cxnLst>
                  <a:cxn ang="0">
                    <a:pos x="1830" y="0"/>
                  </a:cxn>
                  <a:cxn ang="0">
                    <a:pos x="1830" y="0"/>
                  </a:cxn>
                  <a:cxn ang="0">
                    <a:pos x="1830" y="32"/>
                  </a:cxn>
                  <a:cxn ang="0">
                    <a:pos x="1826" y="68"/>
                  </a:cxn>
                  <a:cxn ang="0">
                    <a:pos x="1820" y="116"/>
                  </a:cxn>
                  <a:cxn ang="0">
                    <a:pos x="1810" y="172"/>
                  </a:cxn>
                  <a:cxn ang="0">
                    <a:pos x="1796" y="236"/>
                  </a:cxn>
                  <a:cxn ang="0">
                    <a:pos x="1786" y="270"/>
                  </a:cxn>
                  <a:cxn ang="0">
                    <a:pos x="1774" y="306"/>
                  </a:cxn>
                  <a:cxn ang="0">
                    <a:pos x="1762" y="342"/>
                  </a:cxn>
                  <a:cxn ang="0">
                    <a:pos x="1746" y="378"/>
                  </a:cxn>
                  <a:cxn ang="0">
                    <a:pos x="1730" y="416"/>
                  </a:cxn>
                  <a:cxn ang="0">
                    <a:pos x="1710" y="452"/>
                  </a:cxn>
                  <a:cxn ang="0">
                    <a:pos x="1690" y="490"/>
                  </a:cxn>
                  <a:cxn ang="0">
                    <a:pos x="1666" y="526"/>
                  </a:cxn>
                  <a:cxn ang="0">
                    <a:pos x="1640" y="562"/>
                  </a:cxn>
                  <a:cxn ang="0">
                    <a:pos x="1610" y="596"/>
                  </a:cxn>
                  <a:cxn ang="0">
                    <a:pos x="1580" y="630"/>
                  </a:cxn>
                  <a:cxn ang="0">
                    <a:pos x="1544" y="662"/>
                  </a:cxn>
                  <a:cxn ang="0">
                    <a:pos x="1508" y="694"/>
                  </a:cxn>
                  <a:cxn ang="0">
                    <a:pos x="1468" y="722"/>
                  </a:cxn>
                  <a:cxn ang="0">
                    <a:pos x="1424" y="750"/>
                  </a:cxn>
                  <a:cxn ang="0">
                    <a:pos x="1376" y="774"/>
                  </a:cxn>
                  <a:cxn ang="0">
                    <a:pos x="1326" y="796"/>
                  </a:cxn>
                  <a:cxn ang="0">
                    <a:pos x="1272" y="816"/>
                  </a:cxn>
                  <a:cxn ang="0">
                    <a:pos x="1214" y="832"/>
                  </a:cxn>
                  <a:cxn ang="0">
                    <a:pos x="1152" y="844"/>
                  </a:cxn>
                  <a:cxn ang="0">
                    <a:pos x="1152" y="844"/>
                  </a:cxn>
                  <a:cxn ang="0">
                    <a:pos x="1030" y="868"/>
                  </a:cxn>
                  <a:cxn ang="0">
                    <a:pos x="916" y="892"/>
                  </a:cxn>
                  <a:cxn ang="0">
                    <a:pos x="812" y="920"/>
                  </a:cxn>
                  <a:cxn ang="0">
                    <a:pos x="762" y="936"/>
                  </a:cxn>
                  <a:cxn ang="0">
                    <a:pos x="716" y="952"/>
                  </a:cxn>
                  <a:cxn ang="0">
                    <a:pos x="670" y="968"/>
                  </a:cxn>
                  <a:cxn ang="0">
                    <a:pos x="626" y="984"/>
                  </a:cxn>
                  <a:cxn ang="0">
                    <a:pos x="586" y="1002"/>
                  </a:cxn>
                  <a:cxn ang="0">
                    <a:pos x="546" y="1020"/>
                  </a:cxn>
                  <a:cxn ang="0">
                    <a:pos x="508" y="1040"/>
                  </a:cxn>
                  <a:cxn ang="0">
                    <a:pos x="472" y="1060"/>
                  </a:cxn>
                  <a:cxn ang="0">
                    <a:pos x="436" y="1080"/>
                  </a:cxn>
                  <a:cxn ang="0">
                    <a:pos x="402" y="1102"/>
                  </a:cxn>
                  <a:cxn ang="0">
                    <a:pos x="370" y="1124"/>
                  </a:cxn>
                  <a:cxn ang="0">
                    <a:pos x="340" y="1148"/>
                  </a:cxn>
                  <a:cxn ang="0">
                    <a:pos x="310" y="1172"/>
                  </a:cxn>
                  <a:cxn ang="0">
                    <a:pos x="280" y="1196"/>
                  </a:cxn>
                  <a:cxn ang="0">
                    <a:pos x="254" y="1222"/>
                  </a:cxn>
                  <a:cxn ang="0">
                    <a:pos x="226" y="1248"/>
                  </a:cxn>
                  <a:cxn ang="0">
                    <a:pos x="202" y="1276"/>
                  </a:cxn>
                  <a:cxn ang="0">
                    <a:pos x="176" y="1304"/>
                  </a:cxn>
                  <a:cxn ang="0">
                    <a:pos x="130" y="1364"/>
                  </a:cxn>
                  <a:cxn ang="0">
                    <a:pos x="84" y="1428"/>
                  </a:cxn>
                  <a:cxn ang="0">
                    <a:pos x="42" y="1496"/>
                  </a:cxn>
                  <a:cxn ang="0">
                    <a:pos x="0" y="1568"/>
                  </a:cxn>
                </a:cxnLst>
                <a:rect l="0" t="0" r="r" b="b"/>
                <a:pathLst>
                  <a:path w="1830" h="1568">
                    <a:moveTo>
                      <a:pt x="1830" y="0"/>
                    </a:moveTo>
                    <a:lnTo>
                      <a:pt x="1830" y="0"/>
                    </a:lnTo>
                    <a:lnTo>
                      <a:pt x="1830" y="32"/>
                    </a:lnTo>
                    <a:lnTo>
                      <a:pt x="1826" y="68"/>
                    </a:lnTo>
                    <a:lnTo>
                      <a:pt x="1820" y="116"/>
                    </a:lnTo>
                    <a:lnTo>
                      <a:pt x="1810" y="172"/>
                    </a:lnTo>
                    <a:lnTo>
                      <a:pt x="1796" y="236"/>
                    </a:lnTo>
                    <a:lnTo>
                      <a:pt x="1786" y="270"/>
                    </a:lnTo>
                    <a:lnTo>
                      <a:pt x="1774" y="306"/>
                    </a:lnTo>
                    <a:lnTo>
                      <a:pt x="1762" y="342"/>
                    </a:lnTo>
                    <a:lnTo>
                      <a:pt x="1746" y="378"/>
                    </a:lnTo>
                    <a:lnTo>
                      <a:pt x="1730" y="416"/>
                    </a:lnTo>
                    <a:lnTo>
                      <a:pt x="1710" y="452"/>
                    </a:lnTo>
                    <a:lnTo>
                      <a:pt x="1690" y="490"/>
                    </a:lnTo>
                    <a:lnTo>
                      <a:pt x="1666" y="526"/>
                    </a:lnTo>
                    <a:lnTo>
                      <a:pt x="1640" y="562"/>
                    </a:lnTo>
                    <a:lnTo>
                      <a:pt x="1610" y="596"/>
                    </a:lnTo>
                    <a:lnTo>
                      <a:pt x="1580" y="630"/>
                    </a:lnTo>
                    <a:lnTo>
                      <a:pt x="1544" y="662"/>
                    </a:lnTo>
                    <a:lnTo>
                      <a:pt x="1508" y="694"/>
                    </a:lnTo>
                    <a:lnTo>
                      <a:pt x="1468" y="722"/>
                    </a:lnTo>
                    <a:lnTo>
                      <a:pt x="1424" y="750"/>
                    </a:lnTo>
                    <a:lnTo>
                      <a:pt x="1376" y="774"/>
                    </a:lnTo>
                    <a:lnTo>
                      <a:pt x="1326" y="796"/>
                    </a:lnTo>
                    <a:lnTo>
                      <a:pt x="1272" y="816"/>
                    </a:lnTo>
                    <a:lnTo>
                      <a:pt x="1214" y="832"/>
                    </a:lnTo>
                    <a:lnTo>
                      <a:pt x="1152" y="844"/>
                    </a:lnTo>
                    <a:lnTo>
                      <a:pt x="1152" y="844"/>
                    </a:lnTo>
                    <a:lnTo>
                      <a:pt x="1030" y="868"/>
                    </a:lnTo>
                    <a:lnTo>
                      <a:pt x="916" y="892"/>
                    </a:lnTo>
                    <a:lnTo>
                      <a:pt x="812" y="920"/>
                    </a:lnTo>
                    <a:lnTo>
                      <a:pt x="762" y="936"/>
                    </a:lnTo>
                    <a:lnTo>
                      <a:pt x="716" y="952"/>
                    </a:lnTo>
                    <a:lnTo>
                      <a:pt x="670" y="968"/>
                    </a:lnTo>
                    <a:lnTo>
                      <a:pt x="626" y="984"/>
                    </a:lnTo>
                    <a:lnTo>
                      <a:pt x="586" y="1002"/>
                    </a:lnTo>
                    <a:lnTo>
                      <a:pt x="546" y="1020"/>
                    </a:lnTo>
                    <a:lnTo>
                      <a:pt x="508" y="1040"/>
                    </a:lnTo>
                    <a:lnTo>
                      <a:pt x="472" y="1060"/>
                    </a:lnTo>
                    <a:lnTo>
                      <a:pt x="436" y="1080"/>
                    </a:lnTo>
                    <a:lnTo>
                      <a:pt x="402" y="1102"/>
                    </a:lnTo>
                    <a:lnTo>
                      <a:pt x="370" y="1124"/>
                    </a:lnTo>
                    <a:lnTo>
                      <a:pt x="340" y="1148"/>
                    </a:lnTo>
                    <a:lnTo>
                      <a:pt x="310" y="1172"/>
                    </a:lnTo>
                    <a:lnTo>
                      <a:pt x="280" y="1196"/>
                    </a:lnTo>
                    <a:lnTo>
                      <a:pt x="254" y="1222"/>
                    </a:lnTo>
                    <a:lnTo>
                      <a:pt x="226" y="1248"/>
                    </a:lnTo>
                    <a:lnTo>
                      <a:pt x="202" y="1276"/>
                    </a:lnTo>
                    <a:lnTo>
                      <a:pt x="176" y="1304"/>
                    </a:lnTo>
                    <a:lnTo>
                      <a:pt x="130" y="1364"/>
                    </a:lnTo>
                    <a:lnTo>
                      <a:pt x="84" y="1428"/>
                    </a:lnTo>
                    <a:lnTo>
                      <a:pt x="42" y="1496"/>
                    </a:lnTo>
                    <a:lnTo>
                      <a:pt x="0" y="15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8" name="Freeform 139"/>
              <p:cNvSpPr>
                <a:spLocks/>
              </p:cNvSpPr>
              <p:nvPr/>
            </p:nvSpPr>
            <p:spPr bwMode="auto">
              <a:xfrm>
                <a:off x="1877" y="1423"/>
                <a:ext cx="1788" cy="1650"/>
              </a:xfrm>
              <a:custGeom>
                <a:avLst/>
                <a:gdLst/>
                <a:ahLst/>
                <a:cxnLst>
                  <a:cxn ang="0">
                    <a:pos x="1788" y="0"/>
                  </a:cxn>
                  <a:cxn ang="0">
                    <a:pos x="1788" y="0"/>
                  </a:cxn>
                  <a:cxn ang="0">
                    <a:pos x="1786" y="30"/>
                  </a:cxn>
                  <a:cxn ang="0">
                    <a:pos x="1784" y="68"/>
                  </a:cxn>
                  <a:cxn ang="0">
                    <a:pos x="1780" y="116"/>
                  </a:cxn>
                  <a:cxn ang="0">
                    <a:pos x="1772" y="174"/>
                  </a:cxn>
                  <a:cxn ang="0">
                    <a:pos x="1758" y="238"/>
                  </a:cxn>
                  <a:cxn ang="0">
                    <a:pos x="1750" y="272"/>
                  </a:cxn>
                  <a:cxn ang="0">
                    <a:pos x="1740" y="308"/>
                  </a:cxn>
                  <a:cxn ang="0">
                    <a:pos x="1728" y="346"/>
                  </a:cxn>
                  <a:cxn ang="0">
                    <a:pos x="1714" y="384"/>
                  </a:cxn>
                  <a:cxn ang="0">
                    <a:pos x="1698" y="420"/>
                  </a:cxn>
                  <a:cxn ang="0">
                    <a:pos x="1680" y="458"/>
                  </a:cxn>
                  <a:cxn ang="0">
                    <a:pos x="1660" y="496"/>
                  </a:cxn>
                  <a:cxn ang="0">
                    <a:pos x="1638" y="534"/>
                  </a:cxn>
                  <a:cxn ang="0">
                    <a:pos x="1612" y="572"/>
                  </a:cxn>
                  <a:cxn ang="0">
                    <a:pos x="1586" y="608"/>
                  </a:cxn>
                  <a:cxn ang="0">
                    <a:pos x="1554" y="644"/>
                  </a:cxn>
                  <a:cxn ang="0">
                    <a:pos x="1522" y="678"/>
                  </a:cxn>
                  <a:cxn ang="0">
                    <a:pos x="1484" y="710"/>
                  </a:cxn>
                  <a:cxn ang="0">
                    <a:pos x="1444" y="740"/>
                  </a:cxn>
                  <a:cxn ang="0">
                    <a:pos x="1402" y="770"/>
                  </a:cxn>
                  <a:cxn ang="0">
                    <a:pos x="1356" y="796"/>
                  </a:cxn>
                  <a:cxn ang="0">
                    <a:pos x="1306" y="820"/>
                  </a:cxn>
                  <a:cxn ang="0">
                    <a:pos x="1252" y="842"/>
                  </a:cxn>
                  <a:cxn ang="0">
                    <a:pos x="1194" y="860"/>
                  </a:cxn>
                  <a:cxn ang="0">
                    <a:pos x="1132" y="876"/>
                  </a:cxn>
                  <a:cxn ang="0">
                    <a:pos x="1132" y="876"/>
                  </a:cxn>
                  <a:cxn ang="0">
                    <a:pos x="1010" y="904"/>
                  </a:cxn>
                  <a:cxn ang="0">
                    <a:pos x="898" y="934"/>
                  </a:cxn>
                  <a:cxn ang="0">
                    <a:pos x="794" y="966"/>
                  </a:cxn>
                  <a:cxn ang="0">
                    <a:pos x="746" y="984"/>
                  </a:cxn>
                  <a:cxn ang="0">
                    <a:pos x="698" y="1000"/>
                  </a:cxn>
                  <a:cxn ang="0">
                    <a:pos x="654" y="1018"/>
                  </a:cxn>
                  <a:cxn ang="0">
                    <a:pos x="610" y="1038"/>
                  </a:cxn>
                  <a:cxn ang="0">
                    <a:pos x="570" y="1056"/>
                  </a:cxn>
                  <a:cxn ang="0">
                    <a:pos x="530" y="1078"/>
                  </a:cxn>
                  <a:cxn ang="0">
                    <a:pos x="492" y="1098"/>
                  </a:cxn>
                  <a:cxn ang="0">
                    <a:pos x="456" y="1120"/>
                  </a:cxn>
                  <a:cxn ang="0">
                    <a:pos x="422" y="1142"/>
                  </a:cxn>
                  <a:cxn ang="0">
                    <a:pos x="390" y="1164"/>
                  </a:cxn>
                  <a:cxn ang="0">
                    <a:pos x="358" y="1188"/>
                  </a:cxn>
                  <a:cxn ang="0">
                    <a:pos x="328" y="1212"/>
                  </a:cxn>
                  <a:cxn ang="0">
                    <a:pos x="298" y="1238"/>
                  </a:cxn>
                  <a:cxn ang="0">
                    <a:pos x="270" y="1264"/>
                  </a:cxn>
                  <a:cxn ang="0">
                    <a:pos x="244" y="1292"/>
                  </a:cxn>
                  <a:cxn ang="0">
                    <a:pos x="218" y="1320"/>
                  </a:cxn>
                  <a:cxn ang="0">
                    <a:pos x="192" y="1348"/>
                  </a:cxn>
                  <a:cxn ang="0">
                    <a:pos x="168" y="1378"/>
                  </a:cxn>
                  <a:cxn ang="0">
                    <a:pos x="124" y="1440"/>
                  </a:cxn>
                  <a:cxn ang="0">
                    <a:pos x="80" y="1506"/>
                  </a:cxn>
                  <a:cxn ang="0">
                    <a:pos x="40" y="1576"/>
                  </a:cxn>
                  <a:cxn ang="0">
                    <a:pos x="0" y="1650"/>
                  </a:cxn>
                </a:cxnLst>
                <a:rect l="0" t="0" r="r" b="b"/>
                <a:pathLst>
                  <a:path w="1788" h="1650">
                    <a:moveTo>
                      <a:pt x="1788" y="0"/>
                    </a:moveTo>
                    <a:lnTo>
                      <a:pt x="1788" y="0"/>
                    </a:lnTo>
                    <a:lnTo>
                      <a:pt x="1786" y="30"/>
                    </a:lnTo>
                    <a:lnTo>
                      <a:pt x="1784" y="68"/>
                    </a:lnTo>
                    <a:lnTo>
                      <a:pt x="1780" y="116"/>
                    </a:lnTo>
                    <a:lnTo>
                      <a:pt x="1772" y="174"/>
                    </a:lnTo>
                    <a:lnTo>
                      <a:pt x="1758" y="238"/>
                    </a:lnTo>
                    <a:lnTo>
                      <a:pt x="1750" y="272"/>
                    </a:lnTo>
                    <a:lnTo>
                      <a:pt x="1740" y="308"/>
                    </a:lnTo>
                    <a:lnTo>
                      <a:pt x="1728" y="346"/>
                    </a:lnTo>
                    <a:lnTo>
                      <a:pt x="1714" y="384"/>
                    </a:lnTo>
                    <a:lnTo>
                      <a:pt x="1698" y="420"/>
                    </a:lnTo>
                    <a:lnTo>
                      <a:pt x="1680" y="458"/>
                    </a:lnTo>
                    <a:lnTo>
                      <a:pt x="1660" y="496"/>
                    </a:lnTo>
                    <a:lnTo>
                      <a:pt x="1638" y="534"/>
                    </a:lnTo>
                    <a:lnTo>
                      <a:pt x="1612" y="572"/>
                    </a:lnTo>
                    <a:lnTo>
                      <a:pt x="1586" y="608"/>
                    </a:lnTo>
                    <a:lnTo>
                      <a:pt x="1554" y="644"/>
                    </a:lnTo>
                    <a:lnTo>
                      <a:pt x="1522" y="678"/>
                    </a:lnTo>
                    <a:lnTo>
                      <a:pt x="1484" y="710"/>
                    </a:lnTo>
                    <a:lnTo>
                      <a:pt x="1444" y="740"/>
                    </a:lnTo>
                    <a:lnTo>
                      <a:pt x="1402" y="770"/>
                    </a:lnTo>
                    <a:lnTo>
                      <a:pt x="1356" y="796"/>
                    </a:lnTo>
                    <a:lnTo>
                      <a:pt x="1306" y="820"/>
                    </a:lnTo>
                    <a:lnTo>
                      <a:pt x="1252" y="842"/>
                    </a:lnTo>
                    <a:lnTo>
                      <a:pt x="1194" y="860"/>
                    </a:lnTo>
                    <a:lnTo>
                      <a:pt x="1132" y="876"/>
                    </a:lnTo>
                    <a:lnTo>
                      <a:pt x="1132" y="876"/>
                    </a:lnTo>
                    <a:lnTo>
                      <a:pt x="1010" y="904"/>
                    </a:lnTo>
                    <a:lnTo>
                      <a:pt x="898" y="934"/>
                    </a:lnTo>
                    <a:lnTo>
                      <a:pt x="794" y="966"/>
                    </a:lnTo>
                    <a:lnTo>
                      <a:pt x="746" y="984"/>
                    </a:lnTo>
                    <a:lnTo>
                      <a:pt x="698" y="1000"/>
                    </a:lnTo>
                    <a:lnTo>
                      <a:pt x="654" y="1018"/>
                    </a:lnTo>
                    <a:lnTo>
                      <a:pt x="610" y="1038"/>
                    </a:lnTo>
                    <a:lnTo>
                      <a:pt x="570" y="1056"/>
                    </a:lnTo>
                    <a:lnTo>
                      <a:pt x="530" y="1078"/>
                    </a:lnTo>
                    <a:lnTo>
                      <a:pt x="492" y="1098"/>
                    </a:lnTo>
                    <a:lnTo>
                      <a:pt x="456" y="1120"/>
                    </a:lnTo>
                    <a:lnTo>
                      <a:pt x="422" y="1142"/>
                    </a:lnTo>
                    <a:lnTo>
                      <a:pt x="390" y="1164"/>
                    </a:lnTo>
                    <a:lnTo>
                      <a:pt x="358" y="1188"/>
                    </a:lnTo>
                    <a:lnTo>
                      <a:pt x="328" y="1212"/>
                    </a:lnTo>
                    <a:lnTo>
                      <a:pt x="298" y="1238"/>
                    </a:lnTo>
                    <a:lnTo>
                      <a:pt x="270" y="1264"/>
                    </a:lnTo>
                    <a:lnTo>
                      <a:pt x="244" y="1292"/>
                    </a:lnTo>
                    <a:lnTo>
                      <a:pt x="218" y="1320"/>
                    </a:lnTo>
                    <a:lnTo>
                      <a:pt x="192" y="1348"/>
                    </a:lnTo>
                    <a:lnTo>
                      <a:pt x="168" y="1378"/>
                    </a:lnTo>
                    <a:lnTo>
                      <a:pt x="124" y="1440"/>
                    </a:lnTo>
                    <a:lnTo>
                      <a:pt x="80" y="1506"/>
                    </a:lnTo>
                    <a:lnTo>
                      <a:pt x="40" y="1576"/>
                    </a:lnTo>
                    <a:lnTo>
                      <a:pt x="0" y="16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59" name="Freeform 140"/>
              <p:cNvSpPr>
                <a:spLocks/>
              </p:cNvSpPr>
              <p:nvPr/>
            </p:nvSpPr>
            <p:spPr bwMode="auto">
              <a:xfrm>
                <a:off x="1920" y="1379"/>
                <a:ext cx="1741" cy="1732"/>
              </a:xfrm>
              <a:custGeom>
                <a:avLst/>
                <a:gdLst/>
                <a:ahLst/>
                <a:cxnLst>
                  <a:cxn ang="0">
                    <a:pos x="1740" y="0"/>
                  </a:cxn>
                  <a:cxn ang="0">
                    <a:pos x="1740" y="0"/>
                  </a:cxn>
                  <a:cxn ang="0">
                    <a:pos x="1742" y="32"/>
                  </a:cxn>
                  <a:cxn ang="0">
                    <a:pos x="1740" y="70"/>
                  </a:cxn>
                  <a:cxn ang="0">
                    <a:pos x="1738" y="118"/>
                  </a:cxn>
                  <a:cxn ang="0">
                    <a:pos x="1730" y="176"/>
                  </a:cxn>
                  <a:cxn ang="0">
                    <a:pos x="1720" y="242"/>
                  </a:cxn>
                  <a:cxn ang="0">
                    <a:pos x="1712" y="278"/>
                  </a:cxn>
                  <a:cxn ang="0">
                    <a:pos x="1702" y="314"/>
                  </a:cxn>
                  <a:cxn ang="0">
                    <a:pos x="1692" y="352"/>
                  </a:cxn>
                  <a:cxn ang="0">
                    <a:pos x="1680" y="390"/>
                  </a:cxn>
                  <a:cxn ang="0">
                    <a:pos x="1664" y="428"/>
                  </a:cxn>
                  <a:cxn ang="0">
                    <a:pos x="1648" y="468"/>
                  </a:cxn>
                  <a:cxn ang="0">
                    <a:pos x="1628" y="506"/>
                  </a:cxn>
                  <a:cxn ang="0">
                    <a:pos x="1608" y="546"/>
                  </a:cxn>
                  <a:cxn ang="0">
                    <a:pos x="1584" y="584"/>
                  </a:cxn>
                  <a:cxn ang="0">
                    <a:pos x="1556" y="622"/>
                  </a:cxn>
                  <a:cxn ang="0">
                    <a:pos x="1526" y="658"/>
                  </a:cxn>
                  <a:cxn ang="0">
                    <a:pos x="1494" y="694"/>
                  </a:cxn>
                  <a:cxn ang="0">
                    <a:pos x="1458" y="728"/>
                  </a:cxn>
                  <a:cxn ang="0">
                    <a:pos x="1420" y="762"/>
                  </a:cxn>
                  <a:cxn ang="0">
                    <a:pos x="1378" y="792"/>
                  </a:cxn>
                  <a:cxn ang="0">
                    <a:pos x="1332" y="820"/>
                  </a:cxn>
                  <a:cxn ang="0">
                    <a:pos x="1282" y="846"/>
                  </a:cxn>
                  <a:cxn ang="0">
                    <a:pos x="1230" y="870"/>
                  </a:cxn>
                  <a:cxn ang="0">
                    <a:pos x="1172" y="892"/>
                  </a:cxn>
                  <a:cxn ang="0">
                    <a:pos x="1110" y="908"/>
                  </a:cxn>
                  <a:cxn ang="0">
                    <a:pos x="1110" y="908"/>
                  </a:cxn>
                  <a:cxn ang="0">
                    <a:pos x="990" y="942"/>
                  </a:cxn>
                  <a:cxn ang="0">
                    <a:pos x="878" y="976"/>
                  </a:cxn>
                  <a:cxn ang="0">
                    <a:pos x="774" y="1014"/>
                  </a:cxn>
                  <a:cxn ang="0">
                    <a:pos x="726" y="1032"/>
                  </a:cxn>
                  <a:cxn ang="0">
                    <a:pos x="680" y="1052"/>
                  </a:cxn>
                  <a:cxn ang="0">
                    <a:pos x="636" y="1072"/>
                  </a:cxn>
                  <a:cxn ang="0">
                    <a:pos x="592" y="1092"/>
                  </a:cxn>
                  <a:cxn ang="0">
                    <a:pos x="552" y="1114"/>
                  </a:cxn>
                  <a:cxn ang="0">
                    <a:pos x="514" y="1136"/>
                  </a:cxn>
                  <a:cxn ang="0">
                    <a:pos x="476" y="1158"/>
                  </a:cxn>
                  <a:cxn ang="0">
                    <a:pos x="442" y="1182"/>
                  </a:cxn>
                  <a:cxn ang="0">
                    <a:pos x="408" y="1204"/>
                  </a:cxn>
                  <a:cxn ang="0">
                    <a:pos x="374" y="1230"/>
                  </a:cxn>
                  <a:cxn ang="0">
                    <a:pos x="344" y="1254"/>
                  </a:cxn>
                  <a:cxn ang="0">
                    <a:pos x="314" y="1280"/>
                  </a:cxn>
                  <a:cxn ang="0">
                    <a:pos x="286" y="1306"/>
                  </a:cxn>
                  <a:cxn ang="0">
                    <a:pos x="258" y="1334"/>
                  </a:cxn>
                  <a:cxn ang="0">
                    <a:pos x="232" y="1362"/>
                  </a:cxn>
                  <a:cxn ang="0">
                    <a:pos x="208" y="1392"/>
                  </a:cxn>
                  <a:cxn ang="0">
                    <a:pos x="184" y="1422"/>
                  </a:cxn>
                  <a:cxn ang="0">
                    <a:pos x="160" y="1452"/>
                  </a:cxn>
                  <a:cxn ang="0">
                    <a:pos x="116" y="1516"/>
                  </a:cxn>
                  <a:cxn ang="0">
                    <a:pos x="76" y="1584"/>
                  </a:cxn>
                  <a:cxn ang="0">
                    <a:pos x="36" y="1656"/>
                  </a:cxn>
                  <a:cxn ang="0">
                    <a:pos x="0" y="1732"/>
                  </a:cxn>
                </a:cxnLst>
                <a:rect l="0" t="0" r="r" b="b"/>
                <a:pathLst>
                  <a:path w="1742" h="1732">
                    <a:moveTo>
                      <a:pt x="1740" y="0"/>
                    </a:moveTo>
                    <a:lnTo>
                      <a:pt x="1740" y="0"/>
                    </a:lnTo>
                    <a:lnTo>
                      <a:pt x="1742" y="32"/>
                    </a:lnTo>
                    <a:lnTo>
                      <a:pt x="1740" y="70"/>
                    </a:lnTo>
                    <a:lnTo>
                      <a:pt x="1738" y="118"/>
                    </a:lnTo>
                    <a:lnTo>
                      <a:pt x="1730" y="176"/>
                    </a:lnTo>
                    <a:lnTo>
                      <a:pt x="1720" y="242"/>
                    </a:lnTo>
                    <a:lnTo>
                      <a:pt x="1712" y="278"/>
                    </a:lnTo>
                    <a:lnTo>
                      <a:pt x="1702" y="314"/>
                    </a:lnTo>
                    <a:lnTo>
                      <a:pt x="1692" y="352"/>
                    </a:lnTo>
                    <a:lnTo>
                      <a:pt x="1680" y="390"/>
                    </a:lnTo>
                    <a:lnTo>
                      <a:pt x="1664" y="428"/>
                    </a:lnTo>
                    <a:lnTo>
                      <a:pt x="1648" y="468"/>
                    </a:lnTo>
                    <a:lnTo>
                      <a:pt x="1628" y="506"/>
                    </a:lnTo>
                    <a:lnTo>
                      <a:pt x="1608" y="546"/>
                    </a:lnTo>
                    <a:lnTo>
                      <a:pt x="1584" y="584"/>
                    </a:lnTo>
                    <a:lnTo>
                      <a:pt x="1556" y="622"/>
                    </a:lnTo>
                    <a:lnTo>
                      <a:pt x="1526" y="658"/>
                    </a:lnTo>
                    <a:lnTo>
                      <a:pt x="1494" y="694"/>
                    </a:lnTo>
                    <a:lnTo>
                      <a:pt x="1458" y="728"/>
                    </a:lnTo>
                    <a:lnTo>
                      <a:pt x="1420" y="762"/>
                    </a:lnTo>
                    <a:lnTo>
                      <a:pt x="1378" y="792"/>
                    </a:lnTo>
                    <a:lnTo>
                      <a:pt x="1332" y="820"/>
                    </a:lnTo>
                    <a:lnTo>
                      <a:pt x="1282" y="846"/>
                    </a:lnTo>
                    <a:lnTo>
                      <a:pt x="1230" y="870"/>
                    </a:lnTo>
                    <a:lnTo>
                      <a:pt x="1172" y="892"/>
                    </a:lnTo>
                    <a:lnTo>
                      <a:pt x="1110" y="908"/>
                    </a:lnTo>
                    <a:lnTo>
                      <a:pt x="1110" y="908"/>
                    </a:lnTo>
                    <a:lnTo>
                      <a:pt x="990" y="942"/>
                    </a:lnTo>
                    <a:lnTo>
                      <a:pt x="878" y="976"/>
                    </a:lnTo>
                    <a:lnTo>
                      <a:pt x="774" y="1014"/>
                    </a:lnTo>
                    <a:lnTo>
                      <a:pt x="726" y="1032"/>
                    </a:lnTo>
                    <a:lnTo>
                      <a:pt x="680" y="1052"/>
                    </a:lnTo>
                    <a:lnTo>
                      <a:pt x="636" y="1072"/>
                    </a:lnTo>
                    <a:lnTo>
                      <a:pt x="592" y="1092"/>
                    </a:lnTo>
                    <a:lnTo>
                      <a:pt x="552" y="1114"/>
                    </a:lnTo>
                    <a:lnTo>
                      <a:pt x="514" y="1136"/>
                    </a:lnTo>
                    <a:lnTo>
                      <a:pt x="476" y="1158"/>
                    </a:lnTo>
                    <a:lnTo>
                      <a:pt x="442" y="1182"/>
                    </a:lnTo>
                    <a:lnTo>
                      <a:pt x="408" y="1204"/>
                    </a:lnTo>
                    <a:lnTo>
                      <a:pt x="374" y="1230"/>
                    </a:lnTo>
                    <a:lnTo>
                      <a:pt x="344" y="1254"/>
                    </a:lnTo>
                    <a:lnTo>
                      <a:pt x="314" y="1280"/>
                    </a:lnTo>
                    <a:lnTo>
                      <a:pt x="286" y="1306"/>
                    </a:lnTo>
                    <a:lnTo>
                      <a:pt x="258" y="1334"/>
                    </a:lnTo>
                    <a:lnTo>
                      <a:pt x="232" y="1362"/>
                    </a:lnTo>
                    <a:lnTo>
                      <a:pt x="208" y="1392"/>
                    </a:lnTo>
                    <a:lnTo>
                      <a:pt x="184" y="1422"/>
                    </a:lnTo>
                    <a:lnTo>
                      <a:pt x="160" y="1452"/>
                    </a:lnTo>
                    <a:lnTo>
                      <a:pt x="116" y="1516"/>
                    </a:lnTo>
                    <a:lnTo>
                      <a:pt x="76" y="1584"/>
                    </a:lnTo>
                    <a:lnTo>
                      <a:pt x="36" y="1656"/>
                    </a:lnTo>
                    <a:lnTo>
                      <a:pt x="0" y="17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0" name="Freeform 141"/>
              <p:cNvSpPr>
                <a:spLocks/>
              </p:cNvSpPr>
              <p:nvPr/>
            </p:nvSpPr>
            <p:spPr bwMode="auto">
              <a:xfrm>
                <a:off x="1962" y="1339"/>
                <a:ext cx="1694" cy="1810"/>
              </a:xfrm>
              <a:custGeom>
                <a:avLst/>
                <a:gdLst/>
                <a:ahLst/>
                <a:cxnLst>
                  <a:cxn ang="0">
                    <a:pos x="1692" y="0"/>
                  </a:cxn>
                  <a:cxn ang="0">
                    <a:pos x="1692" y="0"/>
                  </a:cxn>
                  <a:cxn ang="0">
                    <a:pos x="1694" y="32"/>
                  </a:cxn>
                  <a:cxn ang="0">
                    <a:pos x="1694" y="68"/>
                  </a:cxn>
                  <a:cxn ang="0">
                    <a:pos x="1692" y="118"/>
                  </a:cxn>
                  <a:cxn ang="0">
                    <a:pos x="1688" y="176"/>
                  </a:cxn>
                  <a:cxn ang="0">
                    <a:pos x="1678" y="244"/>
                  </a:cxn>
                  <a:cxn ang="0">
                    <a:pos x="1672" y="280"/>
                  </a:cxn>
                  <a:cxn ang="0">
                    <a:pos x="1664" y="316"/>
                  </a:cxn>
                  <a:cxn ang="0">
                    <a:pos x="1654" y="354"/>
                  </a:cxn>
                  <a:cxn ang="0">
                    <a:pos x="1642" y="394"/>
                  </a:cxn>
                  <a:cxn ang="0">
                    <a:pos x="1630" y="434"/>
                  </a:cxn>
                  <a:cxn ang="0">
                    <a:pos x="1614" y="474"/>
                  </a:cxn>
                  <a:cxn ang="0">
                    <a:pos x="1596" y="514"/>
                  </a:cxn>
                  <a:cxn ang="0">
                    <a:pos x="1576" y="554"/>
                  </a:cxn>
                  <a:cxn ang="0">
                    <a:pos x="1552" y="592"/>
                  </a:cxn>
                  <a:cxn ang="0">
                    <a:pos x="1526" y="632"/>
                  </a:cxn>
                  <a:cxn ang="0">
                    <a:pos x="1498" y="670"/>
                  </a:cxn>
                  <a:cxn ang="0">
                    <a:pos x="1466" y="706"/>
                  </a:cxn>
                  <a:cxn ang="0">
                    <a:pos x="1432" y="742"/>
                  </a:cxn>
                  <a:cxn ang="0">
                    <a:pos x="1394" y="778"/>
                  </a:cxn>
                  <a:cxn ang="0">
                    <a:pos x="1352" y="810"/>
                  </a:cxn>
                  <a:cxn ang="0">
                    <a:pos x="1308" y="840"/>
                  </a:cxn>
                  <a:cxn ang="0">
                    <a:pos x="1260" y="868"/>
                  </a:cxn>
                  <a:cxn ang="0">
                    <a:pos x="1206" y="894"/>
                  </a:cxn>
                  <a:cxn ang="0">
                    <a:pos x="1150" y="918"/>
                  </a:cxn>
                  <a:cxn ang="0">
                    <a:pos x="1088" y="938"/>
                  </a:cxn>
                  <a:cxn ang="0">
                    <a:pos x="1088" y="938"/>
                  </a:cxn>
                  <a:cxn ang="0">
                    <a:pos x="968" y="976"/>
                  </a:cxn>
                  <a:cxn ang="0">
                    <a:pos x="856" y="1016"/>
                  </a:cxn>
                  <a:cxn ang="0">
                    <a:pos x="754" y="1056"/>
                  </a:cxn>
                  <a:cxn ang="0">
                    <a:pos x="706" y="1078"/>
                  </a:cxn>
                  <a:cxn ang="0">
                    <a:pos x="660" y="1100"/>
                  </a:cxn>
                  <a:cxn ang="0">
                    <a:pos x="618" y="1122"/>
                  </a:cxn>
                  <a:cxn ang="0">
                    <a:pos x="576" y="1144"/>
                  </a:cxn>
                  <a:cxn ang="0">
                    <a:pos x="536" y="1166"/>
                  </a:cxn>
                  <a:cxn ang="0">
                    <a:pos x="498" y="1190"/>
                  </a:cxn>
                  <a:cxn ang="0">
                    <a:pos x="460" y="1214"/>
                  </a:cxn>
                  <a:cxn ang="0">
                    <a:pos x="426" y="1238"/>
                  </a:cxn>
                  <a:cxn ang="0">
                    <a:pos x="392" y="1264"/>
                  </a:cxn>
                  <a:cxn ang="0">
                    <a:pos x="360" y="1290"/>
                  </a:cxn>
                  <a:cxn ang="0">
                    <a:pos x="330" y="1316"/>
                  </a:cxn>
                  <a:cxn ang="0">
                    <a:pos x="302" y="1344"/>
                  </a:cxn>
                  <a:cxn ang="0">
                    <a:pos x="274" y="1372"/>
                  </a:cxn>
                  <a:cxn ang="0">
                    <a:pos x="248" y="1400"/>
                  </a:cxn>
                  <a:cxn ang="0">
                    <a:pos x="222" y="1430"/>
                  </a:cxn>
                  <a:cxn ang="0">
                    <a:pos x="198" y="1460"/>
                  </a:cxn>
                  <a:cxn ang="0">
                    <a:pos x="174" y="1490"/>
                  </a:cxn>
                  <a:cxn ang="0">
                    <a:pos x="152" y="1522"/>
                  </a:cxn>
                  <a:cxn ang="0">
                    <a:pos x="110" y="1590"/>
                  </a:cxn>
                  <a:cxn ang="0">
                    <a:pos x="72" y="1660"/>
                  </a:cxn>
                  <a:cxn ang="0">
                    <a:pos x="36" y="1734"/>
                  </a:cxn>
                  <a:cxn ang="0">
                    <a:pos x="0" y="1810"/>
                  </a:cxn>
                </a:cxnLst>
                <a:rect l="0" t="0" r="r" b="b"/>
                <a:pathLst>
                  <a:path w="1694" h="1810">
                    <a:moveTo>
                      <a:pt x="1692" y="0"/>
                    </a:moveTo>
                    <a:lnTo>
                      <a:pt x="1692" y="0"/>
                    </a:lnTo>
                    <a:lnTo>
                      <a:pt x="1694" y="32"/>
                    </a:lnTo>
                    <a:lnTo>
                      <a:pt x="1694" y="68"/>
                    </a:lnTo>
                    <a:lnTo>
                      <a:pt x="1692" y="118"/>
                    </a:lnTo>
                    <a:lnTo>
                      <a:pt x="1688" y="176"/>
                    </a:lnTo>
                    <a:lnTo>
                      <a:pt x="1678" y="244"/>
                    </a:lnTo>
                    <a:lnTo>
                      <a:pt x="1672" y="280"/>
                    </a:lnTo>
                    <a:lnTo>
                      <a:pt x="1664" y="316"/>
                    </a:lnTo>
                    <a:lnTo>
                      <a:pt x="1654" y="354"/>
                    </a:lnTo>
                    <a:lnTo>
                      <a:pt x="1642" y="394"/>
                    </a:lnTo>
                    <a:lnTo>
                      <a:pt x="1630" y="434"/>
                    </a:lnTo>
                    <a:lnTo>
                      <a:pt x="1614" y="474"/>
                    </a:lnTo>
                    <a:lnTo>
                      <a:pt x="1596" y="514"/>
                    </a:lnTo>
                    <a:lnTo>
                      <a:pt x="1576" y="554"/>
                    </a:lnTo>
                    <a:lnTo>
                      <a:pt x="1552" y="592"/>
                    </a:lnTo>
                    <a:lnTo>
                      <a:pt x="1526" y="632"/>
                    </a:lnTo>
                    <a:lnTo>
                      <a:pt x="1498" y="670"/>
                    </a:lnTo>
                    <a:lnTo>
                      <a:pt x="1466" y="706"/>
                    </a:lnTo>
                    <a:lnTo>
                      <a:pt x="1432" y="742"/>
                    </a:lnTo>
                    <a:lnTo>
                      <a:pt x="1394" y="778"/>
                    </a:lnTo>
                    <a:lnTo>
                      <a:pt x="1352" y="810"/>
                    </a:lnTo>
                    <a:lnTo>
                      <a:pt x="1308" y="840"/>
                    </a:lnTo>
                    <a:lnTo>
                      <a:pt x="1260" y="868"/>
                    </a:lnTo>
                    <a:lnTo>
                      <a:pt x="1206" y="894"/>
                    </a:lnTo>
                    <a:lnTo>
                      <a:pt x="1150" y="918"/>
                    </a:lnTo>
                    <a:lnTo>
                      <a:pt x="1088" y="938"/>
                    </a:lnTo>
                    <a:lnTo>
                      <a:pt x="1088" y="938"/>
                    </a:lnTo>
                    <a:lnTo>
                      <a:pt x="968" y="976"/>
                    </a:lnTo>
                    <a:lnTo>
                      <a:pt x="856" y="1016"/>
                    </a:lnTo>
                    <a:lnTo>
                      <a:pt x="754" y="1056"/>
                    </a:lnTo>
                    <a:lnTo>
                      <a:pt x="706" y="1078"/>
                    </a:lnTo>
                    <a:lnTo>
                      <a:pt x="660" y="1100"/>
                    </a:lnTo>
                    <a:lnTo>
                      <a:pt x="618" y="1122"/>
                    </a:lnTo>
                    <a:lnTo>
                      <a:pt x="576" y="1144"/>
                    </a:lnTo>
                    <a:lnTo>
                      <a:pt x="536" y="1166"/>
                    </a:lnTo>
                    <a:lnTo>
                      <a:pt x="498" y="1190"/>
                    </a:lnTo>
                    <a:lnTo>
                      <a:pt x="460" y="1214"/>
                    </a:lnTo>
                    <a:lnTo>
                      <a:pt x="426" y="1238"/>
                    </a:lnTo>
                    <a:lnTo>
                      <a:pt x="392" y="1264"/>
                    </a:lnTo>
                    <a:lnTo>
                      <a:pt x="360" y="1290"/>
                    </a:lnTo>
                    <a:lnTo>
                      <a:pt x="330" y="1316"/>
                    </a:lnTo>
                    <a:lnTo>
                      <a:pt x="302" y="1344"/>
                    </a:lnTo>
                    <a:lnTo>
                      <a:pt x="274" y="1372"/>
                    </a:lnTo>
                    <a:lnTo>
                      <a:pt x="248" y="1400"/>
                    </a:lnTo>
                    <a:lnTo>
                      <a:pt x="222" y="1430"/>
                    </a:lnTo>
                    <a:lnTo>
                      <a:pt x="198" y="1460"/>
                    </a:lnTo>
                    <a:lnTo>
                      <a:pt x="174" y="1490"/>
                    </a:lnTo>
                    <a:lnTo>
                      <a:pt x="152" y="1522"/>
                    </a:lnTo>
                    <a:lnTo>
                      <a:pt x="110" y="1590"/>
                    </a:lnTo>
                    <a:lnTo>
                      <a:pt x="72" y="1660"/>
                    </a:lnTo>
                    <a:lnTo>
                      <a:pt x="36" y="1734"/>
                    </a:lnTo>
                    <a:lnTo>
                      <a:pt x="0" y="1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1" name="Freeform 142"/>
              <p:cNvSpPr>
                <a:spLocks/>
              </p:cNvSpPr>
              <p:nvPr/>
            </p:nvSpPr>
            <p:spPr bwMode="auto">
              <a:xfrm>
                <a:off x="2006" y="1297"/>
                <a:ext cx="1644" cy="1892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1640" y="0"/>
                  </a:cxn>
                  <a:cxn ang="0">
                    <a:pos x="1644" y="34"/>
                  </a:cxn>
                  <a:cxn ang="0">
                    <a:pos x="1644" y="70"/>
                  </a:cxn>
                  <a:cxn ang="0">
                    <a:pos x="1644" y="120"/>
                  </a:cxn>
                  <a:cxn ang="0">
                    <a:pos x="1642" y="180"/>
                  </a:cxn>
                  <a:cxn ang="0">
                    <a:pos x="1634" y="248"/>
                  </a:cxn>
                  <a:cxn ang="0">
                    <a:pos x="1628" y="284"/>
                  </a:cxn>
                  <a:cxn ang="0">
                    <a:pos x="1622" y="322"/>
                  </a:cxn>
                  <a:cxn ang="0">
                    <a:pos x="1614" y="360"/>
                  </a:cxn>
                  <a:cxn ang="0">
                    <a:pos x="1602" y="400"/>
                  </a:cxn>
                  <a:cxn ang="0">
                    <a:pos x="1590" y="440"/>
                  </a:cxn>
                  <a:cxn ang="0">
                    <a:pos x="1576" y="480"/>
                  </a:cxn>
                  <a:cxn ang="0">
                    <a:pos x="1560" y="522"/>
                  </a:cxn>
                  <a:cxn ang="0">
                    <a:pos x="1540" y="562"/>
                  </a:cxn>
                  <a:cxn ang="0">
                    <a:pos x="1518" y="604"/>
                  </a:cxn>
                  <a:cxn ang="0">
                    <a:pos x="1494" y="644"/>
                  </a:cxn>
                  <a:cxn ang="0">
                    <a:pos x="1466" y="684"/>
                  </a:cxn>
                  <a:cxn ang="0">
                    <a:pos x="1436" y="722"/>
                  </a:cxn>
                  <a:cxn ang="0">
                    <a:pos x="1402" y="760"/>
                  </a:cxn>
                  <a:cxn ang="0">
                    <a:pos x="1366" y="796"/>
                  </a:cxn>
                  <a:cxn ang="0">
                    <a:pos x="1326" y="830"/>
                  </a:cxn>
                  <a:cxn ang="0">
                    <a:pos x="1282" y="862"/>
                  </a:cxn>
                  <a:cxn ang="0">
                    <a:pos x="1234" y="892"/>
                  </a:cxn>
                  <a:cxn ang="0">
                    <a:pos x="1182" y="922"/>
                  </a:cxn>
                  <a:cxn ang="0">
                    <a:pos x="1126" y="946"/>
                  </a:cxn>
                  <a:cxn ang="0">
                    <a:pos x="1064" y="970"/>
                  </a:cxn>
                  <a:cxn ang="0">
                    <a:pos x="1064" y="970"/>
                  </a:cxn>
                  <a:cxn ang="0">
                    <a:pos x="944" y="1012"/>
                  </a:cxn>
                  <a:cxn ang="0">
                    <a:pos x="834" y="1056"/>
                  </a:cxn>
                  <a:cxn ang="0">
                    <a:pos x="734" y="1102"/>
                  </a:cxn>
                  <a:cxn ang="0">
                    <a:pos x="686" y="1126"/>
                  </a:cxn>
                  <a:cxn ang="0">
                    <a:pos x="640" y="1148"/>
                  </a:cxn>
                  <a:cxn ang="0">
                    <a:pos x="598" y="1172"/>
                  </a:cxn>
                  <a:cxn ang="0">
                    <a:pos x="556" y="1196"/>
                  </a:cxn>
                  <a:cxn ang="0">
                    <a:pos x="516" y="1222"/>
                  </a:cxn>
                  <a:cxn ang="0">
                    <a:pos x="480" y="1246"/>
                  </a:cxn>
                  <a:cxn ang="0">
                    <a:pos x="444" y="1272"/>
                  </a:cxn>
                  <a:cxn ang="0">
                    <a:pos x="410" y="1298"/>
                  </a:cxn>
                  <a:cxn ang="0">
                    <a:pos x="376" y="1326"/>
                  </a:cxn>
                  <a:cxn ang="0">
                    <a:pos x="346" y="1352"/>
                  </a:cxn>
                  <a:cxn ang="0">
                    <a:pos x="316" y="1380"/>
                  </a:cxn>
                  <a:cxn ang="0">
                    <a:pos x="288" y="1408"/>
                  </a:cxn>
                  <a:cxn ang="0">
                    <a:pos x="260" y="1438"/>
                  </a:cxn>
                  <a:cxn ang="0">
                    <a:pos x="236" y="1468"/>
                  </a:cxn>
                  <a:cxn ang="0">
                    <a:pos x="210" y="1498"/>
                  </a:cxn>
                  <a:cxn ang="0">
                    <a:pos x="188" y="1530"/>
                  </a:cxn>
                  <a:cxn ang="0">
                    <a:pos x="166" y="1562"/>
                  </a:cxn>
                  <a:cxn ang="0">
                    <a:pos x="144" y="1596"/>
                  </a:cxn>
                  <a:cxn ang="0">
                    <a:pos x="104" y="1664"/>
                  </a:cxn>
                  <a:cxn ang="0">
                    <a:pos x="68" y="1736"/>
                  </a:cxn>
                  <a:cxn ang="0">
                    <a:pos x="32" y="1812"/>
                  </a:cxn>
                  <a:cxn ang="0">
                    <a:pos x="0" y="1892"/>
                  </a:cxn>
                </a:cxnLst>
                <a:rect l="0" t="0" r="r" b="b"/>
                <a:pathLst>
                  <a:path w="1644" h="1892">
                    <a:moveTo>
                      <a:pt x="1640" y="0"/>
                    </a:moveTo>
                    <a:lnTo>
                      <a:pt x="1640" y="0"/>
                    </a:lnTo>
                    <a:lnTo>
                      <a:pt x="1644" y="34"/>
                    </a:lnTo>
                    <a:lnTo>
                      <a:pt x="1644" y="70"/>
                    </a:lnTo>
                    <a:lnTo>
                      <a:pt x="1644" y="120"/>
                    </a:lnTo>
                    <a:lnTo>
                      <a:pt x="1642" y="180"/>
                    </a:lnTo>
                    <a:lnTo>
                      <a:pt x="1634" y="248"/>
                    </a:lnTo>
                    <a:lnTo>
                      <a:pt x="1628" y="284"/>
                    </a:lnTo>
                    <a:lnTo>
                      <a:pt x="1622" y="322"/>
                    </a:lnTo>
                    <a:lnTo>
                      <a:pt x="1614" y="360"/>
                    </a:lnTo>
                    <a:lnTo>
                      <a:pt x="1602" y="400"/>
                    </a:lnTo>
                    <a:lnTo>
                      <a:pt x="1590" y="440"/>
                    </a:lnTo>
                    <a:lnTo>
                      <a:pt x="1576" y="480"/>
                    </a:lnTo>
                    <a:lnTo>
                      <a:pt x="1560" y="522"/>
                    </a:lnTo>
                    <a:lnTo>
                      <a:pt x="1540" y="562"/>
                    </a:lnTo>
                    <a:lnTo>
                      <a:pt x="1518" y="604"/>
                    </a:lnTo>
                    <a:lnTo>
                      <a:pt x="1494" y="644"/>
                    </a:lnTo>
                    <a:lnTo>
                      <a:pt x="1466" y="684"/>
                    </a:lnTo>
                    <a:lnTo>
                      <a:pt x="1436" y="722"/>
                    </a:lnTo>
                    <a:lnTo>
                      <a:pt x="1402" y="760"/>
                    </a:lnTo>
                    <a:lnTo>
                      <a:pt x="1366" y="796"/>
                    </a:lnTo>
                    <a:lnTo>
                      <a:pt x="1326" y="830"/>
                    </a:lnTo>
                    <a:lnTo>
                      <a:pt x="1282" y="862"/>
                    </a:lnTo>
                    <a:lnTo>
                      <a:pt x="1234" y="892"/>
                    </a:lnTo>
                    <a:lnTo>
                      <a:pt x="1182" y="922"/>
                    </a:lnTo>
                    <a:lnTo>
                      <a:pt x="1126" y="946"/>
                    </a:lnTo>
                    <a:lnTo>
                      <a:pt x="1064" y="970"/>
                    </a:lnTo>
                    <a:lnTo>
                      <a:pt x="1064" y="970"/>
                    </a:lnTo>
                    <a:lnTo>
                      <a:pt x="944" y="1012"/>
                    </a:lnTo>
                    <a:lnTo>
                      <a:pt x="834" y="1056"/>
                    </a:lnTo>
                    <a:lnTo>
                      <a:pt x="734" y="1102"/>
                    </a:lnTo>
                    <a:lnTo>
                      <a:pt x="686" y="1126"/>
                    </a:lnTo>
                    <a:lnTo>
                      <a:pt x="640" y="1148"/>
                    </a:lnTo>
                    <a:lnTo>
                      <a:pt x="598" y="1172"/>
                    </a:lnTo>
                    <a:lnTo>
                      <a:pt x="556" y="1196"/>
                    </a:lnTo>
                    <a:lnTo>
                      <a:pt x="516" y="1222"/>
                    </a:lnTo>
                    <a:lnTo>
                      <a:pt x="480" y="1246"/>
                    </a:lnTo>
                    <a:lnTo>
                      <a:pt x="444" y="1272"/>
                    </a:lnTo>
                    <a:lnTo>
                      <a:pt x="410" y="1298"/>
                    </a:lnTo>
                    <a:lnTo>
                      <a:pt x="376" y="1326"/>
                    </a:lnTo>
                    <a:lnTo>
                      <a:pt x="346" y="1352"/>
                    </a:lnTo>
                    <a:lnTo>
                      <a:pt x="316" y="1380"/>
                    </a:lnTo>
                    <a:lnTo>
                      <a:pt x="288" y="1408"/>
                    </a:lnTo>
                    <a:lnTo>
                      <a:pt x="260" y="1438"/>
                    </a:lnTo>
                    <a:lnTo>
                      <a:pt x="236" y="1468"/>
                    </a:lnTo>
                    <a:lnTo>
                      <a:pt x="210" y="1498"/>
                    </a:lnTo>
                    <a:lnTo>
                      <a:pt x="188" y="1530"/>
                    </a:lnTo>
                    <a:lnTo>
                      <a:pt x="166" y="1562"/>
                    </a:lnTo>
                    <a:lnTo>
                      <a:pt x="144" y="1596"/>
                    </a:lnTo>
                    <a:lnTo>
                      <a:pt x="104" y="1664"/>
                    </a:lnTo>
                    <a:lnTo>
                      <a:pt x="68" y="1736"/>
                    </a:lnTo>
                    <a:lnTo>
                      <a:pt x="32" y="1812"/>
                    </a:lnTo>
                    <a:lnTo>
                      <a:pt x="0" y="18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2" name="Freeform 143"/>
              <p:cNvSpPr>
                <a:spLocks/>
              </p:cNvSpPr>
              <p:nvPr/>
            </p:nvSpPr>
            <p:spPr bwMode="auto">
              <a:xfrm>
                <a:off x="2052" y="1260"/>
                <a:ext cx="1594" cy="1966"/>
              </a:xfrm>
              <a:custGeom>
                <a:avLst/>
                <a:gdLst/>
                <a:ahLst/>
                <a:cxnLst>
                  <a:cxn ang="0">
                    <a:pos x="1586" y="0"/>
                  </a:cxn>
                  <a:cxn ang="0">
                    <a:pos x="1586" y="0"/>
                  </a:cxn>
                  <a:cxn ang="0">
                    <a:pos x="1590" y="32"/>
                  </a:cxn>
                  <a:cxn ang="0">
                    <a:pos x="1592" y="70"/>
                  </a:cxn>
                  <a:cxn ang="0">
                    <a:pos x="1594" y="120"/>
                  </a:cxn>
                  <a:cxn ang="0">
                    <a:pos x="1592" y="178"/>
                  </a:cxn>
                  <a:cxn ang="0">
                    <a:pos x="1586" y="248"/>
                  </a:cxn>
                  <a:cxn ang="0">
                    <a:pos x="1582" y="284"/>
                  </a:cxn>
                  <a:cxn ang="0">
                    <a:pos x="1576" y="322"/>
                  </a:cxn>
                  <a:cxn ang="0">
                    <a:pos x="1570" y="362"/>
                  </a:cxn>
                  <a:cxn ang="0">
                    <a:pos x="1560" y="402"/>
                  </a:cxn>
                  <a:cxn ang="0">
                    <a:pos x="1548" y="444"/>
                  </a:cxn>
                  <a:cxn ang="0">
                    <a:pos x="1536" y="484"/>
                  </a:cxn>
                  <a:cxn ang="0">
                    <a:pos x="1520" y="526"/>
                  </a:cxn>
                  <a:cxn ang="0">
                    <a:pos x="1502" y="568"/>
                  </a:cxn>
                  <a:cxn ang="0">
                    <a:pos x="1482" y="610"/>
                  </a:cxn>
                  <a:cxn ang="0">
                    <a:pos x="1458" y="652"/>
                  </a:cxn>
                  <a:cxn ang="0">
                    <a:pos x="1432" y="692"/>
                  </a:cxn>
                  <a:cxn ang="0">
                    <a:pos x="1402" y="732"/>
                  </a:cxn>
                  <a:cxn ang="0">
                    <a:pos x="1370" y="772"/>
                  </a:cxn>
                  <a:cxn ang="0">
                    <a:pos x="1334" y="810"/>
                  </a:cxn>
                  <a:cxn ang="0">
                    <a:pos x="1294" y="846"/>
                  </a:cxn>
                  <a:cxn ang="0">
                    <a:pos x="1252" y="880"/>
                  </a:cxn>
                  <a:cxn ang="0">
                    <a:pos x="1204" y="914"/>
                  </a:cxn>
                  <a:cxn ang="0">
                    <a:pos x="1154" y="944"/>
                  </a:cxn>
                  <a:cxn ang="0">
                    <a:pos x="1098" y="972"/>
                  </a:cxn>
                  <a:cxn ang="0">
                    <a:pos x="1038" y="998"/>
                  </a:cxn>
                  <a:cxn ang="0">
                    <a:pos x="1038" y="998"/>
                  </a:cxn>
                  <a:cxn ang="0">
                    <a:pos x="918" y="1046"/>
                  </a:cxn>
                  <a:cxn ang="0">
                    <a:pos x="810" y="1094"/>
                  </a:cxn>
                  <a:cxn ang="0">
                    <a:pos x="710" y="1144"/>
                  </a:cxn>
                  <a:cxn ang="0">
                    <a:pos x="662" y="1168"/>
                  </a:cxn>
                  <a:cxn ang="0">
                    <a:pos x="618" y="1194"/>
                  </a:cxn>
                  <a:cxn ang="0">
                    <a:pos x="576" y="1220"/>
                  </a:cxn>
                  <a:cxn ang="0">
                    <a:pos x="536" y="1246"/>
                  </a:cxn>
                  <a:cxn ang="0">
                    <a:pos x="496" y="1272"/>
                  </a:cxn>
                  <a:cxn ang="0">
                    <a:pos x="460" y="1298"/>
                  </a:cxn>
                  <a:cxn ang="0">
                    <a:pos x="424" y="1326"/>
                  </a:cxn>
                  <a:cxn ang="0">
                    <a:pos x="390" y="1354"/>
                  </a:cxn>
                  <a:cxn ang="0">
                    <a:pos x="360" y="1382"/>
                  </a:cxn>
                  <a:cxn ang="0">
                    <a:pos x="328" y="1410"/>
                  </a:cxn>
                  <a:cxn ang="0">
                    <a:pos x="300" y="1440"/>
                  </a:cxn>
                  <a:cxn ang="0">
                    <a:pos x="272" y="1470"/>
                  </a:cxn>
                  <a:cxn ang="0">
                    <a:pos x="246" y="1500"/>
                  </a:cxn>
                  <a:cxn ang="0">
                    <a:pos x="222" y="1532"/>
                  </a:cxn>
                  <a:cxn ang="0">
                    <a:pos x="198" y="1564"/>
                  </a:cxn>
                  <a:cxn ang="0">
                    <a:pos x="176" y="1596"/>
                  </a:cxn>
                  <a:cxn ang="0">
                    <a:pos x="154" y="1628"/>
                  </a:cxn>
                  <a:cxn ang="0">
                    <a:pos x="134" y="1662"/>
                  </a:cxn>
                  <a:cxn ang="0">
                    <a:pos x="96" y="1734"/>
                  </a:cxn>
                  <a:cxn ang="0">
                    <a:pos x="62" y="1808"/>
                  </a:cxn>
                  <a:cxn ang="0">
                    <a:pos x="30" y="1886"/>
                  </a:cxn>
                  <a:cxn ang="0">
                    <a:pos x="0" y="1966"/>
                  </a:cxn>
                </a:cxnLst>
                <a:rect l="0" t="0" r="r" b="b"/>
                <a:pathLst>
                  <a:path w="1594" h="1966">
                    <a:moveTo>
                      <a:pt x="1586" y="0"/>
                    </a:moveTo>
                    <a:lnTo>
                      <a:pt x="1586" y="0"/>
                    </a:lnTo>
                    <a:lnTo>
                      <a:pt x="1590" y="32"/>
                    </a:lnTo>
                    <a:lnTo>
                      <a:pt x="1592" y="70"/>
                    </a:lnTo>
                    <a:lnTo>
                      <a:pt x="1594" y="120"/>
                    </a:lnTo>
                    <a:lnTo>
                      <a:pt x="1592" y="178"/>
                    </a:lnTo>
                    <a:lnTo>
                      <a:pt x="1586" y="248"/>
                    </a:lnTo>
                    <a:lnTo>
                      <a:pt x="1582" y="284"/>
                    </a:lnTo>
                    <a:lnTo>
                      <a:pt x="1576" y="322"/>
                    </a:lnTo>
                    <a:lnTo>
                      <a:pt x="1570" y="362"/>
                    </a:lnTo>
                    <a:lnTo>
                      <a:pt x="1560" y="402"/>
                    </a:lnTo>
                    <a:lnTo>
                      <a:pt x="1548" y="444"/>
                    </a:lnTo>
                    <a:lnTo>
                      <a:pt x="1536" y="484"/>
                    </a:lnTo>
                    <a:lnTo>
                      <a:pt x="1520" y="526"/>
                    </a:lnTo>
                    <a:lnTo>
                      <a:pt x="1502" y="568"/>
                    </a:lnTo>
                    <a:lnTo>
                      <a:pt x="1482" y="610"/>
                    </a:lnTo>
                    <a:lnTo>
                      <a:pt x="1458" y="652"/>
                    </a:lnTo>
                    <a:lnTo>
                      <a:pt x="1432" y="692"/>
                    </a:lnTo>
                    <a:lnTo>
                      <a:pt x="1402" y="732"/>
                    </a:lnTo>
                    <a:lnTo>
                      <a:pt x="1370" y="772"/>
                    </a:lnTo>
                    <a:lnTo>
                      <a:pt x="1334" y="810"/>
                    </a:lnTo>
                    <a:lnTo>
                      <a:pt x="1294" y="846"/>
                    </a:lnTo>
                    <a:lnTo>
                      <a:pt x="1252" y="880"/>
                    </a:lnTo>
                    <a:lnTo>
                      <a:pt x="1204" y="914"/>
                    </a:lnTo>
                    <a:lnTo>
                      <a:pt x="1154" y="944"/>
                    </a:lnTo>
                    <a:lnTo>
                      <a:pt x="1098" y="972"/>
                    </a:lnTo>
                    <a:lnTo>
                      <a:pt x="1038" y="998"/>
                    </a:lnTo>
                    <a:lnTo>
                      <a:pt x="1038" y="998"/>
                    </a:lnTo>
                    <a:lnTo>
                      <a:pt x="918" y="1046"/>
                    </a:lnTo>
                    <a:lnTo>
                      <a:pt x="810" y="1094"/>
                    </a:lnTo>
                    <a:lnTo>
                      <a:pt x="710" y="1144"/>
                    </a:lnTo>
                    <a:lnTo>
                      <a:pt x="662" y="1168"/>
                    </a:lnTo>
                    <a:lnTo>
                      <a:pt x="618" y="1194"/>
                    </a:lnTo>
                    <a:lnTo>
                      <a:pt x="576" y="1220"/>
                    </a:lnTo>
                    <a:lnTo>
                      <a:pt x="536" y="1246"/>
                    </a:lnTo>
                    <a:lnTo>
                      <a:pt x="496" y="1272"/>
                    </a:lnTo>
                    <a:lnTo>
                      <a:pt x="460" y="1298"/>
                    </a:lnTo>
                    <a:lnTo>
                      <a:pt x="424" y="1326"/>
                    </a:lnTo>
                    <a:lnTo>
                      <a:pt x="390" y="1354"/>
                    </a:lnTo>
                    <a:lnTo>
                      <a:pt x="360" y="1382"/>
                    </a:lnTo>
                    <a:lnTo>
                      <a:pt x="328" y="1410"/>
                    </a:lnTo>
                    <a:lnTo>
                      <a:pt x="300" y="1440"/>
                    </a:lnTo>
                    <a:lnTo>
                      <a:pt x="272" y="1470"/>
                    </a:lnTo>
                    <a:lnTo>
                      <a:pt x="246" y="1500"/>
                    </a:lnTo>
                    <a:lnTo>
                      <a:pt x="222" y="1532"/>
                    </a:lnTo>
                    <a:lnTo>
                      <a:pt x="198" y="1564"/>
                    </a:lnTo>
                    <a:lnTo>
                      <a:pt x="176" y="1596"/>
                    </a:lnTo>
                    <a:lnTo>
                      <a:pt x="154" y="1628"/>
                    </a:lnTo>
                    <a:lnTo>
                      <a:pt x="134" y="1662"/>
                    </a:lnTo>
                    <a:lnTo>
                      <a:pt x="96" y="1734"/>
                    </a:lnTo>
                    <a:lnTo>
                      <a:pt x="62" y="1808"/>
                    </a:lnTo>
                    <a:lnTo>
                      <a:pt x="30" y="1886"/>
                    </a:lnTo>
                    <a:lnTo>
                      <a:pt x="0" y="19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3" name="Freeform 144"/>
              <p:cNvSpPr>
                <a:spLocks/>
              </p:cNvSpPr>
              <p:nvPr/>
            </p:nvSpPr>
            <p:spPr bwMode="auto">
              <a:xfrm>
                <a:off x="2098" y="1219"/>
                <a:ext cx="1541" cy="2043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1530" y="0"/>
                  </a:cxn>
                  <a:cxn ang="0">
                    <a:pos x="1534" y="32"/>
                  </a:cxn>
                  <a:cxn ang="0">
                    <a:pos x="1538" y="70"/>
                  </a:cxn>
                  <a:cxn ang="0">
                    <a:pos x="1540" y="120"/>
                  </a:cxn>
                  <a:cxn ang="0">
                    <a:pos x="1542" y="182"/>
                  </a:cxn>
                  <a:cxn ang="0">
                    <a:pos x="1538" y="250"/>
                  </a:cxn>
                  <a:cxn ang="0">
                    <a:pos x="1534" y="288"/>
                  </a:cxn>
                  <a:cxn ang="0">
                    <a:pos x="1530" y="326"/>
                  </a:cxn>
                  <a:cxn ang="0">
                    <a:pos x="1524" y="366"/>
                  </a:cxn>
                  <a:cxn ang="0">
                    <a:pos x="1516" y="406"/>
                  </a:cxn>
                  <a:cxn ang="0">
                    <a:pos x="1506" y="448"/>
                  </a:cxn>
                  <a:cxn ang="0">
                    <a:pos x="1494" y="492"/>
                  </a:cxn>
                  <a:cxn ang="0">
                    <a:pos x="1480" y="534"/>
                  </a:cxn>
                  <a:cxn ang="0">
                    <a:pos x="1464" y="576"/>
                  </a:cxn>
                  <a:cxn ang="0">
                    <a:pos x="1444" y="620"/>
                  </a:cxn>
                  <a:cxn ang="0">
                    <a:pos x="1422" y="662"/>
                  </a:cxn>
                  <a:cxn ang="0">
                    <a:pos x="1396" y="704"/>
                  </a:cxn>
                  <a:cxn ang="0">
                    <a:pos x="1368" y="746"/>
                  </a:cxn>
                  <a:cxn ang="0">
                    <a:pos x="1338" y="786"/>
                  </a:cxn>
                  <a:cxn ang="0">
                    <a:pos x="1302" y="826"/>
                  </a:cxn>
                  <a:cxn ang="0">
                    <a:pos x="1264" y="864"/>
                  </a:cxn>
                  <a:cxn ang="0">
                    <a:pos x="1222" y="900"/>
                  </a:cxn>
                  <a:cxn ang="0">
                    <a:pos x="1176" y="936"/>
                  </a:cxn>
                  <a:cxn ang="0">
                    <a:pos x="1124" y="968"/>
                  </a:cxn>
                  <a:cxn ang="0">
                    <a:pos x="1070" y="998"/>
                  </a:cxn>
                  <a:cxn ang="0">
                    <a:pos x="1010" y="1026"/>
                  </a:cxn>
                  <a:cxn ang="0">
                    <a:pos x="1010" y="1026"/>
                  </a:cxn>
                  <a:cxn ang="0">
                    <a:pos x="892" y="1080"/>
                  </a:cxn>
                  <a:cxn ang="0">
                    <a:pos x="784" y="1134"/>
                  </a:cxn>
                  <a:cxn ang="0">
                    <a:pos x="686" y="1186"/>
                  </a:cxn>
                  <a:cxn ang="0">
                    <a:pos x="640" y="1214"/>
                  </a:cxn>
                  <a:cxn ang="0">
                    <a:pos x="596" y="1242"/>
                  </a:cxn>
                  <a:cxn ang="0">
                    <a:pos x="554" y="1268"/>
                  </a:cxn>
                  <a:cxn ang="0">
                    <a:pos x="514" y="1296"/>
                  </a:cxn>
                  <a:cxn ang="0">
                    <a:pos x="476" y="1324"/>
                  </a:cxn>
                  <a:cxn ang="0">
                    <a:pos x="440" y="1354"/>
                  </a:cxn>
                  <a:cxn ang="0">
                    <a:pos x="406" y="1382"/>
                  </a:cxn>
                  <a:cxn ang="0">
                    <a:pos x="374" y="1412"/>
                  </a:cxn>
                  <a:cxn ang="0">
                    <a:pos x="342" y="1440"/>
                  </a:cxn>
                  <a:cxn ang="0">
                    <a:pos x="312" y="1470"/>
                  </a:cxn>
                  <a:cxn ang="0">
                    <a:pos x="284" y="1502"/>
                  </a:cxn>
                  <a:cxn ang="0">
                    <a:pos x="258" y="1532"/>
                  </a:cxn>
                  <a:cxn ang="0">
                    <a:pos x="234" y="1564"/>
                  </a:cxn>
                  <a:cxn ang="0">
                    <a:pos x="210" y="1596"/>
                  </a:cxn>
                  <a:cxn ang="0">
                    <a:pos x="186" y="1630"/>
                  </a:cxn>
                  <a:cxn ang="0">
                    <a:pos x="166" y="1664"/>
                  </a:cxn>
                  <a:cxn ang="0">
                    <a:pos x="144" y="1698"/>
                  </a:cxn>
                  <a:cxn ang="0">
                    <a:pos x="126" y="1732"/>
                  </a:cxn>
                  <a:cxn ang="0">
                    <a:pos x="90" y="1804"/>
                  </a:cxn>
                  <a:cxn ang="0">
                    <a:pos x="56" y="1880"/>
                  </a:cxn>
                  <a:cxn ang="0">
                    <a:pos x="26" y="1960"/>
                  </a:cxn>
                  <a:cxn ang="0">
                    <a:pos x="0" y="2044"/>
                  </a:cxn>
                </a:cxnLst>
                <a:rect l="0" t="0" r="r" b="b"/>
                <a:pathLst>
                  <a:path w="1542" h="2044">
                    <a:moveTo>
                      <a:pt x="1530" y="0"/>
                    </a:moveTo>
                    <a:lnTo>
                      <a:pt x="1530" y="0"/>
                    </a:lnTo>
                    <a:lnTo>
                      <a:pt x="1534" y="32"/>
                    </a:lnTo>
                    <a:lnTo>
                      <a:pt x="1538" y="70"/>
                    </a:lnTo>
                    <a:lnTo>
                      <a:pt x="1540" y="120"/>
                    </a:lnTo>
                    <a:lnTo>
                      <a:pt x="1542" y="182"/>
                    </a:lnTo>
                    <a:lnTo>
                      <a:pt x="1538" y="250"/>
                    </a:lnTo>
                    <a:lnTo>
                      <a:pt x="1534" y="288"/>
                    </a:lnTo>
                    <a:lnTo>
                      <a:pt x="1530" y="326"/>
                    </a:lnTo>
                    <a:lnTo>
                      <a:pt x="1524" y="366"/>
                    </a:lnTo>
                    <a:lnTo>
                      <a:pt x="1516" y="406"/>
                    </a:lnTo>
                    <a:lnTo>
                      <a:pt x="1506" y="448"/>
                    </a:lnTo>
                    <a:lnTo>
                      <a:pt x="1494" y="492"/>
                    </a:lnTo>
                    <a:lnTo>
                      <a:pt x="1480" y="534"/>
                    </a:lnTo>
                    <a:lnTo>
                      <a:pt x="1464" y="576"/>
                    </a:lnTo>
                    <a:lnTo>
                      <a:pt x="1444" y="620"/>
                    </a:lnTo>
                    <a:lnTo>
                      <a:pt x="1422" y="662"/>
                    </a:lnTo>
                    <a:lnTo>
                      <a:pt x="1396" y="704"/>
                    </a:lnTo>
                    <a:lnTo>
                      <a:pt x="1368" y="746"/>
                    </a:lnTo>
                    <a:lnTo>
                      <a:pt x="1338" y="786"/>
                    </a:lnTo>
                    <a:lnTo>
                      <a:pt x="1302" y="826"/>
                    </a:lnTo>
                    <a:lnTo>
                      <a:pt x="1264" y="864"/>
                    </a:lnTo>
                    <a:lnTo>
                      <a:pt x="1222" y="900"/>
                    </a:lnTo>
                    <a:lnTo>
                      <a:pt x="1176" y="936"/>
                    </a:lnTo>
                    <a:lnTo>
                      <a:pt x="1124" y="968"/>
                    </a:lnTo>
                    <a:lnTo>
                      <a:pt x="1070" y="998"/>
                    </a:lnTo>
                    <a:lnTo>
                      <a:pt x="1010" y="1026"/>
                    </a:lnTo>
                    <a:lnTo>
                      <a:pt x="1010" y="1026"/>
                    </a:lnTo>
                    <a:lnTo>
                      <a:pt x="892" y="1080"/>
                    </a:lnTo>
                    <a:lnTo>
                      <a:pt x="784" y="1134"/>
                    </a:lnTo>
                    <a:lnTo>
                      <a:pt x="686" y="1186"/>
                    </a:lnTo>
                    <a:lnTo>
                      <a:pt x="640" y="1214"/>
                    </a:lnTo>
                    <a:lnTo>
                      <a:pt x="596" y="1242"/>
                    </a:lnTo>
                    <a:lnTo>
                      <a:pt x="554" y="1268"/>
                    </a:lnTo>
                    <a:lnTo>
                      <a:pt x="514" y="1296"/>
                    </a:lnTo>
                    <a:lnTo>
                      <a:pt x="476" y="1324"/>
                    </a:lnTo>
                    <a:lnTo>
                      <a:pt x="440" y="1354"/>
                    </a:lnTo>
                    <a:lnTo>
                      <a:pt x="406" y="1382"/>
                    </a:lnTo>
                    <a:lnTo>
                      <a:pt x="374" y="1412"/>
                    </a:lnTo>
                    <a:lnTo>
                      <a:pt x="342" y="1440"/>
                    </a:lnTo>
                    <a:lnTo>
                      <a:pt x="312" y="1470"/>
                    </a:lnTo>
                    <a:lnTo>
                      <a:pt x="284" y="1502"/>
                    </a:lnTo>
                    <a:lnTo>
                      <a:pt x="258" y="1532"/>
                    </a:lnTo>
                    <a:lnTo>
                      <a:pt x="234" y="1564"/>
                    </a:lnTo>
                    <a:lnTo>
                      <a:pt x="210" y="1596"/>
                    </a:lnTo>
                    <a:lnTo>
                      <a:pt x="186" y="1630"/>
                    </a:lnTo>
                    <a:lnTo>
                      <a:pt x="166" y="1664"/>
                    </a:lnTo>
                    <a:lnTo>
                      <a:pt x="144" y="1698"/>
                    </a:lnTo>
                    <a:lnTo>
                      <a:pt x="126" y="1732"/>
                    </a:lnTo>
                    <a:lnTo>
                      <a:pt x="90" y="1804"/>
                    </a:lnTo>
                    <a:lnTo>
                      <a:pt x="56" y="1880"/>
                    </a:lnTo>
                    <a:lnTo>
                      <a:pt x="26" y="1960"/>
                    </a:lnTo>
                    <a:lnTo>
                      <a:pt x="0" y="20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4" name="Freeform 145"/>
              <p:cNvSpPr>
                <a:spLocks/>
              </p:cNvSpPr>
              <p:nvPr/>
            </p:nvSpPr>
            <p:spPr bwMode="auto">
              <a:xfrm>
                <a:off x="2144" y="1181"/>
                <a:ext cx="1490" cy="2119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72" y="0"/>
                  </a:cxn>
                  <a:cxn ang="0">
                    <a:pos x="1478" y="34"/>
                  </a:cxn>
                  <a:cxn ang="0">
                    <a:pos x="1482" y="72"/>
                  </a:cxn>
                  <a:cxn ang="0">
                    <a:pos x="1486" y="122"/>
                  </a:cxn>
                  <a:cxn ang="0">
                    <a:pos x="1490" y="182"/>
                  </a:cxn>
                  <a:cxn ang="0">
                    <a:pos x="1488" y="252"/>
                  </a:cxn>
                  <a:cxn ang="0">
                    <a:pos x="1486" y="290"/>
                  </a:cxn>
                  <a:cxn ang="0">
                    <a:pos x="1482" y="328"/>
                  </a:cxn>
                  <a:cxn ang="0">
                    <a:pos x="1478" y="368"/>
                  </a:cxn>
                  <a:cxn ang="0">
                    <a:pos x="1470" y="410"/>
                  </a:cxn>
                  <a:cxn ang="0">
                    <a:pos x="1462" y="452"/>
                  </a:cxn>
                  <a:cxn ang="0">
                    <a:pos x="1452" y="496"/>
                  </a:cxn>
                  <a:cxn ang="0">
                    <a:pos x="1438" y="540"/>
                  </a:cxn>
                  <a:cxn ang="0">
                    <a:pos x="1422" y="584"/>
                  </a:cxn>
                  <a:cxn ang="0">
                    <a:pos x="1404" y="628"/>
                  </a:cxn>
                  <a:cxn ang="0">
                    <a:pos x="1384" y="672"/>
                  </a:cxn>
                  <a:cxn ang="0">
                    <a:pos x="1360" y="714"/>
                  </a:cxn>
                  <a:cxn ang="0">
                    <a:pos x="1334" y="758"/>
                  </a:cxn>
                  <a:cxn ang="0">
                    <a:pos x="1304" y="800"/>
                  </a:cxn>
                  <a:cxn ang="0">
                    <a:pos x="1270" y="840"/>
                  </a:cxn>
                  <a:cxn ang="0">
                    <a:pos x="1232" y="880"/>
                  </a:cxn>
                  <a:cxn ang="0">
                    <a:pos x="1190" y="920"/>
                  </a:cxn>
                  <a:cxn ang="0">
                    <a:pos x="1146" y="956"/>
                  </a:cxn>
                  <a:cxn ang="0">
                    <a:pos x="1096" y="990"/>
                  </a:cxn>
                  <a:cxn ang="0">
                    <a:pos x="1042" y="1024"/>
                  </a:cxn>
                  <a:cxn ang="0">
                    <a:pos x="984" y="1054"/>
                  </a:cxn>
                  <a:cxn ang="0">
                    <a:pos x="984" y="1054"/>
                  </a:cxn>
                  <a:cxn ang="0">
                    <a:pos x="866" y="1112"/>
                  </a:cxn>
                  <a:cxn ang="0">
                    <a:pos x="760" y="1170"/>
                  </a:cxn>
                  <a:cxn ang="0">
                    <a:pos x="662" y="1228"/>
                  </a:cxn>
                  <a:cxn ang="0">
                    <a:pos x="618" y="1258"/>
                  </a:cxn>
                  <a:cxn ang="0">
                    <a:pos x="574" y="1286"/>
                  </a:cxn>
                  <a:cxn ang="0">
                    <a:pos x="534" y="1316"/>
                  </a:cxn>
                  <a:cxn ang="0">
                    <a:pos x="494" y="1346"/>
                  </a:cxn>
                  <a:cxn ang="0">
                    <a:pos x="456" y="1376"/>
                  </a:cxn>
                  <a:cxn ang="0">
                    <a:pos x="422" y="1406"/>
                  </a:cxn>
                  <a:cxn ang="0">
                    <a:pos x="388" y="1436"/>
                  </a:cxn>
                  <a:cxn ang="0">
                    <a:pos x="356" y="1466"/>
                  </a:cxn>
                  <a:cxn ang="0">
                    <a:pos x="326" y="1498"/>
                  </a:cxn>
                  <a:cxn ang="0">
                    <a:pos x="298" y="1528"/>
                  </a:cxn>
                  <a:cxn ang="0">
                    <a:pos x="270" y="1560"/>
                  </a:cxn>
                  <a:cxn ang="0">
                    <a:pos x="244" y="1594"/>
                  </a:cxn>
                  <a:cxn ang="0">
                    <a:pos x="220" y="1626"/>
                  </a:cxn>
                  <a:cxn ang="0">
                    <a:pos x="198" y="1660"/>
                  </a:cxn>
                  <a:cxn ang="0">
                    <a:pos x="176" y="1694"/>
                  </a:cxn>
                  <a:cxn ang="0">
                    <a:pos x="156" y="1728"/>
                  </a:cxn>
                  <a:cxn ang="0">
                    <a:pos x="136" y="1764"/>
                  </a:cxn>
                  <a:cxn ang="0">
                    <a:pos x="118" y="1800"/>
                  </a:cxn>
                  <a:cxn ang="0">
                    <a:pos x="84" y="1874"/>
                  </a:cxn>
                  <a:cxn ang="0">
                    <a:pos x="54" y="1952"/>
                  </a:cxn>
                  <a:cxn ang="0">
                    <a:pos x="26" y="2032"/>
                  </a:cxn>
                  <a:cxn ang="0">
                    <a:pos x="0" y="2118"/>
                  </a:cxn>
                </a:cxnLst>
                <a:rect l="0" t="0" r="r" b="b"/>
                <a:pathLst>
                  <a:path w="1490" h="2118">
                    <a:moveTo>
                      <a:pt x="1472" y="0"/>
                    </a:moveTo>
                    <a:lnTo>
                      <a:pt x="1472" y="0"/>
                    </a:lnTo>
                    <a:lnTo>
                      <a:pt x="1478" y="34"/>
                    </a:lnTo>
                    <a:lnTo>
                      <a:pt x="1482" y="72"/>
                    </a:lnTo>
                    <a:lnTo>
                      <a:pt x="1486" y="122"/>
                    </a:lnTo>
                    <a:lnTo>
                      <a:pt x="1490" y="182"/>
                    </a:lnTo>
                    <a:lnTo>
                      <a:pt x="1488" y="252"/>
                    </a:lnTo>
                    <a:lnTo>
                      <a:pt x="1486" y="290"/>
                    </a:lnTo>
                    <a:lnTo>
                      <a:pt x="1482" y="328"/>
                    </a:lnTo>
                    <a:lnTo>
                      <a:pt x="1478" y="368"/>
                    </a:lnTo>
                    <a:lnTo>
                      <a:pt x="1470" y="410"/>
                    </a:lnTo>
                    <a:lnTo>
                      <a:pt x="1462" y="452"/>
                    </a:lnTo>
                    <a:lnTo>
                      <a:pt x="1452" y="496"/>
                    </a:lnTo>
                    <a:lnTo>
                      <a:pt x="1438" y="540"/>
                    </a:lnTo>
                    <a:lnTo>
                      <a:pt x="1422" y="584"/>
                    </a:lnTo>
                    <a:lnTo>
                      <a:pt x="1404" y="628"/>
                    </a:lnTo>
                    <a:lnTo>
                      <a:pt x="1384" y="672"/>
                    </a:lnTo>
                    <a:lnTo>
                      <a:pt x="1360" y="714"/>
                    </a:lnTo>
                    <a:lnTo>
                      <a:pt x="1334" y="758"/>
                    </a:lnTo>
                    <a:lnTo>
                      <a:pt x="1304" y="800"/>
                    </a:lnTo>
                    <a:lnTo>
                      <a:pt x="1270" y="840"/>
                    </a:lnTo>
                    <a:lnTo>
                      <a:pt x="1232" y="880"/>
                    </a:lnTo>
                    <a:lnTo>
                      <a:pt x="1190" y="920"/>
                    </a:lnTo>
                    <a:lnTo>
                      <a:pt x="1146" y="956"/>
                    </a:lnTo>
                    <a:lnTo>
                      <a:pt x="1096" y="990"/>
                    </a:lnTo>
                    <a:lnTo>
                      <a:pt x="1042" y="1024"/>
                    </a:lnTo>
                    <a:lnTo>
                      <a:pt x="984" y="1054"/>
                    </a:lnTo>
                    <a:lnTo>
                      <a:pt x="984" y="1054"/>
                    </a:lnTo>
                    <a:lnTo>
                      <a:pt x="866" y="1112"/>
                    </a:lnTo>
                    <a:lnTo>
                      <a:pt x="760" y="1170"/>
                    </a:lnTo>
                    <a:lnTo>
                      <a:pt x="662" y="1228"/>
                    </a:lnTo>
                    <a:lnTo>
                      <a:pt x="618" y="1258"/>
                    </a:lnTo>
                    <a:lnTo>
                      <a:pt x="574" y="1286"/>
                    </a:lnTo>
                    <a:lnTo>
                      <a:pt x="534" y="1316"/>
                    </a:lnTo>
                    <a:lnTo>
                      <a:pt x="494" y="1346"/>
                    </a:lnTo>
                    <a:lnTo>
                      <a:pt x="456" y="1376"/>
                    </a:lnTo>
                    <a:lnTo>
                      <a:pt x="422" y="1406"/>
                    </a:lnTo>
                    <a:lnTo>
                      <a:pt x="388" y="1436"/>
                    </a:lnTo>
                    <a:lnTo>
                      <a:pt x="356" y="1466"/>
                    </a:lnTo>
                    <a:lnTo>
                      <a:pt x="326" y="1498"/>
                    </a:lnTo>
                    <a:lnTo>
                      <a:pt x="298" y="1528"/>
                    </a:lnTo>
                    <a:lnTo>
                      <a:pt x="270" y="1560"/>
                    </a:lnTo>
                    <a:lnTo>
                      <a:pt x="244" y="1594"/>
                    </a:lnTo>
                    <a:lnTo>
                      <a:pt x="220" y="1626"/>
                    </a:lnTo>
                    <a:lnTo>
                      <a:pt x="198" y="1660"/>
                    </a:lnTo>
                    <a:lnTo>
                      <a:pt x="176" y="1694"/>
                    </a:lnTo>
                    <a:lnTo>
                      <a:pt x="156" y="1728"/>
                    </a:lnTo>
                    <a:lnTo>
                      <a:pt x="136" y="1764"/>
                    </a:lnTo>
                    <a:lnTo>
                      <a:pt x="118" y="1800"/>
                    </a:lnTo>
                    <a:lnTo>
                      <a:pt x="84" y="1874"/>
                    </a:lnTo>
                    <a:lnTo>
                      <a:pt x="54" y="1952"/>
                    </a:lnTo>
                    <a:lnTo>
                      <a:pt x="26" y="2032"/>
                    </a:lnTo>
                    <a:lnTo>
                      <a:pt x="0" y="21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5" name="Freeform 146"/>
              <p:cNvSpPr>
                <a:spLocks/>
              </p:cNvSpPr>
              <p:nvPr/>
            </p:nvSpPr>
            <p:spPr bwMode="auto">
              <a:xfrm>
                <a:off x="2191" y="1145"/>
                <a:ext cx="1437" cy="2188"/>
              </a:xfrm>
              <a:custGeom>
                <a:avLst/>
                <a:gdLst/>
                <a:ahLst/>
                <a:cxnLst>
                  <a:cxn ang="0">
                    <a:pos x="1410" y="0"/>
                  </a:cxn>
                  <a:cxn ang="0">
                    <a:pos x="1410" y="0"/>
                  </a:cxn>
                  <a:cxn ang="0">
                    <a:pos x="1418" y="32"/>
                  </a:cxn>
                  <a:cxn ang="0">
                    <a:pos x="1424" y="70"/>
                  </a:cxn>
                  <a:cxn ang="0">
                    <a:pos x="1430" y="120"/>
                  </a:cxn>
                  <a:cxn ang="0">
                    <a:pos x="1434" y="182"/>
                  </a:cxn>
                  <a:cxn ang="0">
                    <a:pos x="1436" y="252"/>
                  </a:cxn>
                  <a:cxn ang="0">
                    <a:pos x="1434" y="290"/>
                  </a:cxn>
                  <a:cxn ang="0">
                    <a:pos x="1432" y="330"/>
                  </a:cxn>
                  <a:cxn ang="0">
                    <a:pos x="1428" y="370"/>
                  </a:cxn>
                  <a:cxn ang="0">
                    <a:pos x="1422" y="412"/>
                  </a:cxn>
                  <a:cxn ang="0">
                    <a:pos x="1416" y="456"/>
                  </a:cxn>
                  <a:cxn ang="0">
                    <a:pos x="1406" y="500"/>
                  </a:cxn>
                  <a:cxn ang="0">
                    <a:pos x="1394" y="544"/>
                  </a:cxn>
                  <a:cxn ang="0">
                    <a:pos x="1380" y="588"/>
                  </a:cxn>
                  <a:cxn ang="0">
                    <a:pos x="1364" y="634"/>
                  </a:cxn>
                  <a:cxn ang="0">
                    <a:pos x="1344" y="678"/>
                  </a:cxn>
                  <a:cxn ang="0">
                    <a:pos x="1320" y="724"/>
                  </a:cxn>
                  <a:cxn ang="0">
                    <a:pos x="1296" y="768"/>
                  </a:cxn>
                  <a:cxn ang="0">
                    <a:pos x="1266" y="810"/>
                  </a:cxn>
                  <a:cxn ang="0">
                    <a:pos x="1234" y="854"/>
                  </a:cxn>
                  <a:cxn ang="0">
                    <a:pos x="1198" y="896"/>
                  </a:cxn>
                  <a:cxn ang="0">
                    <a:pos x="1158" y="936"/>
                  </a:cxn>
                  <a:cxn ang="0">
                    <a:pos x="1112" y="974"/>
                  </a:cxn>
                  <a:cxn ang="0">
                    <a:pos x="1064" y="1012"/>
                  </a:cxn>
                  <a:cxn ang="0">
                    <a:pos x="1012" y="1046"/>
                  </a:cxn>
                  <a:cxn ang="0">
                    <a:pos x="954" y="1080"/>
                  </a:cxn>
                  <a:cxn ang="0">
                    <a:pos x="954" y="1080"/>
                  </a:cxn>
                  <a:cxn ang="0">
                    <a:pos x="838" y="1142"/>
                  </a:cxn>
                  <a:cxn ang="0">
                    <a:pos x="734" y="1206"/>
                  </a:cxn>
                  <a:cxn ang="0">
                    <a:pos x="638" y="1268"/>
                  </a:cxn>
                  <a:cxn ang="0">
                    <a:pos x="594" y="1298"/>
                  </a:cxn>
                  <a:cxn ang="0">
                    <a:pos x="550" y="1330"/>
                  </a:cxn>
                  <a:cxn ang="0">
                    <a:pos x="510" y="1360"/>
                  </a:cxn>
                  <a:cxn ang="0">
                    <a:pos x="472" y="1392"/>
                  </a:cxn>
                  <a:cxn ang="0">
                    <a:pos x="436" y="1424"/>
                  </a:cxn>
                  <a:cxn ang="0">
                    <a:pos x="400" y="1456"/>
                  </a:cxn>
                  <a:cxn ang="0">
                    <a:pos x="368" y="1488"/>
                  </a:cxn>
                  <a:cxn ang="0">
                    <a:pos x="338" y="1520"/>
                  </a:cxn>
                  <a:cxn ang="0">
                    <a:pos x="308" y="1552"/>
                  </a:cxn>
                  <a:cxn ang="0">
                    <a:pos x="280" y="1584"/>
                  </a:cxn>
                  <a:cxn ang="0">
                    <a:pos x="254" y="1618"/>
                  </a:cxn>
                  <a:cxn ang="0">
                    <a:pos x="230" y="1652"/>
                  </a:cxn>
                  <a:cxn ang="0">
                    <a:pos x="206" y="1686"/>
                  </a:cxn>
                  <a:cxn ang="0">
                    <a:pos x="184" y="1720"/>
                  </a:cxn>
                  <a:cxn ang="0">
                    <a:pos x="164" y="1756"/>
                  </a:cxn>
                  <a:cxn ang="0">
                    <a:pos x="144" y="1790"/>
                  </a:cxn>
                  <a:cxn ang="0">
                    <a:pos x="126" y="1828"/>
                  </a:cxn>
                  <a:cxn ang="0">
                    <a:pos x="108" y="1864"/>
                  </a:cxn>
                  <a:cxn ang="0">
                    <a:pos x="76" y="1940"/>
                  </a:cxn>
                  <a:cxn ang="0">
                    <a:pos x="48" y="2020"/>
                  </a:cxn>
                  <a:cxn ang="0">
                    <a:pos x="24" y="2102"/>
                  </a:cxn>
                  <a:cxn ang="0">
                    <a:pos x="0" y="2188"/>
                  </a:cxn>
                </a:cxnLst>
                <a:rect l="0" t="0" r="r" b="b"/>
                <a:pathLst>
                  <a:path w="1436" h="2188">
                    <a:moveTo>
                      <a:pt x="1410" y="0"/>
                    </a:moveTo>
                    <a:lnTo>
                      <a:pt x="1410" y="0"/>
                    </a:lnTo>
                    <a:lnTo>
                      <a:pt x="1418" y="32"/>
                    </a:lnTo>
                    <a:lnTo>
                      <a:pt x="1424" y="70"/>
                    </a:lnTo>
                    <a:lnTo>
                      <a:pt x="1430" y="120"/>
                    </a:lnTo>
                    <a:lnTo>
                      <a:pt x="1434" y="182"/>
                    </a:lnTo>
                    <a:lnTo>
                      <a:pt x="1436" y="252"/>
                    </a:lnTo>
                    <a:lnTo>
                      <a:pt x="1434" y="290"/>
                    </a:lnTo>
                    <a:lnTo>
                      <a:pt x="1432" y="330"/>
                    </a:lnTo>
                    <a:lnTo>
                      <a:pt x="1428" y="370"/>
                    </a:lnTo>
                    <a:lnTo>
                      <a:pt x="1422" y="412"/>
                    </a:lnTo>
                    <a:lnTo>
                      <a:pt x="1416" y="456"/>
                    </a:lnTo>
                    <a:lnTo>
                      <a:pt x="1406" y="500"/>
                    </a:lnTo>
                    <a:lnTo>
                      <a:pt x="1394" y="544"/>
                    </a:lnTo>
                    <a:lnTo>
                      <a:pt x="1380" y="588"/>
                    </a:lnTo>
                    <a:lnTo>
                      <a:pt x="1364" y="634"/>
                    </a:lnTo>
                    <a:lnTo>
                      <a:pt x="1344" y="678"/>
                    </a:lnTo>
                    <a:lnTo>
                      <a:pt x="1320" y="724"/>
                    </a:lnTo>
                    <a:lnTo>
                      <a:pt x="1296" y="768"/>
                    </a:lnTo>
                    <a:lnTo>
                      <a:pt x="1266" y="810"/>
                    </a:lnTo>
                    <a:lnTo>
                      <a:pt x="1234" y="854"/>
                    </a:lnTo>
                    <a:lnTo>
                      <a:pt x="1198" y="896"/>
                    </a:lnTo>
                    <a:lnTo>
                      <a:pt x="1158" y="936"/>
                    </a:lnTo>
                    <a:lnTo>
                      <a:pt x="1112" y="974"/>
                    </a:lnTo>
                    <a:lnTo>
                      <a:pt x="1064" y="1012"/>
                    </a:lnTo>
                    <a:lnTo>
                      <a:pt x="1012" y="1046"/>
                    </a:lnTo>
                    <a:lnTo>
                      <a:pt x="954" y="1080"/>
                    </a:lnTo>
                    <a:lnTo>
                      <a:pt x="954" y="1080"/>
                    </a:lnTo>
                    <a:lnTo>
                      <a:pt x="838" y="1142"/>
                    </a:lnTo>
                    <a:lnTo>
                      <a:pt x="734" y="1206"/>
                    </a:lnTo>
                    <a:lnTo>
                      <a:pt x="638" y="1268"/>
                    </a:lnTo>
                    <a:lnTo>
                      <a:pt x="594" y="1298"/>
                    </a:lnTo>
                    <a:lnTo>
                      <a:pt x="550" y="1330"/>
                    </a:lnTo>
                    <a:lnTo>
                      <a:pt x="510" y="1360"/>
                    </a:lnTo>
                    <a:lnTo>
                      <a:pt x="472" y="1392"/>
                    </a:lnTo>
                    <a:lnTo>
                      <a:pt x="436" y="1424"/>
                    </a:lnTo>
                    <a:lnTo>
                      <a:pt x="400" y="1456"/>
                    </a:lnTo>
                    <a:lnTo>
                      <a:pt x="368" y="1488"/>
                    </a:lnTo>
                    <a:lnTo>
                      <a:pt x="338" y="1520"/>
                    </a:lnTo>
                    <a:lnTo>
                      <a:pt x="308" y="1552"/>
                    </a:lnTo>
                    <a:lnTo>
                      <a:pt x="280" y="1584"/>
                    </a:lnTo>
                    <a:lnTo>
                      <a:pt x="254" y="1618"/>
                    </a:lnTo>
                    <a:lnTo>
                      <a:pt x="230" y="1652"/>
                    </a:lnTo>
                    <a:lnTo>
                      <a:pt x="206" y="1686"/>
                    </a:lnTo>
                    <a:lnTo>
                      <a:pt x="184" y="1720"/>
                    </a:lnTo>
                    <a:lnTo>
                      <a:pt x="164" y="1756"/>
                    </a:lnTo>
                    <a:lnTo>
                      <a:pt x="144" y="1790"/>
                    </a:lnTo>
                    <a:lnTo>
                      <a:pt x="126" y="1828"/>
                    </a:lnTo>
                    <a:lnTo>
                      <a:pt x="108" y="1864"/>
                    </a:lnTo>
                    <a:lnTo>
                      <a:pt x="76" y="1940"/>
                    </a:lnTo>
                    <a:lnTo>
                      <a:pt x="48" y="2020"/>
                    </a:lnTo>
                    <a:lnTo>
                      <a:pt x="24" y="2102"/>
                    </a:lnTo>
                    <a:lnTo>
                      <a:pt x="0" y="21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6" name="Freeform 147"/>
              <p:cNvSpPr>
                <a:spLocks/>
              </p:cNvSpPr>
              <p:nvPr/>
            </p:nvSpPr>
            <p:spPr bwMode="auto">
              <a:xfrm>
                <a:off x="2241" y="1108"/>
                <a:ext cx="1378" cy="2260"/>
              </a:xfrm>
              <a:custGeom>
                <a:avLst/>
                <a:gdLst/>
                <a:ahLst/>
                <a:cxnLst>
                  <a:cxn ang="0">
                    <a:pos x="1346" y="0"/>
                  </a:cxn>
                  <a:cxn ang="0">
                    <a:pos x="1346" y="0"/>
                  </a:cxn>
                  <a:cxn ang="0">
                    <a:pos x="1354" y="32"/>
                  </a:cxn>
                  <a:cxn ang="0">
                    <a:pos x="1362" y="70"/>
                  </a:cxn>
                  <a:cxn ang="0">
                    <a:pos x="1370" y="122"/>
                  </a:cxn>
                  <a:cxn ang="0">
                    <a:pos x="1376" y="182"/>
                  </a:cxn>
                  <a:cxn ang="0">
                    <a:pos x="1378" y="252"/>
                  </a:cxn>
                  <a:cxn ang="0">
                    <a:pos x="1378" y="292"/>
                  </a:cxn>
                  <a:cxn ang="0">
                    <a:pos x="1378" y="330"/>
                  </a:cxn>
                  <a:cxn ang="0">
                    <a:pos x="1376" y="372"/>
                  </a:cxn>
                  <a:cxn ang="0">
                    <a:pos x="1372" y="414"/>
                  </a:cxn>
                  <a:cxn ang="0">
                    <a:pos x="1364" y="458"/>
                  </a:cxn>
                  <a:cxn ang="0">
                    <a:pos x="1356" y="504"/>
                  </a:cxn>
                  <a:cxn ang="0">
                    <a:pos x="1346" y="548"/>
                  </a:cxn>
                  <a:cxn ang="0">
                    <a:pos x="1334" y="594"/>
                  </a:cxn>
                  <a:cxn ang="0">
                    <a:pos x="1318" y="640"/>
                  </a:cxn>
                  <a:cxn ang="0">
                    <a:pos x="1300" y="686"/>
                  </a:cxn>
                  <a:cxn ang="0">
                    <a:pos x="1278" y="732"/>
                  </a:cxn>
                  <a:cxn ang="0">
                    <a:pos x="1254" y="778"/>
                  </a:cxn>
                  <a:cxn ang="0">
                    <a:pos x="1226" y="822"/>
                  </a:cxn>
                  <a:cxn ang="0">
                    <a:pos x="1196" y="866"/>
                  </a:cxn>
                  <a:cxn ang="0">
                    <a:pos x="1160" y="910"/>
                  </a:cxn>
                  <a:cxn ang="0">
                    <a:pos x="1120" y="952"/>
                  </a:cxn>
                  <a:cxn ang="0">
                    <a:pos x="1078" y="992"/>
                  </a:cxn>
                  <a:cxn ang="0">
                    <a:pos x="1030" y="1032"/>
                  </a:cxn>
                  <a:cxn ang="0">
                    <a:pos x="978" y="1070"/>
                  </a:cxn>
                  <a:cxn ang="0">
                    <a:pos x="922" y="1104"/>
                  </a:cxn>
                  <a:cxn ang="0">
                    <a:pos x="922" y="1104"/>
                  </a:cxn>
                  <a:cxn ang="0">
                    <a:pos x="808" y="1174"/>
                  </a:cxn>
                  <a:cxn ang="0">
                    <a:pos x="704" y="1240"/>
                  </a:cxn>
                  <a:cxn ang="0">
                    <a:pos x="610" y="1306"/>
                  </a:cxn>
                  <a:cxn ang="0">
                    <a:pos x="566" y="1340"/>
                  </a:cxn>
                  <a:cxn ang="0">
                    <a:pos x="526" y="1372"/>
                  </a:cxn>
                  <a:cxn ang="0">
                    <a:pos x="486" y="1406"/>
                  </a:cxn>
                  <a:cxn ang="0">
                    <a:pos x="448" y="1438"/>
                  </a:cxn>
                  <a:cxn ang="0">
                    <a:pos x="412" y="1472"/>
                  </a:cxn>
                  <a:cxn ang="0">
                    <a:pos x="378" y="1506"/>
                  </a:cxn>
                  <a:cxn ang="0">
                    <a:pos x="348" y="1538"/>
                  </a:cxn>
                  <a:cxn ang="0">
                    <a:pos x="318" y="1572"/>
                  </a:cxn>
                  <a:cxn ang="0">
                    <a:pos x="288" y="1606"/>
                  </a:cxn>
                  <a:cxn ang="0">
                    <a:pos x="262" y="1640"/>
                  </a:cxn>
                  <a:cxn ang="0">
                    <a:pos x="236" y="1674"/>
                  </a:cxn>
                  <a:cxn ang="0">
                    <a:pos x="212" y="1710"/>
                  </a:cxn>
                  <a:cxn ang="0">
                    <a:pos x="190" y="1744"/>
                  </a:cxn>
                  <a:cxn ang="0">
                    <a:pos x="170" y="1780"/>
                  </a:cxn>
                  <a:cxn ang="0">
                    <a:pos x="150" y="1816"/>
                  </a:cxn>
                  <a:cxn ang="0">
                    <a:pos x="132" y="1852"/>
                  </a:cxn>
                  <a:cxn ang="0">
                    <a:pos x="114" y="1890"/>
                  </a:cxn>
                  <a:cxn ang="0">
                    <a:pos x="98" y="1928"/>
                  </a:cxn>
                  <a:cxn ang="0">
                    <a:pos x="68" y="2006"/>
                  </a:cxn>
                  <a:cxn ang="0">
                    <a:pos x="42" y="2086"/>
                  </a:cxn>
                  <a:cxn ang="0">
                    <a:pos x="20" y="2172"/>
                  </a:cxn>
                  <a:cxn ang="0">
                    <a:pos x="0" y="2260"/>
                  </a:cxn>
                </a:cxnLst>
                <a:rect l="0" t="0" r="r" b="b"/>
                <a:pathLst>
                  <a:path w="1378" h="2260">
                    <a:moveTo>
                      <a:pt x="1346" y="0"/>
                    </a:moveTo>
                    <a:lnTo>
                      <a:pt x="1346" y="0"/>
                    </a:lnTo>
                    <a:lnTo>
                      <a:pt x="1354" y="32"/>
                    </a:lnTo>
                    <a:lnTo>
                      <a:pt x="1362" y="70"/>
                    </a:lnTo>
                    <a:lnTo>
                      <a:pt x="1370" y="122"/>
                    </a:lnTo>
                    <a:lnTo>
                      <a:pt x="1376" y="182"/>
                    </a:lnTo>
                    <a:lnTo>
                      <a:pt x="1378" y="252"/>
                    </a:lnTo>
                    <a:lnTo>
                      <a:pt x="1378" y="292"/>
                    </a:lnTo>
                    <a:lnTo>
                      <a:pt x="1378" y="330"/>
                    </a:lnTo>
                    <a:lnTo>
                      <a:pt x="1376" y="372"/>
                    </a:lnTo>
                    <a:lnTo>
                      <a:pt x="1372" y="414"/>
                    </a:lnTo>
                    <a:lnTo>
                      <a:pt x="1364" y="458"/>
                    </a:lnTo>
                    <a:lnTo>
                      <a:pt x="1356" y="504"/>
                    </a:lnTo>
                    <a:lnTo>
                      <a:pt x="1346" y="548"/>
                    </a:lnTo>
                    <a:lnTo>
                      <a:pt x="1334" y="594"/>
                    </a:lnTo>
                    <a:lnTo>
                      <a:pt x="1318" y="640"/>
                    </a:lnTo>
                    <a:lnTo>
                      <a:pt x="1300" y="686"/>
                    </a:lnTo>
                    <a:lnTo>
                      <a:pt x="1278" y="732"/>
                    </a:lnTo>
                    <a:lnTo>
                      <a:pt x="1254" y="778"/>
                    </a:lnTo>
                    <a:lnTo>
                      <a:pt x="1226" y="822"/>
                    </a:lnTo>
                    <a:lnTo>
                      <a:pt x="1196" y="866"/>
                    </a:lnTo>
                    <a:lnTo>
                      <a:pt x="1160" y="910"/>
                    </a:lnTo>
                    <a:lnTo>
                      <a:pt x="1120" y="952"/>
                    </a:lnTo>
                    <a:lnTo>
                      <a:pt x="1078" y="992"/>
                    </a:lnTo>
                    <a:lnTo>
                      <a:pt x="1030" y="1032"/>
                    </a:lnTo>
                    <a:lnTo>
                      <a:pt x="978" y="1070"/>
                    </a:lnTo>
                    <a:lnTo>
                      <a:pt x="922" y="1104"/>
                    </a:lnTo>
                    <a:lnTo>
                      <a:pt x="922" y="1104"/>
                    </a:lnTo>
                    <a:lnTo>
                      <a:pt x="808" y="1174"/>
                    </a:lnTo>
                    <a:lnTo>
                      <a:pt x="704" y="1240"/>
                    </a:lnTo>
                    <a:lnTo>
                      <a:pt x="610" y="1306"/>
                    </a:lnTo>
                    <a:lnTo>
                      <a:pt x="566" y="1340"/>
                    </a:lnTo>
                    <a:lnTo>
                      <a:pt x="526" y="1372"/>
                    </a:lnTo>
                    <a:lnTo>
                      <a:pt x="486" y="1406"/>
                    </a:lnTo>
                    <a:lnTo>
                      <a:pt x="448" y="1438"/>
                    </a:lnTo>
                    <a:lnTo>
                      <a:pt x="412" y="1472"/>
                    </a:lnTo>
                    <a:lnTo>
                      <a:pt x="378" y="1506"/>
                    </a:lnTo>
                    <a:lnTo>
                      <a:pt x="348" y="1538"/>
                    </a:lnTo>
                    <a:lnTo>
                      <a:pt x="318" y="1572"/>
                    </a:lnTo>
                    <a:lnTo>
                      <a:pt x="288" y="1606"/>
                    </a:lnTo>
                    <a:lnTo>
                      <a:pt x="262" y="1640"/>
                    </a:lnTo>
                    <a:lnTo>
                      <a:pt x="236" y="1674"/>
                    </a:lnTo>
                    <a:lnTo>
                      <a:pt x="212" y="1710"/>
                    </a:lnTo>
                    <a:lnTo>
                      <a:pt x="190" y="1744"/>
                    </a:lnTo>
                    <a:lnTo>
                      <a:pt x="170" y="1780"/>
                    </a:lnTo>
                    <a:lnTo>
                      <a:pt x="150" y="1816"/>
                    </a:lnTo>
                    <a:lnTo>
                      <a:pt x="132" y="1852"/>
                    </a:lnTo>
                    <a:lnTo>
                      <a:pt x="114" y="1890"/>
                    </a:lnTo>
                    <a:lnTo>
                      <a:pt x="98" y="1928"/>
                    </a:lnTo>
                    <a:lnTo>
                      <a:pt x="68" y="2006"/>
                    </a:lnTo>
                    <a:lnTo>
                      <a:pt x="42" y="2086"/>
                    </a:lnTo>
                    <a:lnTo>
                      <a:pt x="20" y="2172"/>
                    </a:lnTo>
                    <a:lnTo>
                      <a:pt x="0" y="2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7" name="Freeform 148"/>
              <p:cNvSpPr>
                <a:spLocks/>
              </p:cNvSpPr>
              <p:nvPr/>
            </p:nvSpPr>
            <p:spPr bwMode="auto">
              <a:xfrm>
                <a:off x="2292" y="1075"/>
                <a:ext cx="1322" cy="2326"/>
              </a:xfrm>
              <a:custGeom>
                <a:avLst/>
                <a:gdLst/>
                <a:ahLst/>
                <a:cxnLst>
                  <a:cxn ang="0">
                    <a:pos x="1282" y="0"/>
                  </a:cxn>
                  <a:cxn ang="0">
                    <a:pos x="1282" y="0"/>
                  </a:cxn>
                  <a:cxn ang="0">
                    <a:pos x="1290" y="32"/>
                  </a:cxn>
                  <a:cxn ang="0">
                    <a:pos x="1298" y="70"/>
                  </a:cxn>
                  <a:cxn ang="0">
                    <a:pos x="1308" y="120"/>
                  </a:cxn>
                  <a:cxn ang="0">
                    <a:pos x="1316" y="182"/>
                  </a:cxn>
                  <a:cxn ang="0">
                    <a:pos x="1322" y="252"/>
                  </a:cxn>
                  <a:cxn ang="0">
                    <a:pos x="1322" y="292"/>
                  </a:cxn>
                  <a:cxn ang="0">
                    <a:pos x="1322" y="332"/>
                  </a:cxn>
                  <a:cxn ang="0">
                    <a:pos x="1322" y="372"/>
                  </a:cxn>
                  <a:cxn ang="0">
                    <a:pos x="1318" y="416"/>
                  </a:cxn>
                  <a:cxn ang="0">
                    <a:pos x="1314" y="460"/>
                  </a:cxn>
                  <a:cxn ang="0">
                    <a:pos x="1306" y="506"/>
                  </a:cxn>
                  <a:cxn ang="0">
                    <a:pos x="1298" y="552"/>
                  </a:cxn>
                  <a:cxn ang="0">
                    <a:pos x="1286" y="598"/>
                  </a:cxn>
                  <a:cxn ang="0">
                    <a:pos x="1272" y="644"/>
                  </a:cxn>
                  <a:cxn ang="0">
                    <a:pos x="1256" y="692"/>
                  </a:cxn>
                  <a:cxn ang="0">
                    <a:pos x="1236" y="738"/>
                  </a:cxn>
                  <a:cxn ang="0">
                    <a:pos x="1212" y="786"/>
                  </a:cxn>
                  <a:cxn ang="0">
                    <a:pos x="1186" y="832"/>
                  </a:cxn>
                  <a:cxn ang="0">
                    <a:pos x="1156" y="878"/>
                  </a:cxn>
                  <a:cxn ang="0">
                    <a:pos x="1122" y="922"/>
                  </a:cxn>
                  <a:cxn ang="0">
                    <a:pos x="1084" y="966"/>
                  </a:cxn>
                  <a:cxn ang="0">
                    <a:pos x="1042" y="1010"/>
                  </a:cxn>
                  <a:cxn ang="0">
                    <a:pos x="996" y="1050"/>
                  </a:cxn>
                  <a:cxn ang="0">
                    <a:pos x="944" y="1090"/>
                  </a:cxn>
                  <a:cxn ang="0">
                    <a:pos x="888" y="1128"/>
                  </a:cxn>
                  <a:cxn ang="0">
                    <a:pos x="888" y="1128"/>
                  </a:cxn>
                  <a:cxn ang="0">
                    <a:pos x="778" y="1202"/>
                  </a:cxn>
                  <a:cxn ang="0">
                    <a:pos x="676" y="1274"/>
                  </a:cxn>
                  <a:cxn ang="0">
                    <a:pos x="584" y="1344"/>
                  </a:cxn>
                  <a:cxn ang="0">
                    <a:pos x="540" y="1378"/>
                  </a:cxn>
                  <a:cxn ang="0">
                    <a:pos x="500" y="1414"/>
                  </a:cxn>
                  <a:cxn ang="0">
                    <a:pos x="462" y="1448"/>
                  </a:cxn>
                  <a:cxn ang="0">
                    <a:pos x="424" y="1482"/>
                  </a:cxn>
                  <a:cxn ang="0">
                    <a:pos x="390" y="1518"/>
                  </a:cxn>
                  <a:cxn ang="0">
                    <a:pos x="358" y="1552"/>
                  </a:cxn>
                  <a:cxn ang="0">
                    <a:pos x="326" y="1588"/>
                  </a:cxn>
                  <a:cxn ang="0">
                    <a:pos x="298" y="1622"/>
                  </a:cxn>
                  <a:cxn ang="0">
                    <a:pos x="270" y="1658"/>
                  </a:cxn>
                  <a:cxn ang="0">
                    <a:pos x="244" y="1692"/>
                  </a:cxn>
                  <a:cxn ang="0">
                    <a:pos x="220" y="1728"/>
                  </a:cxn>
                  <a:cxn ang="0">
                    <a:pos x="198" y="1764"/>
                  </a:cxn>
                  <a:cxn ang="0">
                    <a:pos x="176" y="1800"/>
                  </a:cxn>
                  <a:cxn ang="0">
                    <a:pos x="156" y="1838"/>
                  </a:cxn>
                  <a:cxn ang="0">
                    <a:pos x="138" y="1874"/>
                  </a:cxn>
                  <a:cxn ang="0">
                    <a:pos x="120" y="1912"/>
                  </a:cxn>
                  <a:cxn ang="0">
                    <a:pos x="104" y="1950"/>
                  </a:cxn>
                  <a:cxn ang="0">
                    <a:pos x="88" y="1990"/>
                  </a:cxn>
                  <a:cxn ang="0">
                    <a:pos x="62" y="2068"/>
                  </a:cxn>
                  <a:cxn ang="0">
                    <a:pos x="38" y="2152"/>
                  </a:cxn>
                  <a:cxn ang="0">
                    <a:pos x="18" y="2238"/>
                  </a:cxn>
                  <a:cxn ang="0">
                    <a:pos x="0" y="2326"/>
                  </a:cxn>
                </a:cxnLst>
                <a:rect l="0" t="0" r="r" b="b"/>
                <a:pathLst>
                  <a:path w="1322" h="2326">
                    <a:moveTo>
                      <a:pt x="1282" y="0"/>
                    </a:moveTo>
                    <a:lnTo>
                      <a:pt x="1282" y="0"/>
                    </a:lnTo>
                    <a:lnTo>
                      <a:pt x="1290" y="32"/>
                    </a:lnTo>
                    <a:lnTo>
                      <a:pt x="1298" y="70"/>
                    </a:lnTo>
                    <a:lnTo>
                      <a:pt x="1308" y="120"/>
                    </a:lnTo>
                    <a:lnTo>
                      <a:pt x="1316" y="182"/>
                    </a:lnTo>
                    <a:lnTo>
                      <a:pt x="1322" y="252"/>
                    </a:lnTo>
                    <a:lnTo>
                      <a:pt x="1322" y="292"/>
                    </a:lnTo>
                    <a:lnTo>
                      <a:pt x="1322" y="332"/>
                    </a:lnTo>
                    <a:lnTo>
                      <a:pt x="1322" y="372"/>
                    </a:lnTo>
                    <a:lnTo>
                      <a:pt x="1318" y="416"/>
                    </a:lnTo>
                    <a:lnTo>
                      <a:pt x="1314" y="460"/>
                    </a:lnTo>
                    <a:lnTo>
                      <a:pt x="1306" y="506"/>
                    </a:lnTo>
                    <a:lnTo>
                      <a:pt x="1298" y="552"/>
                    </a:lnTo>
                    <a:lnTo>
                      <a:pt x="1286" y="598"/>
                    </a:lnTo>
                    <a:lnTo>
                      <a:pt x="1272" y="644"/>
                    </a:lnTo>
                    <a:lnTo>
                      <a:pt x="1256" y="692"/>
                    </a:lnTo>
                    <a:lnTo>
                      <a:pt x="1236" y="738"/>
                    </a:lnTo>
                    <a:lnTo>
                      <a:pt x="1212" y="786"/>
                    </a:lnTo>
                    <a:lnTo>
                      <a:pt x="1186" y="832"/>
                    </a:lnTo>
                    <a:lnTo>
                      <a:pt x="1156" y="878"/>
                    </a:lnTo>
                    <a:lnTo>
                      <a:pt x="1122" y="922"/>
                    </a:lnTo>
                    <a:lnTo>
                      <a:pt x="1084" y="966"/>
                    </a:lnTo>
                    <a:lnTo>
                      <a:pt x="1042" y="1010"/>
                    </a:lnTo>
                    <a:lnTo>
                      <a:pt x="996" y="1050"/>
                    </a:lnTo>
                    <a:lnTo>
                      <a:pt x="944" y="1090"/>
                    </a:lnTo>
                    <a:lnTo>
                      <a:pt x="888" y="1128"/>
                    </a:lnTo>
                    <a:lnTo>
                      <a:pt x="888" y="1128"/>
                    </a:lnTo>
                    <a:lnTo>
                      <a:pt x="778" y="1202"/>
                    </a:lnTo>
                    <a:lnTo>
                      <a:pt x="676" y="1274"/>
                    </a:lnTo>
                    <a:lnTo>
                      <a:pt x="584" y="1344"/>
                    </a:lnTo>
                    <a:lnTo>
                      <a:pt x="540" y="1378"/>
                    </a:lnTo>
                    <a:lnTo>
                      <a:pt x="500" y="1414"/>
                    </a:lnTo>
                    <a:lnTo>
                      <a:pt x="462" y="1448"/>
                    </a:lnTo>
                    <a:lnTo>
                      <a:pt x="424" y="1482"/>
                    </a:lnTo>
                    <a:lnTo>
                      <a:pt x="390" y="1518"/>
                    </a:lnTo>
                    <a:lnTo>
                      <a:pt x="358" y="1552"/>
                    </a:lnTo>
                    <a:lnTo>
                      <a:pt x="326" y="1588"/>
                    </a:lnTo>
                    <a:lnTo>
                      <a:pt x="298" y="1622"/>
                    </a:lnTo>
                    <a:lnTo>
                      <a:pt x="270" y="1658"/>
                    </a:lnTo>
                    <a:lnTo>
                      <a:pt x="244" y="1692"/>
                    </a:lnTo>
                    <a:lnTo>
                      <a:pt x="220" y="1728"/>
                    </a:lnTo>
                    <a:lnTo>
                      <a:pt x="198" y="1764"/>
                    </a:lnTo>
                    <a:lnTo>
                      <a:pt x="176" y="1800"/>
                    </a:lnTo>
                    <a:lnTo>
                      <a:pt x="156" y="1838"/>
                    </a:lnTo>
                    <a:lnTo>
                      <a:pt x="138" y="1874"/>
                    </a:lnTo>
                    <a:lnTo>
                      <a:pt x="120" y="1912"/>
                    </a:lnTo>
                    <a:lnTo>
                      <a:pt x="104" y="1950"/>
                    </a:lnTo>
                    <a:lnTo>
                      <a:pt x="88" y="1990"/>
                    </a:lnTo>
                    <a:lnTo>
                      <a:pt x="62" y="2068"/>
                    </a:lnTo>
                    <a:lnTo>
                      <a:pt x="38" y="2152"/>
                    </a:lnTo>
                    <a:lnTo>
                      <a:pt x="18" y="2238"/>
                    </a:lnTo>
                    <a:lnTo>
                      <a:pt x="0" y="23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8" name="Freeform 149"/>
              <p:cNvSpPr>
                <a:spLocks/>
              </p:cNvSpPr>
              <p:nvPr/>
            </p:nvSpPr>
            <p:spPr bwMode="auto">
              <a:xfrm>
                <a:off x="2345" y="1040"/>
                <a:ext cx="1264" cy="2393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1212" y="0"/>
                  </a:cxn>
                  <a:cxn ang="0">
                    <a:pos x="1222" y="32"/>
                  </a:cxn>
                  <a:cxn ang="0">
                    <a:pos x="1232" y="70"/>
                  </a:cxn>
                  <a:cxn ang="0">
                    <a:pos x="1242" y="120"/>
                  </a:cxn>
                  <a:cxn ang="0">
                    <a:pos x="1252" y="182"/>
                  </a:cxn>
                  <a:cxn ang="0">
                    <a:pos x="1260" y="252"/>
                  </a:cxn>
                  <a:cxn ang="0">
                    <a:pos x="1262" y="290"/>
                  </a:cxn>
                  <a:cxn ang="0">
                    <a:pos x="1264" y="332"/>
                  </a:cxn>
                  <a:cxn ang="0">
                    <a:pos x="1264" y="374"/>
                  </a:cxn>
                  <a:cxn ang="0">
                    <a:pos x="1262" y="416"/>
                  </a:cxn>
                  <a:cxn ang="0">
                    <a:pos x="1258" y="462"/>
                  </a:cxn>
                  <a:cxn ang="0">
                    <a:pos x="1252" y="506"/>
                  </a:cxn>
                  <a:cxn ang="0">
                    <a:pos x="1246" y="554"/>
                  </a:cxn>
                  <a:cxn ang="0">
                    <a:pos x="1236" y="600"/>
                  </a:cxn>
                  <a:cxn ang="0">
                    <a:pos x="1222" y="648"/>
                  </a:cxn>
                  <a:cxn ang="0">
                    <a:pos x="1208" y="696"/>
                  </a:cxn>
                  <a:cxn ang="0">
                    <a:pos x="1188" y="744"/>
                  </a:cxn>
                  <a:cxn ang="0">
                    <a:pos x="1166" y="792"/>
                  </a:cxn>
                  <a:cxn ang="0">
                    <a:pos x="1142" y="840"/>
                  </a:cxn>
                  <a:cxn ang="0">
                    <a:pos x="1112" y="888"/>
                  </a:cxn>
                  <a:cxn ang="0">
                    <a:pos x="1080" y="934"/>
                  </a:cxn>
                  <a:cxn ang="0">
                    <a:pos x="1044" y="980"/>
                  </a:cxn>
                  <a:cxn ang="0">
                    <a:pos x="1002" y="1024"/>
                  </a:cxn>
                  <a:cxn ang="0">
                    <a:pos x="958" y="1068"/>
                  </a:cxn>
                  <a:cxn ang="0">
                    <a:pos x="908" y="1110"/>
                  </a:cxn>
                  <a:cxn ang="0">
                    <a:pos x="852" y="1150"/>
                  </a:cxn>
                  <a:cxn ang="0">
                    <a:pos x="852" y="1150"/>
                  </a:cxn>
                  <a:cxn ang="0">
                    <a:pos x="744" y="1228"/>
                  </a:cxn>
                  <a:cxn ang="0">
                    <a:pos x="644" y="1304"/>
                  </a:cxn>
                  <a:cxn ang="0">
                    <a:pos x="554" y="1380"/>
                  </a:cxn>
                  <a:cxn ang="0">
                    <a:pos x="512" y="1416"/>
                  </a:cxn>
                  <a:cxn ang="0">
                    <a:pos x="472" y="1454"/>
                  </a:cxn>
                  <a:cxn ang="0">
                    <a:pos x="434" y="1490"/>
                  </a:cxn>
                  <a:cxn ang="0">
                    <a:pos x="398" y="1526"/>
                  </a:cxn>
                  <a:cxn ang="0">
                    <a:pos x="364" y="1562"/>
                  </a:cxn>
                  <a:cxn ang="0">
                    <a:pos x="334" y="1598"/>
                  </a:cxn>
                  <a:cxn ang="0">
                    <a:pos x="304" y="1634"/>
                  </a:cxn>
                  <a:cxn ang="0">
                    <a:pos x="274" y="1672"/>
                  </a:cxn>
                  <a:cxn ang="0">
                    <a:pos x="248" y="1708"/>
                  </a:cxn>
                  <a:cxn ang="0">
                    <a:pos x="224" y="1744"/>
                  </a:cxn>
                  <a:cxn ang="0">
                    <a:pos x="200" y="1782"/>
                  </a:cxn>
                  <a:cxn ang="0">
                    <a:pos x="178" y="1818"/>
                  </a:cxn>
                  <a:cxn ang="0">
                    <a:pos x="158" y="1856"/>
                  </a:cxn>
                  <a:cxn ang="0">
                    <a:pos x="140" y="1894"/>
                  </a:cxn>
                  <a:cxn ang="0">
                    <a:pos x="122" y="1932"/>
                  </a:cxn>
                  <a:cxn ang="0">
                    <a:pos x="106" y="1970"/>
                  </a:cxn>
                  <a:cxn ang="0">
                    <a:pos x="90" y="2010"/>
                  </a:cxn>
                  <a:cxn ang="0">
                    <a:pos x="78" y="2048"/>
                  </a:cxn>
                  <a:cxn ang="0">
                    <a:pos x="52" y="2130"/>
                  </a:cxn>
                  <a:cxn ang="0">
                    <a:pos x="32" y="2214"/>
                  </a:cxn>
                  <a:cxn ang="0">
                    <a:pos x="14" y="2302"/>
                  </a:cxn>
                  <a:cxn ang="0">
                    <a:pos x="0" y="2392"/>
                  </a:cxn>
                </a:cxnLst>
                <a:rect l="0" t="0" r="r" b="b"/>
                <a:pathLst>
                  <a:path w="1264" h="2392">
                    <a:moveTo>
                      <a:pt x="1212" y="0"/>
                    </a:moveTo>
                    <a:lnTo>
                      <a:pt x="1212" y="0"/>
                    </a:lnTo>
                    <a:lnTo>
                      <a:pt x="1222" y="32"/>
                    </a:lnTo>
                    <a:lnTo>
                      <a:pt x="1232" y="70"/>
                    </a:lnTo>
                    <a:lnTo>
                      <a:pt x="1242" y="120"/>
                    </a:lnTo>
                    <a:lnTo>
                      <a:pt x="1252" y="182"/>
                    </a:lnTo>
                    <a:lnTo>
                      <a:pt x="1260" y="252"/>
                    </a:lnTo>
                    <a:lnTo>
                      <a:pt x="1262" y="290"/>
                    </a:lnTo>
                    <a:lnTo>
                      <a:pt x="1264" y="332"/>
                    </a:lnTo>
                    <a:lnTo>
                      <a:pt x="1264" y="374"/>
                    </a:lnTo>
                    <a:lnTo>
                      <a:pt x="1262" y="416"/>
                    </a:lnTo>
                    <a:lnTo>
                      <a:pt x="1258" y="462"/>
                    </a:lnTo>
                    <a:lnTo>
                      <a:pt x="1252" y="506"/>
                    </a:lnTo>
                    <a:lnTo>
                      <a:pt x="1246" y="554"/>
                    </a:lnTo>
                    <a:lnTo>
                      <a:pt x="1236" y="600"/>
                    </a:lnTo>
                    <a:lnTo>
                      <a:pt x="1222" y="648"/>
                    </a:lnTo>
                    <a:lnTo>
                      <a:pt x="1208" y="696"/>
                    </a:lnTo>
                    <a:lnTo>
                      <a:pt x="1188" y="744"/>
                    </a:lnTo>
                    <a:lnTo>
                      <a:pt x="1166" y="792"/>
                    </a:lnTo>
                    <a:lnTo>
                      <a:pt x="1142" y="840"/>
                    </a:lnTo>
                    <a:lnTo>
                      <a:pt x="1112" y="888"/>
                    </a:lnTo>
                    <a:lnTo>
                      <a:pt x="1080" y="934"/>
                    </a:lnTo>
                    <a:lnTo>
                      <a:pt x="1044" y="980"/>
                    </a:lnTo>
                    <a:lnTo>
                      <a:pt x="1002" y="1024"/>
                    </a:lnTo>
                    <a:lnTo>
                      <a:pt x="958" y="1068"/>
                    </a:lnTo>
                    <a:lnTo>
                      <a:pt x="908" y="1110"/>
                    </a:lnTo>
                    <a:lnTo>
                      <a:pt x="852" y="1150"/>
                    </a:lnTo>
                    <a:lnTo>
                      <a:pt x="852" y="1150"/>
                    </a:lnTo>
                    <a:lnTo>
                      <a:pt x="744" y="1228"/>
                    </a:lnTo>
                    <a:lnTo>
                      <a:pt x="644" y="1304"/>
                    </a:lnTo>
                    <a:lnTo>
                      <a:pt x="554" y="1380"/>
                    </a:lnTo>
                    <a:lnTo>
                      <a:pt x="512" y="1416"/>
                    </a:lnTo>
                    <a:lnTo>
                      <a:pt x="472" y="1454"/>
                    </a:lnTo>
                    <a:lnTo>
                      <a:pt x="434" y="1490"/>
                    </a:lnTo>
                    <a:lnTo>
                      <a:pt x="398" y="1526"/>
                    </a:lnTo>
                    <a:lnTo>
                      <a:pt x="364" y="1562"/>
                    </a:lnTo>
                    <a:lnTo>
                      <a:pt x="334" y="1598"/>
                    </a:lnTo>
                    <a:lnTo>
                      <a:pt x="304" y="1634"/>
                    </a:lnTo>
                    <a:lnTo>
                      <a:pt x="274" y="1672"/>
                    </a:lnTo>
                    <a:lnTo>
                      <a:pt x="248" y="1708"/>
                    </a:lnTo>
                    <a:lnTo>
                      <a:pt x="224" y="1744"/>
                    </a:lnTo>
                    <a:lnTo>
                      <a:pt x="200" y="1782"/>
                    </a:lnTo>
                    <a:lnTo>
                      <a:pt x="178" y="1818"/>
                    </a:lnTo>
                    <a:lnTo>
                      <a:pt x="158" y="1856"/>
                    </a:lnTo>
                    <a:lnTo>
                      <a:pt x="140" y="1894"/>
                    </a:lnTo>
                    <a:lnTo>
                      <a:pt x="122" y="1932"/>
                    </a:lnTo>
                    <a:lnTo>
                      <a:pt x="106" y="1970"/>
                    </a:lnTo>
                    <a:lnTo>
                      <a:pt x="90" y="2010"/>
                    </a:lnTo>
                    <a:lnTo>
                      <a:pt x="78" y="2048"/>
                    </a:lnTo>
                    <a:lnTo>
                      <a:pt x="52" y="2130"/>
                    </a:lnTo>
                    <a:lnTo>
                      <a:pt x="32" y="2214"/>
                    </a:lnTo>
                    <a:lnTo>
                      <a:pt x="14" y="2302"/>
                    </a:lnTo>
                    <a:lnTo>
                      <a:pt x="0" y="23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69" name="Freeform 150"/>
              <p:cNvSpPr>
                <a:spLocks/>
              </p:cNvSpPr>
              <p:nvPr/>
            </p:nvSpPr>
            <p:spPr bwMode="auto">
              <a:xfrm>
                <a:off x="2399" y="1005"/>
                <a:ext cx="1204" cy="2456"/>
              </a:xfrm>
              <a:custGeom>
                <a:avLst/>
                <a:gdLst/>
                <a:ahLst/>
                <a:cxnLst>
                  <a:cxn ang="0">
                    <a:pos x="1142" y="0"/>
                  </a:cxn>
                  <a:cxn ang="0">
                    <a:pos x="1142" y="0"/>
                  </a:cxn>
                  <a:cxn ang="0">
                    <a:pos x="1152" y="32"/>
                  </a:cxn>
                  <a:cxn ang="0">
                    <a:pos x="1164" y="70"/>
                  </a:cxn>
                  <a:cxn ang="0">
                    <a:pos x="1176" y="120"/>
                  </a:cxn>
                  <a:cxn ang="0">
                    <a:pos x="1188" y="182"/>
                  </a:cxn>
                  <a:cxn ang="0">
                    <a:pos x="1198" y="254"/>
                  </a:cxn>
                  <a:cxn ang="0">
                    <a:pos x="1200" y="292"/>
                  </a:cxn>
                  <a:cxn ang="0">
                    <a:pos x="1204" y="332"/>
                  </a:cxn>
                  <a:cxn ang="0">
                    <a:pos x="1204" y="376"/>
                  </a:cxn>
                  <a:cxn ang="0">
                    <a:pos x="1204" y="418"/>
                  </a:cxn>
                  <a:cxn ang="0">
                    <a:pos x="1202" y="464"/>
                  </a:cxn>
                  <a:cxn ang="0">
                    <a:pos x="1198" y="510"/>
                  </a:cxn>
                  <a:cxn ang="0">
                    <a:pos x="1192" y="558"/>
                  </a:cxn>
                  <a:cxn ang="0">
                    <a:pos x="1184" y="606"/>
                  </a:cxn>
                  <a:cxn ang="0">
                    <a:pos x="1172" y="654"/>
                  </a:cxn>
                  <a:cxn ang="0">
                    <a:pos x="1158" y="702"/>
                  </a:cxn>
                  <a:cxn ang="0">
                    <a:pos x="1142" y="752"/>
                  </a:cxn>
                  <a:cxn ang="0">
                    <a:pos x="1120" y="802"/>
                  </a:cxn>
                  <a:cxn ang="0">
                    <a:pos x="1098" y="850"/>
                  </a:cxn>
                  <a:cxn ang="0">
                    <a:pos x="1070" y="898"/>
                  </a:cxn>
                  <a:cxn ang="0">
                    <a:pos x="1038" y="946"/>
                  </a:cxn>
                  <a:cxn ang="0">
                    <a:pos x="1004" y="994"/>
                  </a:cxn>
                  <a:cxn ang="0">
                    <a:pos x="964" y="1042"/>
                  </a:cxn>
                  <a:cxn ang="0">
                    <a:pos x="920" y="1086"/>
                  </a:cxn>
                  <a:cxn ang="0">
                    <a:pos x="870" y="1130"/>
                  </a:cxn>
                  <a:cxn ang="0">
                    <a:pos x="816" y="1174"/>
                  </a:cxn>
                  <a:cxn ang="0">
                    <a:pos x="816" y="1174"/>
                  </a:cxn>
                  <a:cxn ang="0">
                    <a:pos x="710" y="1256"/>
                  </a:cxn>
                  <a:cxn ang="0">
                    <a:pos x="612" y="1338"/>
                  </a:cxn>
                  <a:cxn ang="0">
                    <a:pos x="566" y="1376"/>
                  </a:cxn>
                  <a:cxn ang="0">
                    <a:pos x="524" y="1416"/>
                  </a:cxn>
                  <a:cxn ang="0">
                    <a:pos x="482" y="1454"/>
                  </a:cxn>
                  <a:cxn ang="0">
                    <a:pos x="444" y="1494"/>
                  </a:cxn>
                  <a:cxn ang="0">
                    <a:pos x="408" y="1532"/>
                  </a:cxn>
                  <a:cxn ang="0">
                    <a:pos x="372" y="1570"/>
                  </a:cxn>
                  <a:cxn ang="0">
                    <a:pos x="340" y="1608"/>
                  </a:cxn>
                  <a:cxn ang="0">
                    <a:pos x="310" y="1646"/>
                  </a:cxn>
                  <a:cxn ang="0">
                    <a:pos x="280" y="1684"/>
                  </a:cxn>
                  <a:cxn ang="0">
                    <a:pos x="254" y="1720"/>
                  </a:cxn>
                  <a:cxn ang="0">
                    <a:pos x="228" y="1758"/>
                  </a:cxn>
                  <a:cxn ang="0">
                    <a:pos x="204" y="1796"/>
                  </a:cxn>
                  <a:cxn ang="0">
                    <a:pos x="182" y="1834"/>
                  </a:cxn>
                  <a:cxn ang="0">
                    <a:pos x="162" y="1872"/>
                  </a:cxn>
                  <a:cxn ang="0">
                    <a:pos x="142" y="1912"/>
                  </a:cxn>
                  <a:cxn ang="0">
                    <a:pos x="124" y="1950"/>
                  </a:cxn>
                  <a:cxn ang="0">
                    <a:pos x="108" y="1988"/>
                  </a:cxn>
                  <a:cxn ang="0">
                    <a:pos x="94" y="2028"/>
                  </a:cxn>
                  <a:cxn ang="0">
                    <a:pos x="80" y="2068"/>
                  </a:cxn>
                  <a:cxn ang="0">
                    <a:pos x="66" y="2108"/>
                  </a:cxn>
                  <a:cxn ang="0">
                    <a:pos x="44" y="2192"/>
                  </a:cxn>
                  <a:cxn ang="0">
                    <a:pos x="26" y="2276"/>
                  </a:cxn>
                  <a:cxn ang="0">
                    <a:pos x="12" y="2366"/>
                  </a:cxn>
                  <a:cxn ang="0">
                    <a:pos x="0" y="2456"/>
                  </a:cxn>
                </a:cxnLst>
                <a:rect l="0" t="0" r="r" b="b"/>
                <a:pathLst>
                  <a:path w="1204" h="2456">
                    <a:moveTo>
                      <a:pt x="1142" y="0"/>
                    </a:moveTo>
                    <a:lnTo>
                      <a:pt x="1142" y="0"/>
                    </a:lnTo>
                    <a:lnTo>
                      <a:pt x="1152" y="32"/>
                    </a:lnTo>
                    <a:lnTo>
                      <a:pt x="1164" y="70"/>
                    </a:lnTo>
                    <a:lnTo>
                      <a:pt x="1176" y="120"/>
                    </a:lnTo>
                    <a:lnTo>
                      <a:pt x="1188" y="182"/>
                    </a:lnTo>
                    <a:lnTo>
                      <a:pt x="1198" y="254"/>
                    </a:lnTo>
                    <a:lnTo>
                      <a:pt x="1200" y="292"/>
                    </a:lnTo>
                    <a:lnTo>
                      <a:pt x="1204" y="332"/>
                    </a:lnTo>
                    <a:lnTo>
                      <a:pt x="1204" y="376"/>
                    </a:lnTo>
                    <a:lnTo>
                      <a:pt x="1204" y="418"/>
                    </a:lnTo>
                    <a:lnTo>
                      <a:pt x="1202" y="464"/>
                    </a:lnTo>
                    <a:lnTo>
                      <a:pt x="1198" y="510"/>
                    </a:lnTo>
                    <a:lnTo>
                      <a:pt x="1192" y="558"/>
                    </a:lnTo>
                    <a:lnTo>
                      <a:pt x="1184" y="606"/>
                    </a:lnTo>
                    <a:lnTo>
                      <a:pt x="1172" y="654"/>
                    </a:lnTo>
                    <a:lnTo>
                      <a:pt x="1158" y="702"/>
                    </a:lnTo>
                    <a:lnTo>
                      <a:pt x="1142" y="752"/>
                    </a:lnTo>
                    <a:lnTo>
                      <a:pt x="1120" y="802"/>
                    </a:lnTo>
                    <a:lnTo>
                      <a:pt x="1098" y="850"/>
                    </a:lnTo>
                    <a:lnTo>
                      <a:pt x="1070" y="898"/>
                    </a:lnTo>
                    <a:lnTo>
                      <a:pt x="1038" y="946"/>
                    </a:lnTo>
                    <a:lnTo>
                      <a:pt x="1004" y="994"/>
                    </a:lnTo>
                    <a:lnTo>
                      <a:pt x="964" y="1042"/>
                    </a:lnTo>
                    <a:lnTo>
                      <a:pt x="920" y="1086"/>
                    </a:lnTo>
                    <a:lnTo>
                      <a:pt x="870" y="1130"/>
                    </a:lnTo>
                    <a:lnTo>
                      <a:pt x="816" y="1174"/>
                    </a:lnTo>
                    <a:lnTo>
                      <a:pt x="816" y="1174"/>
                    </a:lnTo>
                    <a:lnTo>
                      <a:pt x="710" y="1256"/>
                    </a:lnTo>
                    <a:lnTo>
                      <a:pt x="612" y="1338"/>
                    </a:lnTo>
                    <a:lnTo>
                      <a:pt x="566" y="1376"/>
                    </a:lnTo>
                    <a:lnTo>
                      <a:pt x="524" y="1416"/>
                    </a:lnTo>
                    <a:lnTo>
                      <a:pt x="482" y="1454"/>
                    </a:lnTo>
                    <a:lnTo>
                      <a:pt x="444" y="1494"/>
                    </a:lnTo>
                    <a:lnTo>
                      <a:pt x="408" y="1532"/>
                    </a:lnTo>
                    <a:lnTo>
                      <a:pt x="372" y="1570"/>
                    </a:lnTo>
                    <a:lnTo>
                      <a:pt x="340" y="1608"/>
                    </a:lnTo>
                    <a:lnTo>
                      <a:pt x="310" y="1646"/>
                    </a:lnTo>
                    <a:lnTo>
                      <a:pt x="280" y="1684"/>
                    </a:lnTo>
                    <a:lnTo>
                      <a:pt x="254" y="1720"/>
                    </a:lnTo>
                    <a:lnTo>
                      <a:pt x="228" y="1758"/>
                    </a:lnTo>
                    <a:lnTo>
                      <a:pt x="204" y="1796"/>
                    </a:lnTo>
                    <a:lnTo>
                      <a:pt x="182" y="1834"/>
                    </a:lnTo>
                    <a:lnTo>
                      <a:pt x="162" y="1872"/>
                    </a:lnTo>
                    <a:lnTo>
                      <a:pt x="142" y="1912"/>
                    </a:lnTo>
                    <a:lnTo>
                      <a:pt x="124" y="1950"/>
                    </a:lnTo>
                    <a:lnTo>
                      <a:pt x="108" y="1988"/>
                    </a:lnTo>
                    <a:lnTo>
                      <a:pt x="94" y="2028"/>
                    </a:lnTo>
                    <a:lnTo>
                      <a:pt x="80" y="2068"/>
                    </a:lnTo>
                    <a:lnTo>
                      <a:pt x="66" y="2108"/>
                    </a:lnTo>
                    <a:lnTo>
                      <a:pt x="44" y="2192"/>
                    </a:lnTo>
                    <a:lnTo>
                      <a:pt x="26" y="2276"/>
                    </a:lnTo>
                    <a:lnTo>
                      <a:pt x="12" y="2366"/>
                    </a:lnTo>
                    <a:lnTo>
                      <a:pt x="0" y="245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0" name="Freeform 151"/>
              <p:cNvSpPr>
                <a:spLocks/>
              </p:cNvSpPr>
              <p:nvPr/>
            </p:nvSpPr>
            <p:spPr bwMode="auto">
              <a:xfrm>
                <a:off x="2453" y="971"/>
                <a:ext cx="1146" cy="2517"/>
              </a:xfrm>
              <a:custGeom>
                <a:avLst/>
                <a:gdLst/>
                <a:ahLst/>
                <a:cxnLst>
                  <a:cxn ang="0">
                    <a:pos x="1072" y="0"/>
                  </a:cxn>
                  <a:cxn ang="0">
                    <a:pos x="1072" y="0"/>
                  </a:cxn>
                  <a:cxn ang="0">
                    <a:pos x="1084" y="32"/>
                  </a:cxn>
                  <a:cxn ang="0">
                    <a:pos x="1096" y="70"/>
                  </a:cxn>
                  <a:cxn ang="0">
                    <a:pos x="1108" y="120"/>
                  </a:cxn>
                  <a:cxn ang="0">
                    <a:pos x="1122" y="182"/>
                  </a:cxn>
                  <a:cxn ang="0">
                    <a:pos x="1134" y="252"/>
                  </a:cxn>
                  <a:cxn ang="0">
                    <a:pos x="1140" y="292"/>
                  </a:cxn>
                  <a:cxn ang="0">
                    <a:pos x="1144" y="332"/>
                  </a:cxn>
                  <a:cxn ang="0">
                    <a:pos x="1146" y="376"/>
                  </a:cxn>
                  <a:cxn ang="0">
                    <a:pos x="1146" y="420"/>
                  </a:cxn>
                  <a:cxn ang="0">
                    <a:pos x="1146" y="464"/>
                  </a:cxn>
                  <a:cxn ang="0">
                    <a:pos x="1144" y="512"/>
                  </a:cxn>
                  <a:cxn ang="0">
                    <a:pos x="1138" y="558"/>
                  </a:cxn>
                  <a:cxn ang="0">
                    <a:pos x="1132" y="608"/>
                  </a:cxn>
                  <a:cxn ang="0">
                    <a:pos x="1122" y="656"/>
                  </a:cxn>
                  <a:cxn ang="0">
                    <a:pos x="1110" y="706"/>
                  </a:cxn>
                  <a:cxn ang="0">
                    <a:pos x="1094" y="756"/>
                  </a:cxn>
                  <a:cxn ang="0">
                    <a:pos x="1074" y="806"/>
                  </a:cxn>
                  <a:cxn ang="0">
                    <a:pos x="1052" y="858"/>
                  </a:cxn>
                  <a:cxn ang="0">
                    <a:pos x="1026" y="908"/>
                  </a:cxn>
                  <a:cxn ang="0">
                    <a:pos x="996" y="958"/>
                  </a:cxn>
                  <a:cxn ang="0">
                    <a:pos x="962" y="1006"/>
                  </a:cxn>
                  <a:cxn ang="0">
                    <a:pos x="924" y="1054"/>
                  </a:cxn>
                  <a:cxn ang="0">
                    <a:pos x="882" y="1102"/>
                  </a:cxn>
                  <a:cxn ang="0">
                    <a:pos x="834" y="1148"/>
                  </a:cxn>
                  <a:cxn ang="0">
                    <a:pos x="782" y="1194"/>
                  </a:cxn>
                  <a:cxn ang="0">
                    <a:pos x="782" y="1194"/>
                  </a:cxn>
                  <a:cxn ang="0">
                    <a:pos x="676" y="1282"/>
                  </a:cxn>
                  <a:cxn ang="0">
                    <a:pos x="580" y="1366"/>
                  </a:cxn>
                  <a:cxn ang="0">
                    <a:pos x="536" y="1408"/>
                  </a:cxn>
                  <a:cxn ang="0">
                    <a:pos x="494" y="1450"/>
                  </a:cxn>
                  <a:cxn ang="0">
                    <a:pos x="456" y="1490"/>
                  </a:cxn>
                  <a:cxn ang="0">
                    <a:pos x="418" y="1530"/>
                  </a:cxn>
                  <a:cxn ang="0">
                    <a:pos x="382" y="1570"/>
                  </a:cxn>
                  <a:cxn ang="0">
                    <a:pos x="348" y="1610"/>
                  </a:cxn>
                  <a:cxn ang="0">
                    <a:pos x="316" y="1650"/>
                  </a:cxn>
                  <a:cxn ang="0">
                    <a:pos x="288" y="1688"/>
                  </a:cxn>
                  <a:cxn ang="0">
                    <a:pos x="260" y="1728"/>
                  </a:cxn>
                  <a:cxn ang="0">
                    <a:pos x="234" y="1766"/>
                  </a:cxn>
                  <a:cxn ang="0">
                    <a:pos x="210" y="1806"/>
                  </a:cxn>
                  <a:cxn ang="0">
                    <a:pos x="186" y="1846"/>
                  </a:cxn>
                  <a:cxn ang="0">
                    <a:pos x="166" y="1884"/>
                  </a:cxn>
                  <a:cxn ang="0">
                    <a:pos x="146" y="1924"/>
                  </a:cxn>
                  <a:cxn ang="0">
                    <a:pos x="128" y="1962"/>
                  </a:cxn>
                  <a:cxn ang="0">
                    <a:pos x="112" y="2002"/>
                  </a:cxn>
                  <a:cxn ang="0">
                    <a:pos x="96" y="2042"/>
                  </a:cxn>
                  <a:cxn ang="0">
                    <a:pos x="82" y="2082"/>
                  </a:cxn>
                  <a:cxn ang="0">
                    <a:pos x="70" y="2124"/>
                  </a:cxn>
                  <a:cxn ang="0">
                    <a:pos x="58" y="2164"/>
                  </a:cxn>
                  <a:cxn ang="0">
                    <a:pos x="38" y="2248"/>
                  </a:cxn>
                  <a:cxn ang="0">
                    <a:pos x="22" y="2336"/>
                  </a:cxn>
                  <a:cxn ang="0">
                    <a:pos x="10" y="2424"/>
                  </a:cxn>
                  <a:cxn ang="0">
                    <a:pos x="0" y="2518"/>
                  </a:cxn>
                </a:cxnLst>
                <a:rect l="0" t="0" r="r" b="b"/>
                <a:pathLst>
                  <a:path w="1146" h="2518">
                    <a:moveTo>
                      <a:pt x="1072" y="0"/>
                    </a:moveTo>
                    <a:lnTo>
                      <a:pt x="1072" y="0"/>
                    </a:lnTo>
                    <a:lnTo>
                      <a:pt x="1084" y="32"/>
                    </a:lnTo>
                    <a:lnTo>
                      <a:pt x="1096" y="70"/>
                    </a:lnTo>
                    <a:lnTo>
                      <a:pt x="1108" y="120"/>
                    </a:lnTo>
                    <a:lnTo>
                      <a:pt x="1122" y="182"/>
                    </a:lnTo>
                    <a:lnTo>
                      <a:pt x="1134" y="252"/>
                    </a:lnTo>
                    <a:lnTo>
                      <a:pt x="1140" y="292"/>
                    </a:lnTo>
                    <a:lnTo>
                      <a:pt x="1144" y="332"/>
                    </a:lnTo>
                    <a:lnTo>
                      <a:pt x="1146" y="376"/>
                    </a:lnTo>
                    <a:lnTo>
                      <a:pt x="1146" y="420"/>
                    </a:lnTo>
                    <a:lnTo>
                      <a:pt x="1146" y="464"/>
                    </a:lnTo>
                    <a:lnTo>
                      <a:pt x="1144" y="512"/>
                    </a:lnTo>
                    <a:lnTo>
                      <a:pt x="1138" y="558"/>
                    </a:lnTo>
                    <a:lnTo>
                      <a:pt x="1132" y="608"/>
                    </a:lnTo>
                    <a:lnTo>
                      <a:pt x="1122" y="656"/>
                    </a:lnTo>
                    <a:lnTo>
                      <a:pt x="1110" y="706"/>
                    </a:lnTo>
                    <a:lnTo>
                      <a:pt x="1094" y="756"/>
                    </a:lnTo>
                    <a:lnTo>
                      <a:pt x="1074" y="806"/>
                    </a:lnTo>
                    <a:lnTo>
                      <a:pt x="1052" y="858"/>
                    </a:lnTo>
                    <a:lnTo>
                      <a:pt x="1026" y="908"/>
                    </a:lnTo>
                    <a:lnTo>
                      <a:pt x="996" y="958"/>
                    </a:lnTo>
                    <a:lnTo>
                      <a:pt x="962" y="1006"/>
                    </a:lnTo>
                    <a:lnTo>
                      <a:pt x="924" y="1054"/>
                    </a:lnTo>
                    <a:lnTo>
                      <a:pt x="882" y="1102"/>
                    </a:lnTo>
                    <a:lnTo>
                      <a:pt x="834" y="1148"/>
                    </a:lnTo>
                    <a:lnTo>
                      <a:pt x="782" y="1194"/>
                    </a:lnTo>
                    <a:lnTo>
                      <a:pt x="782" y="1194"/>
                    </a:lnTo>
                    <a:lnTo>
                      <a:pt x="676" y="1282"/>
                    </a:lnTo>
                    <a:lnTo>
                      <a:pt x="580" y="1366"/>
                    </a:lnTo>
                    <a:lnTo>
                      <a:pt x="536" y="1408"/>
                    </a:lnTo>
                    <a:lnTo>
                      <a:pt x="494" y="1450"/>
                    </a:lnTo>
                    <a:lnTo>
                      <a:pt x="456" y="1490"/>
                    </a:lnTo>
                    <a:lnTo>
                      <a:pt x="418" y="1530"/>
                    </a:lnTo>
                    <a:lnTo>
                      <a:pt x="382" y="1570"/>
                    </a:lnTo>
                    <a:lnTo>
                      <a:pt x="348" y="1610"/>
                    </a:lnTo>
                    <a:lnTo>
                      <a:pt x="316" y="1650"/>
                    </a:lnTo>
                    <a:lnTo>
                      <a:pt x="288" y="1688"/>
                    </a:lnTo>
                    <a:lnTo>
                      <a:pt x="260" y="1728"/>
                    </a:lnTo>
                    <a:lnTo>
                      <a:pt x="234" y="1766"/>
                    </a:lnTo>
                    <a:lnTo>
                      <a:pt x="210" y="1806"/>
                    </a:lnTo>
                    <a:lnTo>
                      <a:pt x="186" y="1846"/>
                    </a:lnTo>
                    <a:lnTo>
                      <a:pt x="166" y="1884"/>
                    </a:lnTo>
                    <a:lnTo>
                      <a:pt x="146" y="1924"/>
                    </a:lnTo>
                    <a:lnTo>
                      <a:pt x="128" y="1962"/>
                    </a:lnTo>
                    <a:lnTo>
                      <a:pt x="112" y="2002"/>
                    </a:lnTo>
                    <a:lnTo>
                      <a:pt x="96" y="2042"/>
                    </a:lnTo>
                    <a:lnTo>
                      <a:pt x="82" y="2082"/>
                    </a:lnTo>
                    <a:lnTo>
                      <a:pt x="70" y="2124"/>
                    </a:lnTo>
                    <a:lnTo>
                      <a:pt x="58" y="2164"/>
                    </a:lnTo>
                    <a:lnTo>
                      <a:pt x="38" y="2248"/>
                    </a:lnTo>
                    <a:lnTo>
                      <a:pt x="22" y="2336"/>
                    </a:lnTo>
                    <a:lnTo>
                      <a:pt x="10" y="2424"/>
                    </a:lnTo>
                    <a:lnTo>
                      <a:pt x="0" y="25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1" name="Freeform 152"/>
              <p:cNvSpPr>
                <a:spLocks/>
              </p:cNvSpPr>
              <p:nvPr/>
            </p:nvSpPr>
            <p:spPr bwMode="auto">
              <a:xfrm>
                <a:off x="2510" y="939"/>
                <a:ext cx="1084" cy="2576"/>
              </a:xfrm>
              <a:custGeom>
                <a:avLst/>
                <a:gdLst/>
                <a:ahLst/>
                <a:cxnLst>
                  <a:cxn ang="0">
                    <a:pos x="996" y="0"/>
                  </a:cxn>
                  <a:cxn ang="0">
                    <a:pos x="996" y="0"/>
                  </a:cxn>
                  <a:cxn ang="0">
                    <a:pos x="1008" y="32"/>
                  </a:cxn>
                  <a:cxn ang="0">
                    <a:pos x="1022" y="68"/>
                  </a:cxn>
                  <a:cxn ang="0">
                    <a:pos x="1038" y="118"/>
                  </a:cxn>
                  <a:cxn ang="0">
                    <a:pos x="1052" y="180"/>
                  </a:cxn>
                  <a:cxn ang="0">
                    <a:pos x="1068" y="250"/>
                  </a:cxn>
                  <a:cxn ang="0">
                    <a:pos x="1074" y="290"/>
                  </a:cxn>
                  <a:cxn ang="0">
                    <a:pos x="1078" y="330"/>
                  </a:cxn>
                  <a:cxn ang="0">
                    <a:pos x="1082" y="374"/>
                  </a:cxn>
                  <a:cxn ang="0">
                    <a:pos x="1084" y="418"/>
                  </a:cxn>
                  <a:cxn ang="0">
                    <a:pos x="1084" y="464"/>
                  </a:cxn>
                  <a:cxn ang="0">
                    <a:pos x="1084" y="510"/>
                  </a:cxn>
                  <a:cxn ang="0">
                    <a:pos x="1080" y="558"/>
                  </a:cxn>
                  <a:cxn ang="0">
                    <a:pos x="1074" y="608"/>
                  </a:cxn>
                  <a:cxn ang="0">
                    <a:pos x="1066" y="658"/>
                  </a:cxn>
                  <a:cxn ang="0">
                    <a:pos x="1056" y="708"/>
                  </a:cxn>
                  <a:cxn ang="0">
                    <a:pos x="1042" y="760"/>
                  </a:cxn>
                  <a:cxn ang="0">
                    <a:pos x="1024" y="810"/>
                  </a:cxn>
                  <a:cxn ang="0">
                    <a:pos x="1004" y="862"/>
                  </a:cxn>
                  <a:cxn ang="0">
                    <a:pos x="978" y="914"/>
                  </a:cxn>
                  <a:cxn ang="0">
                    <a:pos x="950" y="966"/>
                  </a:cxn>
                  <a:cxn ang="0">
                    <a:pos x="918" y="1016"/>
                  </a:cxn>
                  <a:cxn ang="0">
                    <a:pos x="880" y="1066"/>
                  </a:cxn>
                  <a:cxn ang="0">
                    <a:pos x="840" y="1116"/>
                  </a:cxn>
                  <a:cxn ang="0">
                    <a:pos x="794" y="1164"/>
                  </a:cxn>
                  <a:cxn ang="0">
                    <a:pos x="742" y="1212"/>
                  </a:cxn>
                  <a:cxn ang="0">
                    <a:pos x="742" y="1212"/>
                  </a:cxn>
                  <a:cxn ang="0">
                    <a:pos x="640" y="1304"/>
                  </a:cxn>
                  <a:cxn ang="0">
                    <a:pos x="546" y="1394"/>
                  </a:cxn>
                  <a:cxn ang="0">
                    <a:pos x="504" y="1438"/>
                  </a:cxn>
                  <a:cxn ang="0">
                    <a:pos x="462" y="1480"/>
                  </a:cxn>
                  <a:cxn ang="0">
                    <a:pos x="424" y="1524"/>
                  </a:cxn>
                  <a:cxn ang="0">
                    <a:pos x="388" y="1566"/>
                  </a:cxn>
                  <a:cxn ang="0">
                    <a:pos x="352" y="1606"/>
                  </a:cxn>
                  <a:cxn ang="0">
                    <a:pos x="320" y="1648"/>
                  </a:cxn>
                  <a:cxn ang="0">
                    <a:pos x="290" y="1688"/>
                  </a:cxn>
                  <a:cxn ang="0">
                    <a:pos x="262" y="1730"/>
                  </a:cxn>
                  <a:cxn ang="0">
                    <a:pos x="234" y="1770"/>
                  </a:cxn>
                  <a:cxn ang="0">
                    <a:pos x="210" y="1810"/>
                  </a:cxn>
                  <a:cxn ang="0">
                    <a:pos x="186" y="1850"/>
                  </a:cxn>
                  <a:cxn ang="0">
                    <a:pos x="166" y="1890"/>
                  </a:cxn>
                  <a:cxn ang="0">
                    <a:pos x="146" y="1930"/>
                  </a:cxn>
                  <a:cxn ang="0">
                    <a:pos x="128" y="1972"/>
                  </a:cxn>
                  <a:cxn ang="0">
                    <a:pos x="110" y="2012"/>
                  </a:cxn>
                  <a:cxn ang="0">
                    <a:pos x="94" y="2052"/>
                  </a:cxn>
                  <a:cxn ang="0">
                    <a:pos x="80" y="2094"/>
                  </a:cxn>
                  <a:cxn ang="0">
                    <a:pos x="68" y="2134"/>
                  </a:cxn>
                  <a:cxn ang="0">
                    <a:pos x="56" y="2176"/>
                  </a:cxn>
                  <a:cxn ang="0">
                    <a:pos x="46" y="2218"/>
                  </a:cxn>
                  <a:cxn ang="0">
                    <a:pos x="30" y="2304"/>
                  </a:cxn>
                  <a:cxn ang="0">
                    <a:pos x="16" y="2390"/>
                  </a:cxn>
                  <a:cxn ang="0">
                    <a:pos x="6" y="2482"/>
                  </a:cxn>
                  <a:cxn ang="0">
                    <a:pos x="0" y="2576"/>
                  </a:cxn>
                </a:cxnLst>
                <a:rect l="0" t="0" r="r" b="b"/>
                <a:pathLst>
                  <a:path w="1084" h="2576">
                    <a:moveTo>
                      <a:pt x="996" y="0"/>
                    </a:moveTo>
                    <a:lnTo>
                      <a:pt x="996" y="0"/>
                    </a:lnTo>
                    <a:lnTo>
                      <a:pt x="1008" y="32"/>
                    </a:lnTo>
                    <a:lnTo>
                      <a:pt x="1022" y="68"/>
                    </a:lnTo>
                    <a:lnTo>
                      <a:pt x="1038" y="118"/>
                    </a:lnTo>
                    <a:lnTo>
                      <a:pt x="1052" y="180"/>
                    </a:lnTo>
                    <a:lnTo>
                      <a:pt x="1068" y="250"/>
                    </a:lnTo>
                    <a:lnTo>
                      <a:pt x="1074" y="290"/>
                    </a:lnTo>
                    <a:lnTo>
                      <a:pt x="1078" y="330"/>
                    </a:lnTo>
                    <a:lnTo>
                      <a:pt x="1082" y="374"/>
                    </a:lnTo>
                    <a:lnTo>
                      <a:pt x="1084" y="418"/>
                    </a:lnTo>
                    <a:lnTo>
                      <a:pt x="1084" y="464"/>
                    </a:lnTo>
                    <a:lnTo>
                      <a:pt x="1084" y="510"/>
                    </a:lnTo>
                    <a:lnTo>
                      <a:pt x="1080" y="558"/>
                    </a:lnTo>
                    <a:lnTo>
                      <a:pt x="1074" y="608"/>
                    </a:lnTo>
                    <a:lnTo>
                      <a:pt x="1066" y="658"/>
                    </a:lnTo>
                    <a:lnTo>
                      <a:pt x="1056" y="708"/>
                    </a:lnTo>
                    <a:lnTo>
                      <a:pt x="1042" y="760"/>
                    </a:lnTo>
                    <a:lnTo>
                      <a:pt x="1024" y="810"/>
                    </a:lnTo>
                    <a:lnTo>
                      <a:pt x="1004" y="862"/>
                    </a:lnTo>
                    <a:lnTo>
                      <a:pt x="978" y="914"/>
                    </a:lnTo>
                    <a:lnTo>
                      <a:pt x="950" y="966"/>
                    </a:lnTo>
                    <a:lnTo>
                      <a:pt x="918" y="1016"/>
                    </a:lnTo>
                    <a:lnTo>
                      <a:pt x="880" y="1066"/>
                    </a:lnTo>
                    <a:lnTo>
                      <a:pt x="840" y="1116"/>
                    </a:lnTo>
                    <a:lnTo>
                      <a:pt x="794" y="1164"/>
                    </a:lnTo>
                    <a:lnTo>
                      <a:pt x="742" y="1212"/>
                    </a:lnTo>
                    <a:lnTo>
                      <a:pt x="742" y="1212"/>
                    </a:lnTo>
                    <a:lnTo>
                      <a:pt x="640" y="1304"/>
                    </a:lnTo>
                    <a:lnTo>
                      <a:pt x="546" y="1394"/>
                    </a:lnTo>
                    <a:lnTo>
                      <a:pt x="504" y="1438"/>
                    </a:lnTo>
                    <a:lnTo>
                      <a:pt x="462" y="1480"/>
                    </a:lnTo>
                    <a:lnTo>
                      <a:pt x="424" y="1524"/>
                    </a:lnTo>
                    <a:lnTo>
                      <a:pt x="388" y="1566"/>
                    </a:lnTo>
                    <a:lnTo>
                      <a:pt x="352" y="1606"/>
                    </a:lnTo>
                    <a:lnTo>
                      <a:pt x="320" y="1648"/>
                    </a:lnTo>
                    <a:lnTo>
                      <a:pt x="290" y="1688"/>
                    </a:lnTo>
                    <a:lnTo>
                      <a:pt x="262" y="1730"/>
                    </a:lnTo>
                    <a:lnTo>
                      <a:pt x="234" y="1770"/>
                    </a:lnTo>
                    <a:lnTo>
                      <a:pt x="210" y="1810"/>
                    </a:lnTo>
                    <a:lnTo>
                      <a:pt x="186" y="1850"/>
                    </a:lnTo>
                    <a:lnTo>
                      <a:pt x="166" y="1890"/>
                    </a:lnTo>
                    <a:lnTo>
                      <a:pt x="146" y="1930"/>
                    </a:lnTo>
                    <a:lnTo>
                      <a:pt x="128" y="1972"/>
                    </a:lnTo>
                    <a:lnTo>
                      <a:pt x="110" y="2012"/>
                    </a:lnTo>
                    <a:lnTo>
                      <a:pt x="94" y="2052"/>
                    </a:lnTo>
                    <a:lnTo>
                      <a:pt x="80" y="2094"/>
                    </a:lnTo>
                    <a:lnTo>
                      <a:pt x="68" y="2134"/>
                    </a:lnTo>
                    <a:lnTo>
                      <a:pt x="56" y="2176"/>
                    </a:lnTo>
                    <a:lnTo>
                      <a:pt x="46" y="2218"/>
                    </a:lnTo>
                    <a:lnTo>
                      <a:pt x="30" y="2304"/>
                    </a:lnTo>
                    <a:lnTo>
                      <a:pt x="16" y="2390"/>
                    </a:lnTo>
                    <a:lnTo>
                      <a:pt x="6" y="2482"/>
                    </a:lnTo>
                    <a:lnTo>
                      <a:pt x="0" y="257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2" name="Freeform 153"/>
              <p:cNvSpPr>
                <a:spLocks/>
              </p:cNvSpPr>
              <p:nvPr/>
            </p:nvSpPr>
            <p:spPr bwMode="auto">
              <a:xfrm>
                <a:off x="2570" y="907"/>
                <a:ext cx="1023" cy="2632"/>
              </a:xfrm>
              <a:custGeom>
                <a:avLst/>
                <a:gdLst/>
                <a:ahLst/>
                <a:cxnLst>
                  <a:cxn ang="0">
                    <a:pos x="920" y="0"/>
                  </a:cxn>
                  <a:cxn ang="0">
                    <a:pos x="920" y="0"/>
                  </a:cxn>
                  <a:cxn ang="0">
                    <a:pos x="934" y="30"/>
                  </a:cxn>
                  <a:cxn ang="0">
                    <a:pos x="948" y="68"/>
                  </a:cxn>
                  <a:cxn ang="0">
                    <a:pos x="964" y="118"/>
                  </a:cxn>
                  <a:cxn ang="0">
                    <a:pos x="982" y="178"/>
                  </a:cxn>
                  <a:cxn ang="0">
                    <a:pos x="998" y="250"/>
                  </a:cxn>
                  <a:cxn ang="0">
                    <a:pos x="1006" y="288"/>
                  </a:cxn>
                  <a:cxn ang="0">
                    <a:pos x="1012" y="330"/>
                  </a:cxn>
                  <a:cxn ang="0">
                    <a:pos x="1018" y="372"/>
                  </a:cxn>
                  <a:cxn ang="0">
                    <a:pos x="1020" y="416"/>
                  </a:cxn>
                  <a:cxn ang="0">
                    <a:pos x="1022" y="462"/>
                  </a:cxn>
                  <a:cxn ang="0">
                    <a:pos x="1024" y="510"/>
                  </a:cxn>
                  <a:cxn ang="0">
                    <a:pos x="1022" y="560"/>
                  </a:cxn>
                  <a:cxn ang="0">
                    <a:pos x="1018" y="608"/>
                  </a:cxn>
                  <a:cxn ang="0">
                    <a:pos x="1010" y="660"/>
                  </a:cxn>
                  <a:cxn ang="0">
                    <a:pos x="1000" y="710"/>
                  </a:cxn>
                  <a:cxn ang="0">
                    <a:pos x="988" y="762"/>
                  </a:cxn>
                  <a:cxn ang="0">
                    <a:pos x="972" y="816"/>
                  </a:cxn>
                  <a:cxn ang="0">
                    <a:pos x="954" y="868"/>
                  </a:cxn>
                  <a:cxn ang="0">
                    <a:pos x="930" y="920"/>
                  </a:cxn>
                  <a:cxn ang="0">
                    <a:pos x="904" y="974"/>
                  </a:cxn>
                  <a:cxn ang="0">
                    <a:pos x="872" y="1026"/>
                  </a:cxn>
                  <a:cxn ang="0">
                    <a:pos x="836" y="1078"/>
                  </a:cxn>
                  <a:cxn ang="0">
                    <a:pos x="796" y="1130"/>
                  </a:cxn>
                  <a:cxn ang="0">
                    <a:pos x="752" y="1180"/>
                  </a:cxn>
                  <a:cxn ang="0">
                    <a:pos x="702" y="1230"/>
                  </a:cxn>
                  <a:cxn ang="0">
                    <a:pos x="702" y="1230"/>
                  </a:cxn>
                  <a:cxn ang="0">
                    <a:pos x="602" y="1328"/>
                  </a:cxn>
                  <a:cxn ang="0">
                    <a:pos x="512" y="1420"/>
                  </a:cxn>
                  <a:cxn ang="0">
                    <a:pos x="470" y="1466"/>
                  </a:cxn>
                  <a:cxn ang="0">
                    <a:pos x="430" y="1512"/>
                  </a:cxn>
                  <a:cxn ang="0">
                    <a:pos x="392" y="1556"/>
                  </a:cxn>
                  <a:cxn ang="0">
                    <a:pos x="358" y="1600"/>
                  </a:cxn>
                  <a:cxn ang="0">
                    <a:pos x="324" y="1642"/>
                  </a:cxn>
                  <a:cxn ang="0">
                    <a:pos x="292" y="1686"/>
                  </a:cxn>
                  <a:cxn ang="0">
                    <a:pos x="264" y="1728"/>
                  </a:cxn>
                  <a:cxn ang="0">
                    <a:pos x="236" y="1770"/>
                  </a:cxn>
                  <a:cxn ang="0">
                    <a:pos x="210" y="1812"/>
                  </a:cxn>
                  <a:cxn ang="0">
                    <a:pos x="188" y="1854"/>
                  </a:cxn>
                  <a:cxn ang="0">
                    <a:pos x="166" y="1894"/>
                  </a:cxn>
                  <a:cxn ang="0">
                    <a:pos x="144" y="1936"/>
                  </a:cxn>
                  <a:cxn ang="0">
                    <a:pos x="126" y="1978"/>
                  </a:cxn>
                  <a:cxn ang="0">
                    <a:pos x="110" y="2018"/>
                  </a:cxn>
                  <a:cxn ang="0">
                    <a:pos x="94" y="2060"/>
                  </a:cxn>
                  <a:cxn ang="0">
                    <a:pos x="80" y="2102"/>
                  </a:cxn>
                  <a:cxn ang="0">
                    <a:pos x="66" y="2144"/>
                  </a:cxn>
                  <a:cxn ang="0">
                    <a:pos x="54" y="2184"/>
                  </a:cxn>
                  <a:cxn ang="0">
                    <a:pos x="44" y="2228"/>
                  </a:cxn>
                  <a:cxn ang="0">
                    <a:pos x="36" y="2270"/>
                  </a:cxn>
                  <a:cxn ang="0">
                    <a:pos x="20" y="2356"/>
                  </a:cxn>
                  <a:cxn ang="0">
                    <a:pos x="10" y="2446"/>
                  </a:cxn>
                  <a:cxn ang="0">
                    <a:pos x="4" y="2536"/>
                  </a:cxn>
                  <a:cxn ang="0">
                    <a:pos x="0" y="2632"/>
                  </a:cxn>
                </a:cxnLst>
                <a:rect l="0" t="0" r="r" b="b"/>
                <a:pathLst>
                  <a:path w="1024" h="2632">
                    <a:moveTo>
                      <a:pt x="920" y="0"/>
                    </a:moveTo>
                    <a:lnTo>
                      <a:pt x="920" y="0"/>
                    </a:lnTo>
                    <a:lnTo>
                      <a:pt x="934" y="30"/>
                    </a:lnTo>
                    <a:lnTo>
                      <a:pt x="948" y="68"/>
                    </a:lnTo>
                    <a:lnTo>
                      <a:pt x="964" y="118"/>
                    </a:lnTo>
                    <a:lnTo>
                      <a:pt x="982" y="178"/>
                    </a:lnTo>
                    <a:lnTo>
                      <a:pt x="998" y="250"/>
                    </a:lnTo>
                    <a:lnTo>
                      <a:pt x="1006" y="288"/>
                    </a:lnTo>
                    <a:lnTo>
                      <a:pt x="1012" y="330"/>
                    </a:lnTo>
                    <a:lnTo>
                      <a:pt x="1018" y="372"/>
                    </a:lnTo>
                    <a:lnTo>
                      <a:pt x="1020" y="416"/>
                    </a:lnTo>
                    <a:lnTo>
                      <a:pt x="1022" y="462"/>
                    </a:lnTo>
                    <a:lnTo>
                      <a:pt x="1024" y="510"/>
                    </a:lnTo>
                    <a:lnTo>
                      <a:pt x="1022" y="560"/>
                    </a:lnTo>
                    <a:lnTo>
                      <a:pt x="1018" y="608"/>
                    </a:lnTo>
                    <a:lnTo>
                      <a:pt x="1010" y="660"/>
                    </a:lnTo>
                    <a:lnTo>
                      <a:pt x="1000" y="710"/>
                    </a:lnTo>
                    <a:lnTo>
                      <a:pt x="988" y="762"/>
                    </a:lnTo>
                    <a:lnTo>
                      <a:pt x="972" y="816"/>
                    </a:lnTo>
                    <a:lnTo>
                      <a:pt x="954" y="868"/>
                    </a:lnTo>
                    <a:lnTo>
                      <a:pt x="930" y="920"/>
                    </a:lnTo>
                    <a:lnTo>
                      <a:pt x="904" y="974"/>
                    </a:lnTo>
                    <a:lnTo>
                      <a:pt x="872" y="1026"/>
                    </a:lnTo>
                    <a:lnTo>
                      <a:pt x="836" y="1078"/>
                    </a:lnTo>
                    <a:lnTo>
                      <a:pt x="796" y="1130"/>
                    </a:lnTo>
                    <a:lnTo>
                      <a:pt x="752" y="1180"/>
                    </a:lnTo>
                    <a:lnTo>
                      <a:pt x="702" y="1230"/>
                    </a:lnTo>
                    <a:lnTo>
                      <a:pt x="702" y="1230"/>
                    </a:lnTo>
                    <a:lnTo>
                      <a:pt x="602" y="1328"/>
                    </a:lnTo>
                    <a:lnTo>
                      <a:pt x="512" y="1420"/>
                    </a:lnTo>
                    <a:lnTo>
                      <a:pt x="470" y="1466"/>
                    </a:lnTo>
                    <a:lnTo>
                      <a:pt x="430" y="1512"/>
                    </a:lnTo>
                    <a:lnTo>
                      <a:pt x="392" y="1556"/>
                    </a:lnTo>
                    <a:lnTo>
                      <a:pt x="358" y="1600"/>
                    </a:lnTo>
                    <a:lnTo>
                      <a:pt x="324" y="1642"/>
                    </a:lnTo>
                    <a:lnTo>
                      <a:pt x="292" y="1686"/>
                    </a:lnTo>
                    <a:lnTo>
                      <a:pt x="264" y="1728"/>
                    </a:lnTo>
                    <a:lnTo>
                      <a:pt x="236" y="1770"/>
                    </a:lnTo>
                    <a:lnTo>
                      <a:pt x="210" y="1812"/>
                    </a:lnTo>
                    <a:lnTo>
                      <a:pt x="188" y="1854"/>
                    </a:lnTo>
                    <a:lnTo>
                      <a:pt x="166" y="1894"/>
                    </a:lnTo>
                    <a:lnTo>
                      <a:pt x="144" y="1936"/>
                    </a:lnTo>
                    <a:lnTo>
                      <a:pt x="126" y="1978"/>
                    </a:lnTo>
                    <a:lnTo>
                      <a:pt x="110" y="2018"/>
                    </a:lnTo>
                    <a:lnTo>
                      <a:pt x="94" y="2060"/>
                    </a:lnTo>
                    <a:lnTo>
                      <a:pt x="80" y="2102"/>
                    </a:lnTo>
                    <a:lnTo>
                      <a:pt x="66" y="2144"/>
                    </a:lnTo>
                    <a:lnTo>
                      <a:pt x="54" y="2184"/>
                    </a:lnTo>
                    <a:lnTo>
                      <a:pt x="44" y="2228"/>
                    </a:lnTo>
                    <a:lnTo>
                      <a:pt x="36" y="2270"/>
                    </a:lnTo>
                    <a:lnTo>
                      <a:pt x="20" y="2356"/>
                    </a:lnTo>
                    <a:lnTo>
                      <a:pt x="10" y="2446"/>
                    </a:lnTo>
                    <a:lnTo>
                      <a:pt x="4" y="2536"/>
                    </a:lnTo>
                    <a:lnTo>
                      <a:pt x="0" y="26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3" name="Freeform 154"/>
              <p:cNvSpPr>
                <a:spLocks/>
              </p:cNvSpPr>
              <p:nvPr/>
            </p:nvSpPr>
            <p:spPr bwMode="auto">
              <a:xfrm>
                <a:off x="2628" y="877"/>
                <a:ext cx="962" cy="2684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842" y="0"/>
                  </a:cxn>
                  <a:cxn ang="0">
                    <a:pos x="856" y="30"/>
                  </a:cxn>
                  <a:cxn ang="0">
                    <a:pos x="872" y="66"/>
                  </a:cxn>
                  <a:cxn ang="0">
                    <a:pos x="890" y="116"/>
                  </a:cxn>
                  <a:cxn ang="0">
                    <a:pos x="910" y="176"/>
                  </a:cxn>
                  <a:cxn ang="0">
                    <a:pos x="930" y="248"/>
                  </a:cxn>
                  <a:cxn ang="0">
                    <a:pos x="938" y="286"/>
                  </a:cxn>
                  <a:cxn ang="0">
                    <a:pos x="946" y="328"/>
                  </a:cxn>
                  <a:cxn ang="0">
                    <a:pos x="952" y="370"/>
                  </a:cxn>
                  <a:cxn ang="0">
                    <a:pos x="956" y="414"/>
                  </a:cxn>
                  <a:cxn ang="0">
                    <a:pos x="960" y="462"/>
                  </a:cxn>
                  <a:cxn ang="0">
                    <a:pos x="962" y="508"/>
                  </a:cxn>
                  <a:cxn ang="0">
                    <a:pos x="962" y="558"/>
                  </a:cxn>
                  <a:cxn ang="0">
                    <a:pos x="958" y="608"/>
                  </a:cxn>
                  <a:cxn ang="0">
                    <a:pos x="954" y="660"/>
                  </a:cxn>
                  <a:cxn ang="0">
                    <a:pos x="946" y="712"/>
                  </a:cxn>
                  <a:cxn ang="0">
                    <a:pos x="934" y="764"/>
                  </a:cxn>
                  <a:cxn ang="0">
                    <a:pos x="920" y="818"/>
                  </a:cxn>
                  <a:cxn ang="0">
                    <a:pos x="902" y="872"/>
                  </a:cxn>
                  <a:cxn ang="0">
                    <a:pos x="880" y="926"/>
                  </a:cxn>
                  <a:cxn ang="0">
                    <a:pos x="856" y="980"/>
                  </a:cxn>
                  <a:cxn ang="0">
                    <a:pos x="826" y="1034"/>
                  </a:cxn>
                  <a:cxn ang="0">
                    <a:pos x="792" y="1088"/>
                  </a:cxn>
                  <a:cxn ang="0">
                    <a:pos x="754" y="1140"/>
                  </a:cxn>
                  <a:cxn ang="0">
                    <a:pos x="710" y="1194"/>
                  </a:cxn>
                  <a:cxn ang="0">
                    <a:pos x="662" y="1246"/>
                  </a:cxn>
                  <a:cxn ang="0">
                    <a:pos x="662" y="1246"/>
                  </a:cxn>
                  <a:cxn ang="0">
                    <a:pos x="564" y="1348"/>
                  </a:cxn>
                  <a:cxn ang="0">
                    <a:pos x="476" y="1446"/>
                  </a:cxn>
                  <a:cxn ang="0">
                    <a:pos x="436" y="1494"/>
                  </a:cxn>
                  <a:cxn ang="0">
                    <a:pos x="398" y="1540"/>
                  </a:cxn>
                  <a:cxn ang="0">
                    <a:pos x="362" y="1586"/>
                  </a:cxn>
                  <a:cxn ang="0">
                    <a:pos x="328" y="1632"/>
                  </a:cxn>
                  <a:cxn ang="0">
                    <a:pos x="296" y="1676"/>
                  </a:cxn>
                  <a:cxn ang="0">
                    <a:pos x="266" y="1720"/>
                  </a:cxn>
                  <a:cxn ang="0">
                    <a:pos x="238" y="1764"/>
                  </a:cxn>
                  <a:cxn ang="0">
                    <a:pos x="212" y="1808"/>
                  </a:cxn>
                  <a:cxn ang="0">
                    <a:pos x="188" y="1850"/>
                  </a:cxn>
                  <a:cxn ang="0">
                    <a:pos x="164" y="1894"/>
                  </a:cxn>
                  <a:cxn ang="0">
                    <a:pos x="144" y="1936"/>
                  </a:cxn>
                  <a:cxn ang="0">
                    <a:pos x="124" y="1978"/>
                  </a:cxn>
                  <a:cxn ang="0">
                    <a:pos x="108" y="2020"/>
                  </a:cxn>
                  <a:cxn ang="0">
                    <a:pos x="92" y="2064"/>
                  </a:cxn>
                  <a:cxn ang="0">
                    <a:pos x="76" y="2106"/>
                  </a:cxn>
                  <a:cxn ang="0">
                    <a:pos x="64" y="2148"/>
                  </a:cxn>
                  <a:cxn ang="0">
                    <a:pos x="52" y="2190"/>
                  </a:cxn>
                  <a:cxn ang="0">
                    <a:pos x="42" y="2232"/>
                  </a:cxn>
                  <a:cxn ang="0">
                    <a:pos x="34" y="2276"/>
                  </a:cxn>
                  <a:cxn ang="0">
                    <a:pos x="26" y="2318"/>
                  </a:cxn>
                  <a:cxn ang="0">
                    <a:pos x="14" y="2406"/>
                  </a:cxn>
                  <a:cxn ang="0">
                    <a:pos x="6" y="2496"/>
                  </a:cxn>
                  <a:cxn ang="0">
                    <a:pos x="2" y="2588"/>
                  </a:cxn>
                  <a:cxn ang="0">
                    <a:pos x="0" y="2684"/>
                  </a:cxn>
                </a:cxnLst>
                <a:rect l="0" t="0" r="r" b="b"/>
                <a:pathLst>
                  <a:path w="962" h="2684">
                    <a:moveTo>
                      <a:pt x="842" y="0"/>
                    </a:moveTo>
                    <a:lnTo>
                      <a:pt x="842" y="0"/>
                    </a:lnTo>
                    <a:lnTo>
                      <a:pt x="856" y="30"/>
                    </a:lnTo>
                    <a:lnTo>
                      <a:pt x="872" y="66"/>
                    </a:lnTo>
                    <a:lnTo>
                      <a:pt x="890" y="116"/>
                    </a:lnTo>
                    <a:lnTo>
                      <a:pt x="910" y="176"/>
                    </a:lnTo>
                    <a:lnTo>
                      <a:pt x="930" y="248"/>
                    </a:lnTo>
                    <a:lnTo>
                      <a:pt x="938" y="286"/>
                    </a:lnTo>
                    <a:lnTo>
                      <a:pt x="946" y="328"/>
                    </a:lnTo>
                    <a:lnTo>
                      <a:pt x="952" y="370"/>
                    </a:lnTo>
                    <a:lnTo>
                      <a:pt x="956" y="414"/>
                    </a:lnTo>
                    <a:lnTo>
                      <a:pt x="960" y="462"/>
                    </a:lnTo>
                    <a:lnTo>
                      <a:pt x="962" y="508"/>
                    </a:lnTo>
                    <a:lnTo>
                      <a:pt x="962" y="558"/>
                    </a:lnTo>
                    <a:lnTo>
                      <a:pt x="958" y="608"/>
                    </a:lnTo>
                    <a:lnTo>
                      <a:pt x="954" y="660"/>
                    </a:lnTo>
                    <a:lnTo>
                      <a:pt x="946" y="712"/>
                    </a:lnTo>
                    <a:lnTo>
                      <a:pt x="934" y="764"/>
                    </a:lnTo>
                    <a:lnTo>
                      <a:pt x="920" y="818"/>
                    </a:lnTo>
                    <a:lnTo>
                      <a:pt x="902" y="872"/>
                    </a:lnTo>
                    <a:lnTo>
                      <a:pt x="880" y="926"/>
                    </a:lnTo>
                    <a:lnTo>
                      <a:pt x="856" y="980"/>
                    </a:lnTo>
                    <a:lnTo>
                      <a:pt x="826" y="1034"/>
                    </a:lnTo>
                    <a:lnTo>
                      <a:pt x="792" y="1088"/>
                    </a:lnTo>
                    <a:lnTo>
                      <a:pt x="754" y="1140"/>
                    </a:lnTo>
                    <a:lnTo>
                      <a:pt x="710" y="1194"/>
                    </a:lnTo>
                    <a:lnTo>
                      <a:pt x="662" y="1246"/>
                    </a:lnTo>
                    <a:lnTo>
                      <a:pt x="662" y="1246"/>
                    </a:lnTo>
                    <a:lnTo>
                      <a:pt x="564" y="1348"/>
                    </a:lnTo>
                    <a:lnTo>
                      <a:pt x="476" y="1446"/>
                    </a:lnTo>
                    <a:lnTo>
                      <a:pt x="436" y="1494"/>
                    </a:lnTo>
                    <a:lnTo>
                      <a:pt x="398" y="1540"/>
                    </a:lnTo>
                    <a:lnTo>
                      <a:pt x="362" y="1586"/>
                    </a:lnTo>
                    <a:lnTo>
                      <a:pt x="328" y="1632"/>
                    </a:lnTo>
                    <a:lnTo>
                      <a:pt x="296" y="1676"/>
                    </a:lnTo>
                    <a:lnTo>
                      <a:pt x="266" y="1720"/>
                    </a:lnTo>
                    <a:lnTo>
                      <a:pt x="238" y="1764"/>
                    </a:lnTo>
                    <a:lnTo>
                      <a:pt x="212" y="1808"/>
                    </a:lnTo>
                    <a:lnTo>
                      <a:pt x="188" y="1850"/>
                    </a:lnTo>
                    <a:lnTo>
                      <a:pt x="164" y="1894"/>
                    </a:lnTo>
                    <a:lnTo>
                      <a:pt x="144" y="1936"/>
                    </a:lnTo>
                    <a:lnTo>
                      <a:pt x="124" y="1978"/>
                    </a:lnTo>
                    <a:lnTo>
                      <a:pt x="108" y="2020"/>
                    </a:lnTo>
                    <a:lnTo>
                      <a:pt x="92" y="2064"/>
                    </a:lnTo>
                    <a:lnTo>
                      <a:pt x="76" y="2106"/>
                    </a:lnTo>
                    <a:lnTo>
                      <a:pt x="64" y="2148"/>
                    </a:lnTo>
                    <a:lnTo>
                      <a:pt x="52" y="2190"/>
                    </a:lnTo>
                    <a:lnTo>
                      <a:pt x="42" y="2232"/>
                    </a:lnTo>
                    <a:lnTo>
                      <a:pt x="34" y="2276"/>
                    </a:lnTo>
                    <a:lnTo>
                      <a:pt x="26" y="2318"/>
                    </a:lnTo>
                    <a:lnTo>
                      <a:pt x="14" y="2406"/>
                    </a:lnTo>
                    <a:lnTo>
                      <a:pt x="6" y="2496"/>
                    </a:lnTo>
                    <a:lnTo>
                      <a:pt x="2" y="2588"/>
                    </a:lnTo>
                    <a:lnTo>
                      <a:pt x="0" y="26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4" name="Freeform 155"/>
              <p:cNvSpPr>
                <a:spLocks/>
              </p:cNvSpPr>
              <p:nvPr/>
            </p:nvSpPr>
            <p:spPr bwMode="auto">
              <a:xfrm>
                <a:off x="2685" y="847"/>
                <a:ext cx="900" cy="2736"/>
              </a:xfrm>
              <a:custGeom>
                <a:avLst/>
                <a:gdLst/>
                <a:ahLst/>
                <a:cxnLst>
                  <a:cxn ang="0">
                    <a:pos x="764" y="0"/>
                  </a:cxn>
                  <a:cxn ang="0">
                    <a:pos x="764" y="0"/>
                  </a:cxn>
                  <a:cxn ang="0">
                    <a:pos x="780" y="30"/>
                  </a:cxn>
                  <a:cxn ang="0">
                    <a:pos x="796" y="66"/>
                  </a:cxn>
                  <a:cxn ang="0">
                    <a:pos x="816" y="116"/>
                  </a:cxn>
                  <a:cxn ang="0">
                    <a:pos x="838" y="176"/>
                  </a:cxn>
                  <a:cxn ang="0">
                    <a:pos x="858" y="246"/>
                  </a:cxn>
                  <a:cxn ang="0">
                    <a:pos x="868" y="286"/>
                  </a:cxn>
                  <a:cxn ang="0">
                    <a:pos x="878" y="326"/>
                  </a:cxn>
                  <a:cxn ang="0">
                    <a:pos x="884" y="370"/>
                  </a:cxn>
                  <a:cxn ang="0">
                    <a:pos x="892" y="414"/>
                  </a:cxn>
                  <a:cxn ang="0">
                    <a:pos x="896" y="460"/>
                  </a:cxn>
                  <a:cxn ang="0">
                    <a:pos x="900" y="508"/>
                  </a:cxn>
                  <a:cxn ang="0">
                    <a:pos x="900" y="558"/>
                  </a:cxn>
                  <a:cxn ang="0">
                    <a:pos x="900" y="608"/>
                  </a:cxn>
                  <a:cxn ang="0">
                    <a:pos x="896" y="660"/>
                  </a:cxn>
                  <a:cxn ang="0">
                    <a:pos x="890" y="712"/>
                  </a:cxn>
                  <a:cxn ang="0">
                    <a:pos x="880" y="766"/>
                  </a:cxn>
                  <a:cxn ang="0">
                    <a:pos x="866" y="820"/>
                  </a:cxn>
                  <a:cxn ang="0">
                    <a:pos x="850" y="876"/>
                  </a:cxn>
                  <a:cxn ang="0">
                    <a:pos x="830" y="930"/>
                  </a:cxn>
                  <a:cxn ang="0">
                    <a:pos x="808" y="986"/>
                  </a:cxn>
                  <a:cxn ang="0">
                    <a:pos x="780" y="1042"/>
                  </a:cxn>
                  <a:cxn ang="0">
                    <a:pos x="746" y="1098"/>
                  </a:cxn>
                  <a:cxn ang="0">
                    <a:pos x="710" y="1152"/>
                  </a:cxn>
                  <a:cxn ang="0">
                    <a:pos x="668" y="1208"/>
                  </a:cxn>
                  <a:cxn ang="0">
                    <a:pos x="620" y="1262"/>
                  </a:cxn>
                  <a:cxn ang="0">
                    <a:pos x="620" y="1262"/>
                  </a:cxn>
                  <a:cxn ang="0">
                    <a:pos x="526" y="1368"/>
                  </a:cxn>
                  <a:cxn ang="0">
                    <a:pos x="442" y="1470"/>
                  </a:cxn>
                  <a:cxn ang="0">
                    <a:pos x="402" y="1520"/>
                  </a:cxn>
                  <a:cxn ang="0">
                    <a:pos x="366" y="1568"/>
                  </a:cxn>
                  <a:cxn ang="0">
                    <a:pos x="330" y="1616"/>
                  </a:cxn>
                  <a:cxn ang="0">
                    <a:pos x="298" y="1664"/>
                  </a:cxn>
                  <a:cxn ang="0">
                    <a:pos x="268" y="1710"/>
                  </a:cxn>
                  <a:cxn ang="0">
                    <a:pos x="238" y="1756"/>
                  </a:cxn>
                  <a:cxn ang="0">
                    <a:pos x="212" y="1800"/>
                  </a:cxn>
                  <a:cxn ang="0">
                    <a:pos x="186" y="1846"/>
                  </a:cxn>
                  <a:cxn ang="0">
                    <a:pos x="164" y="1890"/>
                  </a:cxn>
                  <a:cxn ang="0">
                    <a:pos x="142" y="1934"/>
                  </a:cxn>
                  <a:cxn ang="0">
                    <a:pos x="124" y="1978"/>
                  </a:cxn>
                  <a:cxn ang="0">
                    <a:pos x="106" y="2020"/>
                  </a:cxn>
                  <a:cxn ang="0">
                    <a:pos x="90" y="2064"/>
                  </a:cxn>
                  <a:cxn ang="0">
                    <a:pos x="74" y="2106"/>
                  </a:cxn>
                  <a:cxn ang="0">
                    <a:pos x="62" y="2150"/>
                  </a:cxn>
                  <a:cxn ang="0">
                    <a:pos x="50" y="2194"/>
                  </a:cxn>
                  <a:cxn ang="0">
                    <a:pos x="40" y="2236"/>
                  </a:cxn>
                  <a:cxn ang="0">
                    <a:pos x="30" y="2280"/>
                  </a:cxn>
                  <a:cxn ang="0">
                    <a:pos x="22" y="2324"/>
                  </a:cxn>
                  <a:cxn ang="0">
                    <a:pos x="16" y="2368"/>
                  </a:cxn>
                  <a:cxn ang="0">
                    <a:pos x="6" y="2456"/>
                  </a:cxn>
                  <a:cxn ang="0">
                    <a:pos x="2" y="2546"/>
                  </a:cxn>
                  <a:cxn ang="0">
                    <a:pos x="0" y="2640"/>
                  </a:cxn>
                  <a:cxn ang="0">
                    <a:pos x="2" y="2736"/>
                  </a:cxn>
                </a:cxnLst>
                <a:rect l="0" t="0" r="r" b="b"/>
                <a:pathLst>
                  <a:path w="900" h="2736">
                    <a:moveTo>
                      <a:pt x="764" y="0"/>
                    </a:moveTo>
                    <a:lnTo>
                      <a:pt x="764" y="0"/>
                    </a:lnTo>
                    <a:lnTo>
                      <a:pt x="780" y="30"/>
                    </a:lnTo>
                    <a:lnTo>
                      <a:pt x="796" y="66"/>
                    </a:lnTo>
                    <a:lnTo>
                      <a:pt x="816" y="116"/>
                    </a:lnTo>
                    <a:lnTo>
                      <a:pt x="838" y="176"/>
                    </a:lnTo>
                    <a:lnTo>
                      <a:pt x="858" y="246"/>
                    </a:lnTo>
                    <a:lnTo>
                      <a:pt x="868" y="286"/>
                    </a:lnTo>
                    <a:lnTo>
                      <a:pt x="878" y="326"/>
                    </a:lnTo>
                    <a:lnTo>
                      <a:pt x="884" y="370"/>
                    </a:lnTo>
                    <a:lnTo>
                      <a:pt x="892" y="414"/>
                    </a:lnTo>
                    <a:lnTo>
                      <a:pt x="896" y="460"/>
                    </a:lnTo>
                    <a:lnTo>
                      <a:pt x="900" y="508"/>
                    </a:lnTo>
                    <a:lnTo>
                      <a:pt x="900" y="558"/>
                    </a:lnTo>
                    <a:lnTo>
                      <a:pt x="900" y="608"/>
                    </a:lnTo>
                    <a:lnTo>
                      <a:pt x="896" y="660"/>
                    </a:lnTo>
                    <a:lnTo>
                      <a:pt x="890" y="712"/>
                    </a:lnTo>
                    <a:lnTo>
                      <a:pt x="880" y="766"/>
                    </a:lnTo>
                    <a:lnTo>
                      <a:pt x="866" y="820"/>
                    </a:lnTo>
                    <a:lnTo>
                      <a:pt x="850" y="876"/>
                    </a:lnTo>
                    <a:lnTo>
                      <a:pt x="830" y="930"/>
                    </a:lnTo>
                    <a:lnTo>
                      <a:pt x="808" y="986"/>
                    </a:lnTo>
                    <a:lnTo>
                      <a:pt x="780" y="1042"/>
                    </a:lnTo>
                    <a:lnTo>
                      <a:pt x="746" y="1098"/>
                    </a:lnTo>
                    <a:lnTo>
                      <a:pt x="710" y="1152"/>
                    </a:lnTo>
                    <a:lnTo>
                      <a:pt x="668" y="1208"/>
                    </a:lnTo>
                    <a:lnTo>
                      <a:pt x="620" y="1262"/>
                    </a:lnTo>
                    <a:lnTo>
                      <a:pt x="620" y="1262"/>
                    </a:lnTo>
                    <a:lnTo>
                      <a:pt x="526" y="1368"/>
                    </a:lnTo>
                    <a:lnTo>
                      <a:pt x="442" y="1470"/>
                    </a:lnTo>
                    <a:lnTo>
                      <a:pt x="402" y="1520"/>
                    </a:lnTo>
                    <a:lnTo>
                      <a:pt x="366" y="1568"/>
                    </a:lnTo>
                    <a:lnTo>
                      <a:pt x="330" y="1616"/>
                    </a:lnTo>
                    <a:lnTo>
                      <a:pt x="298" y="1664"/>
                    </a:lnTo>
                    <a:lnTo>
                      <a:pt x="268" y="1710"/>
                    </a:lnTo>
                    <a:lnTo>
                      <a:pt x="238" y="1756"/>
                    </a:lnTo>
                    <a:lnTo>
                      <a:pt x="212" y="1800"/>
                    </a:lnTo>
                    <a:lnTo>
                      <a:pt x="186" y="1846"/>
                    </a:lnTo>
                    <a:lnTo>
                      <a:pt x="164" y="1890"/>
                    </a:lnTo>
                    <a:lnTo>
                      <a:pt x="142" y="1934"/>
                    </a:lnTo>
                    <a:lnTo>
                      <a:pt x="124" y="1978"/>
                    </a:lnTo>
                    <a:lnTo>
                      <a:pt x="106" y="2020"/>
                    </a:lnTo>
                    <a:lnTo>
                      <a:pt x="90" y="2064"/>
                    </a:lnTo>
                    <a:lnTo>
                      <a:pt x="74" y="2106"/>
                    </a:lnTo>
                    <a:lnTo>
                      <a:pt x="62" y="2150"/>
                    </a:lnTo>
                    <a:lnTo>
                      <a:pt x="50" y="2194"/>
                    </a:lnTo>
                    <a:lnTo>
                      <a:pt x="40" y="2236"/>
                    </a:lnTo>
                    <a:lnTo>
                      <a:pt x="30" y="2280"/>
                    </a:lnTo>
                    <a:lnTo>
                      <a:pt x="22" y="2324"/>
                    </a:lnTo>
                    <a:lnTo>
                      <a:pt x="16" y="2368"/>
                    </a:lnTo>
                    <a:lnTo>
                      <a:pt x="6" y="2456"/>
                    </a:lnTo>
                    <a:lnTo>
                      <a:pt x="2" y="2546"/>
                    </a:lnTo>
                    <a:lnTo>
                      <a:pt x="0" y="2640"/>
                    </a:lnTo>
                    <a:lnTo>
                      <a:pt x="2" y="27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5" name="Freeform 156"/>
              <p:cNvSpPr>
                <a:spLocks/>
              </p:cNvSpPr>
              <p:nvPr/>
            </p:nvSpPr>
            <p:spPr bwMode="auto">
              <a:xfrm>
                <a:off x="2742" y="819"/>
                <a:ext cx="842" cy="2784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688" y="0"/>
                  </a:cxn>
                  <a:cxn ang="0">
                    <a:pos x="704" y="30"/>
                  </a:cxn>
                  <a:cxn ang="0">
                    <a:pos x="722" y="66"/>
                  </a:cxn>
                  <a:cxn ang="0">
                    <a:pos x="742" y="114"/>
                  </a:cxn>
                  <a:cxn ang="0">
                    <a:pos x="766" y="174"/>
                  </a:cxn>
                  <a:cxn ang="0">
                    <a:pos x="790" y="244"/>
                  </a:cxn>
                  <a:cxn ang="0">
                    <a:pos x="800" y="284"/>
                  </a:cxn>
                  <a:cxn ang="0">
                    <a:pos x="810" y="324"/>
                  </a:cxn>
                  <a:cxn ang="0">
                    <a:pos x="820" y="368"/>
                  </a:cxn>
                  <a:cxn ang="0">
                    <a:pos x="828" y="412"/>
                  </a:cxn>
                  <a:cxn ang="0">
                    <a:pos x="834" y="458"/>
                  </a:cxn>
                  <a:cxn ang="0">
                    <a:pos x="838" y="506"/>
                  </a:cxn>
                  <a:cxn ang="0">
                    <a:pos x="840" y="556"/>
                  </a:cxn>
                  <a:cxn ang="0">
                    <a:pos x="842" y="608"/>
                  </a:cxn>
                  <a:cxn ang="0">
                    <a:pos x="838" y="660"/>
                  </a:cxn>
                  <a:cxn ang="0">
                    <a:pos x="834" y="712"/>
                  </a:cxn>
                  <a:cxn ang="0">
                    <a:pos x="826" y="768"/>
                  </a:cxn>
                  <a:cxn ang="0">
                    <a:pos x="816" y="822"/>
                  </a:cxn>
                  <a:cxn ang="0">
                    <a:pos x="800" y="878"/>
                  </a:cxn>
                  <a:cxn ang="0">
                    <a:pos x="782" y="934"/>
                  </a:cxn>
                  <a:cxn ang="0">
                    <a:pos x="760" y="992"/>
                  </a:cxn>
                  <a:cxn ang="0">
                    <a:pos x="734" y="1048"/>
                  </a:cxn>
                  <a:cxn ang="0">
                    <a:pos x="704" y="1106"/>
                  </a:cxn>
                  <a:cxn ang="0">
                    <a:pos x="668" y="1162"/>
                  </a:cxn>
                  <a:cxn ang="0">
                    <a:pos x="628" y="1220"/>
                  </a:cxn>
                  <a:cxn ang="0">
                    <a:pos x="582" y="1276"/>
                  </a:cxn>
                  <a:cxn ang="0">
                    <a:pos x="582" y="1276"/>
                  </a:cxn>
                  <a:cxn ang="0">
                    <a:pos x="490" y="1386"/>
                  </a:cxn>
                  <a:cxn ang="0">
                    <a:pos x="408" y="1492"/>
                  </a:cxn>
                  <a:cxn ang="0">
                    <a:pos x="370" y="1544"/>
                  </a:cxn>
                  <a:cxn ang="0">
                    <a:pos x="336" y="1594"/>
                  </a:cxn>
                  <a:cxn ang="0">
                    <a:pos x="302" y="1644"/>
                  </a:cxn>
                  <a:cxn ang="0">
                    <a:pos x="270" y="1692"/>
                  </a:cxn>
                  <a:cxn ang="0">
                    <a:pos x="242" y="1740"/>
                  </a:cxn>
                  <a:cxn ang="0">
                    <a:pos x="214" y="1788"/>
                  </a:cxn>
                  <a:cxn ang="0">
                    <a:pos x="188" y="1834"/>
                  </a:cxn>
                  <a:cxn ang="0">
                    <a:pos x="164" y="1880"/>
                  </a:cxn>
                  <a:cxn ang="0">
                    <a:pos x="144" y="1926"/>
                  </a:cxn>
                  <a:cxn ang="0">
                    <a:pos x="124" y="1970"/>
                  </a:cxn>
                  <a:cxn ang="0">
                    <a:pos x="104" y="2016"/>
                  </a:cxn>
                  <a:cxn ang="0">
                    <a:pos x="88" y="2060"/>
                  </a:cxn>
                  <a:cxn ang="0">
                    <a:pos x="74" y="2104"/>
                  </a:cxn>
                  <a:cxn ang="0">
                    <a:pos x="60" y="2148"/>
                  </a:cxn>
                  <a:cxn ang="0">
                    <a:pos x="48" y="2192"/>
                  </a:cxn>
                  <a:cxn ang="0">
                    <a:pos x="38" y="2236"/>
                  </a:cxn>
                  <a:cxn ang="0">
                    <a:pos x="28" y="2280"/>
                  </a:cxn>
                  <a:cxn ang="0">
                    <a:pos x="20" y="2324"/>
                  </a:cxn>
                  <a:cxn ang="0">
                    <a:pos x="14" y="2368"/>
                  </a:cxn>
                  <a:cxn ang="0">
                    <a:pos x="10" y="2412"/>
                  </a:cxn>
                  <a:cxn ang="0">
                    <a:pos x="2" y="2502"/>
                  </a:cxn>
                  <a:cxn ang="0">
                    <a:pos x="0" y="2594"/>
                  </a:cxn>
                  <a:cxn ang="0">
                    <a:pos x="2" y="2688"/>
                  </a:cxn>
                  <a:cxn ang="0">
                    <a:pos x="8" y="2784"/>
                  </a:cxn>
                </a:cxnLst>
                <a:rect l="0" t="0" r="r" b="b"/>
                <a:pathLst>
                  <a:path w="842" h="2784">
                    <a:moveTo>
                      <a:pt x="688" y="0"/>
                    </a:moveTo>
                    <a:lnTo>
                      <a:pt x="688" y="0"/>
                    </a:lnTo>
                    <a:lnTo>
                      <a:pt x="704" y="30"/>
                    </a:lnTo>
                    <a:lnTo>
                      <a:pt x="722" y="66"/>
                    </a:lnTo>
                    <a:lnTo>
                      <a:pt x="742" y="114"/>
                    </a:lnTo>
                    <a:lnTo>
                      <a:pt x="766" y="174"/>
                    </a:lnTo>
                    <a:lnTo>
                      <a:pt x="790" y="244"/>
                    </a:lnTo>
                    <a:lnTo>
                      <a:pt x="800" y="284"/>
                    </a:lnTo>
                    <a:lnTo>
                      <a:pt x="810" y="324"/>
                    </a:lnTo>
                    <a:lnTo>
                      <a:pt x="820" y="368"/>
                    </a:lnTo>
                    <a:lnTo>
                      <a:pt x="828" y="412"/>
                    </a:lnTo>
                    <a:lnTo>
                      <a:pt x="834" y="458"/>
                    </a:lnTo>
                    <a:lnTo>
                      <a:pt x="838" y="506"/>
                    </a:lnTo>
                    <a:lnTo>
                      <a:pt x="840" y="556"/>
                    </a:lnTo>
                    <a:lnTo>
                      <a:pt x="842" y="608"/>
                    </a:lnTo>
                    <a:lnTo>
                      <a:pt x="838" y="660"/>
                    </a:lnTo>
                    <a:lnTo>
                      <a:pt x="834" y="712"/>
                    </a:lnTo>
                    <a:lnTo>
                      <a:pt x="826" y="768"/>
                    </a:lnTo>
                    <a:lnTo>
                      <a:pt x="816" y="822"/>
                    </a:lnTo>
                    <a:lnTo>
                      <a:pt x="800" y="878"/>
                    </a:lnTo>
                    <a:lnTo>
                      <a:pt x="782" y="934"/>
                    </a:lnTo>
                    <a:lnTo>
                      <a:pt x="760" y="992"/>
                    </a:lnTo>
                    <a:lnTo>
                      <a:pt x="734" y="1048"/>
                    </a:lnTo>
                    <a:lnTo>
                      <a:pt x="704" y="1106"/>
                    </a:lnTo>
                    <a:lnTo>
                      <a:pt x="668" y="1162"/>
                    </a:lnTo>
                    <a:lnTo>
                      <a:pt x="628" y="1220"/>
                    </a:lnTo>
                    <a:lnTo>
                      <a:pt x="582" y="1276"/>
                    </a:lnTo>
                    <a:lnTo>
                      <a:pt x="582" y="1276"/>
                    </a:lnTo>
                    <a:lnTo>
                      <a:pt x="490" y="1386"/>
                    </a:lnTo>
                    <a:lnTo>
                      <a:pt x="408" y="1492"/>
                    </a:lnTo>
                    <a:lnTo>
                      <a:pt x="370" y="1544"/>
                    </a:lnTo>
                    <a:lnTo>
                      <a:pt x="336" y="1594"/>
                    </a:lnTo>
                    <a:lnTo>
                      <a:pt x="302" y="1644"/>
                    </a:lnTo>
                    <a:lnTo>
                      <a:pt x="270" y="1692"/>
                    </a:lnTo>
                    <a:lnTo>
                      <a:pt x="242" y="1740"/>
                    </a:lnTo>
                    <a:lnTo>
                      <a:pt x="214" y="1788"/>
                    </a:lnTo>
                    <a:lnTo>
                      <a:pt x="188" y="1834"/>
                    </a:lnTo>
                    <a:lnTo>
                      <a:pt x="164" y="1880"/>
                    </a:lnTo>
                    <a:lnTo>
                      <a:pt x="144" y="1926"/>
                    </a:lnTo>
                    <a:lnTo>
                      <a:pt x="124" y="1970"/>
                    </a:lnTo>
                    <a:lnTo>
                      <a:pt x="104" y="2016"/>
                    </a:lnTo>
                    <a:lnTo>
                      <a:pt x="88" y="2060"/>
                    </a:lnTo>
                    <a:lnTo>
                      <a:pt x="74" y="2104"/>
                    </a:lnTo>
                    <a:lnTo>
                      <a:pt x="60" y="2148"/>
                    </a:lnTo>
                    <a:lnTo>
                      <a:pt x="48" y="2192"/>
                    </a:lnTo>
                    <a:lnTo>
                      <a:pt x="38" y="2236"/>
                    </a:lnTo>
                    <a:lnTo>
                      <a:pt x="28" y="2280"/>
                    </a:lnTo>
                    <a:lnTo>
                      <a:pt x="20" y="2324"/>
                    </a:lnTo>
                    <a:lnTo>
                      <a:pt x="14" y="2368"/>
                    </a:lnTo>
                    <a:lnTo>
                      <a:pt x="10" y="2412"/>
                    </a:lnTo>
                    <a:lnTo>
                      <a:pt x="2" y="2502"/>
                    </a:lnTo>
                    <a:lnTo>
                      <a:pt x="0" y="2594"/>
                    </a:lnTo>
                    <a:lnTo>
                      <a:pt x="2" y="2688"/>
                    </a:lnTo>
                    <a:lnTo>
                      <a:pt x="8" y="27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6" name="Freeform 157"/>
              <p:cNvSpPr>
                <a:spLocks/>
              </p:cNvSpPr>
              <p:nvPr/>
            </p:nvSpPr>
            <p:spPr bwMode="auto">
              <a:xfrm>
                <a:off x="2797" y="792"/>
                <a:ext cx="782" cy="2828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610" y="0"/>
                  </a:cxn>
                  <a:cxn ang="0">
                    <a:pos x="626" y="30"/>
                  </a:cxn>
                  <a:cxn ang="0">
                    <a:pos x="646" y="64"/>
                  </a:cxn>
                  <a:cxn ang="0">
                    <a:pos x="668" y="112"/>
                  </a:cxn>
                  <a:cxn ang="0">
                    <a:pos x="694" y="172"/>
                  </a:cxn>
                  <a:cxn ang="0">
                    <a:pos x="720" y="242"/>
                  </a:cxn>
                  <a:cxn ang="0">
                    <a:pos x="732" y="280"/>
                  </a:cxn>
                  <a:cxn ang="0">
                    <a:pos x="742" y="322"/>
                  </a:cxn>
                  <a:cxn ang="0">
                    <a:pos x="752" y="364"/>
                  </a:cxn>
                  <a:cxn ang="0">
                    <a:pos x="762" y="408"/>
                  </a:cxn>
                  <a:cxn ang="0">
                    <a:pos x="770" y="456"/>
                  </a:cxn>
                  <a:cxn ang="0">
                    <a:pos x="776" y="504"/>
                  </a:cxn>
                  <a:cxn ang="0">
                    <a:pos x="780" y="554"/>
                  </a:cxn>
                  <a:cxn ang="0">
                    <a:pos x="782" y="604"/>
                  </a:cxn>
                  <a:cxn ang="0">
                    <a:pos x="782" y="658"/>
                  </a:cxn>
                  <a:cxn ang="0">
                    <a:pos x="778" y="712"/>
                  </a:cxn>
                  <a:cxn ang="0">
                    <a:pos x="772" y="766"/>
                  </a:cxn>
                  <a:cxn ang="0">
                    <a:pos x="762" y="822"/>
                  </a:cxn>
                  <a:cxn ang="0">
                    <a:pos x="750" y="878"/>
                  </a:cxn>
                  <a:cxn ang="0">
                    <a:pos x="734" y="936"/>
                  </a:cxn>
                  <a:cxn ang="0">
                    <a:pos x="712" y="994"/>
                  </a:cxn>
                  <a:cxn ang="0">
                    <a:pos x="688" y="1052"/>
                  </a:cxn>
                  <a:cxn ang="0">
                    <a:pos x="660" y="1112"/>
                  </a:cxn>
                  <a:cxn ang="0">
                    <a:pos x="626" y="1170"/>
                  </a:cxn>
                  <a:cxn ang="0">
                    <a:pos x="586" y="1230"/>
                  </a:cxn>
                  <a:cxn ang="0">
                    <a:pos x="542" y="1288"/>
                  </a:cxn>
                  <a:cxn ang="0">
                    <a:pos x="542" y="1288"/>
                  </a:cxn>
                  <a:cxn ang="0">
                    <a:pos x="454" y="1404"/>
                  </a:cxn>
                  <a:cxn ang="0">
                    <a:pos x="376" y="1514"/>
                  </a:cxn>
                  <a:cxn ang="0">
                    <a:pos x="340" y="1566"/>
                  </a:cxn>
                  <a:cxn ang="0">
                    <a:pos x="306" y="1618"/>
                  </a:cxn>
                  <a:cxn ang="0">
                    <a:pos x="274" y="1670"/>
                  </a:cxn>
                  <a:cxn ang="0">
                    <a:pos x="244" y="1720"/>
                  </a:cxn>
                  <a:cxn ang="0">
                    <a:pos x="216" y="1770"/>
                  </a:cxn>
                  <a:cxn ang="0">
                    <a:pos x="190" y="1818"/>
                  </a:cxn>
                  <a:cxn ang="0">
                    <a:pos x="166" y="1866"/>
                  </a:cxn>
                  <a:cxn ang="0">
                    <a:pos x="144" y="1912"/>
                  </a:cxn>
                  <a:cxn ang="0">
                    <a:pos x="122" y="1960"/>
                  </a:cxn>
                  <a:cxn ang="0">
                    <a:pos x="104" y="2006"/>
                  </a:cxn>
                  <a:cxn ang="0">
                    <a:pos x="88" y="2052"/>
                  </a:cxn>
                  <a:cxn ang="0">
                    <a:pos x="72" y="2096"/>
                  </a:cxn>
                  <a:cxn ang="0">
                    <a:pos x="58" y="2142"/>
                  </a:cxn>
                  <a:cxn ang="0">
                    <a:pos x="46" y="2186"/>
                  </a:cxn>
                  <a:cxn ang="0">
                    <a:pos x="36" y="2232"/>
                  </a:cxn>
                  <a:cxn ang="0">
                    <a:pos x="26" y="2276"/>
                  </a:cxn>
                  <a:cxn ang="0">
                    <a:pos x="18" y="2320"/>
                  </a:cxn>
                  <a:cxn ang="0">
                    <a:pos x="12" y="2364"/>
                  </a:cxn>
                  <a:cxn ang="0">
                    <a:pos x="8" y="2410"/>
                  </a:cxn>
                  <a:cxn ang="0">
                    <a:pos x="4" y="2454"/>
                  </a:cxn>
                  <a:cxn ang="0">
                    <a:pos x="0" y="2544"/>
                  </a:cxn>
                  <a:cxn ang="0">
                    <a:pos x="0" y="2638"/>
                  </a:cxn>
                  <a:cxn ang="0">
                    <a:pos x="4" y="2732"/>
                  </a:cxn>
                  <a:cxn ang="0">
                    <a:pos x="12" y="2828"/>
                  </a:cxn>
                </a:cxnLst>
                <a:rect l="0" t="0" r="r" b="b"/>
                <a:pathLst>
                  <a:path w="782" h="2828">
                    <a:moveTo>
                      <a:pt x="610" y="0"/>
                    </a:moveTo>
                    <a:lnTo>
                      <a:pt x="610" y="0"/>
                    </a:lnTo>
                    <a:lnTo>
                      <a:pt x="626" y="30"/>
                    </a:lnTo>
                    <a:lnTo>
                      <a:pt x="646" y="64"/>
                    </a:lnTo>
                    <a:lnTo>
                      <a:pt x="668" y="112"/>
                    </a:lnTo>
                    <a:lnTo>
                      <a:pt x="694" y="172"/>
                    </a:lnTo>
                    <a:lnTo>
                      <a:pt x="720" y="242"/>
                    </a:lnTo>
                    <a:lnTo>
                      <a:pt x="732" y="280"/>
                    </a:lnTo>
                    <a:lnTo>
                      <a:pt x="742" y="322"/>
                    </a:lnTo>
                    <a:lnTo>
                      <a:pt x="752" y="364"/>
                    </a:lnTo>
                    <a:lnTo>
                      <a:pt x="762" y="408"/>
                    </a:lnTo>
                    <a:lnTo>
                      <a:pt x="770" y="456"/>
                    </a:lnTo>
                    <a:lnTo>
                      <a:pt x="776" y="504"/>
                    </a:lnTo>
                    <a:lnTo>
                      <a:pt x="780" y="554"/>
                    </a:lnTo>
                    <a:lnTo>
                      <a:pt x="782" y="604"/>
                    </a:lnTo>
                    <a:lnTo>
                      <a:pt x="782" y="658"/>
                    </a:lnTo>
                    <a:lnTo>
                      <a:pt x="778" y="712"/>
                    </a:lnTo>
                    <a:lnTo>
                      <a:pt x="772" y="766"/>
                    </a:lnTo>
                    <a:lnTo>
                      <a:pt x="762" y="822"/>
                    </a:lnTo>
                    <a:lnTo>
                      <a:pt x="750" y="878"/>
                    </a:lnTo>
                    <a:lnTo>
                      <a:pt x="734" y="936"/>
                    </a:lnTo>
                    <a:lnTo>
                      <a:pt x="712" y="994"/>
                    </a:lnTo>
                    <a:lnTo>
                      <a:pt x="688" y="1052"/>
                    </a:lnTo>
                    <a:lnTo>
                      <a:pt x="660" y="1112"/>
                    </a:lnTo>
                    <a:lnTo>
                      <a:pt x="626" y="1170"/>
                    </a:lnTo>
                    <a:lnTo>
                      <a:pt x="586" y="1230"/>
                    </a:lnTo>
                    <a:lnTo>
                      <a:pt x="542" y="1288"/>
                    </a:lnTo>
                    <a:lnTo>
                      <a:pt x="542" y="1288"/>
                    </a:lnTo>
                    <a:lnTo>
                      <a:pt x="454" y="1404"/>
                    </a:lnTo>
                    <a:lnTo>
                      <a:pt x="376" y="1514"/>
                    </a:lnTo>
                    <a:lnTo>
                      <a:pt x="340" y="1566"/>
                    </a:lnTo>
                    <a:lnTo>
                      <a:pt x="306" y="1618"/>
                    </a:lnTo>
                    <a:lnTo>
                      <a:pt x="274" y="1670"/>
                    </a:lnTo>
                    <a:lnTo>
                      <a:pt x="244" y="1720"/>
                    </a:lnTo>
                    <a:lnTo>
                      <a:pt x="216" y="1770"/>
                    </a:lnTo>
                    <a:lnTo>
                      <a:pt x="190" y="1818"/>
                    </a:lnTo>
                    <a:lnTo>
                      <a:pt x="166" y="1866"/>
                    </a:lnTo>
                    <a:lnTo>
                      <a:pt x="144" y="1912"/>
                    </a:lnTo>
                    <a:lnTo>
                      <a:pt x="122" y="1960"/>
                    </a:lnTo>
                    <a:lnTo>
                      <a:pt x="104" y="2006"/>
                    </a:lnTo>
                    <a:lnTo>
                      <a:pt x="88" y="2052"/>
                    </a:lnTo>
                    <a:lnTo>
                      <a:pt x="72" y="2096"/>
                    </a:lnTo>
                    <a:lnTo>
                      <a:pt x="58" y="2142"/>
                    </a:lnTo>
                    <a:lnTo>
                      <a:pt x="46" y="2186"/>
                    </a:lnTo>
                    <a:lnTo>
                      <a:pt x="36" y="2232"/>
                    </a:lnTo>
                    <a:lnTo>
                      <a:pt x="26" y="2276"/>
                    </a:lnTo>
                    <a:lnTo>
                      <a:pt x="18" y="2320"/>
                    </a:lnTo>
                    <a:lnTo>
                      <a:pt x="12" y="2364"/>
                    </a:lnTo>
                    <a:lnTo>
                      <a:pt x="8" y="2410"/>
                    </a:lnTo>
                    <a:lnTo>
                      <a:pt x="4" y="2454"/>
                    </a:lnTo>
                    <a:lnTo>
                      <a:pt x="0" y="2544"/>
                    </a:lnTo>
                    <a:lnTo>
                      <a:pt x="0" y="2638"/>
                    </a:lnTo>
                    <a:lnTo>
                      <a:pt x="4" y="2732"/>
                    </a:lnTo>
                    <a:lnTo>
                      <a:pt x="12" y="28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7" name="Freeform 158"/>
              <p:cNvSpPr>
                <a:spLocks/>
              </p:cNvSpPr>
              <p:nvPr/>
            </p:nvSpPr>
            <p:spPr bwMode="auto">
              <a:xfrm>
                <a:off x="2851" y="769"/>
                <a:ext cx="726" cy="2871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532" y="0"/>
                  </a:cxn>
                  <a:cxn ang="0">
                    <a:pos x="550" y="28"/>
                  </a:cxn>
                  <a:cxn ang="0">
                    <a:pos x="570" y="64"/>
                  </a:cxn>
                  <a:cxn ang="0">
                    <a:pos x="596" y="110"/>
                  </a:cxn>
                  <a:cxn ang="0">
                    <a:pos x="622" y="170"/>
                  </a:cxn>
                  <a:cxn ang="0">
                    <a:pos x="650" y="238"/>
                  </a:cxn>
                  <a:cxn ang="0">
                    <a:pos x="664" y="276"/>
                  </a:cxn>
                  <a:cxn ang="0">
                    <a:pos x="676" y="318"/>
                  </a:cxn>
                  <a:cxn ang="0">
                    <a:pos x="688" y="360"/>
                  </a:cxn>
                  <a:cxn ang="0">
                    <a:pos x="698" y="404"/>
                  </a:cxn>
                  <a:cxn ang="0">
                    <a:pos x="708" y="450"/>
                  </a:cxn>
                  <a:cxn ang="0">
                    <a:pos x="716" y="500"/>
                  </a:cxn>
                  <a:cxn ang="0">
                    <a:pos x="720" y="550"/>
                  </a:cxn>
                  <a:cxn ang="0">
                    <a:pos x="724" y="600"/>
                  </a:cxn>
                  <a:cxn ang="0">
                    <a:pos x="726" y="654"/>
                  </a:cxn>
                  <a:cxn ang="0">
                    <a:pos x="724" y="708"/>
                  </a:cxn>
                  <a:cxn ang="0">
                    <a:pos x="720" y="764"/>
                  </a:cxn>
                  <a:cxn ang="0">
                    <a:pos x="712" y="820"/>
                  </a:cxn>
                  <a:cxn ang="0">
                    <a:pos x="700" y="878"/>
                  </a:cxn>
                  <a:cxn ang="0">
                    <a:pos x="686" y="936"/>
                  </a:cxn>
                  <a:cxn ang="0">
                    <a:pos x="666" y="996"/>
                  </a:cxn>
                  <a:cxn ang="0">
                    <a:pos x="644" y="1056"/>
                  </a:cxn>
                  <a:cxn ang="0">
                    <a:pos x="616" y="1116"/>
                  </a:cxn>
                  <a:cxn ang="0">
                    <a:pos x="584" y="1176"/>
                  </a:cxn>
                  <a:cxn ang="0">
                    <a:pos x="548" y="1238"/>
                  </a:cxn>
                  <a:cxn ang="0">
                    <a:pos x="506" y="1298"/>
                  </a:cxn>
                  <a:cxn ang="0">
                    <a:pos x="506" y="1298"/>
                  </a:cxn>
                  <a:cxn ang="0">
                    <a:pos x="420" y="1418"/>
                  </a:cxn>
                  <a:cxn ang="0">
                    <a:pos x="344" y="1532"/>
                  </a:cxn>
                  <a:cxn ang="0">
                    <a:pos x="310" y="1586"/>
                  </a:cxn>
                  <a:cxn ang="0">
                    <a:pos x="278" y="1640"/>
                  </a:cxn>
                  <a:cxn ang="0">
                    <a:pos x="246" y="1692"/>
                  </a:cxn>
                  <a:cxn ang="0">
                    <a:pos x="218" y="1744"/>
                  </a:cxn>
                  <a:cxn ang="0">
                    <a:pos x="192" y="1796"/>
                  </a:cxn>
                  <a:cxn ang="0">
                    <a:pos x="168" y="1846"/>
                  </a:cxn>
                  <a:cxn ang="0">
                    <a:pos x="144" y="1894"/>
                  </a:cxn>
                  <a:cxn ang="0">
                    <a:pos x="124" y="1942"/>
                  </a:cxn>
                  <a:cxn ang="0">
                    <a:pos x="104" y="1990"/>
                  </a:cxn>
                  <a:cxn ang="0">
                    <a:pos x="88" y="2038"/>
                  </a:cxn>
                  <a:cxn ang="0">
                    <a:pos x="72" y="2084"/>
                  </a:cxn>
                  <a:cxn ang="0">
                    <a:pos x="58" y="2130"/>
                  </a:cxn>
                  <a:cxn ang="0">
                    <a:pos x="46" y="2176"/>
                  </a:cxn>
                  <a:cxn ang="0">
                    <a:pos x="34" y="2222"/>
                  </a:cxn>
                  <a:cxn ang="0">
                    <a:pos x="26" y="2268"/>
                  </a:cxn>
                  <a:cxn ang="0">
                    <a:pos x="18" y="2312"/>
                  </a:cxn>
                  <a:cxn ang="0">
                    <a:pos x="12" y="2358"/>
                  </a:cxn>
                  <a:cxn ang="0">
                    <a:pos x="6" y="2402"/>
                  </a:cxn>
                  <a:cxn ang="0">
                    <a:pos x="2" y="2448"/>
                  </a:cxn>
                  <a:cxn ang="0">
                    <a:pos x="0" y="2494"/>
                  </a:cxn>
                  <a:cxn ang="0">
                    <a:pos x="0" y="2584"/>
                  </a:cxn>
                  <a:cxn ang="0">
                    <a:pos x="2" y="2678"/>
                  </a:cxn>
                  <a:cxn ang="0">
                    <a:pos x="10" y="2772"/>
                  </a:cxn>
                  <a:cxn ang="0">
                    <a:pos x="20" y="2870"/>
                  </a:cxn>
                </a:cxnLst>
                <a:rect l="0" t="0" r="r" b="b"/>
                <a:pathLst>
                  <a:path w="726" h="2870">
                    <a:moveTo>
                      <a:pt x="532" y="0"/>
                    </a:moveTo>
                    <a:lnTo>
                      <a:pt x="532" y="0"/>
                    </a:lnTo>
                    <a:lnTo>
                      <a:pt x="550" y="28"/>
                    </a:lnTo>
                    <a:lnTo>
                      <a:pt x="570" y="64"/>
                    </a:lnTo>
                    <a:lnTo>
                      <a:pt x="596" y="110"/>
                    </a:lnTo>
                    <a:lnTo>
                      <a:pt x="622" y="170"/>
                    </a:lnTo>
                    <a:lnTo>
                      <a:pt x="650" y="238"/>
                    </a:lnTo>
                    <a:lnTo>
                      <a:pt x="664" y="276"/>
                    </a:lnTo>
                    <a:lnTo>
                      <a:pt x="676" y="318"/>
                    </a:lnTo>
                    <a:lnTo>
                      <a:pt x="688" y="360"/>
                    </a:lnTo>
                    <a:lnTo>
                      <a:pt x="698" y="404"/>
                    </a:lnTo>
                    <a:lnTo>
                      <a:pt x="708" y="450"/>
                    </a:lnTo>
                    <a:lnTo>
                      <a:pt x="716" y="500"/>
                    </a:lnTo>
                    <a:lnTo>
                      <a:pt x="720" y="550"/>
                    </a:lnTo>
                    <a:lnTo>
                      <a:pt x="724" y="600"/>
                    </a:lnTo>
                    <a:lnTo>
                      <a:pt x="726" y="654"/>
                    </a:lnTo>
                    <a:lnTo>
                      <a:pt x="724" y="708"/>
                    </a:lnTo>
                    <a:lnTo>
                      <a:pt x="720" y="764"/>
                    </a:lnTo>
                    <a:lnTo>
                      <a:pt x="712" y="820"/>
                    </a:lnTo>
                    <a:lnTo>
                      <a:pt x="700" y="878"/>
                    </a:lnTo>
                    <a:lnTo>
                      <a:pt x="686" y="936"/>
                    </a:lnTo>
                    <a:lnTo>
                      <a:pt x="666" y="996"/>
                    </a:lnTo>
                    <a:lnTo>
                      <a:pt x="644" y="1056"/>
                    </a:lnTo>
                    <a:lnTo>
                      <a:pt x="616" y="1116"/>
                    </a:lnTo>
                    <a:lnTo>
                      <a:pt x="584" y="1176"/>
                    </a:lnTo>
                    <a:lnTo>
                      <a:pt x="548" y="1238"/>
                    </a:lnTo>
                    <a:lnTo>
                      <a:pt x="506" y="1298"/>
                    </a:lnTo>
                    <a:lnTo>
                      <a:pt x="506" y="1298"/>
                    </a:lnTo>
                    <a:lnTo>
                      <a:pt x="420" y="1418"/>
                    </a:lnTo>
                    <a:lnTo>
                      <a:pt x="344" y="1532"/>
                    </a:lnTo>
                    <a:lnTo>
                      <a:pt x="310" y="1586"/>
                    </a:lnTo>
                    <a:lnTo>
                      <a:pt x="278" y="1640"/>
                    </a:lnTo>
                    <a:lnTo>
                      <a:pt x="246" y="1692"/>
                    </a:lnTo>
                    <a:lnTo>
                      <a:pt x="218" y="1744"/>
                    </a:lnTo>
                    <a:lnTo>
                      <a:pt x="192" y="1796"/>
                    </a:lnTo>
                    <a:lnTo>
                      <a:pt x="168" y="1846"/>
                    </a:lnTo>
                    <a:lnTo>
                      <a:pt x="144" y="1894"/>
                    </a:lnTo>
                    <a:lnTo>
                      <a:pt x="124" y="1942"/>
                    </a:lnTo>
                    <a:lnTo>
                      <a:pt x="104" y="1990"/>
                    </a:lnTo>
                    <a:lnTo>
                      <a:pt x="88" y="2038"/>
                    </a:lnTo>
                    <a:lnTo>
                      <a:pt x="72" y="2084"/>
                    </a:lnTo>
                    <a:lnTo>
                      <a:pt x="58" y="2130"/>
                    </a:lnTo>
                    <a:lnTo>
                      <a:pt x="46" y="2176"/>
                    </a:lnTo>
                    <a:lnTo>
                      <a:pt x="34" y="2222"/>
                    </a:lnTo>
                    <a:lnTo>
                      <a:pt x="26" y="2268"/>
                    </a:lnTo>
                    <a:lnTo>
                      <a:pt x="18" y="2312"/>
                    </a:lnTo>
                    <a:lnTo>
                      <a:pt x="12" y="2358"/>
                    </a:lnTo>
                    <a:lnTo>
                      <a:pt x="6" y="2402"/>
                    </a:lnTo>
                    <a:lnTo>
                      <a:pt x="2" y="2448"/>
                    </a:lnTo>
                    <a:lnTo>
                      <a:pt x="0" y="2494"/>
                    </a:lnTo>
                    <a:lnTo>
                      <a:pt x="0" y="2584"/>
                    </a:lnTo>
                    <a:lnTo>
                      <a:pt x="2" y="2678"/>
                    </a:lnTo>
                    <a:lnTo>
                      <a:pt x="10" y="2772"/>
                    </a:lnTo>
                    <a:lnTo>
                      <a:pt x="20" y="28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8" name="Freeform 159"/>
              <p:cNvSpPr>
                <a:spLocks/>
              </p:cNvSpPr>
              <p:nvPr/>
            </p:nvSpPr>
            <p:spPr bwMode="auto">
              <a:xfrm>
                <a:off x="2903" y="746"/>
                <a:ext cx="670" cy="2908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458" y="0"/>
                  </a:cxn>
                  <a:cxn ang="0">
                    <a:pos x="476" y="28"/>
                  </a:cxn>
                  <a:cxn ang="0">
                    <a:pos x="498" y="62"/>
                  </a:cxn>
                  <a:cxn ang="0">
                    <a:pos x="524" y="110"/>
                  </a:cxn>
                  <a:cxn ang="0">
                    <a:pos x="552" y="168"/>
                  </a:cxn>
                  <a:cxn ang="0">
                    <a:pos x="582" y="236"/>
                  </a:cxn>
                  <a:cxn ang="0">
                    <a:pos x="596" y="274"/>
                  </a:cxn>
                  <a:cxn ang="0">
                    <a:pos x="610" y="314"/>
                  </a:cxn>
                  <a:cxn ang="0">
                    <a:pos x="624" y="356"/>
                  </a:cxn>
                  <a:cxn ang="0">
                    <a:pos x="636" y="402"/>
                  </a:cxn>
                  <a:cxn ang="0">
                    <a:pos x="646" y="448"/>
                  </a:cxn>
                  <a:cxn ang="0">
                    <a:pos x="656" y="496"/>
                  </a:cxn>
                  <a:cxn ang="0">
                    <a:pos x="662" y="546"/>
                  </a:cxn>
                  <a:cxn ang="0">
                    <a:pos x="668" y="598"/>
                  </a:cxn>
                  <a:cxn ang="0">
                    <a:pos x="670" y="652"/>
                  </a:cxn>
                  <a:cxn ang="0">
                    <a:pos x="670" y="706"/>
                  </a:cxn>
                  <a:cxn ang="0">
                    <a:pos x="668" y="762"/>
                  </a:cxn>
                  <a:cxn ang="0">
                    <a:pos x="662" y="820"/>
                  </a:cxn>
                  <a:cxn ang="0">
                    <a:pos x="652" y="878"/>
                  </a:cxn>
                  <a:cxn ang="0">
                    <a:pos x="640" y="938"/>
                  </a:cxn>
                  <a:cxn ang="0">
                    <a:pos x="622" y="998"/>
                  </a:cxn>
                  <a:cxn ang="0">
                    <a:pos x="600" y="1058"/>
                  </a:cxn>
                  <a:cxn ang="0">
                    <a:pos x="576" y="1120"/>
                  </a:cxn>
                  <a:cxn ang="0">
                    <a:pos x="546" y="1182"/>
                  </a:cxn>
                  <a:cxn ang="0">
                    <a:pos x="510" y="1246"/>
                  </a:cxn>
                  <a:cxn ang="0">
                    <a:pos x="470" y="1308"/>
                  </a:cxn>
                  <a:cxn ang="0">
                    <a:pos x="470" y="1308"/>
                  </a:cxn>
                  <a:cxn ang="0">
                    <a:pos x="388" y="1432"/>
                  </a:cxn>
                  <a:cxn ang="0">
                    <a:pos x="316" y="1550"/>
                  </a:cxn>
                  <a:cxn ang="0">
                    <a:pos x="282" y="1606"/>
                  </a:cxn>
                  <a:cxn ang="0">
                    <a:pos x="252" y="1662"/>
                  </a:cxn>
                  <a:cxn ang="0">
                    <a:pos x="222" y="1716"/>
                  </a:cxn>
                  <a:cxn ang="0">
                    <a:pos x="196" y="1770"/>
                  </a:cxn>
                  <a:cxn ang="0">
                    <a:pos x="170" y="1822"/>
                  </a:cxn>
                  <a:cxn ang="0">
                    <a:pos x="148" y="1872"/>
                  </a:cxn>
                  <a:cxn ang="0">
                    <a:pos x="126" y="1922"/>
                  </a:cxn>
                  <a:cxn ang="0">
                    <a:pos x="106" y="1972"/>
                  </a:cxn>
                  <a:cxn ang="0">
                    <a:pos x="90" y="2022"/>
                  </a:cxn>
                  <a:cxn ang="0">
                    <a:pos x="74" y="2070"/>
                  </a:cxn>
                  <a:cxn ang="0">
                    <a:pos x="60" y="2116"/>
                  </a:cxn>
                  <a:cxn ang="0">
                    <a:pos x="46" y="2164"/>
                  </a:cxn>
                  <a:cxn ang="0">
                    <a:pos x="36" y="2210"/>
                  </a:cxn>
                  <a:cxn ang="0">
                    <a:pos x="26" y="2256"/>
                  </a:cxn>
                  <a:cxn ang="0">
                    <a:pos x="18" y="2302"/>
                  </a:cxn>
                  <a:cxn ang="0">
                    <a:pos x="12" y="2348"/>
                  </a:cxn>
                  <a:cxn ang="0">
                    <a:pos x="6" y="2394"/>
                  </a:cxn>
                  <a:cxn ang="0">
                    <a:pos x="4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624"/>
                  </a:cxn>
                  <a:cxn ang="0">
                    <a:pos x="8" y="2716"/>
                  </a:cxn>
                  <a:cxn ang="0">
                    <a:pos x="18" y="2812"/>
                  </a:cxn>
                  <a:cxn ang="0">
                    <a:pos x="32" y="2908"/>
                  </a:cxn>
                </a:cxnLst>
                <a:rect l="0" t="0" r="r" b="b"/>
                <a:pathLst>
                  <a:path w="670" h="2908">
                    <a:moveTo>
                      <a:pt x="458" y="0"/>
                    </a:moveTo>
                    <a:lnTo>
                      <a:pt x="458" y="0"/>
                    </a:lnTo>
                    <a:lnTo>
                      <a:pt x="476" y="28"/>
                    </a:lnTo>
                    <a:lnTo>
                      <a:pt x="498" y="62"/>
                    </a:lnTo>
                    <a:lnTo>
                      <a:pt x="524" y="110"/>
                    </a:lnTo>
                    <a:lnTo>
                      <a:pt x="552" y="168"/>
                    </a:lnTo>
                    <a:lnTo>
                      <a:pt x="582" y="236"/>
                    </a:lnTo>
                    <a:lnTo>
                      <a:pt x="596" y="274"/>
                    </a:lnTo>
                    <a:lnTo>
                      <a:pt x="610" y="314"/>
                    </a:lnTo>
                    <a:lnTo>
                      <a:pt x="624" y="356"/>
                    </a:lnTo>
                    <a:lnTo>
                      <a:pt x="636" y="402"/>
                    </a:lnTo>
                    <a:lnTo>
                      <a:pt x="646" y="448"/>
                    </a:lnTo>
                    <a:lnTo>
                      <a:pt x="656" y="496"/>
                    </a:lnTo>
                    <a:lnTo>
                      <a:pt x="662" y="546"/>
                    </a:lnTo>
                    <a:lnTo>
                      <a:pt x="668" y="598"/>
                    </a:lnTo>
                    <a:lnTo>
                      <a:pt x="670" y="652"/>
                    </a:lnTo>
                    <a:lnTo>
                      <a:pt x="670" y="706"/>
                    </a:lnTo>
                    <a:lnTo>
                      <a:pt x="668" y="762"/>
                    </a:lnTo>
                    <a:lnTo>
                      <a:pt x="662" y="820"/>
                    </a:lnTo>
                    <a:lnTo>
                      <a:pt x="652" y="878"/>
                    </a:lnTo>
                    <a:lnTo>
                      <a:pt x="640" y="938"/>
                    </a:lnTo>
                    <a:lnTo>
                      <a:pt x="622" y="998"/>
                    </a:lnTo>
                    <a:lnTo>
                      <a:pt x="600" y="1058"/>
                    </a:lnTo>
                    <a:lnTo>
                      <a:pt x="576" y="1120"/>
                    </a:lnTo>
                    <a:lnTo>
                      <a:pt x="546" y="1182"/>
                    </a:lnTo>
                    <a:lnTo>
                      <a:pt x="510" y="1246"/>
                    </a:lnTo>
                    <a:lnTo>
                      <a:pt x="470" y="1308"/>
                    </a:lnTo>
                    <a:lnTo>
                      <a:pt x="470" y="1308"/>
                    </a:lnTo>
                    <a:lnTo>
                      <a:pt x="388" y="1432"/>
                    </a:lnTo>
                    <a:lnTo>
                      <a:pt x="316" y="1550"/>
                    </a:lnTo>
                    <a:lnTo>
                      <a:pt x="282" y="1606"/>
                    </a:lnTo>
                    <a:lnTo>
                      <a:pt x="252" y="1662"/>
                    </a:lnTo>
                    <a:lnTo>
                      <a:pt x="222" y="1716"/>
                    </a:lnTo>
                    <a:lnTo>
                      <a:pt x="196" y="1770"/>
                    </a:lnTo>
                    <a:lnTo>
                      <a:pt x="170" y="1822"/>
                    </a:lnTo>
                    <a:lnTo>
                      <a:pt x="148" y="1872"/>
                    </a:lnTo>
                    <a:lnTo>
                      <a:pt x="126" y="1922"/>
                    </a:lnTo>
                    <a:lnTo>
                      <a:pt x="106" y="1972"/>
                    </a:lnTo>
                    <a:lnTo>
                      <a:pt x="90" y="2022"/>
                    </a:lnTo>
                    <a:lnTo>
                      <a:pt x="74" y="2070"/>
                    </a:lnTo>
                    <a:lnTo>
                      <a:pt x="60" y="2116"/>
                    </a:lnTo>
                    <a:lnTo>
                      <a:pt x="46" y="2164"/>
                    </a:lnTo>
                    <a:lnTo>
                      <a:pt x="36" y="2210"/>
                    </a:lnTo>
                    <a:lnTo>
                      <a:pt x="26" y="2256"/>
                    </a:lnTo>
                    <a:lnTo>
                      <a:pt x="18" y="2302"/>
                    </a:lnTo>
                    <a:lnTo>
                      <a:pt x="12" y="2348"/>
                    </a:lnTo>
                    <a:lnTo>
                      <a:pt x="6" y="2394"/>
                    </a:lnTo>
                    <a:lnTo>
                      <a:pt x="4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624"/>
                    </a:lnTo>
                    <a:lnTo>
                      <a:pt x="8" y="2716"/>
                    </a:lnTo>
                    <a:lnTo>
                      <a:pt x="18" y="2812"/>
                    </a:lnTo>
                    <a:lnTo>
                      <a:pt x="32" y="2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79" name="Freeform 160"/>
              <p:cNvSpPr>
                <a:spLocks/>
              </p:cNvSpPr>
              <p:nvPr/>
            </p:nvSpPr>
            <p:spPr bwMode="auto">
              <a:xfrm>
                <a:off x="2956" y="724"/>
                <a:ext cx="615" cy="2943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380" y="0"/>
                  </a:cxn>
                  <a:cxn ang="0">
                    <a:pos x="402" y="28"/>
                  </a:cxn>
                  <a:cxn ang="0">
                    <a:pos x="424" y="62"/>
                  </a:cxn>
                  <a:cxn ang="0">
                    <a:pos x="452" y="108"/>
                  </a:cxn>
                  <a:cxn ang="0">
                    <a:pos x="482" y="166"/>
                  </a:cxn>
                  <a:cxn ang="0">
                    <a:pos x="514" y="232"/>
                  </a:cxn>
                  <a:cxn ang="0">
                    <a:pos x="530" y="270"/>
                  </a:cxn>
                  <a:cxn ang="0">
                    <a:pos x="544" y="310"/>
                  </a:cxn>
                  <a:cxn ang="0">
                    <a:pos x="558" y="352"/>
                  </a:cxn>
                  <a:cxn ang="0">
                    <a:pos x="572" y="398"/>
                  </a:cxn>
                  <a:cxn ang="0">
                    <a:pos x="584" y="444"/>
                  </a:cxn>
                  <a:cxn ang="0">
                    <a:pos x="594" y="492"/>
                  </a:cxn>
                  <a:cxn ang="0">
                    <a:pos x="604" y="542"/>
                  </a:cxn>
                  <a:cxn ang="0">
                    <a:pos x="610" y="594"/>
                  </a:cxn>
                  <a:cxn ang="0">
                    <a:pos x="614" y="648"/>
                  </a:cxn>
                  <a:cxn ang="0">
                    <a:pos x="616" y="702"/>
                  </a:cxn>
                  <a:cxn ang="0">
                    <a:pos x="616" y="760"/>
                  </a:cxn>
                  <a:cxn ang="0">
                    <a:pos x="610" y="816"/>
                  </a:cxn>
                  <a:cxn ang="0">
                    <a:pos x="604" y="876"/>
                  </a:cxn>
                  <a:cxn ang="0">
                    <a:pos x="592" y="936"/>
                  </a:cxn>
                  <a:cxn ang="0">
                    <a:pos x="576" y="998"/>
                  </a:cxn>
                  <a:cxn ang="0">
                    <a:pos x="558" y="1060"/>
                  </a:cxn>
                  <a:cxn ang="0">
                    <a:pos x="534" y="1124"/>
                  </a:cxn>
                  <a:cxn ang="0">
                    <a:pos x="506" y="1188"/>
                  </a:cxn>
                  <a:cxn ang="0">
                    <a:pos x="472" y="1252"/>
                  </a:cxn>
                  <a:cxn ang="0">
                    <a:pos x="434" y="1316"/>
                  </a:cxn>
                  <a:cxn ang="0">
                    <a:pos x="434" y="1316"/>
                  </a:cxn>
                  <a:cxn ang="0">
                    <a:pos x="356" y="1444"/>
                  </a:cxn>
                  <a:cxn ang="0">
                    <a:pos x="286" y="1566"/>
                  </a:cxn>
                  <a:cxn ang="0">
                    <a:pos x="254" y="1624"/>
                  </a:cxn>
                  <a:cxn ang="0">
                    <a:pos x="226" y="1680"/>
                  </a:cxn>
                  <a:cxn ang="0">
                    <a:pos x="198" y="1736"/>
                  </a:cxn>
                  <a:cxn ang="0">
                    <a:pos x="172" y="1792"/>
                  </a:cxn>
                  <a:cxn ang="0">
                    <a:pos x="150" y="1844"/>
                  </a:cxn>
                  <a:cxn ang="0">
                    <a:pos x="128" y="1898"/>
                  </a:cxn>
                  <a:cxn ang="0">
                    <a:pos x="108" y="1948"/>
                  </a:cxn>
                  <a:cxn ang="0">
                    <a:pos x="90" y="2000"/>
                  </a:cxn>
                  <a:cxn ang="0">
                    <a:pos x="74" y="2050"/>
                  </a:cxn>
                  <a:cxn ang="0">
                    <a:pos x="60" y="2098"/>
                  </a:cxn>
                  <a:cxn ang="0">
                    <a:pos x="46" y="2146"/>
                  </a:cxn>
                  <a:cxn ang="0">
                    <a:pos x="36" y="2194"/>
                  </a:cxn>
                  <a:cxn ang="0">
                    <a:pos x="26" y="2242"/>
                  </a:cxn>
                  <a:cxn ang="0">
                    <a:pos x="18" y="2288"/>
                  </a:cxn>
                  <a:cxn ang="0">
                    <a:pos x="12" y="2336"/>
                  </a:cxn>
                  <a:cxn ang="0">
                    <a:pos x="6" y="2382"/>
                  </a:cxn>
                  <a:cxn ang="0">
                    <a:pos x="2" y="2428"/>
                  </a:cxn>
                  <a:cxn ang="0">
                    <a:pos x="0" y="2474"/>
                  </a:cxn>
                  <a:cxn ang="0">
                    <a:pos x="0" y="2520"/>
                  </a:cxn>
                  <a:cxn ang="0">
                    <a:pos x="0" y="2566"/>
                  </a:cxn>
                  <a:cxn ang="0">
                    <a:pos x="4" y="2658"/>
                  </a:cxn>
                  <a:cxn ang="0">
                    <a:pos x="14" y="2752"/>
                  </a:cxn>
                  <a:cxn ang="0">
                    <a:pos x="26" y="2848"/>
                  </a:cxn>
                  <a:cxn ang="0">
                    <a:pos x="44" y="2944"/>
                  </a:cxn>
                </a:cxnLst>
                <a:rect l="0" t="0" r="r" b="b"/>
                <a:pathLst>
                  <a:path w="616" h="2944">
                    <a:moveTo>
                      <a:pt x="380" y="0"/>
                    </a:moveTo>
                    <a:lnTo>
                      <a:pt x="380" y="0"/>
                    </a:lnTo>
                    <a:lnTo>
                      <a:pt x="402" y="28"/>
                    </a:lnTo>
                    <a:lnTo>
                      <a:pt x="424" y="62"/>
                    </a:lnTo>
                    <a:lnTo>
                      <a:pt x="452" y="108"/>
                    </a:lnTo>
                    <a:lnTo>
                      <a:pt x="482" y="166"/>
                    </a:lnTo>
                    <a:lnTo>
                      <a:pt x="514" y="232"/>
                    </a:lnTo>
                    <a:lnTo>
                      <a:pt x="530" y="270"/>
                    </a:lnTo>
                    <a:lnTo>
                      <a:pt x="544" y="310"/>
                    </a:lnTo>
                    <a:lnTo>
                      <a:pt x="558" y="352"/>
                    </a:lnTo>
                    <a:lnTo>
                      <a:pt x="572" y="398"/>
                    </a:lnTo>
                    <a:lnTo>
                      <a:pt x="584" y="444"/>
                    </a:lnTo>
                    <a:lnTo>
                      <a:pt x="594" y="492"/>
                    </a:lnTo>
                    <a:lnTo>
                      <a:pt x="604" y="542"/>
                    </a:lnTo>
                    <a:lnTo>
                      <a:pt x="610" y="594"/>
                    </a:lnTo>
                    <a:lnTo>
                      <a:pt x="614" y="648"/>
                    </a:lnTo>
                    <a:lnTo>
                      <a:pt x="616" y="702"/>
                    </a:lnTo>
                    <a:lnTo>
                      <a:pt x="616" y="760"/>
                    </a:lnTo>
                    <a:lnTo>
                      <a:pt x="610" y="816"/>
                    </a:lnTo>
                    <a:lnTo>
                      <a:pt x="604" y="876"/>
                    </a:lnTo>
                    <a:lnTo>
                      <a:pt x="592" y="936"/>
                    </a:lnTo>
                    <a:lnTo>
                      <a:pt x="576" y="998"/>
                    </a:lnTo>
                    <a:lnTo>
                      <a:pt x="558" y="1060"/>
                    </a:lnTo>
                    <a:lnTo>
                      <a:pt x="534" y="1124"/>
                    </a:lnTo>
                    <a:lnTo>
                      <a:pt x="506" y="1188"/>
                    </a:lnTo>
                    <a:lnTo>
                      <a:pt x="472" y="1252"/>
                    </a:lnTo>
                    <a:lnTo>
                      <a:pt x="434" y="1316"/>
                    </a:lnTo>
                    <a:lnTo>
                      <a:pt x="434" y="1316"/>
                    </a:lnTo>
                    <a:lnTo>
                      <a:pt x="356" y="1444"/>
                    </a:lnTo>
                    <a:lnTo>
                      <a:pt x="286" y="1566"/>
                    </a:lnTo>
                    <a:lnTo>
                      <a:pt x="254" y="1624"/>
                    </a:lnTo>
                    <a:lnTo>
                      <a:pt x="226" y="1680"/>
                    </a:lnTo>
                    <a:lnTo>
                      <a:pt x="198" y="1736"/>
                    </a:lnTo>
                    <a:lnTo>
                      <a:pt x="172" y="1792"/>
                    </a:lnTo>
                    <a:lnTo>
                      <a:pt x="150" y="1844"/>
                    </a:lnTo>
                    <a:lnTo>
                      <a:pt x="128" y="1898"/>
                    </a:lnTo>
                    <a:lnTo>
                      <a:pt x="108" y="1948"/>
                    </a:lnTo>
                    <a:lnTo>
                      <a:pt x="90" y="2000"/>
                    </a:lnTo>
                    <a:lnTo>
                      <a:pt x="74" y="2050"/>
                    </a:lnTo>
                    <a:lnTo>
                      <a:pt x="60" y="2098"/>
                    </a:lnTo>
                    <a:lnTo>
                      <a:pt x="46" y="2146"/>
                    </a:lnTo>
                    <a:lnTo>
                      <a:pt x="36" y="2194"/>
                    </a:lnTo>
                    <a:lnTo>
                      <a:pt x="26" y="2242"/>
                    </a:lnTo>
                    <a:lnTo>
                      <a:pt x="18" y="2288"/>
                    </a:lnTo>
                    <a:lnTo>
                      <a:pt x="12" y="2336"/>
                    </a:lnTo>
                    <a:lnTo>
                      <a:pt x="6" y="2382"/>
                    </a:lnTo>
                    <a:lnTo>
                      <a:pt x="2" y="2428"/>
                    </a:lnTo>
                    <a:lnTo>
                      <a:pt x="0" y="2474"/>
                    </a:lnTo>
                    <a:lnTo>
                      <a:pt x="0" y="2520"/>
                    </a:lnTo>
                    <a:lnTo>
                      <a:pt x="0" y="2566"/>
                    </a:lnTo>
                    <a:lnTo>
                      <a:pt x="4" y="2658"/>
                    </a:lnTo>
                    <a:lnTo>
                      <a:pt x="14" y="2752"/>
                    </a:lnTo>
                    <a:lnTo>
                      <a:pt x="26" y="2848"/>
                    </a:lnTo>
                    <a:lnTo>
                      <a:pt x="44" y="29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0" name="Freeform 161"/>
              <p:cNvSpPr>
                <a:spLocks/>
              </p:cNvSpPr>
              <p:nvPr/>
            </p:nvSpPr>
            <p:spPr bwMode="auto">
              <a:xfrm>
                <a:off x="3005" y="702"/>
                <a:ext cx="564" cy="2979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06" y="0"/>
                  </a:cxn>
                  <a:cxn ang="0">
                    <a:pos x="328" y="28"/>
                  </a:cxn>
                  <a:cxn ang="0">
                    <a:pos x="350" y="60"/>
                  </a:cxn>
                  <a:cxn ang="0">
                    <a:pos x="380" y="106"/>
                  </a:cxn>
                  <a:cxn ang="0">
                    <a:pos x="412" y="162"/>
                  </a:cxn>
                  <a:cxn ang="0">
                    <a:pos x="446" y="230"/>
                  </a:cxn>
                  <a:cxn ang="0">
                    <a:pos x="464" y="266"/>
                  </a:cxn>
                  <a:cxn ang="0">
                    <a:pos x="480" y="306"/>
                  </a:cxn>
                  <a:cxn ang="0">
                    <a:pos x="496" y="348"/>
                  </a:cxn>
                  <a:cxn ang="0">
                    <a:pos x="510" y="392"/>
                  </a:cxn>
                  <a:cxn ang="0">
                    <a:pos x="524" y="438"/>
                  </a:cxn>
                  <a:cxn ang="0">
                    <a:pos x="536" y="486"/>
                  </a:cxn>
                  <a:cxn ang="0">
                    <a:pos x="546" y="536"/>
                  </a:cxn>
                  <a:cxn ang="0">
                    <a:pos x="554" y="588"/>
                  </a:cxn>
                  <a:cxn ang="0">
                    <a:pos x="560" y="642"/>
                  </a:cxn>
                  <a:cxn ang="0">
                    <a:pos x="564" y="698"/>
                  </a:cxn>
                  <a:cxn ang="0">
                    <a:pos x="564" y="754"/>
                  </a:cxn>
                  <a:cxn ang="0">
                    <a:pos x="562" y="814"/>
                  </a:cxn>
                  <a:cxn ang="0">
                    <a:pos x="556" y="872"/>
                  </a:cxn>
                  <a:cxn ang="0">
                    <a:pos x="546" y="934"/>
                  </a:cxn>
                  <a:cxn ang="0">
                    <a:pos x="532" y="996"/>
                  </a:cxn>
                  <a:cxn ang="0">
                    <a:pos x="516" y="1060"/>
                  </a:cxn>
                  <a:cxn ang="0">
                    <a:pos x="494" y="1124"/>
                  </a:cxn>
                  <a:cxn ang="0">
                    <a:pos x="468" y="1190"/>
                  </a:cxn>
                  <a:cxn ang="0">
                    <a:pos x="436" y="1256"/>
                  </a:cxn>
                  <a:cxn ang="0">
                    <a:pos x="398" y="1324"/>
                  </a:cxn>
                  <a:cxn ang="0">
                    <a:pos x="398" y="1324"/>
                  </a:cxn>
                  <a:cxn ang="0">
                    <a:pos x="324" y="1454"/>
                  </a:cxn>
                  <a:cxn ang="0">
                    <a:pos x="258" y="1580"/>
                  </a:cxn>
                  <a:cxn ang="0">
                    <a:pos x="230" y="1640"/>
                  </a:cxn>
                  <a:cxn ang="0">
                    <a:pos x="202" y="1698"/>
                  </a:cxn>
                  <a:cxn ang="0">
                    <a:pos x="176" y="1754"/>
                  </a:cxn>
                  <a:cxn ang="0">
                    <a:pos x="152" y="1810"/>
                  </a:cxn>
                  <a:cxn ang="0">
                    <a:pos x="130" y="1866"/>
                  </a:cxn>
                  <a:cxn ang="0">
                    <a:pos x="110" y="1920"/>
                  </a:cxn>
                  <a:cxn ang="0">
                    <a:pos x="92" y="1972"/>
                  </a:cxn>
                  <a:cxn ang="0">
                    <a:pos x="76" y="2024"/>
                  </a:cxn>
                  <a:cxn ang="0">
                    <a:pos x="60" y="2074"/>
                  </a:cxn>
                  <a:cxn ang="0">
                    <a:pos x="48" y="2124"/>
                  </a:cxn>
                  <a:cxn ang="0">
                    <a:pos x="36" y="2174"/>
                  </a:cxn>
                  <a:cxn ang="0">
                    <a:pos x="26" y="2222"/>
                  </a:cxn>
                  <a:cxn ang="0">
                    <a:pos x="18" y="2270"/>
                  </a:cxn>
                  <a:cxn ang="0">
                    <a:pos x="12" y="2318"/>
                  </a:cxn>
                  <a:cxn ang="0">
                    <a:pos x="8" y="2366"/>
                  </a:cxn>
                  <a:cxn ang="0">
                    <a:pos x="4" y="2412"/>
                  </a:cxn>
                  <a:cxn ang="0">
                    <a:pos x="2" y="2458"/>
                  </a:cxn>
                  <a:cxn ang="0">
                    <a:pos x="0" y="2504"/>
                  </a:cxn>
                  <a:cxn ang="0">
                    <a:pos x="0" y="2552"/>
                  </a:cxn>
                  <a:cxn ang="0">
                    <a:pos x="2" y="2598"/>
                  </a:cxn>
                  <a:cxn ang="0">
                    <a:pos x="6" y="2644"/>
                  </a:cxn>
                  <a:cxn ang="0">
                    <a:pos x="10" y="2690"/>
                  </a:cxn>
                  <a:cxn ang="0">
                    <a:pos x="22" y="2784"/>
                  </a:cxn>
                  <a:cxn ang="0">
                    <a:pos x="38" y="2880"/>
                  </a:cxn>
                  <a:cxn ang="0">
                    <a:pos x="58" y="2978"/>
                  </a:cxn>
                </a:cxnLst>
                <a:rect l="0" t="0" r="r" b="b"/>
                <a:pathLst>
                  <a:path w="564" h="2978">
                    <a:moveTo>
                      <a:pt x="306" y="0"/>
                    </a:moveTo>
                    <a:lnTo>
                      <a:pt x="306" y="0"/>
                    </a:lnTo>
                    <a:lnTo>
                      <a:pt x="328" y="28"/>
                    </a:lnTo>
                    <a:lnTo>
                      <a:pt x="350" y="60"/>
                    </a:lnTo>
                    <a:lnTo>
                      <a:pt x="380" y="106"/>
                    </a:lnTo>
                    <a:lnTo>
                      <a:pt x="412" y="162"/>
                    </a:lnTo>
                    <a:lnTo>
                      <a:pt x="446" y="230"/>
                    </a:lnTo>
                    <a:lnTo>
                      <a:pt x="464" y="266"/>
                    </a:lnTo>
                    <a:lnTo>
                      <a:pt x="480" y="306"/>
                    </a:lnTo>
                    <a:lnTo>
                      <a:pt x="496" y="348"/>
                    </a:lnTo>
                    <a:lnTo>
                      <a:pt x="510" y="392"/>
                    </a:lnTo>
                    <a:lnTo>
                      <a:pt x="524" y="438"/>
                    </a:lnTo>
                    <a:lnTo>
                      <a:pt x="536" y="486"/>
                    </a:lnTo>
                    <a:lnTo>
                      <a:pt x="546" y="536"/>
                    </a:lnTo>
                    <a:lnTo>
                      <a:pt x="554" y="588"/>
                    </a:lnTo>
                    <a:lnTo>
                      <a:pt x="560" y="642"/>
                    </a:lnTo>
                    <a:lnTo>
                      <a:pt x="564" y="698"/>
                    </a:lnTo>
                    <a:lnTo>
                      <a:pt x="564" y="754"/>
                    </a:lnTo>
                    <a:lnTo>
                      <a:pt x="562" y="814"/>
                    </a:lnTo>
                    <a:lnTo>
                      <a:pt x="556" y="872"/>
                    </a:lnTo>
                    <a:lnTo>
                      <a:pt x="546" y="934"/>
                    </a:lnTo>
                    <a:lnTo>
                      <a:pt x="532" y="996"/>
                    </a:lnTo>
                    <a:lnTo>
                      <a:pt x="516" y="1060"/>
                    </a:lnTo>
                    <a:lnTo>
                      <a:pt x="494" y="1124"/>
                    </a:lnTo>
                    <a:lnTo>
                      <a:pt x="468" y="1190"/>
                    </a:lnTo>
                    <a:lnTo>
                      <a:pt x="436" y="1256"/>
                    </a:lnTo>
                    <a:lnTo>
                      <a:pt x="398" y="1324"/>
                    </a:lnTo>
                    <a:lnTo>
                      <a:pt x="398" y="1324"/>
                    </a:lnTo>
                    <a:lnTo>
                      <a:pt x="324" y="1454"/>
                    </a:lnTo>
                    <a:lnTo>
                      <a:pt x="258" y="1580"/>
                    </a:lnTo>
                    <a:lnTo>
                      <a:pt x="230" y="1640"/>
                    </a:lnTo>
                    <a:lnTo>
                      <a:pt x="202" y="1698"/>
                    </a:lnTo>
                    <a:lnTo>
                      <a:pt x="176" y="1754"/>
                    </a:lnTo>
                    <a:lnTo>
                      <a:pt x="152" y="1810"/>
                    </a:lnTo>
                    <a:lnTo>
                      <a:pt x="130" y="1866"/>
                    </a:lnTo>
                    <a:lnTo>
                      <a:pt x="110" y="1920"/>
                    </a:lnTo>
                    <a:lnTo>
                      <a:pt x="92" y="1972"/>
                    </a:lnTo>
                    <a:lnTo>
                      <a:pt x="76" y="2024"/>
                    </a:lnTo>
                    <a:lnTo>
                      <a:pt x="60" y="2074"/>
                    </a:lnTo>
                    <a:lnTo>
                      <a:pt x="48" y="2124"/>
                    </a:lnTo>
                    <a:lnTo>
                      <a:pt x="36" y="2174"/>
                    </a:lnTo>
                    <a:lnTo>
                      <a:pt x="26" y="2222"/>
                    </a:lnTo>
                    <a:lnTo>
                      <a:pt x="18" y="2270"/>
                    </a:lnTo>
                    <a:lnTo>
                      <a:pt x="12" y="2318"/>
                    </a:lnTo>
                    <a:lnTo>
                      <a:pt x="8" y="2366"/>
                    </a:lnTo>
                    <a:lnTo>
                      <a:pt x="4" y="2412"/>
                    </a:lnTo>
                    <a:lnTo>
                      <a:pt x="2" y="2458"/>
                    </a:lnTo>
                    <a:lnTo>
                      <a:pt x="0" y="2504"/>
                    </a:lnTo>
                    <a:lnTo>
                      <a:pt x="0" y="2552"/>
                    </a:lnTo>
                    <a:lnTo>
                      <a:pt x="2" y="2598"/>
                    </a:lnTo>
                    <a:lnTo>
                      <a:pt x="6" y="2644"/>
                    </a:lnTo>
                    <a:lnTo>
                      <a:pt x="10" y="2690"/>
                    </a:lnTo>
                    <a:lnTo>
                      <a:pt x="22" y="2784"/>
                    </a:lnTo>
                    <a:lnTo>
                      <a:pt x="38" y="2880"/>
                    </a:lnTo>
                    <a:lnTo>
                      <a:pt x="58" y="29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1" name="Freeform 162"/>
              <p:cNvSpPr>
                <a:spLocks/>
              </p:cNvSpPr>
              <p:nvPr/>
            </p:nvSpPr>
            <p:spPr bwMode="auto">
              <a:xfrm>
                <a:off x="3055" y="685"/>
                <a:ext cx="512" cy="300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30" y="0"/>
                  </a:cxn>
                  <a:cxn ang="0">
                    <a:pos x="252" y="26"/>
                  </a:cxn>
                  <a:cxn ang="0">
                    <a:pos x="278" y="58"/>
                  </a:cxn>
                  <a:cxn ang="0">
                    <a:pos x="308" y="104"/>
                  </a:cxn>
                  <a:cxn ang="0">
                    <a:pos x="342" y="158"/>
                  </a:cxn>
                  <a:cxn ang="0">
                    <a:pos x="378" y="224"/>
                  </a:cxn>
                  <a:cxn ang="0">
                    <a:pos x="396" y="262"/>
                  </a:cxn>
                  <a:cxn ang="0">
                    <a:pos x="414" y="300"/>
                  </a:cxn>
                  <a:cxn ang="0">
                    <a:pos x="430" y="342"/>
                  </a:cxn>
                  <a:cxn ang="0">
                    <a:pos x="448" y="386"/>
                  </a:cxn>
                  <a:cxn ang="0">
                    <a:pos x="462" y="432"/>
                  </a:cxn>
                  <a:cxn ang="0">
                    <a:pos x="476" y="480"/>
                  </a:cxn>
                  <a:cxn ang="0">
                    <a:pos x="488" y="530"/>
                  </a:cxn>
                  <a:cxn ang="0">
                    <a:pos x="498" y="582"/>
                  </a:cxn>
                  <a:cxn ang="0">
                    <a:pos x="504" y="636"/>
                  </a:cxn>
                  <a:cxn ang="0">
                    <a:pos x="510" y="692"/>
                  </a:cxn>
                  <a:cxn ang="0">
                    <a:pos x="512" y="748"/>
                  </a:cxn>
                  <a:cxn ang="0">
                    <a:pos x="512" y="808"/>
                  </a:cxn>
                  <a:cxn ang="0">
                    <a:pos x="508" y="868"/>
                  </a:cxn>
                  <a:cxn ang="0">
                    <a:pos x="500" y="930"/>
                  </a:cxn>
                  <a:cxn ang="0">
                    <a:pos x="488" y="994"/>
                  </a:cxn>
                  <a:cxn ang="0">
                    <a:pos x="472" y="1058"/>
                  </a:cxn>
                  <a:cxn ang="0">
                    <a:pos x="452" y="1124"/>
                  </a:cxn>
                  <a:cxn ang="0">
                    <a:pos x="428" y="1190"/>
                  </a:cxn>
                  <a:cxn ang="0">
                    <a:pos x="398" y="1258"/>
                  </a:cxn>
                  <a:cxn ang="0">
                    <a:pos x="364" y="1328"/>
                  </a:cxn>
                  <a:cxn ang="0">
                    <a:pos x="364" y="1328"/>
                  </a:cxn>
                  <a:cxn ang="0">
                    <a:pos x="294" y="1462"/>
                  </a:cxn>
                  <a:cxn ang="0">
                    <a:pos x="232" y="1590"/>
                  </a:cxn>
                  <a:cxn ang="0">
                    <a:pos x="204" y="1652"/>
                  </a:cxn>
                  <a:cxn ang="0">
                    <a:pos x="178" y="1712"/>
                  </a:cxn>
                  <a:cxn ang="0">
                    <a:pos x="154" y="1772"/>
                  </a:cxn>
                  <a:cxn ang="0">
                    <a:pos x="132" y="1828"/>
                  </a:cxn>
                  <a:cxn ang="0">
                    <a:pos x="112" y="1884"/>
                  </a:cxn>
                  <a:cxn ang="0">
                    <a:pos x="92" y="1940"/>
                  </a:cxn>
                  <a:cxn ang="0">
                    <a:pos x="76" y="1992"/>
                  </a:cxn>
                  <a:cxn ang="0">
                    <a:pos x="62" y="2046"/>
                  </a:cxn>
                  <a:cxn ang="0">
                    <a:pos x="48" y="2098"/>
                  </a:cxn>
                  <a:cxn ang="0">
                    <a:pos x="36" y="2148"/>
                  </a:cxn>
                  <a:cxn ang="0">
                    <a:pos x="26" y="2198"/>
                  </a:cxn>
                  <a:cxn ang="0">
                    <a:pos x="18" y="2248"/>
                  </a:cxn>
                  <a:cxn ang="0">
                    <a:pos x="12" y="2296"/>
                  </a:cxn>
                  <a:cxn ang="0">
                    <a:pos x="6" y="2344"/>
                  </a:cxn>
                  <a:cxn ang="0">
                    <a:pos x="4" y="2392"/>
                  </a:cxn>
                  <a:cxn ang="0">
                    <a:pos x="0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580"/>
                  </a:cxn>
                  <a:cxn ang="0">
                    <a:pos x="6" y="2626"/>
                  </a:cxn>
                  <a:cxn ang="0">
                    <a:pos x="10" y="2672"/>
                  </a:cxn>
                  <a:cxn ang="0">
                    <a:pos x="16" y="2720"/>
                  </a:cxn>
                  <a:cxn ang="0">
                    <a:pos x="30" y="2814"/>
                  </a:cxn>
                  <a:cxn ang="0">
                    <a:pos x="50" y="2908"/>
                  </a:cxn>
                  <a:cxn ang="0">
                    <a:pos x="72" y="3006"/>
                  </a:cxn>
                </a:cxnLst>
                <a:rect l="0" t="0" r="r" b="b"/>
                <a:pathLst>
                  <a:path w="512" h="3006">
                    <a:moveTo>
                      <a:pt x="230" y="0"/>
                    </a:moveTo>
                    <a:lnTo>
                      <a:pt x="230" y="0"/>
                    </a:lnTo>
                    <a:lnTo>
                      <a:pt x="252" y="26"/>
                    </a:lnTo>
                    <a:lnTo>
                      <a:pt x="278" y="58"/>
                    </a:lnTo>
                    <a:lnTo>
                      <a:pt x="308" y="104"/>
                    </a:lnTo>
                    <a:lnTo>
                      <a:pt x="342" y="158"/>
                    </a:lnTo>
                    <a:lnTo>
                      <a:pt x="378" y="224"/>
                    </a:lnTo>
                    <a:lnTo>
                      <a:pt x="396" y="262"/>
                    </a:lnTo>
                    <a:lnTo>
                      <a:pt x="414" y="300"/>
                    </a:lnTo>
                    <a:lnTo>
                      <a:pt x="430" y="342"/>
                    </a:lnTo>
                    <a:lnTo>
                      <a:pt x="448" y="386"/>
                    </a:lnTo>
                    <a:lnTo>
                      <a:pt x="462" y="432"/>
                    </a:lnTo>
                    <a:lnTo>
                      <a:pt x="476" y="480"/>
                    </a:lnTo>
                    <a:lnTo>
                      <a:pt x="488" y="530"/>
                    </a:lnTo>
                    <a:lnTo>
                      <a:pt x="498" y="582"/>
                    </a:lnTo>
                    <a:lnTo>
                      <a:pt x="504" y="636"/>
                    </a:lnTo>
                    <a:lnTo>
                      <a:pt x="510" y="692"/>
                    </a:lnTo>
                    <a:lnTo>
                      <a:pt x="512" y="748"/>
                    </a:lnTo>
                    <a:lnTo>
                      <a:pt x="512" y="808"/>
                    </a:lnTo>
                    <a:lnTo>
                      <a:pt x="508" y="868"/>
                    </a:lnTo>
                    <a:lnTo>
                      <a:pt x="500" y="930"/>
                    </a:lnTo>
                    <a:lnTo>
                      <a:pt x="488" y="994"/>
                    </a:lnTo>
                    <a:lnTo>
                      <a:pt x="472" y="1058"/>
                    </a:lnTo>
                    <a:lnTo>
                      <a:pt x="452" y="1124"/>
                    </a:lnTo>
                    <a:lnTo>
                      <a:pt x="428" y="1190"/>
                    </a:lnTo>
                    <a:lnTo>
                      <a:pt x="398" y="1258"/>
                    </a:lnTo>
                    <a:lnTo>
                      <a:pt x="364" y="1328"/>
                    </a:lnTo>
                    <a:lnTo>
                      <a:pt x="364" y="1328"/>
                    </a:lnTo>
                    <a:lnTo>
                      <a:pt x="294" y="1462"/>
                    </a:lnTo>
                    <a:lnTo>
                      <a:pt x="232" y="1590"/>
                    </a:lnTo>
                    <a:lnTo>
                      <a:pt x="204" y="1652"/>
                    </a:lnTo>
                    <a:lnTo>
                      <a:pt x="178" y="1712"/>
                    </a:lnTo>
                    <a:lnTo>
                      <a:pt x="154" y="1772"/>
                    </a:lnTo>
                    <a:lnTo>
                      <a:pt x="132" y="1828"/>
                    </a:lnTo>
                    <a:lnTo>
                      <a:pt x="112" y="1884"/>
                    </a:lnTo>
                    <a:lnTo>
                      <a:pt x="92" y="1940"/>
                    </a:lnTo>
                    <a:lnTo>
                      <a:pt x="76" y="1992"/>
                    </a:lnTo>
                    <a:lnTo>
                      <a:pt x="62" y="2046"/>
                    </a:lnTo>
                    <a:lnTo>
                      <a:pt x="48" y="2098"/>
                    </a:lnTo>
                    <a:lnTo>
                      <a:pt x="36" y="2148"/>
                    </a:lnTo>
                    <a:lnTo>
                      <a:pt x="26" y="2198"/>
                    </a:lnTo>
                    <a:lnTo>
                      <a:pt x="18" y="2248"/>
                    </a:lnTo>
                    <a:lnTo>
                      <a:pt x="12" y="2296"/>
                    </a:lnTo>
                    <a:lnTo>
                      <a:pt x="6" y="2344"/>
                    </a:lnTo>
                    <a:lnTo>
                      <a:pt x="4" y="2392"/>
                    </a:lnTo>
                    <a:lnTo>
                      <a:pt x="0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580"/>
                    </a:lnTo>
                    <a:lnTo>
                      <a:pt x="6" y="2626"/>
                    </a:lnTo>
                    <a:lnTo>
                      <a:pt x="10" y="2672"/>
                    </a:lnTo>
                    <a:lnTo>
                      <a:pt x="16" y="2720"/>
                    </a:lnTo>
                    <a:lnTo>
                      <a:pt x="30" y="2814"/>
                    </a:lnTo>
                    <a:lnTo>
                      <a:pt x="50" y="2908"/>
                    </a:lnTo>
                    <a:lnTo>
                      <a:pt x="72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2" name="Freeform 163"/>
              <p:cNvSpPr>
                <a:spLocks/>
              </p:cNvSpPr>
              <p:nvPr/>
            </p:nvSpPr>
            <p:spPr bwMode="auto">
              <a:xfrm>
                <a:off x="3103" y="669"/>
                <a:ext cx="462" cy="303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80" y="26"/>
                  </a:cxn>
                  <a:cxn ang="0">
                    <a:pos x="206" y="56"/>
                  </a:cxn>
                  <a:cxn ang="0">
                    <a:pos x="238" y="100"/>
                  </a:cxn>
                  <a:cxn ang="0">
                    <a:pos x="274" y="154"/>
                  </a:cxn>
                  <a:cxn ang="0">
                    <a:pos x="312" y="220"/>
                  </a:cxn>
                  <a:cxn ang="0">
                    <a:pos x="330" y="256"/>
                  </a:cxn>
                  <a:cxn ang="0">
                    <a:pos x="350" y="294"/>
                  </a:cxn>
                  <a:cxn ang="0">
                    <a:pos x="368" y="336"/>
                  </a:cxn>
                  <a:cxn ang="0">
                    <a:pos x="386" y="380"/>
                  </a:cxn>
                  <a:cxn ang="0">
                    <a:pos x="402" y="424"/>
                  </a:cxn>
                  <a:cxn ang="0">
                    <a:pos x="416" y="472"/>
                  </a:cxn>
                  <a:cxn ang="0">
                    <a:pos x="430" y="522"/>
                  </a:cxn>
                  <a:cxn ang="0">
                    <a:pos x="442" y="574"/>
                  </a:cxn>
                  <a:cxn ang="0">
                    <a:pos x="450" y="628"/>
                  </a:cxn>
                  <a:cxn ang="0">
                    <a:pos x="458" y="684"/>
                  </a:cxn>
                  <a:cxn ang="0">
                    <a:pos x="462" y="742"/>
                  </a:cxn>
                  <a:cxn ang="0">
                    <a:pos x="462" y="802"/>
                  </a:cxn>
                  <a:cxn ang="0">
                    <a:pos x="460" y="862"/>
                  </a:cxn>
                  <a:cxn ang="0">
                    <a:pos x="456" y="924"/>
                  </a:cxn>
                  <a:cxn ang="0">
                    <a:pos x="446" y="988"/>
                  </a:cxn>
                  <a:cxn ang="0">
                    <a:pos x="432" y="1054"/>
                  </a:cxn>
                  <a:cxn ang="0">
                    <a:pos x="414" y="1122"/>
                  </a:cxn>
                  <a:cxn ang="0">
                    <a:pos x="392" y="1190"/>
                  </a:cxn>
                  <a:cxn ang="0">
                    <a:pos x="364" y="1260"/>
                  </a:cxn>
                  <a:cxn ang="0">
                    <a:pos x="332" y="1330"/>
                  </a:cxn>
                  <a:cxn ang="0">
                    <a:pos x="332" y="1330"/>
                  </a:cxn>
                  <a:cxn ang="0">
                    <a:pos x="264" y="1470"/>
                  </a:cxn>
                  <a:cxn ang="0">
                    <a:pos x="206" y="1600"/>
                  </a:cxn>
                  <a:cxn ang="0">
                    <a:pos x="180" y="1664"/>
                  </a:cxn>
                  <a:cxn ang="0">
                    <a:pos x="156" y="1724"/>
                  </a:cxn>
                  <a:cxn ang="0">
                    <a:pos x="134" y="1784"/>
                  </a:cxn>
                  <a:cxn ang="0">
                    <a:pos x="114" y="1844"/>
                  </a:cxn>
                  <a:cxn ang="0">
                    <a:pos x="94" y="1900"/>
                  </a:cxn>
                  <a:cxn ang="0">
                    <a:pos x="78" y="1956"/>
                  </a:cxn>
                  <a:cxn ang="0">
                    <a:pos x="62" y="2012"/>
                  </a:cxn>
                  <a:cxn ang="0">
                    <a:pos x="50" y="2064"/>
                  </a:cxn>
                  <a:cxn ang="0">
                    <a:pos x="38" y="2118"/>
                  </a:cxn>
                  <a:cxn ang="0">
                    <a:pos x="28" y="2168"/>
                  </a:cxn>
                  <a:cxn ang="0">
                    <a:pos x="20" y="2220"/>
                  </a:cxn>
                  <a:cxn ang="0">
                    <a:pos x="12" y="2270"/>
                  </a:cxn>
                  <a:cxn ang="0">
                    <a:pos x="8" y="2318"/>
                  </a:cxn>
                  <a:cxn ang="0">
                    <a:pos x="4" y="2368"/>
                  </a:cxn>
                  <a:cxn ang="0">
                    <a:pos x="2" y="2416"/>
                  </a:cxn>
                  <a:cxn ang="0">
                    <a:pos x="0" y="2464"/>
                  </a:cxn>
                  <a:cxn ang="0">
                    <a:pos x="2" y="2510"/>
                  </a:cxn>
                  <a:cxn ang="0">
                    <a:pos x="4" y="2558"/>
                  </a:cxn>
                  <a:cxn ang="0">
                    <a:pos x="6" y="2604"/>
                  </a:cxn>
                  <a:cxn ang="0">
                    <a:pos x="12" y="2652"/>
                  </a:cxn>
                  <a:cxn ang="0">
                    <a:pos x="18" y="2698"/>
                  </a:cxn>
                  <a:cxn ang="0">
                    <a:pos x="24" y="2744"/>
                  </a:cxn>
                  <a:cxn ang="0">
                    <a:pos x="42" y="2838"/>
                  </a:cxn>
                  <a:cxn ang="0">
                    <a:pos x="64" y="2934"/>
                  </a:cxn>
                  <a:cxn ang="0">
                    <a:pos x="90" y="3030"/>
                  </a:cxn>
                </a:cxnLst>
                <a:rect l="0" t="0" r="r" b="b"/>
                <a:pathLst>
                  <a:path w="462" h="3030">
                    <a:moveTo>
                      <a:pt x="156" y="0"/>
                    </a:moveTo>
                    <a:lnTo>
                      <a:pt x="156" y="0"/>
                    </a:lnTo>
                    <a:lnTo>
                      <a:pt x="180" y="26"/>
                    </a:lnTo>
                    <a:lnTo>
                      <a:pt x="206" y="56"/>
                    </a:lnTo>
                    <a:lnTo>
                      <a:pt x="238" y="100"/>
                    </a:lnTo>
                    <a:lnTo>
                      <a:pt x="274" y="154"/>
                    </a:lnTo>
                    <a:lnTo>
                      <a:pt x="312" y="220"/>
                    </a:lnTo>
                    <a:lnTo>
                      <a:pt x="330" y="256"/>
                    </a:lnTo>
                    <a:lnTo>
                      <a:pt x="350" y="294"/>
                    </a:lnTo>
                    <a:lnTo>
                      <a:pt x="368" y="336"/>
                    </a:lnTo>
                    <a:lnTo>
                      <a:pt x="386" y="380"/>
                    </a:lnTo>
                    <a:lnTo>
                      <a:pt x="402" y="424"/>
                    </a:lnTo>
                    <a:lnTo>
                      <a:pt x="416" y="472"/>
                    </a:lnTo>
                    <a:lnTo>
                      <a:pt x="430" y="522"/>
                    </a:lnTo>
                    <a:lnTo>
                      <a:pt x="442" y="574"/>
                    </a:lnTo>
                    <a:lnTo>
                      <a:pt x="450" y="628"/>
                    </a:lnTo>
                    <a:lnTo>
                      <a:pt x="458" y="684"/>
                    </a:lnTo>
                    <a:lnTo>
                      <a:pt x="462" y="742"/>
                    </a:lnTo>
                    <a:lnTo>
                      <a:pt x="462" y="802"/>
                    </a:lnTo>
                    <a:lnTo>
                      <a:pt x="460" y="862"/>
                    </a:lnTo>
                    <a:lnTo>
                      <a:pt x="456" y="924"/>
                    </a:lnTo>
                    <a:lnTo>
                      <a:pt x="446" y="988"/>
                    </a:lnTo>
                    <a:lnTo>
                      <a:pt x="432" y="1054"/>
                    </a:lnTo>
                    <a:lnTo>
                      <a:pt x="414" y="1122"/>
                    </a:lnTo>
                    <a:lnTo>
                      <a:pt x="392" y="1190"/>
                    </a:lnTo>
                    <a:lnTo>
                      <a:pt x="364" y="1260"/>
                    </a:lnTo>
                    <a:lnTo>
                      <a:pt x="332" y="1330"/>
                    </a:lnTo>
                    <a:lnTo>
                      <a:pt x="332" y="1330"/>
                    </a:lnTo>
                    <a:lnTo>
                      <a:pt x="264" y="1470"/>
                    </a:lnTo>
                    <a:lnTo>
                      <a:pt x="206" y="1600"/>
                    </a:lnTo>
                    <a:lnTo>
                      <a:pt x="180" y="1664"/>
                    </a:lnTo>
                    <a:lnTo>
                      <a:pt x="156" y="1724"/>
                    </a:lnTo>
                    <a:lnTo>
                      <a:pt x="134" y="1784"/>
                    </a:lnTo>
                    <a:lnTo>
                      <a:pt x="114" y="1844"/>
                    </a:lnTo>
                    <a:lnTo>
                      <a:pt x="94" y="1900"/>
                    </a:lnTo>
                    <a:lnTo>
                      <a:pt x="78" y="1956"/>
                    </a:lnTo>
                    <a:lnTo>
                      <a:pt x="62" y="2012"/>
                    </a:lnTo>
                    <a:lnTo>
                      <a:pt x="50" y="2064"/>
                    </a:lnTo>
                    <a:lnTo>
                      <a:pt x="38" y="2118"/>
                    </a:lnTo>
                    <a:lnTo>
                      <a:pt x="28" y="2168"/>
                    </a:lnTo>
                    <a:lnTo>
                      <a:pt x="20" y="2220"/>
                    </a:lnTo>
                    <a:lnTo>
                      <a:pt x="12" y="2270"/>
                    </a:lnTo>
                    <a:lnTo>
                      <a:pt x="8" y="2318"/>
                    </a:lnTo>
                    <a:lnTo>
                      <a:pt x="4" y="2368"/>
                    </a:lnTo>
                    <a:lnTo>
                      <a:pt x="2" y="2416"/>
                    </a:lnTo>
                    <a:lnTo>
                      <a:pt x="0" y="2464"/>
                    </a:lnTo>
                    <a:lnTo>
                      <a:pt x="2" y="2510"/>
                    </a:lnTo>
                    <a:lnTo>
                      <a:pt x="4" y="2558"/>
                    </a:lnTo>
                    <a:lnTo>
                      <a:pt x="6" y="2604"/>
                    </a:lnTo>
                    <a:lnTo>
                      <a:pt x="12" y="2652"/>
                    </a:lnTo>
                    <a:lnTo>
                      <a:pt x="18" y="2698"/>
                    </a:lnTo>
                    <a:lnTo>
                      <a:pt x="24" y="2744"/>
                    </a:lnTo>
                    <a:lnTo>
                      <a:pt x="42" y="2838"/>
                    </a:lnTo>
                    <a:lnTo>
                      <a:pt x="64" y="2934"/>
                    </a:lnTo>
                    <a:lnTo>
                      <a:pt x="90" y="3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3" name="Freeform 164"/>
              <p:cNvSpPr>
                <a:spLocks/>
              </p:cNvSpPr>
              <p:nvPr/>
            </p:nvSpPr>
            <p:spPr bwMode="auto">
              <a:xfrm>
                <a:off x="3152" y="653"/>
                <a:ext cx="414" cy="3054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106" y="26"/>
                  </a:cxn>
                  <a:cxn ang="0">
                    <a:pos x="132" y="56"/>
                  </a:cxn>
                  <a:cxn ang="0">
                    <a:pos x="166" y="98"/>
                  </a:cxn>
                  <a:cxn ang="0">
                    <a:pos x="204" y="152"/>
                  </a:cxn>
                  <a:cxn ang="0">
                    <a:pos x="244" y="216"/>
                  </a:cxn>
                  <a:cxn ang="0">
                    <a:pos x="264" y="252"/>
                  </a:cxn>
                  <a:cxn ang="0">
                    <a:pos x="284" y="290"/>
                  </a:cxn>
                  <a:cxn ang="0">
                    <a:pos x="304" y="330"/>
                  </a:cxn>
                  <a:cxn ang="0">
                    <a:pos x="324" y="374"/>
                  </a:cxn>
                  <a:cxn ang="0">
                    <a:pos x="342" y="420"/>
                  </a:cxn>
                  <a:cxn ang="0">
                    <a:pos x="358" y="466"/>
                  </a:cxn>
                  <a:cxn ang="0">
                    <a:pos x="372" y="516"/>
                  </a:cxn>
                  <a:cxn ang="0">
                    <a:pos x="386" y="568"/>
                  </a:cxn>
                  <a:cxn ang="0">
                    <a:pos x="396" y="622"/>
                  </a:cxn>
                  <a:cxn ang="0">
                    <a:pos x="406" y="678"/>
                  </a:cxn>
                  <a:cxn ang="0">
                    <a:pos x="410" y="736"/>
                  </a:cxn>
                  <a:cxn ang="0">
                    <a:pos x="414" y="796"/>
                  </a:cxn>
                  <a:cxn ang="0">
                    <a:pos x="414" y="856"/>
                  </a:cxn>
                  <a:cxn ang="0">
                    <a:pos x="410" y="920"/>
                  </a:cxn>
                  <a:cxn ang="0">
                    <a:pos x="402" y="984"/>
                  </a:cxn>
                  <a:cxn ang="0">
                    <a:pos x="390" y="1052"/>
                  </a:cxn>
                  <a:cxn ang="0">
                    <a:pos x="374" y="1120"/>
                  </a:cxn>
                  <a:cxn ang="0">
                    <a:pos x="354" y="1190"/>
                  </a:cxn>
                  <a:cxn ang="0">
                    <a:pos x="328" y="1260"/>
                  </a:cxn>
                  <a:cxn ang="0">
                    <a:pos x="298" y="1332"/>
                  </a:cxn>
                  <a:cxn ang="0">
                    <a:pos x="298" y="1332"/>
                  </a:cxn>
                  <a:cxn ang="0">
                    <a:pos x="236" y="1476"/>
                  </a:cxn>
                  <a:cxn ang="0">
                    <a:pos x="180" y="1610"/>
                  </a:cxn>
                  <a:cxn ang="0">
                    <a:pos x="156" y="1674"/>
                  </a:cxn>
                  <a:cxn ang="0">
                    <a:pos x="134" y="1738"/>
                  </a:cxn>
                  <a:cxn ang="0">
                    <a:pos x="114" y="1798"/>
                  </a:cxn>
                  <a:cxn ang="0">
                    <a:pos x="94" y="1858"/>
                  </a:cxn>
                  <a:cxn ang="0">
                    <a:pos x="78" y="1916"/>
                  </a:cxn>
                  <a:cxn ang="0">
                    <a:pos x="62" y="1974"/>
                  </a:cxn>
                  <a:cxn ang="0">
                    <a:pos x="50" y="2028"/>
                  </a:cxn>
                  <a:cxn ang="0">
                    <a:pos x="38" y="2084"/>
                  </a:cxn>
                  <a:cxn ang="0">
                    <a:pos x="28" y="2136"/>
                  </a:cxn>
                  <a:cxn ang="0">
                    <a:pos x="20" y="2188"/>
                  </a:cxn>
                  <a:cxn ang="0">
                    <a:pos x="12" y="2240"/>
                  </a:cxn>
                  <a:cxn ang="0">
                    <a:pos x="8" y="2290"/>
                  </a:cxn>
                  <a:cxn ang="0">
                    <a:pos x="4" y="2340"/>
                  </a:cxn>
                  <a:cxn ang="0">
                    <a:pos x="2" y="2390"/>
                  </a:cxn>
                  <a:cxn ang="0">
                    <a:pos x="0" y="2438"/>
                  </a:cxn>
                  <a:cxn ang="0">
                    <a:pos x="2" y="2486"/>
                  </a:cxn>
                  <a:cxn ang="0">
                    <a:pos x="4" y="2534"/>
                  </a:cxn>
                  <a:cxn ang="0">
                    <a:pos x="6" y="2582"/>
                  </a:cxn>
                  <a:cxn ang="0">
                    <a:pos x="12" y="2628"/>
                  </a:cxn>
                  <a:cxn ang="0">
                    <a:pos x="18" y="2676"/>
                  </a:cxn>
                  <a:cxn ang="0">
                    <a:pos x="24" y="2722"/>
                  </a:cxn>
                  <a:cxn ang="0">
                    <a:pos x="34" y="2768"/>
                  </a:cxn>
                  <a:cxn ang="0">
                    <a:pos x="54" y="2862"/>
                  </a:cxn>
                  <a:cxn ang="0">
                    <a:pos x="78" y="2958"/>
                  </a:cxn>
                  <a:cxn ang="0">
                    <a:pos x="108" y="3054"/>
                  </a:cxn>
                </a:cxnLst>
                <a:rect l="0" t="0" r="r" b="b"/>
                <a:pathLst>
                  <a:path w="414" h="3054">
                    <a:moveTo>
                      <a:pt x="82" y="0"/>
                    </a:moveTo>
                    <a:lnTo>
                      <a:pt x="82" y="0"/>
                    </a:lnTo>
                    <a:lnTo>
                      <a:pt x="106" y="26"/>
                    </a:lnTo>
                    <a:lnTo>
                      <a:pt x="132" y="56"/>
                    </a:lnTo>
                    <a:lnTo>
                      <a:pt x="166" y="98"/>
                    </a:lnTo>
                    <a:lnTo>
                      <a:pt x="204" y="152"/>
                    </a:lnTo>
                    <a:lnTo>
                      <a:pt x="244" y="216"/>
                    </a:lnTo>
                    <a:lnTo>
                      <a:pt x="264" y="252"/>
                    </a:lnTo>
                    <a:lnTo>
                      <a:pt x="284" y="290"/>
                    </a:lnTo>
                    <a:lnTo>
                      <a:pt x="304" y="330"/>
                    </a:lnTo>
                    <a:lnTo>
                      <a:pt x="324" y="374"/>
                    </a:lnTo>
                    <a:lnTo>
                      <a:pt x="342" y="420"/>
                    </a:lnTo>
                    <a:lnTo>
                      <a:pt x="358" y="466"/>
                    </a:lnTo>
                    <a:lnTo>
                      <a:pt x="372" y="516"/>
                    </a:lnTo>
                    <a:lnTo>
                      <a:pt x="386" y="568"/>
                    </a:lnTo>
                    <a:lnTo>
                      <a:pt x="396" y="622"/>
                    </a:lnTo>
                    <a:lnTo>
                      <a:pt x="406" y="678"/>
                    </a:lnTo>
                    <a:lnTo>
                      <a:pt x="410" y="736"/>
                    </a:lnTo>
                    <a:lnTo>
                      <a:pt x="414" y="796"/>
                    </a:lnTo>
                    <a:lnTo>
                      <a:pt x="414" y="856"/>
                    </a:lnTo>
                    <a:lnTo>
                      <a:pt x="410" y="920"/>
                    </a:lnTo>
                    <a:lnTo>
                      <a:pt x="402" y="984"/>
                    </a:lnTo>
                    <a:lnTo>
                      <a:pt x="390" y="1052"/>
                    </a:lnTo>
                    <a:lnTo>
                      <a:pt x="374" y="1120"/>
                    </a:lnTo>
                    <a:lnTo>
                      <a:pt x="354" y="1190"/>
                    </a:lnTo>
                    <a:lnTo>
                      <a:pt x="328" y="1260"/>
                    </a:lnTo>
                    <a:lnTo>
                      <a:pt x="298" y="1332"/>
                    </a:lnTo>
                    <a:lnTo>
                      <a:pt x="298" y="1332"/>
                    </a:lnTo>
                    <a:lnTo>
                      <a:pt x="236" y="1476"/>
                    </a:lnTo>
                    <a:lnTo>
                      <a:pt x="180" y="1610"/>
                    </a:lnTo>
                    <a:lnTo>
                      <a:pt x="156" y="1674"/>
                    </a:lnTo>
                    <a:lnTo>
                      <a:pt x="134" y="1738"/>
                    </a:lnTo>
                    <a:lnTo>
                      <a:pt x="114" y="1798"/>
                    </a:lnTo>
                    <a:lnTo>
                      <a:pt x="94" y="1858"/>
                    </a:lnTo>
                    <a:lnTo>
                      <a:pt x="78" y="1916"/>
                    </a:lnTo>
                    <a:lnTo>
                      <a:pt x="62" y="1974"/>
                    </a:lnTo>
                    <a:lnTo>
                      <a:pt x="50" y="2028"/>
                    </a:lnTo>
                    <a:lnTo>
                      <a:pt x="38" y="2084"/>
                    </a:lnTo>
                    <a:lnTo>
                      <a:pt x="28" y="2136"/>
                    </a:lnTo>
                    <a:lnTo>
                      <a:pt x="20" y="2188"/>
                    </a:lnTo>
                    <a:lnTo>
                      <a:pt x="12" y="2240"/>
                    </a:lnTo>
                    <a:lnTo>
                      <a:pt x="8" y="2290"/>
                    </a:lnTo>
                    <a:lnTo>
                      <a:pt x="4" y="2340"/>
                    </a:lnTo>
                    <a:lnTo>
                      <a:pt x="2" y="2390"/>
                    </a:lnTo>
                    <a:lnTo>
                      <a:pt x="0" y="2438"/>
                    </a:lnTo>
                    <a:lnTo>
                      <a:pt x="2" y="2486"/>
                    </a:lnTo>
                    <a:lnTo>
                      <a:pt x="4" y="2534"/>
                    </a:lnTo>
                    <a:lnTo>
                      <a:pt x="6" y="2582"/>
                    </a:lnTo>
                    <a:lnTo>
                      <a:pt x="12" y="2628"/>
                    </a:lnTo>
                    <a:lnTo>
                      <a:pt x="18" y="2676"/>
                    </a:lnTo>
                    <a:lnTo>
                      <a:pt x="24" y="2722"/>
                    </a:lnTo>
                    <a:lnTo>
                      <a:pt x="34" y="2768"/>
                    </a:lnTo>
                    <a:lnTo>
                      <a:pt x="54" y="2862"/>
                    </a:lnTo>
                    <a:lnTo>
                      <a:pt x="78" y="2958"/>
                    </a:lnTo>
                    <a:lnTo>
                      <a:pt x="108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" name="Freeform 165"/>
              <p:cNvSpPr>
                <a:spLocks/>
              </p:cNvSpPr>
              <p:nvPr/>
            </p:nvSpPr>
            <p:spPr bwMode="auto">
              <a:xfrm>
                <a:off x="3199" y="639"/>
                <a:ext cx="366" cy="307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2" y="26"/>
                  </a:cxn>
                  <a:cxn ang="0">
                    <a:pos x="60" y="56"/>
                  </a:cxn>
                  <a:cxn ang="0">
                    <a:pos x="94" y="96"/>
                  </a:cxn>
                  <a:cxn ang="0">
                    <a:pos x="134" y="148"/>
                  </a:cxn>
                  <a:cxn ang="0">
                    <a:pos x="176" y="212"/>
                  </a:cxn>
                  <a:cxn ang="0">
                    <a:pos x="198" y="246"/>
                  </a:cxn>
                  <a:cxn ang="0">
                    <a:pos x="220" y="284"/>
                  </a:cxn>
                  <a:cxn ang="0">
                    <a:pos x="240" y="324"/>
                  </a:cxn>
                  <a:cxn ang="0">
                    <a:pos x="260" y="368"/>
                  </a:cxn>
                  <a:cxn ang="0">
                    <a:pos x="280" y="412"/>
                  </a:cxn>
                  <a:cxn ang="0">
                    <a:pos x="298" y="460"/>
                  </a:cxn>
                  <a:cxn ang="0">
                    <a:pos x="314" y="508"/>
                  </a:cxn>
                  <a:cxn ang="0">
                    <a:pos x="328" y="560"/>
                  </a:cxn>
                  <a:cxn ang="0">
                    <a:pos x="342" y="614"/>
                  </a:cxn>
                  <a:cxn ang="0">
                    <a:pos x="352" y="670"/>
                  </a:cxn>
                  <a:cxn ang="0">
                    <a:pos x="360" y="728"/>
                  </a:cxn>
                  <a:cxn ang="0">
                    <a:pos x="364" y="788"/>
                  </a:cxn>
                  <a:cxn ang="0">
                    <a:pos x="366" y="850"/>
                  </a:cxn>
                  <a:cxn ang="0">
                    <a:pos x="364" y="914"/>
                  </a:cxn>
                  <a:cxn ang="0">
                    <a:pos x="358" y="980"/>
                  </a:cxn>
                  <a:cxn ang="0">
                    <a:pos x="348" y="1046"/>
                  </a:cxn>
                  <a:cxn ang="0">
                    <a:pos x="334" y="1116"/>
                  </a:cxn>
                  <a:cxn ang="0">
                    <a:pos x="316" y="1188"/>
                  </a:cxn>
                  <a:cxn ang="0">
                    <a:pos x="292" y="1260"/>
                  </a:cxn>
                  <a:cxn ang="0">
                    <a:pos x="264" y="1334"/>
                  </a:cxn>
                  <a:cxn ang="0">
                    <a:pos x="264" y="1334"/>
                  </a:cxn>
                  <a:cxn ang="0">
                    <a:pos x="206" y="1480"/>
                  </a:cxn>
                  <a:cxn ang="0">
                    <a:pos x="156" y="1618"/>
                  </a:cxn>
                  <a:cxn ang="0">
                    <a:pos x="132" y="1682"/>
                  </a:cxn>
                  <a:cxn ang="0">
                    <a:pos x="112" y="1748"/>
                  </a:cxn>
                  <a:cxn ang="0">
                    <a:pos x="94" y="1810"/>
                  </a:cxn>
                  <a:cxn ang="0">
                    <a:pos x="76" y="1870"/>
                  </a:cxn>
                  <a:cxn ang="0">
                    <a:pos x="62" y="1930"/>
                  </a:cxn>
                  <a:cxn ang="0">
                    <a:pos x="48" y="1988"/>
                  </a:cxn>
                  <a:cxn ang="0">
                    <a:pos x="36" y="2044"/>
                  </a:cxn>
                  <a:cxn ang="0">
                    <a:pos x="26" y="2100"/>
                  </a:cxn>
                  <a:cxn ang="0">
                    <a:pos x="18" y="2154"/>
                  </a:cxn>
                  <a:cxn ang="0">
                    <a:pos x="12" y="2206"/>
                  </a:cxn>
                  <a:cxn ang="0">
                    <a:pos x="6" y="2258"/>
                  </a:cxn>
                  <a:cxn ang="0">
                    <a:pos x="2" y="2310"/>
                  </a:cxn>
                  <a:cxn ang="0">
                    <a:pos x="0" y="2360"/>
                  </a:cxn>
                  <a:cxn ang="0">
                    <a:pos x="0" y="2410"/>
                  </a:cxn>
                  <a:cxn ang="0">
                    <a:pos x="0" y="2458"/>
                  </a:cxn>
                  <a:cxn ang="0">
                    <a:pos x="2" y="2506"/>
                  </a:cxn>
                  <a:cxn ang="0">
                    <a:pos x="6" y="2554"/>
                  </a:cxn>
                  <a:cxn ang="0">
                    <a:pos x="10" y="2602"/>
                  </a:cxn>
                  <a:cxn ang="0">
                    <a:pos x="16" y="2648"/>
                  </a:cxn>
                  <a:cxn ang="0">
                    <a:pos x="24" y="2696"/>
                  </a:cxn>
                  <a:cxn ang="0">
                    <a:pos x="32" y="2742"/>
                  </a:cxn>
                  <a:cxn ang="0">
                    <a:pos x="42" y="2790"/>
                  </a:cxn>
                  <a:cxn ang="0">
                    <a:pos x="66" y="2882"/>
                  </a:cxn>
                  <a:cxn ang="0">
                    <a:pos x="94" y="2978"/>
                  </a:cxn>
                  <a:cxn ang="0">
                    <a:pos x="126" y="3074"/>
                  </a:cxn>
                </a:cxnLst>
                <a:rect l="0" t="0" r="r" b="b"/>
                <a:pathLst>
                  <a:path w="366" h="3074">
                    <a:moveTo>
                      <a:pt x="8" y="0"/>
                    </a:moveTo>
                    <a:lnTo>
                      <a:pt x="8" y="0"/>
                    </a:lnTo>
                    <a:lnTo>
                      <a:pt x="32" y="26"/>
                    </a:lnTo>
                    <a:lnTo>
                      <a:pt x="60" y="56"/>
                    </a:lnTo>
                    <a:lnTo>
                      <a:pt x="94" y="96"/>
                    </a:lnTo>
                    <a:lnTo>
                      <a:pt x="134" y="148"/>
                    </a:lnTo>
                    <a:lnTo>
                      <a:pt x="176" y="212"/>
                    </a:lnTo>
                    <a:lnTo>
                      <a:pt x="198" y="246"/>
                    </a:lnTo>
                    <a:lnTo>
                      <a:pt x="220" y="284"/>
                    </a:lnTo>
                    <a:lnTo>
                      <a:pt x="240" y="324"/>
                    </a:lnTo>
                    <a:lnTo>
                      <a:pt x="260" y="368"/>
                    </a:lnTo>
                    <a:lnTo>
                      <a:pt x="280" y="412"/>
                    </a:lnTo>
                    <a:lnTo>
                      <a:pt x="298" y="460"/>
                    </a:lnTo>
                    <a:lnTo>
                      <a:pt x="314" y="508"/>
                    </a:lnTo>
                    <a:lnTo>
                      <a:pt x="328" y="560"/>
                    </a:lnTo>
                    <a:lnTo>
                      <a:pt x="342" y="614"/>
                    </a:lnTo>
                    <a:lnTo>
                      <a:pt x="352" y="670"/>
                    </a:lnTo>
                    <a:lnTo>
                      <a:pt x="360" y="728"/>
                    </a:lnTo>
                    <a:lnTo>
                      <a:pt x="364" y="788"/>
                    </a:lnTo>
                    <a:lnTo>
                      <a:pt x="366" y="850"/>
                    </a:lnTo>
                    <a:lnTo>
                      <a:pt x="364" y="914"/>
                    </a:lnTo>
                    <a:lnTo>
                      <a:pt x="358" y="980"/>
                    </a:lnTo>
                    <a:lnTo>
                      <a:pt x="348" y="1046"/>
                    </a:lnTo>
                    <a:lnTo>
                      <a:pt x="334" y="1116"/>
                    </a:lnTo>
                    <a:lnTo>
                      <a:pt x="316" y="1188"/>
                    </a:lnTo>
                    <a:lnTo>
                      <a:pt x="292" y="1260"/>
                    </a:lnTo>
                    <a:lnTo>
                      <a:pt x="264" y="1334"/>
                    </a:lnTo>
                    <a:lnTo>
                      <a:pt x="264" y="1334"/>
                    </a:lnTo>
                    <a:lnTo>
                      <a:pt x="206" y="1480"/>
                    </a:lnTo>
                    <a:lnTo>
                      <a:pt x="156" y="1618"/>
                    </a:lnTo>
                    <a:lnTo>
                      <a:pt x="132" y="1682"/>
                    </a:lnTo>
                    <a:lnTo>
                      <a:pt x="112" y="1748"/>
                    </a:lnTo>
                    <a:lnTo>
                      <a:pt x="94" y="1810"/>
                    </a:lnTo>
                    <a:lnTo>
                      <a:pt x="76" y="1870"/>
                    </a:lnTo>
                    <a:lnTo>
                      <a:pt x="62" y="1930"/>
                    </a:lnTo>
                    <a:lnTo>
                      <a:pt x="48" y="1988"/>
                    </a:lnTo>
                    <a:lnTo>
                      <a:pt x="36" y="2044"/>
                    </a:lnTo>
                    <a:lnTo>
                      <a:pt x="26" y="2100"/>
                    </a:lnTo>
                    <a:lnTo>
                      <a:pt x="18" y="2154"/>
                    </a:lnTo>
                    <a:lnTo>
                      <a:pt x="12" y="2206"/>
                    </a:lnTo>
                    <a:lnTo>
                      <a:pt x="6" y="2258"/>
                    </a:lnTo>
                    <a:lnTo>
                      <a:pt x="2" y="2310"/>
                    </a:lnTo>
                    <a:lnTo>
                      <a:pt x="0" y="2360"/>
                    </a:lnTo>
                    <a:lnTo>
                      <a:pt x="0" y="2410"/>
                    </a:lnTo>
                    <a:lnTo>
                      <a:pt x="0" y="2458"/>
                    </a:lnTo>
                    <a:lnTo>
                      <a:pt x="2" y="2506"/>
                    </a:lnTo>
                    <a:lnTo>
                      <a:pt x="6" y="2554"/>
                    </a:lnTo>
                    <a:lnTo>
                      <a:pt x="10" y="2602"/>
                    </a:lnTo>
                    <a:lnTo>
                      <a:pt x="16" y="2648"/>
                    </a:lnTo>
                    <a:lnTo>
                      <a:pt x="24" y="2696"/>
                    </a:lnTo>
                    <a:lnTo>
                      <a:pt x="32" y="2742"/>
                    </a:lnTo>
                    <a:lnTo>
                      <a:pt x="42" y="2790"/>
                    </a:lnTo>
                    <a:lnTo>
                      <a:pt x="66" y="2882"/>
                    </a:lnTo>
                    <a:lnTo>
                      <a:pt x="94" y="2978"/>
                    </a:lnTo>
                    <a:lnTo>
                      <a:pt x="126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" name="Freeform 166"/>
              <p:cNvSpPr>
                <a:spLocks/>
              </p:cNvSpPr>
              <p:nvPr/>
            </p:nvSpPr>
            <p:spPr bwMode="auto">
              <a:xfrm>
                <a:off x="3180" y="629"/>
                <a:ext cx="384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24"/>
                  </a:cxn>
                  <a:cxn ang="0">
                    <a:pos x="54" y="52"/>
                  </a:cxn>
                  <a:cxn ang="0">
                    <a:pos x="90" y="92"/>
                  </a:cxn>
                  <a:cxn ang="0">
                    <a:pos x="132" y="144"/>
                  </a:cxn>
                  <a:cxn ang="0">
                    <a:pos x="176" y="204"/>
                  </a:cxn>
                  <a:cxn ang="0">
                    <a:pos x="198" y="240"/>
                  </a:cxn>
                  <a:cxn ang="0">
                    <a:pos x="222" y="276"/>
                  </a:cxn>
                  <a:cxn ang="0">
                    <a:pos x="244" y="316"/>
                  </a:cxn>
                  <a:cxn ang="0">
                    <a:pos x="264" y="358"/>
                  </a:cxn>
                  <a:cxn ang="0">
                    <a:pos x="286" y="402"/>
                  </a:cxn>
                  <a:cxn ang="0">
                    <a:pos x="304" y="450"/>
                  </a:cxn>
                  <a:cxn ang="0">
                    <a:pos x="324" y="498"/>
                  </a:cxn>
                  <a:cxn ang="0">
                    <a:pos x="340" y="550"/>
                  </a:cxn>
                  <a:cxn ang="0">
                    <a:pos x="354" y="604"/>
                  </a:cxn>
                  <a:cxn ang="0">
                    <a:pos x="366" y="660"/>
                  </a:cxn>
                  <a:cxn ang="0">
                    <a:pos x="374" y="718"/>
                  </a:cxn>
                  <a:cxn ang="0">
                    <a:pos x="382" y="778"/>
                  </a:cxn>
                  <a:cxn ang="0">
                    <a:pos x="384" y="840"/>
                  </a:cxn>
                  <a:cxn ang="0">
                    <a:pos x="384" y="904"/>
                  </a:cxn>
                  <a:cxn ang="0">
                    <a:pos x="382" y="970"/>
                  </a:cxn>
                  <a:cxn ang="0">
                    <a:pos x="374" y="1038"/>
                  </a:cxn>
                  <a:cxn ang="0">
                    <a:pos x="362" y="1108"/>
                  </a:cxn>
                  <a:cxn ang="0">
                    <a:pos x="346" y="1182"/>
                  </a:cxn>
                  <a:cxn ang="0">
                    <a:pos x="324" y="1256"/>
                  </a:cxn>
                  <a:cxn ang="0">
                    <a:pos x="298" y="1330"/>
                  </a:cxn>
                  <a:cxn ang="0">
                    <a:pos x="298" y="1330"/>
                  </a:cxn>
                  <a:cxn ang="0">
                    <a:pos x="244" y="1480"/>
                  </a:cxn>
                  <a:cxn ang="0">
                    <a:pos x="198" y="1620"/>
                  </a:cxn>
                  <a:cxn ang="0">
                    <a:pos x="178" y="1688"/>
                  </a:cxn>
                  <a:cxn ang="0">
                    <a:pos x="158" y="1752"/>
                  </a:cxn>
                  <a:cxn ang="0">
                    <a:pos x="142" y="1816"/>
                  </a:cxn>
                  <a:cxn ang="0">
                    <a:pos x="126" y="1878"/>
                  </a:cxn>
                  <a:cxn ang="0">
                    <a:pos x="114" y="1938"/>
                  </a:cxn>
                  <a:cxn ang="0">
                    <a:pos x="102" y="1998"/>
                  </a:cxn>
                  <a:cxn ang="0">
                    <a:pos x="92" y="2054"/>
                  </a:cxn>
                  <a:cxn ang="0">
                    <a:pos x="84" y="2110"/>
                  </a:cxn>
                  <a:cxn ang="0">
                    <a:pos x="76" y="2166"/>
                  </a:cxn>
                  <a:cxn ang="0">
                    <a:pos x="72" y="2218"/>
                  </a:cxn>
                  <a:cxn ang="0">
                    <a:pos x="68" y="2272"/>
                  </a:cxn>
                  <a:cxn ang="0">
                    <a:pos x="66" y="2324"/>
                  </a:cxn>
                  <a:cxn ang="0">
                    <a:pos x="64" y="2374"/>
                  </a:cxn>
                  <a:cxn ang="0">
                    <a:pos x="66" y="2424"/>
                  </a:cxn>
                  <a:cxn ang="0">
                    <a:pos x="68" y="2472"/>
                  </a:cxn>
                  <a:cxn ang="0">
                    <a:pos x="72" y="2522"/>
                  </a:cxn>
                  <a:cxn ang="0">
                    <a:pos x="76" y="2570"/>
                  </a:cxn>
                  <a:cxn ang="0">
                    <a:pos x="82" y="2616"/>
                  </a:cxn>
                  <a:cxn ang="0">
                    <a:pos x="90" y="2664"/>
                  </a:cxn>
                  <a:cxn ang="0">
                    <a:pos x="100" y="2710"/>
                  </a:cxn>
                  <a:cxn ang="0">
                    <a:pos x="110" y="2758"/>
                  </a:cxn>
                  <a:cxn ang="0">
                    <a:pos x="120" y="2804"/>
                  </a:cxn>
                  <a:cxn ang="0">
                    <a:pos x="148" y="2898"/>
                  </a:cxn>
                  <a:cxn ang="0">
                    <a:pos x="178" y="2992"/>
                  </a:cxn>
                  <a:cxn ang="0">
                    <a:pos x="214" y="3088"/>
                  </a:cxn>
                </a:cxnLst>
                <a:rect l="0" t="0" r="r" b="b"/>
                <a:pathLst>
                  <a:path w="3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26" y="24"/>
                    </a:lnTo>
                    <a:lnTo>
                      <a:pt x="54" y="52"/>
                    </a:lnTo>
                    <a:lnTo>
                      <a:pt x="90" y="92"/>
                    </a:lnTo>
                    <a:lnTo>
                      <a:pt x="132" y="144"/>
                    </a:lnTo>
                    <a:lnTo>
                      <a:pt x="176" y="204"/>
                    </a:lnTo>
                    <a:lnTo>
                      <a:pt x="198" y="240"/>
                    </a:lnTo>
                    <a:lnTo>
                      <a:pt x="222" y="276"/>
                    </a:lnTo>
                    <a:lnTo>
                      <a:pt x="244" y="316"/>
                    </a:lnTo>
                    <a:lnTo>
                      <a:pt x="264" y="358"/>
                    </a:lnTo>
                    <a:lnTo>
                      <a:pt x="286" y="402"/>
                    </a:lnTo>
                    <a:lnTo>
                      <a:pt x="304" y="450"/>
                    </a:lnTo>
                    <a:lnTo>
                      <a:pt x="324" y="498"/>
                    </a:lnTo>
                    <a:lnTo>
                      <a:pt x="340" y="550"/>
                    </a:lnTo>
                    <a:lnTo>
                      <a:pt x="354" y="604"/>
                    </a:lnTo>
                    <a:lnTo>
                      <a:pt x="366" y="660"/>
                    </a:lnTo>
                    <a:lnTo>
                      <a:pt x="374" y="718"/>
                    </a:lnTo>
                    <a:lnTo>
                      <a:pt x="382" y="778"/>
                    </a:lnTo>
                    <a:lnTo>
                      <a:pt x="384" y="840"/>
                    </a:lnTo>
                    <a:lnTo>
                      <a:pt x="384" y="904"/>
                    </a:lnTo>
                    <a:lnTo>
                      <a:pt x="382" y="970"/>
                    </a:lnTo>
                    <a:lnTo>
                      <a:pt x="374" y="1038"/>
                    </a:lnTo>
                    <a:lnTo>
                      <a:pt x="362" y="1108"/>
                    </a:lnTo>
                    <a:lnTo>
                      <a:pt x="346" y="1182"/>
                    </a:lnTo>
                    <a:lnTo>
                      <a:pt x="324" y="1256"/>
                    </a:lnTo>
                    <a:lnTo>
                      <a:pt x="298" y="1330"/>
                    </a:lnTo>
                    <a:lnTo>
                      <a:pt x="298" y="1330"/>
                    </a:lnTo>
                    <a:lnTo>
                      <a:pt x="244" y="1480"/>
                    </a:lnTo>
                    <a:lnTo>
                      <a:pt x="198" y="1620"/>
                    </a:lnTo>
                    <a:lnTo>
                      <a:pt x="178" y="1688"/>
                    </a:lnTo>
                    <a:lnTo>
                      <a:pt x="158" y="1752"/>
                    </a:lnTo>
                    <a:lnTo>
                      <a:pt x="142" y="1816"/>
                    </a:lnTo>
                    <a:lnTo>
                      <a:pt x="126" y="1878"/>
                    </a:lnTo>
                    <a:lnTo>
                      <a:pt x="114" y="1938"/>
                    </a:lnTo>
                    <a:lnTo>
                      <a:pt x="102" y="1998"/>
                    </a:lnTo>
                    <a:lnTo>
                      <a:pt x="92" y="2054"/>
                    </a:lnTo>
                    <a:lnTo>
                      <a:pt x="84" y="2110"/>
                    </a:lnTo>
                    <a:lnTo>
                      <a:pt x="76" y="2166"/>
                    </a:lnTo>
                    <a:lnTo>
                      <a:pt x="72" y="2218"/>
                    </a:lnTo>
                    <a:lnTo>
                      <a:pt x="68" y="2272"/>
                    </a:lnTo>
                    <a:lnTo>
                      <a:pt x="66" y="2324"/>
                    </a:lnTo>
                    <a:lnTo>
                      <a:pt x="64" y="2374"/>
                    </a:lnTo>
                    <a:lnTo>
                      <a:pt x="66" y="2424"/>
                    </a:lnTo>
                    <a:lnTo>
                      <a:pt x="68" y="2472"/>
                    </a:lnTo>
                    <a:lnTo>
                      <a:pt x="72" y="2522"/>
                    </a:lnTo>
                    <a:lnTo>
                      <a:pt x="76" y="2570"/>
                    </a:lnTo>
                    <a:lnTo>
                      <a:pt x="82" y="2616"/>
                    </a:lnTo>
                    <a:lnTo>
                      <a:pt x="90" y="2664"/>
                    </a:lnTo>
                    <a:lnTo>
                      <a:pt x="100" y="2710"/>
                    </a:lnTo>
                    <a:lnTo>
                      <a:pt x="110" y="2758"/>
                    </a:lnTo>
                    <a:lnTo>
                      <a:pt x="120" y="2804"/>
                    </a:lnTo>
                    <a:lnTo>
                      <a:pt x="148" y="2898"/>
                    </a:lnTo>
                    <a:lnTo>
                      <a:pt x="178" y="2992"/>
                    </a:lnTo>
                    <a:lnTo>
                      <a:pt x="21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" name="Freeform 167"/>
              <p:cNvSpPr>
                <a:spLocks/>
              </p:cNvSpPr>
              <p:nvPr/>
            </p:nvSpPr>
            <p:spPr bwMode="auto">
              <a:xfrm>
                <a:off x="3151" y="619"/>
                <a:ext cx="414" cy="30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6" y="50"/>
                  </a:cxn>
                  <a:cxn ang="0">
                    <a:pos x="94" y="90"/>
                  </a:cxn>
                  <a:cxn ang="0">
                    <a:pos x="136" y="140"/>
                  </a:cxn>
                  <a:cxn ang="0">
                    <a:pos x="182" y="200"/>
                  </a:cxn>
                  <a:cxn ang="0">
                    <a:pos x="206" y="234"/>
                  </a:cxn>
                  <a:cxn ang="0">
                    <a:pos x="230" y="270"/>
                  </a:cxn>
                  <a:cxn ang="0">
                    <a:pos x="254" y="310"/>
                  </a:cxn>
                  <a:cxn ang="0">
                    <a:pos x="276" y="350"/>
                  </a:cxn>
                  <a:cxn ang="0">
                    <a:pos x="298" y="394"/>
                  </a:cxn>
                  <a:cxn ang="0">
                    <a:pos x="320" y="440"/>
                  </a:cxn>
                  <a:cxn ang="0">
                    <a:pos x="340" y="490"/>
                  </a:cxn>
                  <a:cxn ang="0">
                    <a:pos x="358" y="540"/>
                  </a:cxn>
                  <a:cxn ang="0">
                    <a:pos x="374" y="594"/>
                  </a:cxn>
                  <a:cxn ang="0">
                    <a:pos x="386" y="650"/>
                  </a:cxn>
                  <a:cxn ang="0">
                    <a:pos x="398" y="708"/>
                  </a:cxn>
                  <a:cxn ang="0">
                    <a:pos x="406" y="768"/>
                  </a:cxn>
                  <a:cxn ang="0">
                    <a:pos x="412" y="830"/>
                  </a:cxn>
                  <a:cxn ang="0">
                    <a:pos x="414" y="896"/>
                  </a:cxn>
                  <a:cxn ang="0">
                    <a:pos x="412" y="962"/>
                  </a:cxn>
                  <a:cxn ang="0">
                    <a:pos x="406" y="1032"/>
                  </a:cxn>
                  <a:cxn ang="0">
                    <a:pos x="396" y="1102"/>
                  </a:cxn>
                  <a:cxn ang="0">
                    <a:pos x="382" y="1176"/>
                  </a:cxn>
                  <a:cxn ang="0">
                    <a:pos x="364" y="1250"/>
                  </a:cxn>
                  <a:cxn ang="0">
                    <a:pos x="340" y="1328"/>
                  </a:cxn>
                  <a:cxn ang="0">
                    <a:pos x="340" y="1328"/>
                  </a:cxn>
                  <a:cxn ang="0">
                    <a:pos x="290" y="1480"/>
                  </a:cxn>
                  <a:cxn ang="0">
                    <a:pos x="248" y="1624"/>
                  </a:cxn>
                  <a:cxn ang="0">
                    <a:pos x="230" y="1692"/>
                  </a:cxn>
                  <a:cxn ang="0">
                    <a:pos x="212" y="1758"/>
                  </a:cxn>
                  <a:cxn ang="0">
                    <a:pos x="198" y="1822"/>
                  </a:cxn>
                  <a:cxn ang="0">
                    <a:pos x="184" y="1886"/>
                  </a:cxn>
                  <a:cxn ang="0">
                    <a:pos x="174" y="1946"/>
                  </a:cxn>
                  <a:cxn ang="0">
                    <a:pos x="164" y="2006"/>
                  </a:cxn>
                  <a:cxn ang="0">
                    <a:pos x="154" y="2064"/>
                  </a:cxn>
                  <a:cxn ang="0">
                    <a:pos x="148" y="2122"/>
                  </a:cxn>
                  <a:cxn ang="0">
                    <a:pos x="144" y="2176"/>
                  </a:cxn>
                  <a:cxn ang="0">
                    <a:pos x="140" y="2230"/>
                  </a:cxn>
                  <a:cxn ang="0">
                    <a:pos x="138" y="2284"/>
                  </a:cxn>
                  <a:cxn ang="0">
                    <a:pos x="136" y="2336"/>
                  </a:cxn>
                  <a:cxn ang="0">
                    <a:pos x="138" y="2386"/>
                  </a:cxn>
                  <a:cxn ang="0">
                    <a:pos x="140" y="2438"/>
                  </a:cxn>
                  <a:cxn ang="0">
                    <a:pos x="144" y="2486"/>
                  </a:cxn>
                  <a:cxn ang="0">
                    <a:pos x="148" y="2536"/>
                  </a:cxn>
                  <a:cxn ang="0">
                    <a:pos x="156" y="2584"/>
                  </a:cxn>
                  <a:cxn ang="0">
                    <a:pos x="164" y="2630"/>
                  </a:cxn>
                  <a:cxn ang="0">
                    <a:pos x="172" y="2678"/>
                  </a:cxn>
                  <a:cxn ang="0">
                    <a:pos x="182" y="2724"/>
                  </a:cxn>
                  <a:cxn ang="0">
                    <a:pos x="194" y="2772"/>
                  </a:cxn>
                  <a:cxn ang="0">
                    <a:pos x="208" y="2818"/>
                  </a:cxn>
                  <a:cxn ang="0">
                    <a:pos x="236" y="2910"/>
                  </a:cxn>
                  <a:cxn ang="0">
                    <a:pos x="270" y="3004"/>
                  </a:cxn>
                  <a:cxn ang="0">
                    <a:pos x="308" y="3098"/>
                  </a:cxn>
                </a:cxnLst>
                <a:rect l="0" t="0" r="r" b="b"/>
                <a:pathLst>
                  <a:path w="414" h="309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6" y="50"/>
                    </a:lnTo>
                    <a:lnTo>
                      <a:pt x="94" y="90"/>
                    </a:lnTo>
                    <a:lnTo>
                      <a:pt x="136" y="140"/>
                    </a:lnTo>
                    <a:lnTo>
                      <a:pt x="182" y="200"/>
                    </a:lnTo>
                    <a:lnTo>
                      <a:pt x="206" y="234"/>
                    </a:lnTo>
                    <a:lnTo>
                      <a:pt x="230" y="270"/>
                    </a:lnTo>
                    <a:lnTo>
                      <a:pt x="254" y="310"/>
                    </a:lnTo>
                    <a:lnTo>
                      <a:pt x="276" y="350"/>
                    </a:lnTo>
                    <a:lnTo>
                      <a:pt x="298" y="394"/>
                    </a:lnTo>
                    <a:lnTo>
                      <a:pt x="320" y="440"/>
                    </a:lnTo>
                    <a:lnTo>
                      <a:pt x="340" y="490"/>
                    </a:lnTo>
                    <a:lnTo>
                      <a:pt x="358" y="540"/>
                    </a:lnTo>
                    <a:lnTo>
                      <a:pt x="374" y="594"/>
                    </a:lnTo>
                    <a:lnTo>
                      <a:pt x="386" y="650"/>
                    </a:lnTo>
                    <a:lnTo>
                      <a:pt x="398" y="708"/>
                    </a:lnTo>
                    <a:lnTo>
                      <a:pt x="406" y="768"/>
                    </a:lnTo>
                    <a:lnTo>
                      <a:pt x="412" y="830"/>
                    </a:lnTo>
                    <a:lnTo>
                      <a:pt x="414" y="896"/>
                    </a:lnTo>
                    <a:lnTo>
                      <a:pt x="412" y="962"/>
                    </a:lnTo>
                    <a:lnTo>
                      <a:pt x="406" y="1032"/>
                    </a:lnTo>
                    <a:lnTo>
                      <a:pt x="396" y="1102"/>
                    </a:lnTo>
                    <a:lnTo>
                      <a:pt x="382" y="1176"/>
                    </a:lnTo>
                    <a:lnTo>
                      <a:pt x="364" y="1250"/>
                    </a:lnTo>
                    <a:lnTo>
                      <a:pt x="340" y="1328"/>
                    </a:lnTo>
                    <a:lnTo>
                      <a:pt x="340" y="1328"/>
                    </a:lnTo>
                    <a:lnTo>
                      <a:pt x="290" y="1480"/>
                    </a:lnTo>
                    <a:lnTo>
                      <a:pt x="248" y="1624"/>
                    </a:lnTo>
                    <a:lnTo>
                      <a:pt x="230" y="1692"/>
                    </a:lnTo>
                    <a:lnTo>
                      <a:pt x="212" y="1758"/>
                    </a:lnTo>
                    <a:lnTo>
                      <a:pt x="198" y="1822"/>
                    </a:lnTo>
                    <a:lnTo>
                      <a:pt x="184" y="1886"/>
                    </a:lnTo>
                    <a:lnTo>
                      <a:pt x="174" y="1946"/>
                    </a:lnTo>
                    <a:lnTo>
                      <a:pt x="164" y="2006"/>
                    </a:lnTo>
                    <a:lnTo>
                      <a:pt x="154" y="2064"/>
                    </a:lnTo>
                    <a:lnTo>
                      <a:pt x="148" y="2122"/>
                    </a:lnTo>
                    <a:lnTo>
                      <a:pt x="144" y="2176"/>
                    </a:lnTo>
                    <a:lnTo>
                      <a:pt x="140" y="2230"/>
                    </a:lnTo>
                    <a:lnTo>
                      <a:pt x="138" y="2284"/>
                    </a:lnTo>
                    <a:lnTo>
                      <a:pt x="136" y="2336"/>
                    </a:lnTo>
                    <a:lnTo>
                      <a:pt x="138" y="2386"/>
                    </a:lnTo>
                    <a:lnTo>
                      <a:pt x="140" y="2438"/>
                    </a:lnTo>
                    <a:lnTo>
                      <a:pt x="144" y="2486"/>
                    </a:lnTo>
                    <a:lnTo>
                      <a:pt x="148" y="2536"/>
                    </a:lnTo>
                    <a:lnTo>
                      <a:pt x="156" y="2584"/>
                    </a:lnTo>
                    <a:lnTo>
                      <a:pt x="164" y="2630"/>
                    </a:lnTo>
                    <a:lnTo>
                      <a:pt x="172" y="2678"/>
                    </a:lnTo>
                    <a:lnTo>
                      <a:pt x="182" y="2724"/>
                    </a:lnTo>
                    <a:lnTo>
                      <a:pt x="194" y="2772"/>
                    </a:lnTo>
                    <a:lnTo>
                      <a:pt x="208" y="2818"/>
                    </a:lnTo>
                    <a:lnTo>
                      <a:pt x="236" y="2910"/>
                    </a:lnTo>
                    <a:lnTo>
                      <a:pt x="270" y="3004"/>
                    </a:lnTo>
                    <a:lnTo>
                      <a:pt x="308" y="30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7" name="Freeform 168"/>
              <p:cNvSpPr>
                <a:spLocks/>
              </p:cNvSpPr>
              <p:nvPr/>
            </p:nvSpPr>
            <p:spPr bwMode="auto">
              <a:xfrm>
                <a:off x="3123" y="611"/>
                <a:ext cx="443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8" y="50"/>
                  </a:cxn>
                  <a:cxn ang="0">
                    <a:pos x="96" y="88"/>
                  </a:cxn>
                  <a:cxn ang="0">
                    <a:pos x="142" y="136"/>
                  </a:cxn>
                  <a:cxn ang="0">
                    <a:pos x="166" y="164"/>
                  </a:cxn>
                  <a:cxn ang="0">
                    <a:pos x="190" y="194"/>
                  </a:cxn>
                  <a:cxn ang="0">
                    <a:pos x="214" y="228"/>
                  </a:cxn>
                  <a:cxn ang="0">
                    <a:pos x="240" y="264"/>
                  </a:cxn>
                  <a:cxn ang="0">
                    <a:pos x="264" y="302"/>
                  </a:cxn>
                  <a:cxn ang="0">
                    <a:pos x="288" y="342"/>
                  </a:cxn>
                  <a:cxn ang="0">
                    <a:pos x="312" y="386"/>
                  </a:cxn>
                  <a:cxn ang="0">
                    <a:pos x="334" y="432"/>
                  </a:cxn>
                  <a:cxn ang="0">
                    <a:pos x="356" y="480"/>
                  </a:cxn>
                  <a:cxn ang="0">
                    <a:pos x="374" y="530"/>
                  </a:cxn>
                  <a:cxn ang="0">
                    <a:pos x="392" y="584"/>
                  </a:cxn>
                  <a:cxn ang="0">
                    <a:pos x="408" y="638"/>
                  </a:cxn>
                  <a:cxn ang="0">
                    <a:pos x="420" y="696"/>
                  </a:cxn>
                  <a:cxn ang="0">
                    <a:pos x="432" y="758"/>
                  </a:cxn>
                  <a:cxn ang="0">
                    <a:pos x="438" y="820"/>
                  </a:cxn>
                  <a:cxn ang="0">
                    <a:pos x="442" y="884"/>
                  </a:cxn>
                  <a:cxn ang="0">
                    <a:pos x="442" y="952"/>
                  </a:cxn>
                  <a:cxn ang="0">
                    <a:pos x="440" y="1022"/>
                  </a:cxn>
                  <a:cxn ang="0">
                    <a:pos x="432" y="1094"/>
                  </a:cxn>
                  <a:cxn ang="0">
                    <a:pos x="420" y="1168"/>
                  </a:cxn>
                  <a:cxn ang="0">
                    <a:pos x="402" y="1244"/>
                  </a:cxn>
                  <a:cxn ang="0">
                    <a:pos x="382" y="1324"/>
                  </a:cxn>
                  <a:cxn ang="0">
                    <a:pos x="382" y="1324"/>
                  </a:cxn>
                  <a:cxn ang="0">
                    <a:pos x="336" y="1478"/>
                  </a:cxn>
                  <a:cxn ang="0">
                    <a:pos x="298" y="1624"/>
                  </a:cxn>
                  <a:cxn ang="0">
                    <a:pos x="282" y="1694"/>
                  </a:cxn>
                  <a:cxn ang="0">
                    <a:pos x="268" y="1762"/>
                  </a:cxn>
                  <a:cxn ang="0">
                    <a:pos x="254" y="1828"/>
                  </a:cxn>
                  <a:cxn ang="0">
                    <a:pos x="242" y="1890"/>
                  </a:cxn>
                  <a:cxn ang="0">
                    <a:pos x="234" y="1952"/>
                  </a:cxn>
                  <a:cxn ang="0">
                    <a:pos x="226" y="2014"/>
                  </a:cxn>
                  <a:cxn ang="0">
                    <a:pos x="218" y="2072"/>
                  </a:cxn>
                  <a:cxn ang="0">
                    <a:pos x="214" y="2130"/>
                  </a:cxn>
                  <a:cxn ang="0">
                    <a:pos x="210" y="2186"/>
                  </a:cxn>
                  <a:cxn ang="0">
                    <a:pos x="208" y="2240"/>
                  </a:cxn>
                  <a:cxn ang="0">
                    <a:pos x="208" y="2294"/>
                  </a:cxn>
                  <a:cxn ang="0">
                    <a:pos x="208" y="2346"/>
                  </a:cxn>
                  <a:cxn ang="0">
                    <a:pos x="212" y="2398"/>
                  </a:cxn>
                  <a:cxn ang="0">
                    <a:pos x="214" y="2448"/>
                  </a:cxn>
                  <a:cxn ang="0">
                    <a:pos x="220" y="2498"/>
                  </a:cxn>
                  <a:cxn ang="0">
                    <a:pos x="226" y="2546"/>
                  </a:cxn>
                  <a:cxn ang="0">
                    <a:pos x="234" y="2594"/>
                  </a:cxn>
                  <a:cxn ang="0">
                    <a:pos x="244" y="2642"/>
                  </a:cxn>
                  <a:cxn ang="0">
                    <a:pos x="254" y="2688"/>
                  </a:cxn>
                  <a:cxn ang="0">
                    <a:pos x="266" y="2736"/>
                  </a:cxn>
                  <a:cxn ang="0">
                    <a:pos x="280" y="2782"/>
                  </a:cxn>
                  <a:cxn ang="0">
                    <a:pos x="294" y="2828"/>
                  </a:cxn>
                  <a:cxn ang="0">
                    <a:pos x="326" y="2920"/>
                  </a:cxn>
                  <a:cxn ang="0">
                    <a:pos x="362" y="3014"/>
                  </a:cxn>
                  <a:cxn ang="0">
                    <a:pos x="404" y="3108"/>
                  </a:cxn>
                </a:cxnLst>
                <a:rect l="0" t="0" r="r" b="b"/>
                <a:pathLst>
                  <a:path w="442" h="310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8" y="50"/>
                    </a:lnTo>
                    <a:lnTo>
                      <a:pt x="96" y="88"/>
                    </a:lnTo>
                    <a:lnTo>
                      <a:pt x="142" y="136"/>
                    </a:lnTo>
                    <a:lnTo>
                      <a:pt x="166" y="164"/>
                    </a:lnTo>
                    <a:lnTo>
                      <a:pt x="190" y="194"/>
                    </a:lnTo>
                    <a:lnTo>
                      <a:pt x="214" y="228"/>
                    </a:lnTo>
                    <a:lnTo>
                      <a:pt x="240" y="264"/>
                    </a:lnTo>
                    <a:lnTo>
                      <a:pt x="264" y="302"/>
                    </a:lnTo>
                    <a:lnTo>
                      <a:pt x="288" y="342"/>
                    </a:lnTo>
                    <a:lnTo>
                      <a:pt x="312" y="386"/>
                    </a:lnTo>
                    <a:lnTo>
                      <a:pt x="334" y="432"/>
                    </a:lnTo>
                    <a:lnTo>
                      <a:pt x="356" y="480"/>
                    </a:lnTo>
                    <a:lnTo>
                      <a:pt x="374" y="530"/>
                    </a:lnTo>
                    <a:lnTo>
                      <a:pt x="392" y="584"/>
                    </a:lnTo>
                    <a:lnTo>
                      <a:pt x="408" y="638"/>
                    </a:lnTo>
                    <a:lnTo>
                      <a:pt x="420" y="696"/>
                    </a:lnTo>
                    <a:lnTo>
                      <a:pt x="432" y="758"/>
                    </a:lnTo>
                    <a:lnTo>
                      <a:pt x="438" y="820"/>
                    </a:lnTo>
                    <a:lnTo>
                      <a:pt x="442" y="884"/>
                    </a:lnTo>
                    <a:lnTo>
                      <a:pt x="442" y="952"/>
                    </a:lnTo>
                    <a:lnTo>
                      <a:pt x="440" y="1022"/>
                    </a:lnTo>
                    <a:lnTo>
                      <a:pt x="432" y="1094"/>
                    </a:lnTo>
                    <a:lnTo>
                      <a:pt x="420" y="1168"/>
                    </a:lnTo>
                    <a:lnTo>
                      <a:pt x="402" y="1244"/>
                    </a:lnTo>
                    <a:lnTo>
                      <a:pt x="382" y="1324"/>
                    </a:lnTo>
                    <a:lnTo>
                      <a:pt x="382" y="1324"/>
                    </a:lnTo>
                    <a:lnTo>
                      <a:pt x="336" y="1478"/>
                    </a:lnTo>
                    <a:lnTo>
                      <a:pt x="298" y="1624"/>
                    </a:lnTo>
                    <a:lnTo>
                      <a:pt x="282" y="1694"/>
                    </a:lnTo>
                    <a:lnTo>
                      <a:pt x="268" y="1762"/>
                    </a:lnTo>
                    <a:lnTo>
                      <a:pt x="254" y="1828"/>
                    </a:lnTo>
                    <a:lnTo>
                      <a:pt x="242" y="1890"/>
                    </a:lnTo>
                    <a:lnTo>
                      <a:pt x="234" y="1952"/>
                    </a:lnTo>
                    <a:lnTo>
                      <a:pt x="226" y="2014"/>
                    </a:lnTo>
                    <a:lnTo>
                      <a:pt x="218" y="2072"/>
                    </a:lnTo>
                    <a:lnTo>
                      <a:pt x="214" y="2130"/>
                    </a:lnTo>
                    <a:lnTo>
                      <a:pt x="210" y="2186"/>
                    </a:lnTo>
                    <a:lnTo>
                      <a:pt x="208" y="2240"/>
                    </a:lnTo>
                    <a:lnTo>
                      <a:pt x="208" y="2294"/>
                    </a:lnTo>
                    <a:lnTo>
                      <a:pt x="208" y="2346"/>
                    </a:lnTo>
                    <a:lnTo>
                      <a:pt x="212" y="2398"/>
                    </a:lnTo>
                    <a:lnTo>
                      <a:pt x="214" y="2448"/>
                    </a:lnTo>
                    <a:lnTo>
                      <a:pt x="220" y="2498"/>
                    </a:lnTo>
                    <a:lnTo>
                      <a:pt x="226" y="2546"/>
                    </a:lnTo>
                    <a:lnTo>
                      <a:pt x="234" y="2594"/>
                    </a:lnTo>
                    <a:lnTo>
                      <a:pt x="244" y="2642"/>
                    </a:lnTo>
                    <a:lnTo>
                      <a:pt x="254" y="2688"/>
                    </a:lnTo>
                    <a:lnTo>
                      <a:pt x="266" y="2736"/>
                    </a:lnTo>
                    <a:lnTo>
                      <a:pt x="280" y="2782"/>
                    </a:lnTo>
                    <a:lnTo>
                      <a:pt x="294" y="2828"/>
                    </a:lnTo>
                    <a:lnTo>
                      <a:pt x="326" y="2920"/>
                    </a:lnTo>
                    <a:lnTo>
                      <a:pt x="362" y="3014"/>
                    </a:lnTo>
                    <a:lnTo>
                      <a:pt x="404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8" name="Freeform 169"/>
              <p:cNvSpPr>
                <a:spLocks/>
              </p:cNvSpPr>
              <p:nvPr/>
            </p:nvSpPr>
            <p:spPr bwMode="auto">
              <a:xfrm>
                <a:off x="3095" y="606"/>
                <a:ext cx="500" cy="3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60" y="48"/>
                  </a:cxn>
                  <a:cxn ang="0">
                    <a:pos x="100" y="84"/>
                  </a:cxn>
                  <a:cxn ang="0">
                    <a:pos x="146" y="130"/>
                  </a:cxn>
                  <a:cxn ang="0">
                    <a:pos x="170" y="158"/>
                  </a:cxn>
                  <a:cxn ang="0">
                    <a:pos x="196" y="188"/>
                  </a:cxn>
                  <a:cxn ang="0">
                    <a:pos x="222" y="220"/>
                  </a:cxn>
                  <a:cxn ang="0">
                    <a:pos x="248" y="256"/>
                  </a:cxn>
                  <a:cxn ang="0">
                    <a:pos x="274" y="292"/>
                  </a:cxn>
                  <a:cxn ang="0">
                    <a:pos x="300" y="334"/>
                  </a:cxn>
                  <a:cxn ang="0">
                    <a:pos x="324" y="376"/>
                  </a:cxn>
                  <a:cxn ang="0">
                    <a:pos x="348" y="420"/>
                  </a:cxn>
                  <a:cxn ang="0">
                    <a:pos x="370" y="468"/>
                  </a:cxn>
                  <a:cxn ang="0">
                    <a:pos x="392" y="518"/>
                  </a:cxn>
                  <a:cxn ang="0">
                    <a:pos x="410" y="572"/>
                  </a:cxn>
                  <a:cxn ang="0">
                    <a:pos x="428" y="626"/>
                  </a:cxn>
                  <a:cxn ang="0">
                    <a:pos x="442" y="684"/>
                  </a:cxn>
                  <a:cxn ang="0">
                    <a:pos x="456" y="744"/>
                  </a:cxn>
                  <a:cxn ang="0">
                    <a:pos x="464" y="808"/>
                  </a:cxn>
                  <a:cxn ang="0">
                    <a:pos x="470" y="874"/>
                  </a:cxn>
                  <a:cxn ang="0">
                    <a:pos x="472" y="940"/>
                  </a:cxn>
                  <a:cxn ang="0">
                    <a:pos x="472" y="1012"/>
                  </a:cxn>
                  <a:cxn ang="0">
                    <a:pos x="466" y="1084"/>
                  </a:cxn>
                  <a:cxn ang="0">
                    <a:pos x="456" y="1160"/>
                  </a:cxn>
                  <a:cxn ang="0">
                    <a:pos x="442" y="1236"/>
                  </a:cxn>
                  <a:cxn ang="0">
                    <a:pos x="422" y="1316"/>
                  </a:cxn>
                  <a:cxn ang="0">
                    <a:pos x="422" y="1316"/>
                  </a:cxn>
                  <a:cxn ang="0">
                    <a:pos x="382" y="1474"/>
                  </a:cxn>
                  <a:cxn ang="0">
                    <a:pos x="348" y="1622"/>
                  </a:cxn>
                  <a:cxn ang="0">
                    <a:pos x="334" y="1694"/>
                  </a:cxn>
                  <a:cxn ang="0">
                    <a:pos x="322" y="1762"/>
                  </a:cxn>
                  <a:cxn ang="0">
                    <a:pos x="310" y="1828"/>
                  </a:cxn>
                  <a:cxn ang="0">
                    <a:pos x="302" y="1894"/>
                  </a:cxn>
                  <a:cxn ang="0">
                    <a:pos x="294" y="1956"/>
                  </a:cxn>
                  <a:cxn ang="0">
                    <a:pos x="286" y="2018"/>
                  </a:cxn>
                  <a:cxn ang="0">
                    <a:pos x="282" y="2076"/>
                  </a:cxn>
                  <a:cxn ang="0">
                    <a:pos x="278" y="2134"/>
                  </a:cxn>
                  <a:cxn ang="0">
                    <a:pos x="278" y="2192"/>
                  </a:cxn>
                  <a:cxn ang="0">
                    <a:pos x="276" y="2246"/>
                  </a:cxn>
                  <a:cxn ang="0">
                    <a:pos x="278" y="2300"/>
                  </a:cxn>
                  <a:cxn ang="0">
                    <a:pos x="280" y="2352"/>
                  </a:cxn>
                  <a:cxn ang="0">
                    <a:pos x="284" y="2404"/>
                  </a:cxn>
                  <a:cxn ang="0">
                    <a:pos x="290" y="2454"/>
                  </a:cxn>
                  <a:cxn ang="0">
                    <a:pos x="296" y="2504"/>
                  </a:cxn>
                  <a:cxn ang="0">
                    <a:pos x="304" y="2554"/>
                  </a:cxn>
                  <a:cxn ang="0">
                    <a:pos x="314" y="2602"/>
                  </a:cxn>
                  <a:cxn ang="0">
                    <a:pos x="326" y="2650"/>
                  </a:cxn>
                  <a:cxn ang="0">
                    <a:pos x="338" y="2696"/>
                  </a:cxn>
                  <a:cxn ang="0">
                    <a:pos x="350" y="2742"/>
                  </a:cxn>
                  <a:cxn ang="0">
                    <a:pos x="364" y="2788"/>
                  </a:cxn>
                  <a:cxn ang="0">
                    <a:pos x="380" y="2834"/>
                  </a:cxn>
                  <a:cxn ang="0">
                    <a:pos x="416" y="2926"/>
                  </a:cxn>
                  <a:cxn ang="0">
                    <a:pos x="456" y="3018"/>
                  </a:cxn>
                  <a:cxn ang="0">
                    <a:pos x="500" y="3112"/>
                  </a:cxn>
                </a:cxnLst>
                <a:rect l="0" t="0" r="r" b="b"/>
                <a:pathLst>
                  <a:path w="500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60" y="48"/>
                    </a:lnTo>
                    <a:lnTo>
                      <a:pt x="100" y="84"/>
                    </a:lnTo>
                    <a:lnTo>
                      <a:pt x="146" y="130"/>
                    </a:lnTo>
                    <a:lnTo>
                      <a:pt x="170" y="158"/>
                    </a:lnTo>
                    <a:lnTo>
                      <a:pt x="196" y="188"/>
                    </a:lnTo>
                    <a:lnTo>
                      <a:pt x="222" y="220"/>
                    </a:lnTo>
                    <a:lnTo>
                      <a:pt x="248" y="256"/>
                    </a:lnTo>
                    <a:lnTo>
                      <a:pt x="274" y="292"/>
                    </a:lnTo>
                    <a:lnTo>
                      <a:pt x="300" y="334"/>
                    </a:lnTo>
                    <a:lnTo>
                      <a:pt x="324" y="376"/>
                    </a:lnTo>
                    <a:lnTo>
                      <a:pt x="348" y="420"/>
                    </a:lnTo>
                    <a:lnTo>
                      <a:pt x="370" y="468"/>
                    </a:lnTo>
                    <a:lnTo>
                      <a:pt x="392" y="518"/>
                    </a:lnTo>
                    <a:lnTo>
                      <a:pt x="410" y="572"/>
                    </a:lnTo>
                    <a:lnTo>
                      <a:pt x="428" y="626"/>
                    </a:lnTo>
                    <a:lnTo>
                      <a:pt x="442" y="684"/>
                    </a:lnTo>
                    <a:lnTo>
                      <a:pt x="456" y="744"/>
                    </a:lnTo>
                    <a:lnTo>
                      <a:pt x="464" y="808"/>
                    </a:lnTo>
                    <a:lnTo>
                      <a:pt x="470" y="874"/>
                    </a:lnTo>
                    <a:lnTo>
                      <a:pt x="472" y="940"/>
                    </a:lnTo>
                    <a:lnTo>
                      <a:pt x="472" y="1012"/>
                    </a:lnTo>
                    <a:lnTo>
                      <a:pt x="466" y="1084"/>
                    </a:lnTo>
                    <a:lnTo>
                      <a:pt x="456" y="1160"/>
                    </a:lnTo>
                    <a:lnTo>
                      <a:pt x="442" y="1236"/>
                    </a:lnTo>
                    <a:lnTo>
                      <a:pt x="422" y="1316"/>
                    </a:lnTo>
                    <a:lnTo>
                      <a:pt x="422" y="1316"/>
                    </a:lnTo>
                    <a:lnTo>
                      <a:pt x="382" y="1474"/>
                    </a:lnTo>
                    <a:lnTo>
                      <a:pt x="348" y="1622"/>
                    </a:lnTo>
                    <a:lnTo>
                      <a:pt x="334" y="1694"/>
                    </a:lnTo>
                    <a:lnTo>
                      <a:pt x="322" y="1762"/>
                    </a:lnTo>
                    <a:lnTo>
                      <a:pt x="310" y="1828"/>
                    </a:lnTo>
                    <a:lnTo>
                      <a:pt x="302" y="1894"/>
                    </a:lnTo>
                    <a:lnTo>
                      <a:pt x="294" y="1956"/>
                    </a:lnTo>
                    <a:lnTo>
                      <a:pt x="286" y="2018"/>
                    </a:lnTo>
                    <a:lnTo>
                      <a:pt x="282" y="2076"/>
                    </a:lnTo>
                    <a:lnTo>
                      <a:pt x="278" y="2134"/>
                    </a:lnTo>
                    <a:lnTo>
                      <a:pt x="278" y="2192"/>
                    </a:lnTo>
                    <a:lnTo>
                      <a:pt x="276" y="2246"/>
                    </a:lnTo>
                    <a:lnTo>
                      <a:pt x="278" y="2300"/>
                    </a:lnTo>
                    <a:lnTo>
                      <a:pt x="280" y="2352"/>
                    </a:lnTo>
                    <a:lnTo>
                      <a:pt x="284" y="2404"/>
                    </a:lnTo>
                    <a:lnTo>
                      <a:pt x="290" y="2454"/>
                    </a:lnTo>
                    <a:lnTo>
                      <a:pt x="296" y="2504"/>
                    </a:lnTo>
                    <a:lnTo>
                      <a:pt x="304" y="2554"/>
                    </a:lnTo>
                    <a:lnTo>
                      <a:pt x="314" y="2602"/>
                    </a:lnTo>
                    <a:lnTo>
                      <a:pt x="326" y="2650"/>
                    </a:lnTo>
                    <a:lnTo>
                      <a:pt x="338" y="2696"/>
                    </a:lnTo>
                    <a:lnTo>
                      <a:pt x="350" y="2742"/>
                    </a:lnTo>
                    <a:lnTo>
                      <a:pt x="364" y="2788"/>
                    </a:lnTo>
                    <a:lnTo>
                      <a:pt x="380" y="2834"/>
                    </a:lnTo>
                    <a:lnTo>
                      <a:pt x="416" y="2926"/>
                    </a:lnTo>
                    <a:lnTo>
                      <a:pt x="456" y="3018"/>
                    </a:lnTo>
                    <a:lnTo>
                      <a:pt x="500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9" name="Freeform 170"/>
              <p:cNvSpPr>
                <a:spLocks/>
              </p:cNvSpPr>
              <p:nvPr/>
            </p:nvSpPr>
            <p:spPr bwMode="auto">
              <a:xfrm>
                <a:off x="3068" y="602"/>
                <a:ext cx="595" cy="3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0"/>
                  </a:cxn>
                  <a:cxn ang="0">
                    <a:pos x="62" y="46"/>
                  </a:cxn>
                  <a:cxn ang="0">
                    <a:pos x="102" y="80"/>
                  </a:cxn>
                  <a:cxn ang="0">
                    <a:pos x="150" y="126"/>
                  </a:cxn>
                  <a:cxn ang="0">
                    <a:pos x="176" y="152"/>
                  </a:cxn>
                  <a:cxn ang="0">
                    <a:pos x="202" y="182"/>
                  </a:cxn>
                  <a:cxn ang="0">
                    <a:pos x="228" y="214"/>
                  </a:cxn>
                  <a:cxn ang="0">
                    <a:pos x="256" y="248"/>
                  </a:cxn>
                  <a:cxn ang="0">
                    <a:pos x="284" y="284"/>
                  </a:cxn>
                  <a:cxn ang="0">
                    <a:pos x="310" y="324"/>
                  </a:cxn>
                  <a:cxn ang="0">
                    <a:pos x="336" y="366"/>
                  </a:cxn>
                  <a:cxn ang="0">
                    <a:pos x="362" y="410"/>
                  </a:cxn>
                  <a:cxn ang="0">
                    <a:pos x="386" y="456"/>
                  </a:cxn>
                  <a:cxn ang="0">
                    <a:pos x="408" y="506"/>
                  </a:cxn>
                  <a:cxn ang="0">
                    <a:pos x="430" y="560"/>
                  </a:cxn>
                  <a:cxn ang="0">
                    <a:pos x="448" y="614"/>
                  </a:cxn>
                  <a:cxn ang="0">
                    <a:pos x="464" y="672"/>
                  </a:cxn>
                  <a:cxn ang="0">
                    <a:pos x="478" y="732"/>
                  </a:cxn>
                  <a:cxn ang="0">
                    <a:pos x="490" y="794"/>
                  </a:cxn>
                  <a:cxn ang="0">
                    <a:pos x="498" y="860"/>
                  </a:cxn>
                  <a:cxn ang="0">
                    <a:pos x="502" y="928"/>
                  </a:cxn>
                  <a:cxn ang="0">
                    <a:pos x="502" y="1000"/>
                  </a:cxn>
                  <a:cxn ang="0">
                    <a:pos x="500" y="1072"/>
                  </a:cxn>
                  <a:cxn ang="0">
                    <a:pos x="492" y="1148"/>
                  </a:cxn>
                  <a:cxn ang="0">
                    <a:pos x="480" y="1228"/>
                  </a:cxn>
                  <a:cxn ang="0">
                    <a:pos x="464" y="1308"/>
                  </a:cxn>
                  <a:cxn ang="0">
                    <a:pos x="464" y="1308"/>
                  </a:cxn>
                  <a:cxn ang="0">
                    <a:pos x="428" y="1470"/>
                  </a:cxn>
                  <a:cxn ang="0">
                    <a:pos x="398" y="1620"/>
                  </a:cxn>
                  <a:cxn ang="0">
                    <a:pos x="386" y="1692"/>
                  </a:cxn>
                  <a:cxn ang="0">
                    <a:pos x="376" y="1760"/>
                  </a:cxn>
                  <a:cxn ang="0">
                    <a:pos x="366" y="1828"/>
                  </a:cxn>
                  <a:cxn ang="0">
                    <a:pos x="360" y="1894"/>
                  </a:cxn>
                  <a:cxn ang="0">
                    <a:pos x="354" y="1958"/>
                  </a:cxn>
                  <a:cxn ang="0">
                    <a:pos x="348" y="2020"/>
                  </a:cxn>
                  <a:cxn ang="0">
                    <a:pos x="346" y="2080"/>
                  </a:cxn>
                  <a:cxn ang="0">
                    <a:pos x="344" y="2138"/>
                  </a:cxn>
                  <a:cxn ang="0">
                    <a:pos x="344" y="2194"/>
                  </a:cxn>
                  <a:cxn ang="0">
                    <a:pos x="346" y="2250"/>
                  </a:cxn>
                  <a:cxn ang="0">
                    <a:pos x="348" y="2304"/>
                  </a:cxn>
                  <a:cxn ang="0">
                    <a:pos x="352" y="2356"/>
                  </a:cxn>
                  <a:cxn ang="0">
                    <a:pos x="358" y="2408"/>
                  </a:cxn>
                  <a:cxn ang="0">
                    <a:pos x="366" y="2460"/>
                  </a:cxn>
                  <a:cxn ang="0">
                    <a:pos x="374" y="2508"/>
                  </a:cxn>
                  <a:cxn ang="0">
                    <a:pos x="384" y="2558"/>
                  </a:cxn>
                  <a:cxn ang="0">
                    <a:pos x="394" y="2606"/>
                  </a:cxn>
                  <a:cxn ang="0">
                    <a:pos x="406" y="2654"/>
                  </a:cxn>
                  <a:cxn ang="0">
                    <a:pos x="420" y="2700"/>
                  </a:cxn>
                  <a:cxn ang="0">
                    <a:pos x="434" y="2746"/>
                  </a:cxn>
                  <a:cxn ang="0">
                    <a:pos x="450" y="2792"/>
                  </a:cxn>
                  <a:cxn ang="0">
                    <a:pos x="468" y="2838"/>
                  </a:cxn>
                  <a:cxn ang="0">
                    <a:pos x="506" y="2930"/>
                  </a:cxn>
                  <a:cxn ang="0">
                    <a:pos x="548" y="3020"/>
                  </a:cxn>
                  <a:cxn ang="0">
                    <a:pos x="596" y="3112"/>
                  </a:cxn>
                </a:cxnLst>
                <a:rect l="0" t="0" r="r" b="b"/>
                <a:pathLst>
                  <a:path w="596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0"/>
                    </a:lnTo>
                    <a:lnTo>
                      <a:pt x="62" y="46"/>
                    </a:lnTo>
                    <a:lnTo>
                      <a:pt x="102" y="80"/>
                    </a:lnTo>
                    <a:lnTo>
                      <a:pt x="150" y="126"/>
                    </a:lnTo>
                    <a:lnTo>
                      <a:pt x="176" y="152"/>
                    </a:lnTo>
                    <a:lnTo>
                      <a:pt x="202" y="182"/>
                    </a:lnTo>
                    <a:lnTo>
                      <a:pt x="228" y="214"/>
                    </a:lnTo>
                    <a:lnTo>
                      <a:pt x="256" y="248"/>
                    </a:lnTo>
                    <a:lnTo>
                      <a:pt x="284" y="284"/>
                    </a:lnTo>
                    <a:lnTo>
                      <a:pt x="310" y="324"/>
                    </a:lnTo>
                    <a:lnTo>
                      <a:pt x="336" y="366"/>
                    </a:lnTo>
                    <a:lnTo>
                      <a:pt x="362" y="410"/>
                    </a:lnTo>
                    <a:lnTo>
                      <a:pt x="386" y="456"/>
                    </a:lnTo>
                    <a:lnTo>
                      <a:pt x="408" y="506"/>
                    </a:lnTo>
                    <a:lnTo>
                      <a:pt x="430" y="560"/>
                    </a:lnTo>
                    <a:lnTo>
                      <a:pt x="448" y="614"/>
                    </a:lnTo>
                    <a:lnTo>
                      <a:pt x="464" y="672"/>
                    </a:lnTo>
                    <a:lnTo>
                      <a:pt x="478" y="732"/>
                    </a:lnTo>
                    <a:lnTo>
                      <a:pt x="490" y="794"/>
                    </a:lnTo>
                    <a:lnTo>
                      <a:pt x="498" y="860"/>
                    </a:lnTo>
                    <a:lnTo>
                      <a:pt x="502" y="928"/>
                    </a:lnTo>
                    <a:lnTo>
                      <a:pt x="502" y="1000"/>
                    </a:lnTo>
                    <a:lnTo>
                      <a:pt x="500" y="1072"/>
                    </a:lnTo>
                    <a:lnTo>
                      <a:pt x="492" y="1148"/>
                    </a:lnTo>
                    <a:lnTo>
                      <a:pt x="480" y="1228"/>
                    </a:lnTo>
                    <a:lnTo>
                      <a:pt x="464" y="1308"/>
                    </a:lnTo>
                    <a:lnTo>
                      <a:pt x="464" y="1308"/>
                    </a:lnTo>
                    <a:lnTo>
                      <a:pt x="428" y="1470"/>
                    </a:lnTo>
                    <a:lnTo>
                      <a:pt x="398" y="1620"/>
                    </a:lnTo>
                    <a:lnTo>
                      <a:pt x="386" y="1692"/>
                    </a:lnTo>
                    <a:lnTo>
                      <a:pt x="376" y="1760"/>
                    </a:lnTo>
                    <a:lnTo>
                      <a:pt x="366" y="1828"/>
                    </a:lnTo>
                    <a:lnTo>
                      <a:pt x="360" y="1894"/>
                    </a:lnTo>
                    <a:lnTo>
                      <a:pt x="354" y="1958"/>
                    </a:lnTo>
                    <a:lnTo>
                      <a:pt x="348" y="2020"/>
                    </a:lnTo>
                    <a:lnTo>
                      <a:pt x="346" y="2080"/>
                    </a:lnTo>
                    <a:lnTo>
                      <a:pt x="344" y="2138"/>
                    </a:lnTo>
                    <a:lnTo>
                      <a:pt x="344" y="2194"/>
                    </a:lnTo>
                    <a:lnTo>
                      <a:pt x="346" y="2250"/>
                    </a:lnTo>
                    <a:lnTo>
                      <a:pt x="348" y="2304"/>
                    </a:lnTo>
                    <a:lnTo>
                      <a:pt x="352" y="2356"/>
                    </a:lnTo>
                    <a:lnTo>
                      <a:pt x="358" y="2408"/>
                    </a:lnTo>
                    <a:lnTo>
                      <a:pt x="366" y="2460"/>
                    </a:lnTo>
                    <a:lnTo>
                      <a:pt x="374" y="2508"/>
                    </a:lnTo>
                    <a:lnTo>
                      <a:pt x="384" y="2558"/>
                    </a:lnTo>
                    <a:lnTo>
                      <a:pt x="394" y="2606"/>
                    </a:lnTo>
                    <a:lnTo>
                      <a:pt x="406" y="2654"/>
                    </a:lnTo>
                    <a:lnTo>
                      <a:pt x="420" y="2700"/>
                    </a:lnTo>
                    <a:lnTo>
                      <a:pt x="434" y="2746"/>
                    </a:lnTo>
                    <a:lnTo>
                      <a:pt x="450" y="2792"/>
                    </a:lnTo>
                    <a:lnTo>
                      <a:pt x="468" y="2838"/>
                    </a:lnTo>
                    <a:lnTo>
                      <a:pt x="506" y="2930"/>
                    </a:lnTo>
                    <a:lnTo>
                      <a:pt x="548" y="3020"/>
                    </a:lnTo>
                    <a:lnTo>
                      <a:pt x="596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0" name="Freeform 171"/>
              <p:cNvSpPr>
                <a:spLocks/>
              </p:cNvSpPr>
              <p:nvPr/>
            </p:nvSpPr>
            <p:spPr bwMode="auto">
              <a:xfrm>
                <a:off x="3039" y="599"/>
                <a:ext cx="692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20"/>
                  </a:cxn>
                  <a:cxn ang="0">
                    <a:pos x="62" y="44"/>
                  </a:cxn>
                  <a:cxn ang="0">
                    <a:pos x="104" y="76"/>
                  </a:cxn>
                  <a:cxn ang="0">
                    <a:pos x="154" y="120"/>
                  </a:cxn>
                  <a:cxn ang="0">
                    <a:pos x="180" y="146"/>
                  </a:cxn>
                  <a:cxn ang="0">
                    <a:pos x="208" y="174"/>
                  </a:cxn>
                  <a:cxn ang="0">
                    <a:pos x="236" y="206"/>
                  </a:cxn>
                  <a:cxn ang="0">
                    <a:pos x="264" y="238"/>
                  </a:cxn>
                  <a:cxn ang="0">
                    <a:pos x="292" y="274"/>
                  </a:cxn>
                  <a:cxn ang="0">
                    <a:pos x="320" y="314"/>
                  </a:cxn>
                  <a:cxn ang="0">
                    <a:pos x="348" y="354"/>
                  </a:cxn>
                  <a:cxn ang="0">
                    <a:pos x="374" y="398"/>
                  </a:cxn>
                  <a:cxn ang="0">
                    <a:pos x="400" y="444"/>
                  </a:cxn>
                  <a:cxn ang="0">
                    <a:pos x="424" y="494"/>
                  </a:cxn>
                  <a:cxn ang="0">
                    <a:pos x="446" y="546"/>
                  </a:cxn>
                  <a:cxn ang="0">
                    <a:pos x="468" y="600"/>
                  </a:cxn>
                  <a:cxn ang="0">
                    <a:pos x="486" y="658"/>
                  </a:cxn>
                  <a:cxn ang="0">
                    <a:pos x="502" y="718"/>
                  </a:cxn>
                  <a:cxn ang="0">
                    <a:pos x="514" y="780"/>
                  </a:cxn>
                  <a:cxn ang="0">
                    <a:pos x="524" y="846"/>
                  </a:cxn>
                  <a:cxn ang="0">
                    <a:pos x="532" y="914"/>
                  </a:cxn>
                  <a:cxn ang="0">
                    <a:pos x="534" y="986"/>
                  </a:cxn>
                  <a:cxn ang="0">
                    <a:pos x="534" y="1060"/>
                  </a:cxn>
                  <a:cxn ang="0">
                    <a:pos x="528" y="1136"/>
                  </a:cxn>
                  <a:cxn ang="0">
                    <a:pos x="518" y="1216"/>
                  </a:cxn>
                  <a:cxn ang="0">
                    <a:pos x="504" y="1298"/>
                  </a:cxn>
                  <a:cxn ang="0">
                    <a:pos x="504" y="1298"/>
                  </a:cxn>
                  <a:cxn ang="0">
                    <a:pos x="472" y="1462"/>
                  </a:cxn>
                  <a:cxn ang="0">
                    <a:pos x="448" y="1614"/>
                  </a:cxn>
                  <a:cxn ang="0">
                    <a:pos x="438" y="1686"/>
                  </a:cxn>
                  <a:cxn ang="0">
                    <a:pos x="430" y="1758"/>
                  </a:cxn>
                  <a:cxn ang="0">
                    <a:pos x="422" y="1826"/>
                  </a:cxn>
                  <a:cxn ang="0">
                    <a:pos x="418" y="1892"/>
                  </a:cxn>
                  <a:cxn ang="0">
                    <a:pos x="414" y="1956"/>
                  </a:cxn>
                  <a:cxn ang="0">
                    <a:pos x="410" y="2018"/>
                  </a:cxn>
                  <a:cxn ang="0">
                    <a:pos x="410" y="2078"/>
                  </a:cxn>
                  <a:cxn ang="0">
                    <a:pos x="410" y="2138"/>
                  </a:cxn>
                  <a:cxn ang="0">
                    <a:pos x="412" y="2194"/>
                  </a:cxn>
                  <a:cxn ang="0">
                    <a:pos x="414" y="2250"/>
                  </a:cxn>
                  <a:cxn ang="0">
                    <a:pos x="420" y="2304"/>
                  </a:cxn>
                  <a:cxn ang="0">
                    <a:pos x="426" y="2358"/>
                  </a:cxn>
                  <a:cxn ang="0">
                    <a:pos x="432" y="2410"/>
                  </a:cxn>
                  <a:cxn ang="0">
                    <a:pos x="440" y="2460"/>
                  </a:cxn>
                  <a:cxn ang="0">
                    <a:pos x="450" y="2510"/>
                  </a:cxn>
                  <a:cxn ang="0">
                    <a:pos x="462" y="2558"/>
                  </a:cxn>
                  <a:cxn ang="0">
                    <a:pos x="474" y="2606"/>
                  </a:cxn>
                  <a:cxn ang="0">
                    <a:pos x="488" y="2654"/>
                  </a:cxn>
                  <a:cxn ang="0">
                    <a:pos x="502" y="2700"/>
                  </a:cxn>
                  <a:cxn ang="0">
                    <a:pos x="518" y="2746"/>
                  </a:cxn>
                  <a:cxn ang="0">
                    <a:pos x="536" y="2792"/>
                  </a:cxn>
                  <a:cxn ang="0">
                    <a:pos x="554" y="2838"/>
                  </a:cxn>
                  <a:cxn ang="0">
                    <a:pos x="596" y="2928"/>
                  </a:cxn>
                  <a:cxn ang="0">
                    <a:pos x="642" y="3018"/>
                  </a:cxn>
                  <a:cxn ang="0">
                    <a:pos x="692" y="3108"/>
                  </a:cxn>
                </a:cxnLst>
                <a:rect l="0" t="0" r="r" b="b"/>
                <a:pathLst>
                  <a:path w="692" h="3108">
                    <a:moveTo>
                      <a:pt x="0" y="0"/>
                    </a:moveTo>
                    <a:lnTo>
                      <a:pt x="0" y="0"/>
                    </a:lnTo>
                    <a:lnTo>
                      <a:pt x="30" y="20"/>
                    </a:lnTo>
                    <a:lnTo>
                      <a:pt x="62" y="44"/>
                    </a:lnTo>
                    <a:lnTo>
                      <a:pt x="104" y="76"/>
                    </a:lnTo>
                    <a:lnTo>
                      <a:pt x="154" y="120"/>
                    </a:lnTo>
                    <a:lnTo>
                      <a:pt x="180" y="146"/>
                    </a:lnTo>
                    <a:lnTo>
                      <a:pt x="208" y="174"/>
                    </a:lnTo>
                    <a:lnTo>
                      <a:pt x="236" y="206"/>
                    </a:lnTo>
                    <a:lnTo>
                      <a:pt x="264" y="238"/>
                    </a:lnTo>
                    <a:lnTo>
                      <a:pt x="292" y="274"/>
                    </a:lnTo>
                    <a:lnTo>
                      <a:pt x="320" y="314"/>
                    </a:lnTo>
                    <a:lnTo>
                      <a:pt x="348" y="354"/>
                    </a:lnTo>
                    <a:lnTo>
                      <a:pt x="374" y="398"/>
                    </a:lnTo>
                    <a:lnTo>
                      <a:pt x="400" y="444"/>
                    </a:lnTo>
                    <a:lnTo>
                      <a:pt x="424" y="494"/>
                    </a:lnTo>
                    <a:lnTo>
                      <a:pt x="446" y="546"/>
                    </a:lnTo>
                    <a:lnTo>
                      <a:pt x="468" y="600"/>
                    </a:lnTo>
                    <a:lnTo>
                      <a:pt x="486" y="658"/>
                    </a:lnTo>
                    <a:lnTo>
                      <a:pt x="502" y="718"/>
                    </a:lnTo>
                    <a:lnTo>
                      <a:pt x="514" y="780"/>
                    </a:lnTo>
                    <a:lnTo>
                      <a:pt x="524" y="846"/>
                    </a:lnTo>
                    <a:lnTo>
                      <a:pt x="532" y="914"/>
                    </a:lnTo>
                    <a:lnTo>
                      <a:pt x="534" y="986"/>
                    </a:lnTo>
                    <a:lnTo>
                      <a:pt x="534" y="1060"/>
                    </a:lnTo>
                    <a:lnTo>
                      <a:pt x="528" y="1136"/>
                    </a:lnTo>
                    <a:lnTo>
                      <a:pt x="518" y="1216"/>
                    </a:lnTo>
                    <a:lnTo>
                      <a:pt x="504" y="1298"/>
                    </a:lnTo>
                    <a:lnTo>
                      <a:pt x="504" y="1298"/>
                    </a:lnTo>
                    <a:lnTo>
                      <a:pt x="472" y="1462"/>
                    </a:lnTo>
                    <a:lnTo>
                      <a:pt x="448" y="1614"/>
                    </a:lnTo>
                    <a:lnTo>
                      <a:pt x="438" y="1686"/>
                    </a:lnTo>
                    <a:lnTo>
                      <a:pt x="430" y="1758"/>
                    </a:lnTo>
                    <a:lnTo>
                      <a:pt x="422" y="1826"/>
                    </a:lnTo>
                    <a:lnTo>
                      <a:pt x="418" y="1892"/>
                    </a:lnTo>
                    <a:lnTo>
                      <a:pt x="414" y="1956"/>
                    </a:lnTo>
                    <a:lnTo>
                      <a:pt x="410" y="2018"/>
                    </a:lnTo>
                    <a:lnTo>
                      <a:pt x="410" y="2078"/>
                    </a:lnTo>
                    <a:lnTo>
                      <a:pt x="410" y="2138"/>
                    </a:lnTo>
                    <a:lnTo>
                      <a:pt x="412" y="2194"/>
                    </a:lnTo>
                    <a:lnTo>
                      <a:pt x="414" y="2250"/>
                    </a:lnTo>
                    <a:lnTo>
                      <a:pt x="420" y="2304"/>
                    </a:lnTo>
                    <a:lnTo>
                      <a:pt x="426" y="2358"/>
                    </a:lnTo>
                    <a:lnTo>
                      <a:pt x="432" y="2410"/>
                    </a:lnTo>
                    <a:lnTo>
                      <a:pt x="440" y="2460"/>
                    </a:lnTo>
                    <a:lnTo>
                      <a:pt x="450" y="2510"/>
                    </a:lnTo>
                    <a:lnTo>
                      <a:pt x="462" y="2558"/>
                    </a:lnTo>
                    <a:lnTo>
                      <a:pt x="474" y="2606"/>
                    </a:lnTo>
                    <a:lnTo>
                      <a:pt x="488" y="2654"/>
                    </a:lnTo>
                    <a:lnTo>
                      <a:pt x="502" y="2700"/>
                    </a:lnTo>
                    <a:lnTo>
                      <a:pt x="518" y="2746"/>
                    </a:lnTo>
                    <a:lnTo>
                      <a:pt x="536" y="2792"/>
                    </a:lnTo>
                    <a:lnTo>
                      <a:pt x="554" y="2838"/>
                    </a:lnTo>
                    <a:lnTo>
                      <a:pt x="596" y="2928"/>
                    </a:lnTo>
                    <a:lnTo>
                      <a:pt x="642" y="3018"/>
                    </a:lnTo>
                    <a:lnTo>
                      <a:pt x="692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1" name="Freeform 172"/>
              <p:cNvSpPr>
                <a:spLocks/>
              </p:cNvSpPr>
              <p:nvPr/>
            </p:nvSpPr>
            <p:spPr bwMode="auto">
              <a:xfrm>
                <a:off x="3011" y="599"/>
                <a:ext cx="788" cy="3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8"/>
                  </a:cxn>
                  <a:cxn ang="0">
                    <a:pos x="64" y="40"/>
                  </a:cxn>
                  <a:cxn ang="0">
                    <a:pos x="106" y="74"/>
                  </a:cxn>
                  <a:cxn ang="0">
                    <a:pos x="158" y="116"/>
                  </a:cxn>
                  <a:cxn ang="0">
                    <a:pos x="184" y="140"/>
                  </a:cxn>
                  <a:cxn ang="0">
                    <a:pos x="212" y="168"/>
                  </a:cxn>
                  <a:cxn ang="0">
                    <a:pos x="242" y="198"/>
                  </a:cxn>
                  <a:cxn ang="0">
                    <a:pos x="272" y="230"/>
                  </a:cxn>
                  <a:cxn ang="0">
                    <a:pos x="300" y="264"/>
                  </a:cxn>
                  <a:cxn ang="0">
                    <a:pos x="330" y="302"/>
                  </a:cxn>
                  <a:cxn ang="0">
                    <a:pos x="358" y="342"/>
                  </a:cxn>
                  <a:cxn ang="0">
                    <a:pos x="386" y="386"/>
                  </a:cxn>
                  <a:cxn ang="0">
                    <a:pos x="414" y="432"/>
                  </a:cxn>
                  <a:cxn ang="0">
                    <a:pos x="440" y="480"/>
                  </a:cxn>
                  <a:cxn ang="0">
                    <a:pos x="464" y="532"/>
                  </a:cxn>
                  <a:cxn ang="0">
                    <a:pos x="486" y="586"/>
                  </a:cxn>
                  <a:cxn ang="0">
                    <a:pos x="506" y="642"/>
                  </a:cxn>
                  <a:cxn ang="0">
                    <a:pos x="524" y="702"/>
                  </a:cxn>
                  <a:cxn ang="0">
                    <a:pos x="540" y="764"/>
                  </a:cxn>
                  <a:cxn ang="0">
                    <a:pos x="552" y="830"/>
                  </a:cxn>
                  <a:cxn ang="0">
                    <a:pos x="560" y="898"/>
                  </a:cxn>
                  <a:cxn ang="0">
                    <a:pos x="566" y="970"/>
                  </a:cxn>
                  <a:cxn ang="0">
                    <a:pos x="566" y="1044"/>
                  </a:cxn>
                  <a:cxn ang="0">
                    <a:pos x="564" y="1122"/>
                  </a:cxn>
                  <a:cxn ang="0">
                    <a:pos x="556" y="1204"/>
                  </a:cxn>
                  <a:cxn ang="0">
                    <a:pos x="544" y="1286"/>
                  </a:cxn>
                  <a:cxn ang="0">
                    <a:pos x="544" y="1286"/>
                  </a:cxn>
                  <a:cxn ang="0">
                    <a:pos x="518" y="1452"/>
                  </a:cxn>
                  <a:cxn ang="0">
                    <a:pos x="498" y="1606"/>
                  </a:cxn>
                  <a:cxn ang="0">
                    <a:pos x="490" y="1680"/>
                  </a:cxn>
                  <a:cxn ang="0">
                    <a:pos x="484" y="1752"/>
                  </a:cxn>
                  <a:cxn ang="0">
                    <a:pos x="480" y="1820"/>
                  </a:cxn>
                  <a:cxn ang="0">
                    <a:pos x="476" y="1888"/>
                  </a:cxn>
                  <a:cxn ang="0">
                    <a:pos x="474" y="1952"/>
                  </a:cxn>
                  <a:cxn ang="0">
                    <a:pos x="472" y="2014"/>
                  </a:cxn>
                  <a:cxn ang="0">
                    <a:pos x="474" y="2076"/>
                  </a:cxn>
                  <a:cxn ang="0">
                    <a:pos x="476" y="2134"/>
                  </a:cxn>
                  <a:cxn ang="0">
                    <a:pos x="480" y="2192"/>
                  </a:cxn>
                  <a:cxn ang="0">
                    <a:pos x="484" y="2248"/>
                  </a:cxn>
                  <a:cxn ang="0">
                    <a:pos x="490" y="2302"/>
                  </a:cxn>
                  <a:cxn ang="0">
                    <a:pos x="498" y="2356"/>
                  </a:cxn>
                  <a:cxn ang="0">
                    <a:pos x="506" y="2408"/>
                  </a:cxn>
                  <a:cxn ang="0">
                    <a:pos x="516" y="2458"/>
                  </a:cxn>
                  <a:cxn ang="0">
                    <a:pos x="528" y="2508"/>
                  </a:cxn>
                  <a:cxn ang="0">
                    <a:pos x="540" y="2556"/>
                  </a:cxn>
                  <a:cxn ang="0">
                    <a:pos x="554" y="2604"/>
                  </a:cxn>
                  <a:cxn ang="0">
                    <a:pos x="570" y="2652"/>
                  </a:cxn>
                  <a:cxn ang="0">
                    <a:pos x="586" y="2698"/>
                  </a:cxn>
                  <a:cxn ang="0">
                    <a:pos x="604" y="2744"/>
                  </a:cxn>
                  <a:cxn ang="0">
                    <a:pos x="622" y="2790"/>
                  </a:cxn>
                  <a:cxn ang="0">
                    <a:pos x="642" y="2834"/>
                  </a:cxn>
                  <a:cxn ang="0">
                    <a:pos x="686" y="2922"/>
                  </a:cxn>
                  <a:cxn ang="0">
                    <a:pos x="734" y="3012"/>
                  </a:cxn>
                  <a:cxn ang="0">
                    <a:pos x="788" y="3100"/>
                  </a:cxn>
                </a:cxnLst>
                <a:rect l="0" t="0" r="r" b="b"/>
                <a:pathLst>
                  <a:path w="788" h="3100">
                    <a:moveTo>
                      <a:pt x="0" y="0"/>
                    </a:moveTo>
                    <a:lnTo>
                      <a:pt x="0" y="0"/>
                    </a:lnTo>
                    <a:lnTo>
                      <a:pt x="30" y="18"/>
                    </a:lnTo>
                    <a:lnTo>
                      <a:pt x="64" y="40"/>
                    </a:lnTo>
                    <a:lnTo>
                      <a:pt x="106" y="74"/>
                    </a:lnTo>
                    <a:lnTo>
                      <a:pt x="158" y="116"/>
                    </a:lnTo>
                    <a:lnTo>
                      <a:pt x="184" y="140"/>
                    </a:lnTo>
                    <a:lnTo>
                      <a:pt x="212" y="168"/>
                    </a:lnTo>
                    <a:lnTo>
                      <a:pt x="242" y="198"/>
                    </a:lnTo>
                    <a:lnTo>
                      <a:pt x="272" y="230"/>
                    </a:lnTo>
                    <a:lnTo>
                      <a:pt x="300" y="264"/>
                    </a:lnTo>
                    <a:lnTo>
                      <a:pt x="330" y="302"/>
                    </a:lnTo>
                    <a:lnTo>
                      <a:pt x="358" y="342"/>
                    </a:lnTo>
                    <a:lnTo>
                      <a:pt x="386" y="386"/>
                    </a:lnTo>
                    <a:lnTo>
                      <a:pt x="414" y="432"/>
                    </a:lnTo>
                    <a:lnTo>
                      <a:pt x="440" y="480"/>
                    </a:lnTo>
                    <a:lnTo>
                      <a:pt x="464" y="532"/>
                    </a:lnTo>
                    <a:lnTo>
                      <a:pt x="486" y="586"/>
                    </a:lnTo>
                    <a:lnTo>
                      <a:pt x="506" y="642"/>
                    </a:lnTo>
                    <a:lnTo>
                      <a:pt x="524" y="702"/>
                    </a:lnTo>
                    <a:lnTo>
                      <a:pt x="540" y="764"/>
                    </a:lnTo>
                    <a:lnTo>
                      <a:pt x="552" y="830"/>
                    </a:lnTo>
                    <a:lnTo>
                      <a:pt x="560" y="898"/>
                    </a:lnTo>
                    <a:lnTo>
                      <a:pt x="566" y="970"/>
                    </a:lnTo>
                    <a:lnTo>
                      <a:pt x="566" y="1044"/>
                    </a:lnTo>
                    <a:lnTo>
                      <a:pt x="564" y="1122"/>
                    </a:lnTo>
                    <a:lnTo>
                      <a:pt x="556" y="1204"/>
                    </a:lnTo>
                    <a:lnTo>
                      <a:pt x="544" y="1286"/>
                    </a:lnTo>
                    <a:lnTo>
                      <a:pt x="544" y="1286"/>
                    </a:lnTo>
                    <a:lnTo>
                      <a:pt x="518" y="1452"/>
                    </a:lnTo>
                    <a:lnTo>
                      <a:pt x="498" y="1606"/>
                    </a:lnTo>
                    <a:lnTo>
                      <a:pt x="490" y="1680"/>
                    </a:lnTo>
                    <a:lnTo>
                      <a:pt x="484" y="1752"/>
                    </a:lnTo>
                    <a:lnTo>
                      <a:pt x="480" y="1820"/>
                    </a:lnTo>
                    <a:lnTo>
                      <a:pt x="476" y="1888"/>
                    </a:lnTo>
                    <a:lnTo>
                      <a:pt x="474" y="1952"/>
                    </a:lnTo>
                    <a:lnTo>
                      <a:pt x="472" y="2014"/>
                    </a:lnTo>
                    <a:lnTo>
                      <a:pt x="474" y="2076"/>
                    </a:lnTo>
                    <a:lnTo>
                      <a:pt x="476" y="2134"/>
                    </a:lnTo>
                    <a:lnTo>
                      <a:pt x="480" y="2192"/>
                    </a:lnTo>
                    <a:lnTo>
                      <a:pt x="484" y="2248"/>
                    </a:lnTo>
                    <a:lnTo>
                      <a:pt x="490" y="2302"/>
                    </a:lnTo>
                    <a:lnTo>
                      <a:pt x="498" y="2356"/>
                    </a:lnTo>
                    <a:lnTo>
                      <a:pt x="506" y="2408"/>
                    </a:lnTo>
                    <a:lnTo>
                      <a:pt x="516" y="2458"/>
                    </a:lnTo>
                    <a:lnTo>
                      <a:pt x="528" y="2508"/>
                    </a:lnTo>
                    <a:lnTo>
                      <a:pt x="540" y="2556"/>
                    </a:lnTo>
                    <a:lnTo>
                      <a:pt x="554" y="2604"/>
                    </a:lnTo>
                    <a:lnTo>
                      <a:pt x="570" y="2652"/>
                    </a:lnTo>
                    <a:lnTo>
                      <a:pt x="586" y="2698"/>
                    </a:lnTo>
                    <a:lnTo>
                      <a:pt x="604" y="2744"/>
                    </a:lnTo>
                    <a:lnTo>
                      <a:pt x="622" y="2790"/>
                    </a:lnTo>
                    <a:lnTo>
                      <a:pt x="642" y="2834"/>
                    </a:lnTo>
                    <a:lnTo>
                      <a:pt x="686" y="2922"/>
                    </a:lnTo>
                    <a:lnTo>
                      <a:pt x="734" y="3012"/>
                    </a:lnTo>
                    <a:lnTo>
                      <a:pt x="788" y="31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2" name="Freeform 173"/>
              <p:cNvSpPr>
                <a:spLocks/>
              </p:cNvSpPr>
              <p:nvPr/>
            </p:nvSpPr>
            <p:spPr bwMode="auto">
              <a:xfrm>
                <a:off x="2983" y="601"/>
                <a:ext cx="884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6"/>
                  </a:cxn>
                  <a:cxn ang="0">
                    <a:pos x="64" y="38"/>
                  </a:cxn>
                  <a:cxn ang="0">
                    <a:pos x="108" y="70"/>
                  </a:cxn>
                  <a:cxn ang="0">
                    <a:pos x="160" y="110"/>
                  </a:cxn>
                  <a:cxn ang="0">
                    <a:pos x="188" y="134"/>
                  </a:cxn>
                  <a:cxn ang="0">
                    <a:pos x="218" y="160"/>
                  </a:cxn>
                  <a:cxn ang="0">
                    <a:pos x="248" y="188"/>
                  </a:cxn>
                  <a:cxn ang="0">
                    <a:pos x="278" y="220"/>
                  </a:cxn>
                  <a:cxn ang="0">
                    <a:pos x="308" y="254"/>
                  </a:cxn>
                  <a:cxn ang="0">
                    <a:pos x="340" y="290"/>
                  </a:cxn>
                  <a:cxn ang="0">
                    <a:pos x="370" y="330"/>
                  </a:cxn>
                  <a:cxn ang="0">
                    <a:pos x="400" y="372"/>
                  </a:cxn>
                  <a:cxn ang="0">
                    <a:pos x="428" y="418"/>
                  </a:cxn>
                  <a:cxn ang="0">
                    <a:pos x="454" y="466"/>
                  </a:cxn>
                  <a:cxn ang="0">
                    <a:pos x="480" y="516"/>
                  </a:cxn>
                  <a:cxn ang="0">
                    <a:pos x="504" y="570"/>
                  </a:cxn>
                  <a:cxn ang="0">
                    <a:pos x="526" y="626"/>
                  </a:cxn>
                  <a:cxn ang="0">
                    <a:pos x="546" y="686"/>
                  </a:cxn>
                  <a:cxn ang="0">
                    <a:pos x="564" y="748"/>
                  </a:cxn>
                  <a:cxn ang="0">
                    <a:pos x="578" y="814"/>
                  </a:cxn>
                  <a:cxn ang="0">
                    <a:pos x="588" y="882"/>
                  </a:cxn>
                  <a:cxn ang="0">
                    <a:pos x="596" y="954"/>
                  </a:cxn>
                  <a:cxn ang="0">
                    <a:pos x="600" y="1030"/>
                  </a:cxn>
                  <a:cxn ang="0">
                    <a:pos x="598" y="1108"/>
                  </a:cxn>
                  <a:cxn ang="0">
                    <a:pos x="594" y="1188"/>
                  </a:cxn>
                  <a:cxn ang="0">
                    <a:pos x="584" y="1274"/>
                  </a:cxn>
                  <a:cxn ang="0">
                    <a:pos x="584" y="1274"/>
                  </a:cxn>
                  <a:cxn ang="0">
                    <a:pos x="564" y="1440"/>
                  </a:cxn>
                  <a:cxn ang="0">
                    <a:pos x="548" y="1596"/>
                  </a:cxn>
                  <a:cxn ang="0">
                    <a:pos x="542" y="1672"/>
                  </a:cxn>
                  <a:cxn ang="0">
                    <a:pos x="538" y="1744"/>
                  </a:cxn>
                  <a:cxn ang="0">
                    <a:pos x="536" y="1812"/>
                  </a:cxn>
                  <a:cxn ang="0">
                    <a:pos x="534" y="1880"/>
                  </a:cxn>
                  <a:cxn ang="0">
                    <a:pos x="534" y="1946"/>
                  </a:cxn>
                  <a:cxn ang="0">
                    <a:pos x="536" y="2008"/>
                  </a:cxn>
                  <a:cxn ang="0">
                    <a:pos x="538" y="2070"/>
                  </a:cxn>
                  <a:cxn ang="0">
                    <a:pos x="542" y="2130"/>
                  </a:cxn>
                  <a:cxn ang="0">
                    <a:pos x="546" y="2188"/>
                  </a:cxn>
                  <a:cxn ang="0">
                    <a:pos x="554" y="2244"/>
                  </a:cxn>
                  <a:cxn ang="0">
                    <a:pos x="562" y="2298"/>
                  </a:cxn>
                  <a:cxn ang="0">
                    <a:pos x="570" y="2352"/>
                  </a:cxn>
                  <a:cxn ang="0">
                    <a:pos x="580" y="2404"/>
                  </a:cxn>
                  <a:cxn ang="0">
                    <a:pos x="592" y="2454"/>
                  </a:cxn>
                  <a:cxn ang="0">
                    <a:pos x="606" y="2504"/>
                  </a:cxn>
                  <a:cxn ang="0">
                    <a:pos x="620" y="2552"/>
                  </a:cxn>
                  <a:cxn ang="0">
                    <a:pos x="634" y="2600"/>
                  </a:cxn>
                  <a:cxn ang="0">
                    <a:pos x="652" y="2646"/>
                  </a:cxn>
                  <a:cxn ang="0">
                    <a:pos x="670" y="2692"/>
                  </a:cxn>
                  <a:cxn ang="0">
                    <a:pos x="688" y="2738"/>
                  </a:cxn>
                  <a:cxn ang="0">
                    <a:pos x="708" y="2782"/>
                  </a:cxn>
                  <a:cxn ang="0">
                    <a:pos x="730" y="2826"/>
                  </a:cxn>
                  <a:cxn ang="0">
                    <a:pos x="776" y="2914"/>
                  </a:cxn>
                  <a:cxn ang="0">
                    <a:pos x="828" y="3002"/>
                  </a:cxn>
                  <a:cxn ang="0">
                    <a:pos x="884" y="3088"/>
                  </a:cxn>
                </a:cxnLst>
                <a:rect l="0" t="0" r="r" b="b"/>
                <a:pathLst>
                  <a:path w="8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30" y="16"/>
                    </a:lnTo>
                    <a:lnTo>
                      <a:pt x="64" y="38"/>
                    </a:lnTo>
                    <a:lnTo>
                      <a:pt x="108" y="70"/>
                    </a:lnTo>
                    <a:lnTo>
                      <a:pt x="160" y="110"/>
                    </a:lnTo>
                    <a:lnTo>
                      <a:pt x="188" y="134"/>
                    </a:lnTo>
                    <a:lnTo>
                      <a:pt x="218" y="160"/>
                    </a:lnTo>
                    <a:lnTo>
                      <a:pt x="248" y="188"/>
                    </a:lnTo>
                    <a:lnTo>
                      <a:pt x="278" y="220"/>
                    </a:lnTo>
                    <a:lnTo>
                      <a:pt x="308" y="254"/>
                    </a:lnTo>
                    <a:lnTo>
                      <a:pt x="340" y="290"/>
                    </a:lnTo>
                    <a:lnTo>
                      <a:pt x="370" y="330"/>
                    </a:lnTo>
                    <a:lnTo>
                      <a:pt x="400" y="372"/>
                    </a:lnTo>
                    <a:lnTo>
                      <a:pt x="428" y="418"/>
                    </a:lnTo>
                    <a:lnTo>
                      <a:pt x="454" y="466"/>
                    </a:lnTo>
                    <a:lnTo>
                      <a:pt x="480" y="516"/>
                    </a:lnTo>
                    <a:lnTo>
                      <a:pt x="504" y="570"/>
                    </a:lnTo>
                    <a:lnTo>
                      <a:pt x="526" y="626"/>
                    </a:lnTo>
                    <a:lnTo>
                      <a:pt x="546" y="686"/>
                    </a:lnTo>
                    <a:lnTo>
                      <a:pt x="564" y="748"/>
                    </a:lnTo>
                    <a:lnTo>
                      <a:pt x="578" y="814"/>
                    </a:lnTo>
                    <a:lnTo>
                      <a:pt x="588" y="882"/>
                    </a:lnTo>
                    <a:lnTo>
                      <a:pt x="596" y="954"/>
                    </a:lnTo>
                    <a:lnTo>
                      <a:pt x="600" y="1030"/>
                    </a:lnTo>
                    <a:lnTo>
                      <a:pt x="598" y="1108"/>
                    </a:lnTo>
                    <a:lnTo>
                      <a:pt x="594" y="1188"/>
                    </a:lnTo>
                    <a:lnTo>
                      <a:pt x="584" y="1274"/>
                    </a:lnTo>
                    <a:lnTo>
                      <a:pt x="584" y="1274"/>
                    </a:lnTo>
                    <a:lnTo>
                      <a:pt x="564" y="1440"/>
                    </a:lnTo>
                    <a:lnTo>
                      <a:pt x="548" y="1596"/>
                    </a:lnTo>
                    <a:lnTo>
                      <a:pt x="542" y="1672"/>
                    </a:lnTo>
                    <a:lnTo>
                      <a:pt x="538" y="1744"/>
                    </a:lnTo>
                    <a:lnTo>
                      <a:pt x="536" y="1812"/>
                    </a:lnTo>
                    <a:lnTo>
                      <a:pt x="534" y="1880"/>
                    </a:lnTo>
                    <a:lnTo>
                      <a:pt x="534" y="1946"/>
                    </a:lnTo>
                    <a:lnTo>
                      <a:pt x="536" y="2008"/>
                    </a:lnTo>
                    <a:lnTo>
                      <a:pt x="538" y="2070"/>
                    </a:lnTo>
                    <a:lnTo>
                      <a:pt x="542" y="2130"/>
                    </a:lnTo>
                    <a:lnTo>
                      <a:pt x="546" y="2188"/>
                    </a:lnTo>
                    <a:lnTo>
                      <a:pt x="554" y="2244"/>
                    </a:lnTo>
                    <a:lnTo>
                      <a:pt x="562" y="2298"/>
                    </a:lnTo>
                    <a:lnTo>
                      <a:pt x="570" y="2352"/>
                    </a:lnTo>
                    <a:lnTo>
                      <a:pt x="580" y="2404"/>
                    </a:lnTo>
                    <a:lnTo>
                      <a:pt x="592" y="2454"/>
                    </a:lnTo>
                    <a:lnTo>
                      <a:pt x="606" y="2504"/>
                    </a:lnTo>
                    <a:lnTo>
                      <a:pt x="620" y="2552"/>
                    </a:lnTo>
                    <a:lnTo>
                      <a:pt x="634" y="2600"/>
                    </a:lnTo>
                    <a:lnTo>
                      <a:pt x="652" y="2646"/>
                    </a:lnTo>
                    <a:lnTo>
                      <a:pt x="670" y="2692"/>
                    </a:lnTo>
                    <a:lnTo>
                      <a:pt x="688" y="2738"/>
                    </a:lnTo>
                    <a:lnTo>
                      <a:pt x="708" y="2782"/>
                    </a:lnTo>
                    <a:lnTo>
                      <a:pt x="730" y="2826"/>
                    </a:lnTo>
                    <a:lnTo>
                      <a:pt x="776" y="2914"/>
                    </a:lnTo>
                    <a:lnTo>
                      <a:pt x="828" y="3002"/>
                    </a:lnTo>
                    <a:lnTo>
                      <a:pt x="88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3" name="Freeform 174"/>
              <p:cNvSpPr>
                <a:spLocks/>
              </p:cNvSpPr>
              <p:nvPr/>
            </p:nvSpPr>
            <p:spPr bwMode="auto">
              <a:xfrm>
                <a:off x="2954" y="605"/>
                <a:ext cx="981" cy="30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68" y="36"/>
                  </a:cxn>
                  <a:cxn ang="0">
                    <a:pos x="112" y="64"/>
                  </a:cxn>
                  <a:cxn ang="0">
                    <a:pos x="166" y="104"/>
                  </a:cxn>
                  <a:cxn ang="0">
                    <a:pos x="194" y="126"/>
                  </a:cxn>
                  <a:cxn ang="0">
                    <a:pos x="224" y="152"/>
                  </a:cxn>
                  <a:cxn ang="0">
                    <a:pos x="256" y="180"/>
                  </a:cxn>
                  <a:cxn ang="0">
                    <a:pos x="288" y="210"/>
                  </a:cxn>
                  <a:cxn ang="0">
                    <a:pos x="320" y="244"/>
                  </a:cxn>
                  <a:cxn ang="0">
                    <a:pos x="350" y="280"/>
                  </a:cxn>
                  <a:cxn ang="0">
                    <a:pos x="382" y="318"/>
                  </a:cxn>
                  <a:cxn ang="0">
                    <a:pos x="414" y="358"/>
                  </a:cxn>
                  <a:cxn ang="0">
                    <a:pos x="444" y="402"/>
                  </a:cxn>
                  <a:cxn ang="0">
                    <a:pos x="472" y="450"/>
                  </a:cxn>
                  <a:cxn ang="0">
                    <a:pos x="500" y="500"/>
                  </a:cxn>
                  <a:cxn ang="0">
                    <a:pos x="526" y="552"/>
                  </a:cxn>
                  <a:cxn ang="0">
                    <a:pos x="548" y="608"/>
                  </a:cxn>
                  <a:cxn ang="0">
                    <a:pos x="570" y="668"/>
                  </a:cxn>
                  <a:cxn ang="0">
                    <a:pos x="590" y="730"/>
                  </a:cxn>
                  <a:cxn ang="0">
                    <a:pos x="606" y="796"/>
                  </a:cxn>
                  <a:cxn ang="0">
                    <a:pos x="618" y="864"/>
                  </a:cxn>
                  <a:cxn ang="0">
                    <a:pos x="628" y="936"/>
                  </a:cxn>
                  <a:cxn ang="0">
                    <a:pos x="634" y="1012"/>
                  </a:cxn>
                  <a:cxn ang="0">
                    <a:pos x="636" y="1090"/>
                  </a:cxn>
                  <a:cxn ang="0">
                    <a:pos x="634" y="1172"/>
                  </a:cxn>
                  <a:cxn ang="0">
                    <a:pos x="626" y="1258"/>
                  </a:cxn>
                  <a:cxn ang="0">
                    <a:pos x="626" y="1258"/>
                  </a:cxn>
                  <a:cxn ang="0">
                    <a:pos x="610" y="1428"/>
                  </a:cxn>
                  <a:cxn ang="0">
                    <a:pos x="600" y="1586"/>
                  </a:cxn>
                  <a:cxn ang="0">
                    <a:pos x="596" y="1660"/>
                  </a:cxn>
                  <a:cxn ang="0">
                    <a:pos x="594" y="1732"/>
                  </a:cxn>
                  <a:cxn ang="0">
                    <a:pos x="594" y="1802"/>
                  </a:cxn>
                  <a:cxn ang="0">
                    <a:pos x="594" y="1870"/>
                  </a:cxn>
                  <a:cxn ang="0">
                    <a:pos x="596" y="1936"/>
                  </a:cxn>
                  <a:cxn ang="0">
                    <a:pos x="600" y="2000"/>
                  </a:cxn>
                  <a:cxn ang="0">
                    <a:pos x="604" y="2062"/>
                  </a:cxn>
                  <a:cxn ang="0">
                    <a:pos x="610" y="2122"/>
                  </a:cxn>
                  <a:cxn ang="0">
                    <a:pos x="616" y="2180"/>
                  </a:cxn>
                  <a:cxn ang="0">
                    <a:pos x="624" y="2236"/>
                  </a:cxn>
                  <a:cxn ang="0">
                    <a:pos x="634" y="2290"/>
                  </a:cxn>
                  <a:cxn ang="0">
                    <a:pos x="644" y="2344"/>
                  </a:cxn>
                  <a:cxn ang="0">
                    <a:pos x="656" y="2396"/>
                  </a:cxn>
                  <a:cxn ang="0">
                    <a:pos x="670" y="2446"/>
                  </a:cxn>
                  <a:cxn ang="0">
                    <a:pos x="684" y="2496"/>
                  </a:cxn>
                  <a:cxn ang="0">
                    <a:pos x="700" y="2544"/>
                  </a:cxn>
                  <a:cxn ang="0">
                    <a:pos x="718" y="2590"/>
                  </a:cxn>
                  <a:cxn ang="0">
                    <a:pos x="736" y="2636"/>
                  </a:cxn>
                  <a:cxn ang="0">
                    <a:pos x="754" y="2682"/>
                  </a:cxn>
                  <a:cxn ang="0">
                    <a:pos x="776" y="2728"/>
                  </a:cxn>
                  <a:cxn ang="0">
                    <a:pos x="796" y="2772"/>
                  </a:cxn>
                  <a:cxn ang="0">
                    <a:pos x="820" y="2816"/>
                  </a:cxn>
                  <a:cxn ang="0">
                    <a:pos x="868" y="2902"/>
                  </a:cxn>
                  <a:cxn ang="0">
                    <a:pos x="922" y="2988"/>
                  </a:cxn>
                  <a:cxn ang="0">
                    <a:pos x="982" y="3074"/>
                  </a:cxn>
                </a:cxnLst>
                <a:rect l="0" t="0" r="r" b="b"/>
                <a:pathLst>
                  <a:path w="982" h="3074">
                    <a:moveTo>
                      <a:pt x="0" y="0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68" y="36"/>
                    </a:lnTo>
                    <a:lnTo>
                      <a:pt x="112" y="64"/>
                    </a:lnTo>
                    <a:lnTo>
                      <a:pt x="166" y="104"/>
                    </a:lnTo>
                    <a:lnTo>
                      <a:pt x="194" y="126"/>
                    </a:lnTo>
                    <a:lnTo>
                      <a:pt x="224" y="152"/>
                    </a:lnTo>
                    <a:lnTo>
                      <a:pt x="256" y="180"/>
                    </a:lnTo>
                    <a:lnTo>
                      <a:pt x="288" y="210"/>
                    </a:lnTo>
                    <a:lnTo>
                      <a:pt x="320" y="244"/>
                    </a:lnTo>
                    <a:lnTo>
                      <a:pt x="350" y="280"/>
                    </a:lnTo>
                    <a:lnTo>
                      <a:pt x="382" y="318"/>
                    </a:lnTo>
                    <a:lnTo>
                      <a:pt x="414" y="358"/>
                    </a:lnTo>
                    <a:lnTo>
                      <a:pt x="444" y="402"/>
                    </a:lnTo>
                    <a:lnTo>
                      <a:pt x="472" y="450"/>
                    </a:lnTo>
                    <a:lnTo>
                      <a:pt x="500" y="500"/>
                    </a:lnTo>
                    <a:lnTo>
                      <a:pt x="526" y="552"/>
                    </a:lnTo>
                    <a:lnTo>
                      <a:pt x="548" y="608"/>
                    </a:lnTo>
                    <a:lnTo>
                      <a:pt x="570" y="668"/>
                    </a:lnTo>
                    <a:lnTo>
                      <a:pt x="590" y="730"/>
                    </a:lnTo>
                    <a:lnTo>
                      <a:pt x="606" y="796"/>
                    </a:lnTo>
                    <a:lnTo>
                      <a:pt x="618" y="864"/>
                    </a:lnTo>
                    <a:lnTo>
                      <a:pt x="628" y="936"/>
                    </a:lnTo>
                    <a:lnTo>
                      <a:pt x="634" y="1012"/>
                    </a:lnTo>
                    <a:lnTo>
                      <a:pt x="636" y="1090"/>
                    </a:lnTo>
                    <a:lnTo>
                      <a:pt x="634" y="1172"/>
                    </a:lnTo>
                    <a:lnTo>
                      <a:pt x="626" y="1258"/>
                    </a:lnTo>
                    <a:lnTo>
                      <a:pt x="626" y="1258"/>
                    </a:lnTo>
                    <a:lnTo>
                      <a:pt x="610" y="1428"/>
                    </a:lnTo>
                    <a:lnTo>
                      <a:pt x="600" y="1586"/>
                    </a:lnTo>
                    <a:lnTo>
                      <a:pt x="596" y="1660"/>
                    </a:lnTo>
                    <a:lnTo>
                      <a:pt x="594" y="1732"/>
                    </a:lnTo>
                    <a:lnTo>
                      <a:pt x="594" y="1802"/>
                    </a:lnTo>
                    <a:lnTo>
                      <a:pt x="594" y="1870"/>
                    </a:lnTo>
                    <a:lnTo>
                      <a:pt x="596" y="1936"/>
                    </a:lnTo>
                    <a:lnTo>
                      <a:pt x="600" y="2000"/>
                    </a:lnTo>
                    <a:lnTo>
                      <a:pt x="604" y="2062"/>
                    </a:lnTo>
                    <a:lnTo>
                      <a:pt x="610" y="2122"/>
                    </a:lnTo>
                    <a:lnTo>
                      <a:pt x="616" y="2180"/>
                    </a:lnTo>
                    <a:lnTo>
                      <a:pt x="624" y="2236"/>
                    </a:lnTo>
                    <a:lnTo>
                      <a:pt x="634" y="2290"/>
                    </a:lnTo>
                    <a:lnTo>
                      <a:pt x="644" y="2344"/>
                    </a:lnTo>
                    <a:lnTo>
                      <a:pt x="656" y="2396"/>
                    </a:lnTo>
                    <a:lnTo>
                      <a:pt x="670" y="2446"/>
                    </a:lnTo>
                    <a:lnTo>
                      <a:pt x="684" y="2496"/>
                    </a:lnTo>
                    <a:lnTo>
                      <a:pt x="700" y="2544"/>
                    </a:lnTo>
                    <a:lnTo>
                      <a:pt x="718" y="2590"/>
                    </a:lnTo>
                    <a:lnTo>
                      <a:pt x="736" y="2636"/>
                    </a:lnTo>
                    <a:lnTo>
                      <a:pt x="754" y="2682"/>
                    </a:lnTo>
                    <a:lnTo>
                      <a:pt x="776" y="2728"/>
                    </a:lnTo>
                    <a:lnTo>
                      <a:pt x="796" y="2772"/>
                    </a:lnTo>
                    <a:lnTo>
                      <a:pt x="820" y="2816"/>
                    </a:lnTo>
                    <a:lnTo>
                      <a:pt x="868" y="2902"/>
                    </a:lnTo>
                    <a:lnTo>
                      <a:pt x="922" y="2988"/>
                    </a:lnTo>
                    <a:lnTo>
                      <a:pt x="982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4" name="Freeform 175"/>
              <p:cNvSpPr>
                <a:spLocks/>
              </p:cNvSpPr>
              <p:nvPr/>
            </p:nvSpPr>
            <p:spPr bwMode="auto">
              <a:xfrm>
                <a:off x="2925" y="611"/>
                <a:ext cx="1076" cy="30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4"/>
                  </a:cxn>
                  <a:cxn ang="0">
                    <a:pos x="114" y="60"/>
                  </a:cxn>
                  <a:cxn ang="0">
                    <a:pos x="170" y="98"/>
                  </a:cxn>
                  <a:cxn ang="0">
                    <a:pos x="198" y="120"/>
                  </a:cxn>
                  <a:cxn ang="0">
                    <a:pos x="230" y="144"/>
                  </a:cxn>
                  <a:cxn ang="0">
                    <a:pos x="262" y="170"/>
                  </a:cxn>
                  <a:cxn ang="0">
                    <a:pos x="294" y="200"/>
                  </a:cxn>
                  <a:cxn ang="0">
                    <a:pos x="328" y="232"/>
                  </a:cxn>
                  <a:cxn ang="0">
                    <a:pos x="360" y="266"/>
                  </a:cxn>
                  <a:cxn ang="0">
                    <a:pos x="392" y="304"/>
                  </a:cxn>
                  <a:cxn ang="0">
                    <a:pos x="424" y="344"/>
                  </a:cxn>
                  <a:cxn ang="0">
                    <a:pos x="456" y="388"/>
                  </a:cxn>
                  <a:cxn ang="0">
                    <a:pos x="486" y="434"/>
                  </a:cxn>
                  <a:cxn ang="0">
                    <a:pos x="516" y="484"/>
                  </a:cxn>
                  <a:cxn ang="0">
                    <a:pos x="544" y="536"/>
                  </a:cxn>
                  <a:cxn ang="0">
                    <a:pos x="568" y="590"/>
                  </a:cxn>
                  <a:cxn ang="0">
                    <a:pos x="592" y="650"/>
                  </a:cxn>
                  <a:cxn ang="0">
                    <a:pos x="612" y="712"/>
                  </a:cxn>
                  <a:cxn ang="0">
                    <a:pos x="630" y="776"/>
                  </a:cxn>
                  <a:cxn ang="0">
                    <a:pos x="646" y="846"/>
                  </a:cxn>
                  <a:cxn ang="0">
                    <a:pos x="658" y="918"/>
                  </a:cxn>
                  <a:cxn ang="0">
                    <a:pos x="666" y="992"/>
                  </a:cxn>
                  <a:cxn ang="0">
                    <a:pos x="670" y="1072"/>
                  </a:cxn>
                  <a:cxn ang="0">
                    <a:pos x="670" y="1154"/>
                  </a:cxn>
                  <a:cxn ang="0">
                    <a:pos x="666" y="1242"/>
                  </a:cxn>
                  <a:cxn ang="0">
                    <a:pos x="666" y="1242"/>
                  </a:cxn>
                  <a:cxn ang="0">
                    <a:pos x="656" y="1412"/>
                  </a:cxn>
                  <a:cxn ang="0">
                    <a:pos x="650" y="1572"/>
                  </a:cxn>
                  <a:cxn ang="0">
                    <a:pos x="648" y="1648"/>
                  </a:cxn>
                  <a:cxn ang="0">
                    <a:pos x="648" y="1720"/>
                  </a:cxn>
                  <a:cxn ang="0">
                    <a:pos x="650" y="1790"/>
                  </a:cxn>
                  <a:cxn ang="0">
                    <a:pos x="652" y="1860"/>
                  </a:cxn>
                  <a:cxn ang="0">
                    <a:pos x="656" y="1926"/>
                  </a:cxn>
                  <a:cxn ang="0">
                    <a:pos x="662" y="1990"/>
                  </a:cxn>
                  <a:cxn ang="0">
                    <a:pos x="668" y="2050"/>
                  </a:cxn>
                  <a:cxn ang="0">
                    <a:pos x="676" y="2110"/>
                  </a:cxn>
                  <a:cxn ang="0">
                    <a:pos x="684" y="2168"/>
                  </a:cxn>
                  <a:cxn ang="0">
                    <a:pos x="694" y="2226"/>
                  </a:cxn>
                  <a:cxn ang="0">
                    <a:pos x="706" y="2280"/>
                  </a:cxn>
                  <a:cxn ang="0">
                    <a:pos x="718" y="2332"/>
                  </a:cxn>
                  <a:cxn ang="0">
                    <a:pos x="732" y="2384"/>
                  </a:cxn>
                  <a:cxn ang="0">
                    <a:pos x="746" y="2434"/>
                  </a:cxn>
                  <a:cxn ang="0">
                    <a:pos x="762" y="2484"/>
                  </a:cxn>
                  <a:cxn ang="0">
                    <a:pos x="780" y="2532"/>
                  </a:cxn>
                  <a:cxn ang="0">
                    <a:pos x="798" y="2578"/>
                  </a:cxn>
                  <a:cxn ang="0">
                    <a:pos x="818" y="2624"/>
                  </a:cxn>
                  <a:cxn ang="0">
                    <a:pos x="838" y="2670"/>
                  </a:cxn>
                  <a:cxn ang="0">
                    <a:pos x="860" y="2714"/>
                  </a:cxn>
                  <a:cxn ang="0">
                    <a:pos x="882" y="2758"/>
                  </a:cxn>
                  <a:cxn ang="0">
                    <a:pos x="908" y="2800"/>
                  </a:cxn>
                  <a:cxn ang="0">
                    <a:pos x="960" y="2886"/>
                  </a:cxn>
                  <a:cxn ang="0">
                    <a:pos x="1016" y="2970"/>
                  </a:cxn>
                  <a:cxn ang="0">
                    <a:pos x="1076" y="3054"/>
                  </a:cxn>
                </a:cxnLst>
                <a:rect l="0" t="0" r="r" b="b"/>
                <a:pathLst>
                  <a:path w="1076" h="3054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4"/>
                    </a:lnTo>
                    <a:lnTo>
                      <a:pt x="114" y="60"/>
                    </a:lnTo>
                    <a:lnTo>
                      <a:pt x="170" y="98"/>
                    </a:lnTo>
                    <a:lnTo>
                      <a:pt x="198" y="120"/>
                    </a:lnTo>
                    <a:lnTo>
                      <a:pt x="230" y="144"/>
                    </a:lnTo>
                    <a:lnTo>
                      <a:pt x="262" y="170"/>
                    </a:lnTo>
                    <a:lnTo>
                      <a:pt x="294" y="200"/>
                    </a:lnTo>
                    <a:lnTo>
                      <a:pt x="328" y="232"/>
                    </a:lnTo>
                    <a:lnTo>
                      <a:pt x="360" y="266"/>
                    </a:lnTo>
                    <a:lnTo>
                      <a:pt x="392" y="304"/>
                    </a:lnTo>
                    <a:lnTo>
                      <a:pt x="424" y="344"/>
                    </a:lnTo>
                    <a:lnTo>
                      <a:pt x="456" y="388"/>
                    </a:lnTo>
                    <a:lnTo>
                      <a:pt x="486" y="434"/>
                    </a:lnTo>
                    <a:lnTo>
                      <a:pt x="516" y="484"/>
                    </a:lnTo>
                    <a:lnTo>
                      <a:pt x="544" y="536"/>
                    </a:lnTo>
                    <a:lnTo>
                      <a:pt x="568" y="590"/>
                    </a:lnTo>
                    <a:lnTo>
                      <a:pt x="592" y="650"/>
                    </a:lnTo>
                    <a:lnTo>
                      <a:pt x="612" y="712"/>
                    </a:lnTo>
                    <a:lnTo>
                      <a:pt x="630" y="776"/>
                    </a:lnTo>
                    <a:lnTo>
                      <a:pt x="646" y="846"/>
                    </a:lnTo>
                    <a:lnTo>
                      <a:pt x="658" y="918"/>
                    </a:lnTo>
                    <a:lnTo>
                      <a:pt x="666" y="992"/>
                    </a:lnTo>
                    <a:lnTo>
                      <a:pt x="670" y="1072"/>
                    </a:lnTo>
                    <a:lnTo>
                      <a:pt x="670" y="1154"/>
                    </a:lnTo>
                    <a:lnTo>
                      <a:pt x="666" y="1242"/>
                    </a:lnTo>
                    <a:lnTo>
                      <a:pt x="666" y="1242"/>
                    </a:lnTo>
                    <a:lnTo>
                      <a:pt x="656" y="1412"/>
                    </a:lnTo>
                    <a:lnTo>
                      <a:pt x="650" y="1572"/>
                    </a:lnTo>
                    <a:lnTo>
                      <a:pt x="648" y="1648"/>
                    </a:lnTo>
                    <a:lnTo>
                      <a:pt x="648" y="1720"/>
                    </a:lnTo>
                    <a:lnTo>
                      <a:pt x="650" y="1790"/>
                    </a:lnTo>
                    <a:lnTo>
                      <a:pt x="652" y="1860"/>
                    </a:lnTo>
                    <a:lnTo>
                      <a:pt x="656" y="1926"/>
                    </a:lnTo>
                    <a:lnTo>
                      <a:pt x="662" y="1990"/>
                    </a:lnTo>
                    <a:lnTo>
                      <a:pt x="668" y="2050"/>
                    </a:lnTo>
                    <a:lnTo>
                      <a:pt x="676" y="2110"/>
                    </a:lnTo>
                    <a:lnTo>
                      <a:pt x="684" y="2168"/>
                    </a:lnTo>
                    <a:lnTo>
                      <a:pt x="694" y="2226"/>
                    </a:lnTo>
                    <a:lnTo>
                      <a:pt x="706" y="2280"/>
                    </a:lnTo>
                    <a:lnTo>
                      <a:pt x="718" y="2332"/>
                    </a:lnTo>
                    <a:lnTo>
                      <a:pt x="732" y="2384"/>
                    </a:lnTo>
                    <a:lnTo>
                      <a:pt x="746" y="2434"/>
                    </a:lnTo>
                    <a:lnTo>
                      <a:pt x="762" y="2484"/>
                    </a:lnTo>
                    <a:lnTo>
                      <a:pt x="780" y="2532"/>
                    </a:lnTo>
                    <a:lnTo>
                      <a:pt x="798" y="2578"/>
                    </a:lnTo>
                    <a:lnTo>
                      <a:pt x="818" y="2624"/>
                    </a:lnTo>
                    <a:lnTo>
                      <a:pt x="838" y="2670"/>
                    </a:lnTo>
                    <a:lnTo>
                      <a:pt x="860" y="2714"/>
                    </a:lnTo>
                    <a:lnTo>
                      <a:pt x="882" y="2758"/>
                    </a:lnTo>
                    <a:lnTo>
                      <a:pt x="908" y="2800"/>
                    </a:lnTo>
                    <a:lnTo>
                      <a:pt x="960" y="2886"/>
                    </a:lnTo>
                    <a:lnTo>
                      <a:pt x="1016" y="2970"/>
                    </a:lnTo>
                    <a:lnTo>
                      <a:pt x="1076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5" name="Freeform 176"/>
              <p:cNvSpPr>
                <a:spLocks/>
              </p:cNvSpPr>
              <p:nvPr/>
            </p:nvSpPr>
            <p:spPr bwMode="auto">
              <a:xfrm>
                <a:off x="2897" y="617"/>
                <a:ext cx="1172" cy="30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70" y="32"/>
                  </a:cxn>
                  <a:cxn ang="0">
                    <a:pos x="116" y="58"/>
                  </a:cxn>
                  <a:cxn ang="0">
                    <a:pos x="172" y="94"/>
                  </a:cxn>
                  <a:cxn ang="0">
                    <a:pos x="204" y="114"/>
                  </a:cxn>
                  <a:cxn ang="0">
                    <a:pos x="234" y="138"/>
                  </a:cxn>
                  <a:cxn ang="0">
                    <a:pos x="268" y="164"/>
                  </a:cxn>
                  <a:cxn ang="0">
                    <a:pos x="302" y="192"/>
                  </a:cxn>
                  <a:cxn ang="0">
                    <a:pos x="334" y="222"/>
                  </a:cxn>
                  <a:cxn ang="0">
                    <a:pos x="368" y="256"/>
                  </a:cxn>
                  <a:cxn ang="0">
                    <a:pos x="402" y="292"/>
                  </a:cxn>
                  <a:cxn ang="0">
                    <a:pos x="436" y="332"/>
                  </a:cxn>
                  <a:cxn ang="0">
                    <a:pos x="470" y="374"/>
                  </a:cxn>
                  <a:cxn ang="0">
                    <a:pos x="502" y="420"/>
                  </a:cxn>
                  <a:cxn ang="0">
                    <a:pos x="532" y="468"/>
                  </a:cxn>
                  <a:cxn ang="0">
                    <a:pos x="560" y="520"/>
                  </a:cxn>
                  <a:cxn ang="0">
                    <a:pos x="588" y="574"/>
                  </a:cxn>
                  <a:cxn ang="0">
                    <a:pos x="614" y="632"/>
                  </a:cxn>
                  <a:cxn ang="0">
                    <a:pos x="636" y="694"/>
                  </a:cxn>
                  <a:cxn ang="0">
                    <a:pos x="656" y="758"/>
                  </a:cxn>
                  <a:cxn ang="0">
                    <a:pos x="674" y="826"/>
                  </a:cxn>
                  <a:cxn ang="0">
                    <a:pos x="688" y="898"/>
                  </a:cxn>
                  <a:cxn ang="0">
                    <a:pos x="698" y="974"/>
                  </a:cxn>
                  <a:cxn ang="0">
                    <a:pos x="704" y="1054"/>
                  </a:cxn>
                  <a:cxn ang="0">
                    <a:pos x="708" y="1138"/>
                  </a:cxn>
                  <a:cxn ang="0">
                    <a:pos x="706" y="1224"/>
                  </a:cxn>
                  <a:cxn ang="0">
                    <a:pos x="706" y="1224"/>
                  </a:cxn>
                  <a:cxn ang="0">
                    <a:pos x="700" y="1398"/>
                  </a:cxn>
                  <a:cxn ang="0">
                    <a:pos x="698" y="1558"/>
                  </a:cxn>
                  <a:cxn ang="0">
                    <a:pos x="700" y="1634"/>
                  </a:cxn>
                  <a:cxn ang="0">
                    <a:pos x="702" y="1708"/>
                  </a:cxn>
                  <a:cxn ang="0">
                    <a:pos x="706" y="1778"/>
                  </a:cxn>
                  <a:cxn ang="0">
                    <a:pos x="710" y="1848"/>
                  </a:cxn>
                  <a:cxn ang="0">
                    <a:pos x="716" y="1914"/>
                  </a:cxn>
                  <a:cxn ang="0">
                    <a:pos x="724" y="1978"/>
                  </a:cxn>
                  <a:cxn ang="0">
                    <a:pos x="732" y="2040"/>
                  </a:cxn>
                  <a:cxn ang="0">
                    <a:pos x="742" y="2100"/>
                  </a:cxn>
                  <a:cxn ang="0">
                    <a:pos x="752" y="2158"/>
                  </a:cxn>
                  <a:cxn ang="0">
                    <a:pos x="764" y="2214"/>
                  </a:cxn>
                  <a:cxn ang="0">
                    <a:pos x="776" y="2268"/>
                  </a:cxn>
                  <a:cxn ang="0">
                    <a:pos x="790" y="2322"/>
                  </a:cxn>
                  <a:cxn ang="0">
                    <a:pos x="806" y="2372"/>
                  </a:cxn>
                  <a:cxn ang="0">
                    <a:pos x="822" y="2422"/>
                  </a:cxn>
                  <a:cxn ang="0">
                    <a:pos x="840" y="2472"/>
                  </a:cxn>
                  <a:cxn ang="0">
                    <a:pos x="858" y="2520"/>
                  </a:cxn>
                  <a:cxn ang="0">
                    <a:pos x="878" y="2566"/>
                  </a:cxn>
                  <a:cxn ang="0">
                    <a:pos x="900" y="2610"/>
                  </a:cxn>
                  <a:cxn ang="0">
                    <a:pos x="922" y="2656"/>
                  </a:cxn>
                  <a:cxn ang="0">
                    <a:pos x="944" y="2700"/>
                  </a:cxn>
                  <a:cxn ang="0">
                    <a:pos x="970" y="2742"/>
                  </a:cxn>
                  <a:cxn ang="0">
                    <a:pos x="994" y="2784"/>
                  </a:cxn>
                  <a:cxn ang="0">
                    <a:pos x="1050" y="2868"/>
                  </a:cxn>
                  <a:cxn ang="0">
                    <a:pos x="1108" y="2950"/>
                  </a:cxn>
                  <a:cxn ang="0">
                    <a:pos x="1172" y="3032"/>
                  </a:cxn>
                </a:cxnLst>
                <a:rect l="0" t="0" r="r" b="b"/>
                <a:pathLst>
                  <a:path w="1172" h="3032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70" y="32"/>
                    </a:lnTo>
                    <a:lnTo>
                      <a:pt x="116" y="58"/>
                    </a:lnTo>
                    <a:lnTo>
                      <a:pt x="172" y="94"/>
                    </a:lnTo>
                    <a:lnTo>
                      <a:pt x="204" y="114"/>
                    </a:lnTo>
                    <a:lnTo>
                      <a:pt x="234" y="138"/>
                    </a:lnTo>
                    <a:lnTo>
                      <a:pt x="268" y="164"/>
                    </a:lnTo>
                    <a:lnTo>
                      <a:pt x="302" y="192"/>
                    </a:lnTo>
                    <a:lnTo>
                      <a:pt x="334" y="222"/>
                    </a:lnTo>
                    <a:lnTo>
                      <a:pt x="368" y="256"/>
                    </a:lnTo>
                    <a:lnTo>
                      <a:pt x="402" y="292"/>
                    </a:lnTo>
                    <a:lnTo>
                      <a:pt x="436" y="332"/>
                    </a:lnTo>
                    <a:lnTo>
                      <a:pt x="470" y="374"/>
                    </a:lnTo>
                    <a:lnTo>
                      <a:pt x="502" y="420"/>
                    </a:lnTo>
                    <a:lnTo>
                      <a:pt x="532" y="468"/>
                    </a:lnTo>
                    <a:lnTo>
                      <a:pt x="560" y="520"/>
                    </a:lnTo>
                    <a:lnTo>
                      <a:pt x="588" y="574"/>
                    </a:lnTo>
                    <a:lnTo>
                      <a:pt x="614" y="632"/>
                    </a:lnTo>
                    <a:lnTo>
                      <a:pt x="636" y="694"/>
                    </a:lnTo>
                    <a:lnTo>
                      <a:pt x="656" y="758"/>
                    </a:lnTo>
                    <a:lnTo>
                      <a:pt x="674" y="826"/>
                    </a:lnTo>
                    <a:lnTo>
                      <a:pt x="688" y="898"/>
                    </a:lnTo>
                    <a:lnTo>
                      <a:pt x="698" y="974"/>
                    </a:lnTo>
                    <a:lnTo>
                      <a:pt x="704" y="1054"/>
                    </a:lnTo>
                    <a:lnTo>
                      <a:pt x="708" y="1138"/>
                    </a:lnTo>
                    <a:lnTo>
                      <a:pt x="706" y="1224"/>
                    </a:lnTo>
                    <a:lnTo>
                      <a:pt x="706" y="1224"/>
                    </a:lnTo>
                    <a:lnTo>
                      <a:pt x="700" y="1398"/>
                    </a:lnTo>
                    <a:lnTo>
                      <a:pt x="698" y="1558"/>
                    </a:lnTo>
                    <a:lnTo>
                      <a:pt x="700" y="1634"/>
                    </a:lnTo>
                    <a:lnTo>
                      <a:pt x="702" y="1708"/>
                    </a:lnTo>
                    <a:lnTo>
                      <a:pt x="706" y="1778"/>
                    </a:lnTo>
                    <a:lnTo>
                      <a:pt x="710" y="1848"/>
                    </a:lnTo>
                    <a:lnTo>
                      <a:pt x="716" y="1914"/>
                    </a:lnTo>
                    <a:lnTo>
                      <a:pt x="724" y="1978"/>
                    </a:lnTo>
                    <a:lnTo>
                      <a:pt x="732" y="2040"/>
                    </a:lnTo>
                    <a:lnTo>
                      <a:pt x="742" y="2100"/>
                    </a:lnTo>
                    <a:lnTo>
                      <a:pt x="752" y="2158"/>
                    </a:lnTo>
                    <a:lnTo>
                      <a:pt x="764" y="2214"/>
                    </a:lnTo>
                    <a:lnTo>
                      <a:pt x="776" y="2268"/>
                    </a:lnTo>
                    <a:lnTo>
                      <a:pt x="790" y="2322"/>
                    </a:lnTo>
                    <a:lnTo>
                      <a:pt x="806" y="2372"/>
                    </a:lnTo>
                    <a:lnTo>
                      <a:pt x="822" y="2422"/>
                    </a:lnTo>
                    <a:lnTo>
                      <a:pt x="840" y="2472"/>
                    </a:lnTo>
                    <a:lnTo>
                      <a:pt x="858" y="2520"/>
                    </a:lnTo>
                    <a:lnTo>
                      <a:pt x="878" y="2566"/>
                    </a:lnTo>
                    <a:lnTo>
                      <a:pt x="900" y="2610"/>
                    </a:lnTo>
                    <a:lnTo>
                      <a:pt x="922" y="2656"/>
                    </a:lnTo>
                    <a:lnTo>
                      <a:pt x="944" y="2700"/>
                    </a:lnTo>
                    <a:lnTo>
                      <a:pt x="970" y="2742"/>
                    </a:lnTo>
                    <a:lnTo>
                      <a:pt x="994" y="2784"/>
                    </a:lnTo>
                    <a:lnTo>
                      <a:pt x="1050" y="2868"/>
                    </a:lnTo>
                    <a:lnTo>
                      <a:pt x="1108" y="2950"/>
                    </a:lnTo>
                    <a:lnTo>
                      <a:pt x="1172" y="30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6" name="Freeform 177"/>
              <p:cNvSpPr>
                <a:spLocks/>
              </p:cNvSpPr>
              <p:nvPr/>
            </p:nvSpPr>
            <p:spPr bwMode="auto">
              <a:xfrm>
                <a:off x="2871" y="627"/>
                <a:ext cx="1266" cy="30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0"/>
                  </a:cxn>
                  <a:cxn ang="0">
                    <a:pos x="118" y="54"/>
                  </a:cxn>
                  <a:cxn ang="0">
                    <a:pos x="174" y="86"/>
                  </a:cxn>
                  <a:cxn ang="0">
                    <a:pos x="206" y="106"/>
                  </a:cxn>
                  <a:cxn ang="0">
                    <a:pos x="238" y="128"/>
                  </a:cxn>
                  <a:cxn ang="0">
                    <a:pos x="272" y="154"/>
                  </a:cxn>
                  <a:cxn ang="0">
                    <a:pos x="306" y="180"/>
                  </a:cxn>
                  <a:cxn ang="0">
                    <a:pos x="340" y="210"/>
                  </a:cxn>
                  <a:cxn ang="0">
                    <a:pos x="376" y="242"/>
                  </a:cxn>
                  <a:cxn ang="0">
                    <a:pos x="412" y="278"/>
                  </a:cxn>
                  <a:cxn ang="0">
                    <a:pos x="446" y="316"/>
                  </a:cxn>
                  <a:cxn ang="0">
                    <a:pos x="480" y="358"/>
                  </a:cxn>
                  <a:cxn ang="0">
                    <a:pos x="514" y="402"/>
                  </a:cxn>
                  <a:cxn ang="0">
                    <a:pos x="546" y="450"/>
                  </a:cxn>
                  <a:cxn ang="0">
                    <a:pos x="576" y="500"/>
                  </a:cxn>
                  <a:cxn ang="0">
                    <a:pos x="606" y="554"/>
                  </a:cxn>
                  <a:cxn ang="0">
                    <a:pos x="632" y="612"/>
                  </a:cxn>
                  <a:cxn ang="0">
                    <a:pos x="656" y="672"/>
                  </a:cxn>
                  <a:cxn ang="0">
                    <a:pos x="680" y="738"/>
                  </a:cxn>
                  <a:cxn ang="0">
                    <a:pos x="698" y="806"/>
                  </a:cxn>
                  <a:cxn ang="0">
                    <a:pos x="714" y="878"/>
                  </a:cxn>
                  <a:cxn ang="0">
                    <a:pos x="728" y="954"/>
                  </a:cxn>
                  <a:cxn ang="0">
                    <a:pos x="736" y="1032"/>
                  </a:cxn>
                  <a:cxn ang="0">
                    <a:pos x="742" y="1116"/>
                  </a:cxn>
                  <a:cxn ang="0">
                    <a:pos x="742" y="1204"/>
                  </a:cxn>
                  <a:cxn ang="0">
                    <a:pos x="742" y="1204"/>
                  </a:cxn>
                  <a:cxn ang="0">
                    <a:pos x="742" y="1378"/>
                  </a:cxn>
                  <a:cxn ang="0">
                    <a:pos x="746" y="1540"/>
                  </a:cxn>
                  <a:cxn ang="0">
                    <a:pos x="750" y="1616"/>
                  </a:cxn>
                  <a:cxn ang="0">
                    <a:pos x="754" y="1690"/>
                  </a:cxn>
                  <a:cxn ang="0">
                    <a:pos x="760" y="1762"/>
                  </a:cxn>
                  <a:cxn ang="0">
                    <a:pos x="768" y="1830"/>
                  </a:cxn>
                  <a:cxn ang="0">
                    <a:pos x="776" y="1898"/>
                  </a:cxn>
                  <a:cxn ang="0">
                    <a:pos x="784" y="1962"/>
                  </a:cxn>
                  <a:cxn ang="0">
                    <a:pos x="794" y="2024"/>
                  </a:cxn>
                  <a:cxn ang="0">
                    <a:pos x="806" y="2084"/>
                  </a:cxn>
                  <a:cxn ang="0">
                    <a:pos x="818" y="2142"/>
                  </a:cxn>
                  <a:cxn ang="0">
                    <a:pos x="832" y="2198"/>
                  </a:cxn>
                  <a:cxn ang="0">
                    <a:pos x="846" y="2252"/>
                  </a:cxn>
                  <a:cxn ang="0">
                    <a:pos x="862" y="2304"/>
                  </a:cxn>
                  <a:cxn ang="0">
                    <a:pos x="878" y="2356"/>
                  </a:cxn>
                  <a:cxn ang="0">
                    <a:pos x="896" y="2406"/>
                  </a:cxn>
                  <a:cxn ang="0">
                    <a:pos x="916" y="2454"/>
                  </a:cxn>
                  <a:cxn ang="0">
                    <a:pos x="936" y="2502"/>
                  </a:cxn>
                  <a:cxn ang="0">
                    <a:pos x="958" y="2548"/>
                  </a:cxn>
                  <a:cxn ang="0">
                    <a:pos x="980" y="2592"/>
                  </a:cxn>
                  <a:cxn ang="0">
                    <a:pos x="1004" y="2636"/>
                  </a:cxn>
                  <a:cxn ang="0">
                    <a:pos x="1028" y="2680"/>
                  </a:cxn>
                  <a:cxn ang="0">
                    <a:pos x="1054" y="2722"/>
                  </a:cxn>
                  <a:cxn ang="0">
                    <a:pos x="1080" y="2764"/>
                  </a:cxn>
                  <a:cxn ang="0">
                    <a:pos x="1108" y="2804"/>
                  </a:cxn>
                  <a:cxn ang="0">
                    <a:pos x="1138" y="2846"/>
                  </a:cxn>
                  <a:cxn ang="0">
                    <a:pos x="1200" y="2926"/>
                  </a:cxn>
                  <a:cxn ang="0">
                    <a:pos x="1266" y="3006"/>
                  </a:cxn>
                </a:cxnLst>
                <a:rect l="0" t="0" r="r" b="b"/>
                <a:pathLst>
                  <a:path w="1266" h="3006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0"/>
                    </a:lnTo>
                    <a:lnTo>
                      <a:pt x="118" y="54"/>
                    </a:lnTo>
                    <a:lnTo>
                      <a:pt x="174" y="86"/>
                    </a:lnTo>
                    <a:lnTo>
                      <a:pt x="206" y="106"/>
                    </a:lnTo>
                    <a:lnTo>
                      <a:pt x="238" y="128"/>
                    </a:lnTo>
                    <a:lnTo>
                      <a:pt x="272" y="154"/>
                    </a:lnTo>
                    <a:lnTo>
                      <a:pt x="306" y="180"/>
                    </a:lnTo>
                    <a:lnTo>
                      <a:pt x="340" y="210"/>
                    </a:lnTo>
                    <a:lnTo>
                      <a:pt x="376" y="242"/>
                    </a:lnTo>
                    <a:lnTo>
                      <a:pt x="412" y="278"/>
                    </a:lnTo>
                    <a:lnTo>
                      <a:pt x="446" y="316"/>
                    </a:lnTo>
                    <a:lnTo>
                      <a:pt x="480" y="358"/>
                    </a:lnTo>
                    <a:lnTo>
                      <a:pt x="514" y="402"/>
                    </a:lnTo>
                    <a:lnTo>
                      <a:pt x="546" y="450"/>
                    </a:lnTo>
                    <a:lnTo>
                      <a:pt x="576" y="500"/>
                    </a:lnTo>
                    <a:lnTo>
                      <a:pt x="606" y="554"/>
                    </a:lnTo>
                    <a:lnTo>
                      <a:pt x="632" y="612"/>
                    </a:lnTo>
                    <a:lnTo>
                      <a:pt x="656" y="672"/>
                    </a:lnTo>
                    <a:lnTo>
                      <a:pt x="680" y="738"/>
                    </a:lnTo>
                    <a:lnTo>
                      <a:pt x="698" y="806"/>
                    </a:lnTo>
                    <a:lnTo>
                      <a:pt x="714" y="878"/>
                    </a:lnTo>
                    <a:lnTo>
                      <a:pt x="728" y="954"/>
                    </a:lnTo>
                    <a:lnTo>
                      <a:pt x="736" y="1032"/>
                    </a:lnTo>
                    <a:lnTo>
                      <a:pt x="742" y="1116"/>
                    </a:lnTo>
                    <a:lnTo>
                      <a:pt x="742" y="1204"/>
                    </a:lnTo>
                    <a:lnTo>
                      <a:pt x="742" y="1204"/>
                    </a:lnTo>
                    <a:lnTo>
                      <a:pt x="742" y="1378"/>
                    </a:lnTo>
                    <a:lnTo>
                      <a:pt x="746" y="1540"/>
                    </a:lnTo>
                    <a:lnTo>
                      <a:pt x="750" y="1616"/>
                    </a:lnTo>
                    <a:lnTo>
                      <a:pt x="754" y="1690"/>
                    </a:lnTo>
                    <a:lnTo>
                      <a:pt x="760" y="1762"/>
                    </a:lnTo>
                    <a:lnTo>
                      <a:pt x="768" y="1830"/>
                    </a:lnTo>
                    <a:lnTo>
                      <a:pt x="776" y="1898"/>
                    </a:lnTo>
                    <a:lnTo>
                      <a:pt x="784" y="1962"/>
                    </a:lnTo>
                    <a:lnTo>
                      <a:pt x="794" y="2024"/>
                    </a:lnTo>
                    <a:lnTo>
                      <a:pt x="806" y="2084"/>
                    </a:lnTo>
                    <a:lnTo>
                      <a:pt x="818" y="2142"/>
                    </a:lnTo>
                    <a:lnTo>
                      <a:pt x="832" y="2198"/>
                    </a:lnTo>
                    <a:lnTo>
                      <a:pt x="846" y="2252"/>
                    </a:lnTo>
                    <a:lnTo>
                      <a:pt x="862" y="2304"/>
                    </a:lnTo>
                    <a:lnTo>
                      <a:pt x="878" y="2356"/>
                    </a:lnTo>
                    <a:lnTo>
                      <a:pt x="896" y="2406"/>
                    </a:lnTo>
                    <a:lnTo>
                      <a:pt x="916" y="2454"/>
                    </a:lnTo>
                    <a:lnTo>
                      <a:pt x="936" y="2502"/>
                    </a:lnTo>
                    <a:lnTo>
                      <a:pt x="958" y="2548"/>
                    </a:lnTo>
                    <a:lnTo>
                      <a:pt x="980" y="2592"/>
                    </a:lnTo>
                    <a:lnTo>
                      <a:pt x="1004" y="2636"/>
                    </a:lnTo>
                    <a:lnTo>
                      <a:pt x="1028" y="2680"/>
                    </a:lnTo>
                    <a:lnTo>
                      <a:pt x="1054" y="2722"/>
                    </a:lnTo>
                    <a:lnTo>
                      <a:pt x="1080" y="2764"/>
                    </a:lnTo>
                    <a:lnTo>
                      <a:pt x="1108" y="2804"/>
                    </a:lnTo>
                    <a:lnTo>
                      <a:pt x="1138" y="2846"/>
                    </a:lnTo>
                    <a:lnTo>
                      <a:pt x="1200" y="2926"/>
                    </a:lnTo>
                    <a:lnTo>
                      <a:pt x="1266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7" name="Freeform 178"/>
              <p:cNvSpPr>
                <a:spLocks/>
              </p:cNvSpPr>
              <p:nvPr/>
            </p:nvSpPr>
            <p:spPr bwMode="auto">
              <a:xfrm>
                <a:off x="2844" y="638"/>
                <a:ext cx="1361" cy="2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2"/>
                  </a:cxn>
                  <a:cxn ang="0">
                    <a:pos x="70" y="28"/>
                  </a:cxn>
                  <a:cxn ang="0">
                    <a:pos x="120" y="50"/>
                  </a:cxn>
                  <a:cxn ang="0">
                    <a:pos x="178" y="80"/>
                  </a:cxn>
                  <a:cxn ang="0">
                    <a:pos x="210" y="98"/>
                  </a:cxn>
                  <a:cxn ang="0">
                    <a:pos x="244" y="120"/>
                  </a:cxn>
                  <a:cxn ang="0">
                    <a:pos x="278" y="144"/>
                  </a:cxn>
                  <a:cxn ang="0">
                    <a:pos x="312" y="170"/>
                  </a:cxn>
                  <a:cxn ang="0">
                    <a:pos x="348" y="198"/>
                  </a:cxn>
                  <a:cxn ang="0">
                    <a:pos x="386" y="230"/>
                  </a:cxn>
                  <a:cxn ang="0">
                    <a:pos x="422" y="264"/>
                  </a:cxn>
                  <a:cxn ang="0">
                    <a:pos x="458" y="300"/>
                  </a:cxn>
                  <a:cxn ang="0">
                    <a:pos x="492" y="340"/>
                  </a:cxn>
                  <a:cxn ang="0">
                    <a:pos x="528" y="384"/>
                  </a:cxn>
                  <a:cxn ang="0">
                    <a:pos x="562" y="430"/>
                  </a:cxn>
                  <a:cxn ang="0">
                    <a:pos x="594" y="480"/>
                  </a:cxn>
                  <a:cxn ang="0">
                    <a:pos x="624" y="534"/>
                  </a:cxn>
                  <a:cxn ang="0">
                    <a:pos x="654" y="590"/>
                  </a:cxn>
                  <a:cxn ang="0">
                    <a:pos x="680" y="650"/>
                  </a:cxn>
                  <a:cxn ang="0">
                    <a:pos x="704" y="714"/>
                  </a:cxn>
                  <a:cxn ang="0">
                    <a:pos x="726" y="782"/>
                  </a:cxn>
                  <a:cxn ang="0">
                    <a:pos x="744" y="854"/>
                  </a:cxn>
                  <a:cxn ang="0">
                    <a:pos x="758" y="930"/>
                  </a:cxn>
                  <a:cxn ang="0">
                    <a:pos x="770" y="1010"/>
                  </a:cxn>
                  <a:cxn ang="0">
                    <a:pos x="778" y="1094"/>
                  </a:cxn>
                  <a:cxn ang="0">
                    <a:pos x="782" y="1182"/>
                  </a:cxn>
                  <a:cxn ang="0">
                    <a:pos x="782" y="1182"/>
                  </a:cxn>
                  <a:cxn ang="0">
                    <a:pos x="786" y="1358"/>
                  </a:cxn>
                  <a:cxn ang="0">
                    <a:pos x="796" y="1520"/>
                  </a:cxn>
                  <a:cxn ang="0">
                    <a:pos x="802" y="1598"/>
                  </a:cxn>
                  <a:cxn ang="0">
                    <a:pos x="808" y="1672"/>
                  </a:cxn>
                  <a:cxn ang="0">
                    <a:pos x="816" y="1742"/>
                  </a:cxn>
                  <a:cxn ang="0">
                    <a:pos x="826" y="1812"/>
                  </a:cxn>
                  <a:cxn ang="0">
                    <a:pos x="836" y="1878"/>
                  </a:cxn>
                  <a:cxn ang="0">
                    <a:pos x="846" y="1942"/>
                  </a:cxn>
                  <a:cxn ang="0">
                    <a:pos x="858" y="2004"/>
                  </a:cxn>
                  <a:cxn ang="0">
                    <a:pos x="872" y="2064"/>
                  </a:cxn>
                  <a:cxn ang="0">
                    <a:pos x="886" y="2122"/>
                  </a:cxn>
                  <a:cxn ang="0">
                    <a:pos x="902" y="2178"/>
                  </a:cxn>
                  <a:cxn ang="0">
                    <a:pos x="918" y="2232"/>
                  </a:cxn>
                  <a:cxn ang="0">
                    <a:pos x="934" y="2286"/>
                  </a:cxn>
                  <a:cxn ang="0">
                    <a:pos x="954" y="2336"/>
                  </a:cxn>
                  <a:cxn ang="0">
                    <a:pos x="972" y="2386"/>
                  </a:cxn>
                  <a:cxn ang="0">
                    <a:pos x="994" y="2434"/>
                  </a:cxn>
                  <a:cxn ang="0">
                    <a:pos x="1014" y="2480"/>
                  </a:cxn>
                  <a:cxn ang="0">
                    <a:pos x="1038" y="2526"/>
                  </a:cxn>
                  <a:cxn ang="0">
                    <a:pos x="1062" y="2570"/>
                  </a:cxn>
                  <a:cxn ang="0">
                    <a:pos x="1086" y="2614"/>
                  </a:cxn>
                  <a:cxn ang="0">
                    <a:pos x="1112" y="2656"/>
                  </a:cxn>
                  <a:cxn ang="0">
                    <a:pos x="1140" y="2698"/>
                  </a:cxn>
                  <a:cxn ang="0">
                    <a:pos x="1168" y="2738"/>
                  </a:cxn>
                  <a:cxn ang="0">
                    <a:pos x="1198" y="2778"/>
                  </a:cxn>
                  <a:cxn ang="0">
                    <a:pos x="1228" y="2818"/>
                  </a:cxn>
                  <a:cxn ang="0">
                    <a:pos x="1292" y="2896"/>
                  </a:cxn>
                  <a:cxn ang="0">
                    <a:pos x="1362" y="2974"/>
                  </a:cxn>
                </a:cxnLst>
                <a:rect l="0" t="0" r="r" b="b"/>
                <a:pathLst>
                  <a:path w="1362" h="2974">
                    <a:moveTo>
                      <a:pt x="0" y="0"/>
                    </a:moveTo>
                    <a:lnTo>
                      <a:pt x="0" y="0"/>
                    </a:lnTo>
                    <a:lnTo>
                      <a:pt x="32" y="12"/>
                    </a:lnTo>
                    <a:lnTo>
                      <a:pt x="70" y="28"/>
                    </a:lnTo>
                    <a:lnTo>
                      <a:pt x="120" y="50"/>
                    </a:lnTo>
                    <a:lnTo>
                      <a:pt x="178" y="80"/>
                    </a:lnTo>
                    <a:lnTo>
                      <a:pt x="210" y="98"/>
                    </a:lnTo>
                    <a:lnTo>
                      <a:pt x="244" y="120"/>
                    </a:lnTo>
                    <a:lnTo>
                      <a:pt x="278" y="144"/>
                    </a:lnTo>
                    <a:lnTo>
                      <a:pt x="312" y="170"/>
                    </a:lnTo>
                    <a:lnTo>
                      <a:pt x="348" y="198"/>
                    </a:lnTo>
                    <a:lnTo>
                      <a:pt x="386" y="230"/>
                    </a:lnTo>
                    <a:lnTo>
                      <a:pt x="422" y="264"/>
                    </a:lnTo>
                    <a:lnTo>
                      <a:pt x="458" y="300"/>
                    </a:lnTo>
                    <a:lnTo>
                      <a:pt x="492" y="340"/>
                    </a:lnTo>
                    <a:lnTo>
                      <a:pt x="528" y="384"/>
                    </a:lnTo>
                    <a:lnTo>
                      <a:pt x="562" y="430"/>
                    </a:lnTo>
                    <a:lnTo>
                      <a:pt x="594" y="480"/>
                    </a:lnTo>
                    <a:lnTo>
                      <a:pt x="624" y="534"/>
                    </a:lnTo>
                    <a:lnTo>
                      <a:pt x="654" y="590"/>
                    </a:lnTo>
                    <a:lnTo>
                      <a:pt x="680" y="650"/>
                    </a:lnTo>
                    <a:lnTo>
                      <a:pt x="704" y="714"/>
                    </a:lnTo>
                    <a:lnTo>
                      <a:pt x="726" y="782"/>
                    </a:lnTo>
                    <a:lnTo>
                      <a:pt x="744" y="854"/>
                    </a:lnTo>
                    <a:lnTo>
                      <a:pt x="758" y="930"/>
                    </a:lnTo>
                    <a:lnTo>
                      <a:pt x="770" y="1010"/>
                    </a:lnTo>
                    <a:lnTo>
                      <a:pt x="778" y="1094"/>
                    </a:lnTo>
                    <a:lnTo>
                      <a:pt x="782" y="1182"/>
                    </a:lnTo>
                    <a:lnTo>
                      <a:pt x="782" y="1182"/>
                    </a:lnTo>
                    <a:lnTo>
                      <a:pt x="786" y="1358"/>
                    </a:lnTo>
                    <a:lnTo>
                      <a:pt x="796" y="1520"/>
                    </a:lnTo>
                    <a:lnTo>
                      <a:pt x="802" y="1598"/>
                    </a:lnTo>
                    <a:lnTo>
                      <a:pt x="808" y="1672"/>
                    </a:lnTo>
                    <a:lnTo>
                      <a:pt x="816" y="1742"/>
                    </a:lnTo>
                    <a:lnTo>
                      <a:pt x="826" y="1812"/>
                    </a:lnTo>
                    <a:lnTo>
                      <a:pt x="836" y="1878"/>
                    </a:lnTo>
                    <a:lnTo>
                      <a:pt x="846" y="1942"/>
                    </a:lnTo>
                    <a:lnTo>
                      <a:pt x="858" y="2004"/>
                    </a:lnTo>
                    <a:lnTo>
                      <a:pt x="872" y="2064"/>
                    </a:lnTo>
                    <a:lnTo>
                      <a:pt x="886" y="2122"/>
                    </a:lnTo>
                    <a:lnTo>
                      <a:pt x="902" y="2178"/>
                    </a:lnTo>
                    <a:lnTo>
                      <a:pt x="918" y="2232"/>
                    </a:lnTo>
                    <a:lnTo>
                      <a:pt x="934" y="2286"/>
                    </a:lnTo>
                    <a:lnTo>
                      <a:pt x="954" y="2336"/>
                    </a:lnTo>
                    <a:lnTo>
                      <a:pt x="972" y="2386"/>
                    </a:lnTo>
                    <a:lnTo>
                      <a:pt x="994" y="2434"/>
                    </a:lnTo>
                    <a:lnTo>
                      <a:pt x="1014" y="2480"/>
                    </a:lnTo>
                    <a:lnTo>
                      <a:pt x="1038" y="2526"/>
                    </a:lnTo>
                    <a:lnTo>
                      <a:pt x="1062" y="2570"/>
                    </a:lnTo>
                    <a:lnTo>
                      <a:pt x="1086" y="2614"/>
                    </a:lnTo>
                    <a:lnTo>
                      <a:pt x="1112" y="2656"/>
                    </a:lnTo>
                    <a:lnTo>
                      <a:pt x="1140" y="2698"/>
                    </a:lnTo>
                    <a:lnTo>
                      <a:pt x="1168" y="2738"/>
                    </a:lnTo>
                    <a:lnTo>
                      <a:pt x="1198" y="2778"/>
                    </a:lnTo>
                    <a:lnTo>
                      <a:pt x="1228" y="2818"/>
                    </a:lnTo>
                    <a:lnTo>
                      <a:pt x="1292" y="2896"/>
                    </a:lnTo>
                    <a:lnTo>
                      <a:pt x="1362" y="29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8" name="Freeform 179"/>
              <p:cNvSpPr>
                <a:spLocks/>
              </p:cNvSpPr>
              <p:nvPr/>
            </p:nvSpPr>
            <p:spPr bwMode="auto">
              <a:xfrm>
                <a:off x="2818" y="654"/>
                <a:ext cx="1455" cy="2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0"/>
                  </a:cxn>
                  <a:cxn ang="0">
                    <a:pos x="70" y="24"/>
                  </a:cxn>
                  <a:cxn ang="0">
                    <a:pos x="120" y="46"/>
                  </a:cxn>
                  <a:cxn ang="0">
                    <a:pos x="180" y="74"/>
                  </a:cxn>
                  <a:cxn ang="0">
                    <a:pos x="212" y="92"/>
                  </a:cxn>
                  <a:cxn ang="0">
                    <a:pos x="246" y="112"/>
                  </a:cxn>
                  <a:cxn ang="0">
                    <a:pos x="282" y="134"/>
                  </a:cxn>
                  <a:cxn ang="0">
                    <a:pos x="318" y="158"/>
                  </a:cxn>
                  <a:cxn ang="0">
                    <a:pos x="354" y="186"/>
                  </a:cxn>
                  <a:cxn ang="0">
                    <a:pos x="392" y="216"/>
                  </a:cxn>
                  <a:cxn ang="0">
                    <a:pos x="430" y="248"/>
                  </a:cxn>
                  <a:cxn ang="0">
                    <a:pos x="466" y="284"/>
                  </a:cxn>
                  <a:cxn ang="0">
                    <a:pos x="504" y="324"/>
                  </a:cxn>
                  <a:cxn ang="0">
                    <a:pos x="540" y="366"/>
                  </a:cxn>
                  <a:cxn ang="0">
                    <a:pos x="574" y="412"/>
                  </a:cxn>
                  <a:cxn ang="0">
                    <a:pos x="608" y="460"/>
                  </a:cxn>
                  <a:cxn ang="0">
                    <a:pos x="642" y="512"/>
                  </a:cxn>
                  <a:cxn ang="0">
                    <a:pos x="672" y="568"/>
                  </a:cxn>
                  <a:cxn ang="0">
                    <a:pos x="700" y="628"/>
                  </a:cxn>
                  <a:cxn ang="0">
                    <a:pos x="726" y="692"/>
                  </a:cxn>
                  <a:cxn ang="0">
                    <a:pos x="750" y="760"/>
                  </a:cxn>
                  <a:cxn ang="0">
                    <a:pos x="770" y="830"/>
                  </a:cxn>
                  <a:cxn ang="0">
                    <a:pos x="788" y="906"/>
                  </a:cxn>
                  <a:cxn ang="0">
                    <a:pos x="802" y="986"/>
                  </a:cxn>
                  <a:cxn ang="0">
                    <a:pos x="812" y="1070"/>
                  </a:cxn>
                  <a:cxn ang="0">
                    <a:pos x="820" y="1160"/>
                  </a:cxn>
                  <a:cxn ang="0">
                    <a:pos x="820" y="1160"/>
                  </a:cxn>
                  <a:cxn ang="0">
                    <a:pos x="830" y="1336"/>
                  </a:cxn>
                  <a:cxn ang="0">
                    <a:pos x="844" y="1498"/>
                  </a:cxn>
                  <a:cxn ang="0">
                    <a:pos x="852" y="1576"/>
                  </a:cxn>
                  <a:cxn ang="0">
                    <a:pos x="860" y="1650"/>
                  </a:cxn>
                  <a:cxn ang="0">
                    <a:pos x="870" y="1722"/>
                  </a:cxn>
                  <a:cxn ang="0">
                    <a:pos x="882" y="1790"/>
                  </a:cxn>
                  <a:cxn ang="0">
                    <a:pos x="894" y="1858"/>
                  </a:cxn>
                  <a:cxn ang="0">
                    <a:pos x="908" y="1922"/>
                  </a:cxn>
                  <a:cxn ang="0">
                    <a:pos x="922" y="1984"/>
                  </a:cxn>
                  <a:cxn ang="0">
                    <a:pos x="936" y="2044"/>
                  </a:cxn>
                  <a:cxn ang="0">
                    <a:pos x="952" y="2102"/>
                  </a:cxn>
                  <a:cxn ang="0">
                    <a:pos x="970" y="2158"/>
                  </a:cxn>
                  <a:cxn ang="0">
                    <a:pos x="988" y="2210"/>
                  </a:cxn>
                  <a:cxn ang="0">
                    <a:pos x="1006" y="2264"/>
                  </a:cxn>
                  <a:cxn ang="0">
                    <a:pos x="1026" y="2314"/>
                  </a:cxn>
                  <a:cxn ang="0">
                    <a:pos x="1048" y="2362"/>
                  </a:cxn>
                  <a:cxn ang="0">
                    <a:pos x="1070" y="2410"/>
                  </a:cxn>
                  <a:cxn ang="0">
                    <a:pos x="1092" y="2456"/>
                  </a:cxn>
                  <a:cxn ang="0">
                    <a:pos x="1116" y="2500"/>
                  </a:cxn>
                  <a:cxn ang="0">
                    <a:pos x="1142" y="2544"/>
                  </a:cxn>
                  <a:cxn ang="0">
                    <a:pos x="1168" y="2586"/>
                  </a:cxn>
                  <a:cxn ang="0">
                    <a:pos x="1196" y="2628"/>
                  </a:cxn>
                  <a:cxn ang="0">
                    <a:pos x="1224" y="2670"/>
                  </a:cxn>
                  <a:cxn ang="0">
                    <a:pos x="1254" y="2710"/>
                  </a:cxn>
                  <a:cxn ang="0">
                    <a:pos x="1284" y="2748"/>
                  </a:cxn>
                  <a:cxn ang="0">
                    <a:pos x="1316" y="2788"/>
                  </a:cxn>
                  <a:cxn ang="0">
                    <a:pos x="1384" y="2864"/>
                  </a:cxn>
                  <a:cxn ang="0">
                    <a:pos x="1456" y="2940"/>
                  </a:cxn>
                </a:cxnLst>
                <a:rect l="0" t="0" r="r" b="b"/>
                <a:pathLst>
                  <a:path w="1456" h="2940">
                    <a:moveTo>
                      <a:pt x="0" y="0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70" y="24"/>
                    </a:lnTo>
                    <a:lnTo>
                      <a:pt x="120" y="46"/>
                    </a:lnTo>
                    <a:lnTo>
                      <a:pt x="180" y="74"/>
                    </a:lnTo>
                    <a:lnTo>
                      <a:pt x="212" y="92"/>
                    </a:lnTo>
                    <a:lnTo>
                      <a:pt x="246" y="112"/>
                    </a:lnTo>
                    <a:lnTo>
                      <a:pt x="282" y="134"/>
                    </a:lnTo>
                    <a:lnTo>
                      <a:pt x="318" y="158"/>
                    </a:lnTo>
                    <a:lnTo>
                      <a:pt x="354" y="186"/>
                    </a:lnTo>
                    <a:lnTo>
                      <a:pt x="392" y="216"/>
                    </a:lnTo>
                    <a:lnTo>
                      <a:pt x="430" y="248"/>
                    </a:lnTo>
                    <a:lnTo>
                      <a:pt x="466" y="284"/>
                    </a:lnTo>
                    <a:lnTo>
                      <a:pt x="504" y="324"/>
                    </a:lnTo>
                    <a:lnTo>
                      <a:pt x="540" y="366"/>
                    </a:lnTo>
                    <a:lnTo>
                      <a:pt x="574" y="412"/>
                    </a:lnTo>
                    <a:lnTo>
                      <a:pt x="608" y="460"/>
                    </a:lnTo>
                    <a:lnTo>
                      <a:pt x="642" y="512"/>
                    </a:lnTo>
                    <a:lnTo>
                      <a:pt x="672" y="568"/>
                    </a:lnTo>
                    <a:lnTo>
                      <a:pt x="700" y="628"/>
                    </a:lnTo>
                    <a:lnTo>
                      <a:pt x="726" y="692"/>
                    </a:lnTo>
                    <a:lnTo>
                      <a:pt x="750" y="760"/>
                    </a:lnTo>
                    <a:lnTo>
                      <a:pt x="770" y="830"/>
                    </a:lnTo>
                    <a:lnTo>
                      <a:pt x="788" y="906"/>
                    </a:lnTo>
                    <a:lnTo>
                      <a:pt x="802" y="986"/>
                    </a:lnTo>
                    <a:lnTo>
                      <a:pt x="812" y="1070"/>
                    </a:lnTo>
                    <a:lnTo>
                      <a:pt x="820" y="1160"/>
                    </a:lnTo>
                    <a:lnTo>
                      <a:pt x="820" y="1160"/>
                    </a:lnTo>
                    <a:lnTo>
                      <a:pt x="830" y="1336"/>
                    </a:lnTo>
                    <a:lnTo>
                      <a:pt x="844" y="1498"/>
                    </a:lnTo>
                    <a:lnTo>
                      <a:pt x="852" y="1576"/>
                    </a:lnTo>
                    <a:lnTo>
                      <a:pt x="860" y="1650"/>
                    </a:lnTo>
                    <a:lnTo>
                      <a:pt x="870" y="1722"/>
                    </a:lnTo>
                    <a:lnTo>
                      <a:pt x="882" y="1790"/>
                    </a:lnTo>
                    <a:lnTo>
                      <a:pt x="894" y="1858"/>
                    </a:lnTo>
                    <a:lnTo>
                      <a:pt x="908" y="1922"/>
                    </a:lnTo>
                    <a:lnTo>
                      <a:pt x="922" y="1984"/>
                    </a:lnTo>
                    <a:lnTo>
                      <a:pt x="936" y="2044"/>
                    </a:lnTo>
                    <a:lnTo>
                      <a:pt x="952" y="2102"/>
                    </a:lnTo>
                    <a:lnTo>
                      <a:pt x="970" y="2158"/>
                    </a:lnTo>
                    <a:lnTo>
                      <a:pt x="988" y="2210"/>
                    </a:lnTo>
                    <a:lnTo>
                      <a:pt x="1006" y="2264"/>
                    </a:lnTo>
                    <a:lnTo>
                      <a:pt x="1026" y="2314"/>
                    </a:lnTo>
                    <a:lnTo>
                      <a:pt x="1048" y="2362"/>
                    </a:lnTo>
                    <a:lnTo>
                      <a:pt x="1070" y="2410"/>
                    </a:lnTo>
                    <a:lnTo>
                      <a:pt x="1092" y="2456"/>
                    </a:lnTo>
                    <a:lnTo>
                      <a:pt x="1116" y="2500"/>
                    </a:lnTo>
                    <a:lnTo>
                      <a:pt x="1142" y="2544"/>
                    </a:lnTo>
                    <a:lnTo>
                      <a:pt x="1168" y="2586"/>
                    </a:lnTo>
                    <a:lnTo>
                      <a:pt x="1196" y="2628"/>
                    </a:lnTo>
                    <a:lnTo>
                      <a:pt x="1224" y="2670"/>
                    </a:lnTo>
                    <a:lnTo>
                      <a:pt x="1254" y="2710"/>
                    </a:lnTo>
                    <a:lnTo>
                      <a:pt x="1284" y="2748"/>
                    </a:lnTo>
                    <a:lnTo>
                      <a:pt x="1316" y="2788"/>
                    </a:lnTo>
                    <a:lnTo>
                      <a:pt x="1384" y="2864"/>
                    </a:lnTo>
                    <a:lnTo>
                      <a:pt x="1456" y="2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99" name="Freeform 180"/>
              <p:cNvSpPr>
                <a:spLocks/>
              </p:cNvSpPr>
              <p:nvPr/>
            </p:nvSpPr>
            <p:spPr bwMode="auto">
              <a:xfrm>
                <a:off x="2789" y="669"/>
                <a:ext cx="1550" cy="29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74" y="22"/>
                  </a:cxn>
                  <a:cxn ang="0">
                    <a:pos x="124" y="40"/>
                  </a:cxn>
                  <a:cxn ang="0">
                    <a:pos x="184" y="68"/>
                  </a:cxn>
                  <a:cxn ang="0">
                    <a:pos x="218" y="84"/>
                  </a:cxn>
                  <a:cxn ang="0">
                    <a:pos x="252" y="102"/>
                  </a:cxn>
                  <a:cxn ang="0">
                    <a:pos x="288" y="124"/>
                  </a:cxn>
                  <a:cxn ang="0">
                    <a:pos x="326" y="146"/>
                  </a:cxn>
                  <a:cxn ang="0">
                    <a:pos x="364" y="172"/>
                  </a:cxn>
                  <a:cxn ang="0">
                    <a:pos x="402" y="202"/>
                  </a:cxn>
                  <a:cxn ang="0">
                    <a:pos x="440" y="234"/>
                  </a:cxn>
                  <a:cxn ang="0">
                    <a:pos x="478" y="268"/>
                  </a:cxn>
                  <a:cxn ang="0">
                    <a:pos x="516" y="306"/>
                  </a:cxn>
                  <a:cxn ang="0">
                    <a:pos x="554" y="346"/>
                  </a:cxn>
                  <a:cxn ang="0">
                    <a:pos x="590" y="392"/>
                  </a:cxn>
                  <a:cxn ang="0">
                    <a:pos x="626" y="438"/>
                  </a:cxn>
                  <a:cxn ang="0">
                    <a:pos x="660" y="490"/>
                  </a:cxn>
                  <a:cxn ang="0">
                    <a:pos x="692" y="546"/>
                  </a:cxn>
                  <a:cxn ang="0">
                    <a:pos x="722" y="604"/>
                  </a:cxn>
                  <a:cxn ang="0">
                    <a:pos x="752" y="668"/>
                  </a:cxn>
                  <a:cxn ang="0">
                    <a:pos x="776" y="734"/>
                  </a:cxn>
                  <a:cxn ang="0">
                    <a:pos x="800" y="806"/>
                  </a:cxn>
                  <a:cxn ang="0">
                    <a:pos x="820" y="880"/>
                  </a:cxn>
                  <a:cxn ang="0">
                    <a:pos x="836" y="960"/>
                  </a:cxn>
                  <a:cxn ang="0">
                    <a:pos x="850" y="1046"/>
                  </a:cxn>
                  <a:cxn ang="0">
                    <a:pos x="858" y="1134"/>
                  </a:cxn>
                  <a:cxn ang="0">
                    <a:pos x="858" y="1134"/>
                  </a:cxn>
                  <a:cxn ang="0">
                    <a:pos x="874" y="1310"/>
                  </a:cxn>
                  <a:cxn ang="0">
                    <a:pos x="892" y="1474"/>
                  </a:cxn>
                  <a:cxn ang="0">
                    <a:pos x="904" y="1552"/>
                  </a:cxn>
                  <a:cxn ang="0">
                    <a:pos x="914" y="1626"/>
                  </a:cxn>
                  <a:cxn ang="0">
                    <a:pos x="928" y="1698"/>
                  </a:cxn>
                  <a:cxn ang="0">
                    <a:pos x="940" y="1768"/>
                  </a:cxn>
                  <a:cxn ang="0">
                    <a:pos x="954" y="1834"/>
                  </a:cxn>
                  <a:cxn ang="0">
                    <a:pos x="970" y="1898"/>
                  </a:cxn>
                  <a:cxn ang="0">
                    <a:pos x="986" y="1960"/>
                  </a:cxn>
                  <a:cxn ang="0">
                    <a:pos x="1002" y="2020"/>
                  </a:cxn>
                  <a:cxn ang="0">
                    <a:pos x="1020" y="2078"/>
                  </a:cxn>
                  <a:cxn ang="0">
                    <a:pos x="1038" y="2132"/>
                  </a:cxn>
                  <a:cxn ang="0">
                    <a:pos x="1058" y="2186"/>
                  </a:cxn>
                  <a:cxn ang="0">
                    <a:pos x="1080" y="2238"/>
                  </a:cxn>
                  <a:cxn ang="0">
                    <a:pos x="1100" y="2288"/>
                  </a:cxn>
                  <a:cxn ang="0">
                    <a:pos x="1124" y="2336"/>
                  </a:cxn>
                  <a:cxn ang="0">
                    <a:pos x="1146" y="2384"/>
                  </a:cxn>
                  <a:cxn ang="0">
                    <a:pos x="1172" y="2428"/>
                  </a:cxn>
                  <a:cxn ang="0">
                    <a:pos x="1198" y="2472"/>
                  </a:cxn>
                  <a:cxn ang="0">
                    <a:pos x="1224" y="2516"/>
                  </a:cxn>
                  <a:cxn ang="0">
                    <a:pos x="1252" y="2558"/>
                  </a:cxn>
                  <a:cxn ang="0">
                    <a:pos x="1280" y="2598"/>
                  </a:cxn>
                  <a:cxn ang="0">
                    <a:pos x="1310" y="2638"/>
                  </a:cxn>
                  <a:cxn ang="0">
                    <a:pos x="1340" y="2678"/>
                  </a:cxn>
                  <a:cxn ang="0">
                    <a:pos x="1372" y="2716"/>
                  </a:cxn>
                  <a:cxn ang="0">
                    <a:pos x="1406" y="2754"/>
                  </a:cxn>
                  <a:cxn ang="0">
                    <a:pos x="1476" y="2828"/>
                  </a:cxn>
                  <a:cxn ang="0">
                    <a:pos x="1550" y="2902"/>
                  </a:cxn>
                </a:cxnLst>
                <a:rect l="0" t="0" r="r" b="b"/>
                <a:pathLst>
                  <a:path w="1550" h="2902">
                    <a:moveTo>
                      <a:pt x="0" y="0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74" y="22"/>
                    </a:lnTo>
                    <a:lnTo>
                      <a:pt x="124" y="40"/>
                    </a:lnTo>
                    <a:lnTo>
                      <a:pt x="184" y="68"/>
                    </a:lnTo>
                    <a:lnTo>
                      <a:pt x="218" y="84"/>
                    </a:lnTo>
                    <a:lnTo>
                      <a:pt x="252" y="102"/>
                    </a:lnTo>
                    <a:lnTo>
                      <a:pt x="288" y="124"/>
                    </a:lnTo>
                    <a:lnTo>
                      <a:pt x="326" y="146"/>
                    </a:lnTo>
                    <a:lnTo>
                      <a:pt x="364" y="172"/>
                    </a:lnTo>
                    <a:lnTo>
                      <a:pt x="402" y="202"/>
                    </a:lnTo>
                    <a:lnTo>
                      <a:pt x="440" y="234"/>
                    </a:lnTo>
                    <a:lnTo>
                      <a:pt x="478" y="268"/>
                    </a:lnTo>
                    <a:lnTo>
                      <a:pt x="516" y="306"/>
                    </a:lnTo>
                    <a:lnTo>
                      <a:pt x="554" y="346"/>
                    </a:lnTo>
                    <a:lnTo>
                      <a:pt x="590" y="392"/>
                    </a:lnTo>
                    <a:lnTo>
                      <a:pt x="626" y="438"/>
                    </a:lnTo>
                    <a:lnTo>
                      <a:pt x="660" y="490"/>
                    </a:lnTo>
                    <a:lnTo>
                      <a:pt x="692" y="546"/>
                    </a:lnTo>
                    <a:lnTo>
                      <a:pt x="722" y="604"/>
                    </a:lnTo>
                    <a:lnTo>
                      <a:pt x="752" y="668"/>
                    </a:lnTo>
                    <a:lnTo>
                      <a:pt x="776" y="734"/>
                    </a:lnTo>
                    <a:lnTo>
                      <a:pt x="800" y="806"/>
                    </a:lnTo>
                    <a:lnTo>
                      <a:pt x="820" y="880"/>
                    </a:lnTo>
                    <a:lnTo>
                      <a:pt x="836" y="960"/>
                    </a:lnTo>
                    <a:lnTo>
                      <a:pt x="850" y="1046"/>
                    </a:lnTo>
                    <a:lnTo>
                      <a:pt x="858" y="1134"/>
                    </a:lnTo>
                    <a:lnTo>
                      <a:pt x="858" y="1134"/>
                    </a:lnTo>
                    <a:lnTo>
                      <a:pt x="874" y="1310"/>
                    </a:lnTo>
                    <a:lnTo>
                      <a:pt x="892" y="1474"/>
                    </a:lnTo>
                    <a:lnTo>
                      <a:pt x="904" y="1552"/>
                    </a:lnTo>
                    <a:lnTo>
                      <a:pt x="914" y="1626"/>
                    </a:lnTo>
                    <a:lnTo>
                      <a:pt x="928" y="1698"/>
                    </a:lnTo>
                    <a:lnTo>
                      <a:pt x="940" y="1768"/>
                    </a:lnTo>
                    <a:lnTo>
                      <a:pt x="954" y="1834"/>
                    </a:lnTo>
                    <a:lnTo>
                      <a:pt x="970" y="1898"/>
                    </a:lnTo>
                    <a:lnTo>
                      <a:pt x="986" y="1960"/>
                    </a:lnTo>
                    <a:lnTo>
                      <a:pt x="1002" y="2020"/>
                    </a:lnTo>
                    <a:lnTo>
                      <a:pt x="1020" y="2078"/>
                    </a:lnTo>
                    <a:lnTo>
                      <a:pt x="1038" y="2132"/>
                    </a:lnTo>
                    <a:lnTo>
                      <a:pt x="1058" y="2186"/>
                    </a:lnTo>
                    <a:lnTo>
                      <a:pt x="1080" y="2238"/>
                    </a:lnTo>
                    <a:lnTo>
                      <a:pt x="1100" y="2288"/>
                    </a:lnTo>
                    <a:lnTo>
                      <a:pt x="1124" y="2336"/>
                    </a:lnTo>
                    <a:lnTo>
                      <a:pt x="1146" y="2384"/>
                    </a:lnTo>
                    <a:lnTo>
                      <a:pt x="1172" y="2428"/>
                    </a:lnTo>
                    <a:lnTo>
                      <a:pt x="1198" y="2472"/>
                    </a:lnTo>
                    <a:lnTo>
                      <a:pt x="1224" y="2516"/>
                    </a:lnTo>
                    <a:lnTo>
                      <a:pt x="1252" y="2558"/>
                    </a:lnTo>
                    <a:lnTo>
                      <a:pt x="1280" y="2598"/>
                    </a:lnTo>
                    <a:lnTo>
                      <a:pt x="1310" y="2638"/>
                    </a:lnTo>
                    <a:lnTo>
                      <a:pt x="1340" y="2678"/>
                    </a:lnTo>
                    <a:lnTo>
                      <a:pt x="1372" y="2716"/>
                    </a:lnTo>
                    <a:lnTo>
                      <a:pt x="1406" y="2754"/>
                    </a:lnTo>
                    <a:lnTo>
                      <a:pt x="1476" y="2828"/>
                    </a:lnTo>
                    <a:lnTo>
                      <a:pt x="1550" y="29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0" name="Freeform 181"/>
              <p:cNvSpPr>
                <a:spLocks/>
              </p:cNvSpPr>
              <p:nvPr/>
            </p:nvSpPr>
            <p:spPr bwMode="auto">
              <a:xfrm>
                <a:off x="2765" y="689"/>
                <a:ext cx="1640" cy="28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2" y="18"/>
                  </a:cxn>
                  <a:cxn ang="0">
                    <a:pos x="124" y="34"/>
                  </a:cxn>
                  <a:cxn ang="0">
                    <a:pos x="186" y="58"/>
                  </a:cxn>
                  <a:cxn ang="0">
                    <a:pos x="220" y="74"/>
                  </a:cxn>
                  <a:cxn ang="0">
                    <a:pos x="254" y="92"/>
                  </a:cxn>
                  <a:cxn ang="0">
                    <a:pos x="292" y="110"/>
                  </a:cxn>
                  <a:cxn ang="0">
                    <a:pos x="330" y="132"/>
                  </a:cxn>
                  <a:cxn ang="0">
                    <a:pos x="368" y="158"/>
                  </a:cxn>
                  <a:cxn ang="0">
                    <a:pos x="406" y="186"/>
                  </a:cxn>
                  <a:cxn ang="0">
                    <a:pos x="446" y="216"/>
                  </a:cxn>
                  <a:cxn ang="0">
                    <a:pos x="486" y="250"/>
                  </a:cxn>
                  <a:cxn ang="0">
                    <a:pos x="526" y="286"/>
                  </a:cxn>
                  <a:cxn ang="0">
                    <a:pos x="564" y="326"/>
                  </a:cxn>
                  <a:cxn ang="0">
                    <a:pos x="602" y="368"/>
                  </a:cxn>
                  <a:cxn ang="0">
                    <a:pos x="640" y="416"/>
                  </a:cxn>
                  <a:cxn ang="0">
                    <a:pos x="676" y="466"/>
                  </a:cxn>
                  <a:cxn ang="0">
                    <a:pos x="710" y="520"/>
                  </a:cxn>
                  <a:cxn ang="0">
                    <a:pos x="742" y="578"/>
                  </a:cxn>
                  <a:cxn ang="0">
                    <a:pos x="772" y="640"/>
                  </a:cxn>
                  <a:cxn ang="0">
                    <a:pos x="800" y="706"/>
                  </a:cxn>
                  <a:cxn ang="0">
                    <a:pos x="824" y="778"/>
                  </a:cxn>
                  <a:cxn ang="0">
                    <a:pos x="846" y="852"/>
                  </a:cxn>
                  <a:cxn ang="0">
                    <a:pos x="866" y="932"/>
                  </a:cxn>
                  <a:cxn ang="0">
                    <a:pos x="882" y="1016"/>
                  </a:cxn>
                  <a:cxn ang="0">
                    <a:pos x="894" y="1106"/>
                  </a:cxn>
                  <a:cxn ang="0">
                    <a:pos x="894" y="1106"/>
                  </a:cxn>
                  <a:cxn ang="0">
                    <a:pos x="914" y="1284"/>
                  </a:cxn>
                  <a:cxn ang="0">
                    <a:pos x="938" y="1448"/>
                  </a:cxn>
                  <a:cxn ang="0">
                    <a:pos x="952" y="1524"/>
                  </a:cxn>
                  <a:cxn ang="0">
                    <a:pos x="966" y="1600"/>
                  </a:cxn>
                  <a:cxn ang="0">
                    <a:pos x="980" y="1670"/>
                  </a:cxn>
                  <a:cxn ang="0">
                    <a:pos x="996" y="1740"/>
                  </a:cxn>
                  <a:cxn ang="0">
                    <a:pos x="1012" y="1806"/>
                  </a:cxn>
                  <a:cxn ang="0">
                    <a:pos x="1028" y="1870"/>
                  </a:cxn>
                  <a:cxn ang="0">
                    <a:pos x="1046" y="1932"/>
                  </a:cxn>
                  <a:cxn ang="0">
                    <a:pos x="1064" y="1992"/>
                  </a:cxn>
                  <a:cxn ang="0">
                    <a:pos x="1084" y="2048"/>
                  </a:cxn>
                  <a:cxn ang="0">
                    <a:pos x="1104" y="2104"/>
                  </a:cxn>
                  <a:cxn ang="0">
                    <a:pos x="1126" y="2156"/>
                  </a:cxn>
                  <a:cxn ang="0">
                    <a:pos x="1148" y="2208"/>
                  </a:cxn>
                  <a:cxn ang="0">
                    <a:pos x="1172" y="2258"/>
                  </a:cxn>
                  <a:cxn ang="0">
                    <a:pos x="1196" y="2306"/>
                  </a:cxn>
                  <a:cxn ang="0">
                    <a:pos x="1220" y="2352"/>
                  </a:cxn>
                  <a:cxn ang="0">
                    <a:pos x="1246" y="2396"/>
                  </a:cxn>
                  <a:cxn ang="0">
                    <a:pos x="1274" y="2440"/>
                  </a:cxn>
                  <a:cxn ang="0">
                    <a:pos x="1302" y="2482"/>
                  </a:cxn>
                  <a:cxn ang="0">
                    <a:pos x="1330" y="2522"/>
                  </a:cxn>
                  <a:cxn ang="0">
                    <a:pos x="1360" y="2562"/>
                  </a:cxn>
                  <a:cxn ang="0">
                    <a:pos x="1392" y="2602"/>
                  </a:cxn>
                  <a:cxn ang="0">
                    <a:pos x="1424" y="2640"/>
                  </a:cxn>
                  <a:cxn ang="0">
                    <a:pos x="1458" y="2678"/>
                  </a:cxn>
                  <a:cxn ang="0">
                    <a:pos x="1492" y="2714"/>
                  </a:cxn>
                  <a:cxn ang="0">
                    <a:pos x="1564" y="2786"/>
                  </a:cxn>
                  <a:cxn ang="0">
                    <a:pos x="1640" y="2858"/>
                  </a:cxn>
                </a:cxnLst>
                <a:rect l="0" t="0" r="r" b="b"/>
                <a:pathLst>
                  <a:path w="1640" h="2858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2" y="18"/>
                    </a:lnTo>
                    <a:lnTo>
                      <a:pt x="124" y="34"/>
                    </a:lnTo>
                    <a:lnTo>
                      <a:pt x="186" y="58"/>
                    </a:lnTo>
                    <a:lnTo>
                      <a:pt x="220" y="74"/>
                    </a:lnTo>
                    <a:lnTo>
                      <a:pt x="254" y="92"/>
                    </a:lnTo>
                    <a:lnTo>
                      <a:pt x="292" y="110"/>
                    </a:lnTo>
                    <a:lnTo>
                      <a:pt x="330" y="132"/>
                    </a:lnTo>
                    <a:lnTo>
                      <a:pt x="368" y="158"/>
                    </a:lnTo>
                    <a:lnTo>
                      <a:pt x="406" y="186"/>
                    </a:lnTo>
                    <a:lnTo>
                      <a:pt x="446" y="216"/>
                    </a:lnTo>
                    <a:lnTo>
                      <a:pt x="486" y="250"/>
                    </a:lnTo>
                    <a:lnTo>
                      <a:pt x="526" y="286"/>
                    </a:lnTo>
                    <a:lnTo>
                      <a:pt x="564" y="326"/>
                    </a:lnTo>
                    <a:lnTo>
                      <a:pt x="602" y="368"/>
                    </a:lnTo>
                    <a:lnTo>
                      <a:pt x="640" y="416"/>
                    </a:lnTo>
                    <a:lnTo>
                      <a:pt x="676" y="466"/>
                    </a:lnTo>
                    <a:lnTo>
                      <a:pt x="710" y="520"/>
                    </a:lnTo>
                    <a:lnTo>
                      <a:pt x="742" y="578"/>
                    </a:lnTo>
                    <a:lnTo>
                      <a:pt x="772" y="640"/>
                    </a:lnTo>
                    <a:lnTo>
                      <a:pt x="800" y="706"/>
                    </a:lnTo>
                    <a:lnTo>
                      <a:pt x="824" y="778"/>
                    </a:lnTo>
                    <a:lnTo>
                      <a:pt x="846" y="852"/>
                    </a:lnTo>
                    <a:lnTo>
                      <a:pt x="866" y="932"/>
                    </a:lnTo>
                    <a:lnTo>
                      <a:pt x="882" y="101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914" y="1284"/>
                    </a:lnTo>
                    <a:lnTo>
                      <a:pt x="938" y="1448"/>
                    </a:lnTo>
                    <a:lnTo>
                      <a:pt x="952" y="1524"/>
                    </a:lnTo>
                    <a:lnTo>
                      <a:pt x="966" y="1600"/>
                    </a:lnTo>
                    <a:lnTo>
                      <a:pt x="980" y="1670"/>
                    </a:lnTo>
                    <a:lnTo>
                      <a:pt x="996" y="1740"/>
                    </a:lnTo>
                    <a:lnTo>
                      <a:pt x="1012" y="1806"/>
                    </a:lnTo>
                    <a:lnTo>
                      <a:pt x="1028" y="1870"/>
                    </a:lnTo>
                    <a:lnTo>
                      <a:pt x="1046" y="1932"/>
                    </a:lnTo>
                    <a:lnTo>
                      <a:pt x="1064" y="1992"/>
                    </a:lnTo>
                    <a:lnTo>
                      <a:pt x="1084" y="2048"/>
                    </a:lnTo>
                    <a:lnTo>
                      <a:pt x="1104" y="2104"/>
                    </a:lnTo>
                    <a:lnTo>
                      <a:pt x="1126" y="2156"/>
                    </a:lnTo>
                    <a:lnTo>
                      <a:pt x="1148" y="2208"/>
                    </a:lnTo>
                    <a:lnTo>
                      <a:pt x="1172" y="2258"/>
                    </a:lnTo>
                    <a:lnTo>
                      <a:pt x="1196" y="2306"/>
                    </a:lnTo>
                    <a:lnTo>
                      <a:pt x="1220" y="2352"/>
                    </a:lnTo>
                    <a:lnTo>
                      <a:pt x="1246" y="2396"/>
                    </a:lnTo>
                    <a:lnTo>
                      <a:pt x="1274" y="2440"/>
                    </a:lnTo>
                    <a:lnTo>
                      <a:pt x="1302" y="2482"/>
                    </a:lnTo>
                    <a:lnTo>
                      <a:pt x="1330" y="2522"/>
                    </a:lnTo>
                    <a:lnTo>
                      <a:pt x="1360" y="2562"/>
                    </a:lnTo>
                    <a:lnTo>
                      <a:pt x="1392" y="2602"/>
                    </a:lnTo>
                    <a:lnTo>
                      <a:pt x="1424" y="2640"/>
                    </a:lnTo>
                    <a:lnTo>
                      <a:pt x="1458" y="2678"/>
                    </a:lnTo>
                    <a:lnTo>
                      <a:pt x="1492" y="2714"/>
                    </a:lnTo>
                    <a:lnTo>
                      <a:pt x="1564" y="2786"/>
                    </a:lnTo>
                    <a:lnTo>
                      <a:pt x="1640" y="28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1" name="Freeform 182"/>
              <p:cNvSpPr>
                <a:spLocks/>
              </p:cNvSpPr>
              <p:nvPr/>
            </p:nvSpPr>
            <p:spPr bwMode="auto">
              <a:xfrm>
                <a:off x="2739" y="709"/>
                <a:ext cx="1732" cy="28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4" y="16"/>
                  </a:cxn>
                  <a:cxn ang="0">
                    <a:pos x="126" y="30"/>
                  </a:cxn>
                  <a:cxn ang="0">
                    <a:pos x="188" y="52"/>
                  </a:cxn>
                  <a:cxn ang="0">
                    <a:pos x="224" y="66"/>
                  </a:cxn>
                  <a:cxn ang="0">
                    <a:pos x="260" y="82"/>
                  </a:cxn>
                  <a:cxn ang="0">
                    <a:pos x="296" y="100"/>
                  </a:cxn>
                  <a:cxn ang="0">
                    <a:pos x="334" y="122"/>
                  </a:cxn>
                  <a:cxn ang="0">
                    <a:pos x="374" y="144"/>
                  </a:cxn>
                  <a:cxn ang="0">
                    <a:pos x="414" y="170"/>
                  </a:cxn>
                  <a:cxn ang="0">
                    <a:pos x="456" y="200"/>
                  </a:cxn>
                  <a:cxn ang="0">
                    <a:pos x="496" y="232"/>
                  </a:cxn>
                  <a:cxn ang="0">
                    <a:pos x="536" y="266"/>
                  </a:cxn>
                  <a:cxn ang="0">
                    <a:pos x="576" y="306"/>
                  </a:cxn>
                  <a:cxn ang="0">
                    <a:pos x="616" y="348"/>
                  </a:cxn>
                  <a:cxn ang="0">
                    <a:pos x="654" y="394"/>
                  </a:cxn>
                  <a:cxn ang="0">
                    <a:pos x="692" y="442"/>
                  </a:cxn>
                  <a:cxn ang="0">
                    <a:pos x="728" y="496"/>
                  </a:cxn>
                  <a:cxn ang="0">
                    <a:pos x="762" y="552"/>
                  </a:cxn>
                  <a:cxn ang="0">
                    <a:pos x="794" y="614"/>
                  </a:cxn>
                  <a:cxn ang="0">
                    <a:pos x="824" y="680"/>
                  </a:cxn>
                  <a:cxn ang="0">
                    <a:pos x="852" y="750"/>
                  </a:cxn>
                  <a:cxn ang="0">
                    <a:pos x="876" y="824"/>
                  </a:cxn>
                  <a:cxn ang="0">
                    <a:pos x="898" y="904"/>
                  </a:cxn>
                  <a:cxn ang="0">
                    <a:pos x="916" y="988"/>
                  </a:cxn>
                  <a:cxn ang="0">
                    <a:pos x="930" y="1078"/>
                  </a:cxn>
                  <a:cxn ang="0">
                    <a:pos x="930" y="1078"/>
                  </a:cxn>
                  <a:cxn ang="0">
                    <a:pos x="956" y="1256"/>
                  </a:cxn>
                  <a:cxn ang="0">
                    <a:pos x="986" y="1420"/>
                  </a:cxn>
                  <a:cxn ang="0">
                    <a:pos x="1002" y="1498"/>
                  </a:cxn>
                  <a:cxn ang="0">
                    <a:pos x="1018" y="1572"/>
                  </a:cxn>
                  <a:cxn ang="0">
                    <a:pos x="1034" y="1644"/>
                  </a:cxn>
                  <a:cxn ang="0">
                    <a:pos x="1052" y="1712"/>
                  </a:cxn>
                  <a:cxn ang="0">
                    <a:pos x="1070" y="1778"/>
                  </a:cxn>
                  <a:cxn ang="0">
                    <a:pos x="1088" y="1842"/>
                  </a:cxn>
                  <a:cxn ang="0">
                    <a:pos x="1108" y="1904"/>
                  </a:cxn>
                  <a:cxn ang="0">
                    <a:pos x="1130" y="1962"/>
                  </a:cxn>
                  <a:cxn ang="0">
                    <a:pos x="1150" y="2020"/>
                  </a:cxn>
                  <a:cxn ang="0">
                    <a:pos x="1172" y="2074"/>
                  </a:cxn>
                  <a:cxn ang="0">
                    <a:pos x="1196" y="2126"/>
                  </a:cxn>
                  <a:cxn ang="0">
                    <a:pos x="1220" y="2176"/>
                  </a:cxn>
                  <a:cxn ang="0">
                    <a:pos x="1244" y="2226"/>
                  </a:cxn>
                  <a:cxn ang="0">
                    <a:pos x="1270" y="2272"/>
                  </a:cxn>
                  <a:cxn ang="0">
                    <a:pos x="1296" y="2318"/>
                  </a:cxn>
                  <a:cxn ang="0">
                    <a:pos x="1324" y="2362"/>
                  </a:cxn>
                  <a:cxn ang="0">
                    <a:pos x="1352" y="2404"/>
                  </a:cxn>
                  <a:cxn ang="0">
                    <a:pos x="1382" y="2446"/>
                  </a:cxn>
                  <a:cxn ang="0">
                    <a:pos x="1412" y="2486"/>
                  </a:cxn>
                  <a:cxn ang="0">
                    <a:pos x="1444" y="2526"/>
                  </a:cxn>
                  <a:cxn ang="0">
                    <a:pos x="1476" y="2564"/>
                  </a:cxn>
                  <a:cxn ang="0">
                    <a:pos x="1510" y="2600"/>
                  </a:cxn>
                  <a:cxn ang="0">
                    <a:pos x="1544" y="2638"/>
                  </a:cxn>
                  <a:cxn ang="0">
                    <a:pos x="1580" y="2672"/>
                  </a:cxn>
                  <a:cxn ang="0">
                    <a:pos x="1654" y="2742"/>
                  </a:cxn>
                  <a:cxn ang="0">
                    <a:pos x="1732" y="2810"/>
                  </a:cxn>
                </a:cxnLst>
                <a:rect l="0" t="0" r="r" b="b"/>
                <a:pathLst>
                  <a:path w="1732" h="2810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4" y="16"/>
                    </a:lnTo>
                    <a:lnTo>
                      <a:pt x="126" y="30"/>
                    </a:lnTo>
                    <a:lnTo>
                      <a:pt x="188" y="52"/>
                    </a:lnTo>
                    <a:lnTo>
                      <a:pt x="224" y="66"/>
                    </a:lnTo>
                    <a:lnTo>
                      <a:pt x="260" y="82"/>
                    </a:lnTo>
                    <a:lnTo>
                      <a:pt x="296" y="100"/>
                    </a:lnTo>
                    <a:lnTo>
                      <a:pt x="334" y="122"/>
                    </a:lnTo>
                    <a:lnTo>
                      <a:pt x="374" y="144"/>
                    </a:lnTo>
                    <a:lnTo>
                      <a:pt x="414" y="170"/>
                    </a:lnTo>
                    <a:lnTo>
                      <a:pt x="456" y="200"/>
                    </a:lnTo>
                    <a:lnTo>
                      <a:pt x="496" y="232"/>
                    </a:lnTo>
                    <a:lnTo>
                      <a:pt x="536" y="266"/>
                    </a:lnTo>
                    <a:lnTo>
                      <a:pt x="576" y="306"/>
                    </a:lnTo>
                    <a:lnTo>
                      <a:pt x="616" y="348"/>
                    </a:lnTo>
                    <a:lnTo>
                      <a:pt x="654" y="394"/>
                    </a:lnTo>
                    <a:lnTo>
                      <a:pt x="692" y="442"/>
                    </a:lnTo>
                    <a:lnTo>
                      <a:pt x="728" y="496"/>
                    </a:lnTo>
                    <a:lnTo>
                      <a:pt x="762" y="552"/>
                    </a:lnTo>
                    <a:lnTo>
                      <a:pt x="794" y="614"/>
                    </a:lnTo>
                    <a:lnTo>
                      <a:pt x="824" y="680"/>
                    </a:lnTo>
                    <a:lnTo>
                      <a:pt x="852" y="750"/>
                    </a:lnTo>
                    <a:lnTo>
                      <a:pt x="876" y="824"/>
                    </a:lnTo>
                    <a:lnTo>
                      <a:pt x="898" y="904"/>
                    </a:lnTo>
                    <a:lnTo>
                      <a:pt x="916" y="988"/>
                    </a:lnTo>
                    <a:lnTo>
                      <a:pt x="930" y="1078"/>
                    </a:lnTo>
                    <a:lnTo>
                      <a:pt x="930" y="1078"/>
                    </a:lnTo>
                    <a:lnTo>
                      <a:pt x="956" y="1256"/>
                    </a:lnTo>
                    <a:lnTo>
                      <a:pt x="986" y="1420"/>
                    </a:lnTo>
                    <a:lnTo>
                      <a:pt x="1002" y="1498"/>
                    </a:lnTo>
                    <a:lnTo>
                      <a:pt x="1018" y="1572"/>
                    </a:lnTo>
                    <a:lnTo>
                      <a:pt x="1034" y="1644"/>
                    </a:lnTo>
                    <a:lnTo>
                      <a:pt x="1052" y="1712"/>
                    </a:lnTo>
                    <a:lnTo>
                      <a:pt x="1070" y="1778"/>
                    </a:lnTo>
                    <a:lnTo>
                      <a:pt x="1088" y="1842"/>
                    </a:lnTo>
                    <a:lnTo>
                      <a:pt x="1108" y="1904"/>
                    </a:lnTo>
                    <a:lnTo>
                      <a:pt x="1130" y="1962"/>
                    </a:lnTo>
                    <a:lnTo>
                      <a:pt x="1150" y="2020"/>
                    </a:lnTo>
                    <a:lnTo>
                      <a:pt x="1172" y="2074"/>
                    </a:lnTo>
                    <a:lnTo>
                      <a:pt x="1196" y="2126"/>
                    </a:lnTo>
                    <a:lnTo>
                      <a:pt x="1220" y="2176"/>
                    </a:lnTo>
                    <a:lnTo>
                      <a:pt x="1244" y="2226"/>
                    </a:lnTo>
                    <a:lnTo>
                      <a:pt x="1270" y="2272"/>
                    </a:lnTo>
                    <a:lnTo>
                      <a:pt x="1296" y="2318"/>
                    </a:lnTo>
                    <a:lnTo>
                      <a:pt x="1324" y="2362"/>
                    </a:lnTo>
                    <a:lnTo>
                      <a:pt x="1352" y="2404"/>
                    </a:lnTo>
                    <a:lnTo>
                      <a:pt x="1382" y="2446"/>
                    </a:lnTo>
                    <a:lnTo>
                      <a:pt x="1412" y="2486"/>
                    </a:lnTo>
                    <a:lnTo>
                      <a:pt x="1444" y="2526"/>
                    </a:lnTo>
                    <a:lnTo>
                      <a:pt x="1476" y="2564"/>
                    </a:lnTo>
                    <a:lnTo>
                      <a:pt x="1510" y="2600"/>
                    </a:lnTo>
                    <a:lnTo>
                      <a:pt x="1544" y="2638"/>
                    </a:lnTo>
                    <a:lnTo>
                      <a:pt x="1580" y="2672"/>
                    </a:lnTo>
                    <a:lnTo>
                      <a:pt x="1654" y="2742"/>
                    </a:lnTo>
                    <a:lnTo>
                      <a:pt x="1732" y="2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2" name="Freeform 183"/>
              <p:cNvSpPr>
                <a:spLocks/>
              </p:cNvSpPr>
              <p:nvPr/>
            </p:nvSpPr>
            <p:spPr bwMode="auto">
              <a:xfrm>
                <a:off x="2714" y="731"/>
                <a:ext cx="1822" cy="27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76" y="12"/>
                  </a:cxn>
                  <a:cxn ang="0">
                    <a:pos x="128" y="26"/>
                  </a:cxn>
                  <a:cxn ang="0">
                    <a:pos x="190" y="46"/>
                  </a:cxn>
                  <a:cxn ang="0">
                    <a:pos x="226" y="58"/>
                  </a:cxn>
                  <a:cxn ang="0">
                    <a:pos x="262" y="72"/>
                  </a:cxn>
                  <a:cxn ang="0">
                    <a:pos x="300" y="90"/>
                  </a:cxn>
                  <a:cxn ang="0">
                    <a:pos x="340" y="110"/>
                  </a:cxn>
                  <a:cxn ang="0">
                    <a:pos x="380" y="132"/>
                  </a:cxn>
                  <a:cxn ang="0">
                    <a:pos x="420" y="156"/>
                  </a:cxn>
                  <a:cxn ang="0">
                    <a:pos x="462" y="184"/>
                  </a:cxn>
                  <a:cxn ang="0">
                    <a:pos x="504" y="214"/>
                  </a:cxn>
                  <a:cxn ang="0">
                    <a:pos x="546" y="248"/>
                  </a:cxn>
                  <a:cxn ang="0">
                    <a:pos x="588" y="286"/>
                  </a:cxn>
                  <a:cxn ang="0">
                    <a:pos x="628" y="326"/>
                  </a:cxn>
                  <a:cxn ang="0">
                    <a:pos x="668" y="370"/>
                  </a:cxn>
                  <a:cxn ang="0">
                    <a:pos x="708" y="418"/>
                  </a:cxn>
                  <a:cxn ang="0">
                    <a:pos x="744" y="470"/>
                  </a:cxn>
                  <a:cxn ang="0">
                    <a:pos x="780" y="526"/>
                  </a:cxn>
                  <a:cxn ang="0">
                    <a:pos x="814" y="588"/>
                  </a:cxn>
                  <a:cxn ang="0">
                    <a:pos x="846" y="652"/>
                  </a:cxn>
                  <a:cxn ang="0">
                    <a:pos x="876" y="722"/>
                  </a:cxn>
                  <a:cxn ang="0">
                    <a:pos x="904" y="796"/>
                  </a:cxn>
                  <a:cxn ang="0">
                    <a:pos x="928" y="876"/>
                  </a:cxn>
                  <a:cxn ang="0">
                    <a:pos x="948" y="960"/>
                  </a:cxn>
                  <a:cxn ang="0">
                    <a:pos x="966" y="1048"/>
                  </a:cxn>
                  <a:cxn ang="0">
                    <a:pos x="966" y="1048"/>
                  </a:cxn>
                  <a:cxn ang="0">
                    <a:pos x="998" y="1226"/>
                  </a:cxn>
                  <a:cxn ang="0">
                    <a:pos x="1032" y="1390"/>
                  </a:cxn>
                  <a:cxn ang="0">
                    <a:pos x="1050" y="1468"/>
                  </a:cxn>
                  <a:cxn ang="0">
                    <a:pos x="1068" y="1542"/>
                  </a:cxn>
                  <a:cxn ang="0">
                    <a:pos x="1086" y="1614"/>
                  </a:cxn>
                  <a:cxn ang="0">
                    <a:pos x="1106" y="1682"/>
                  </a:cxn>
                  <a:cxn ang="0">
                    <a:pos x="1126" y="1748"/>
                  </a:cxn>
                  <a:cxn ang="0">
                    <a:pos x="1148" y="1812"/>
                  </a:cxn>
                  <a:cxn ang="0">
                    <a:pos x="1170" y="1872"/>
                  </a:cxn>
                  <a:cxn ang="0">
                    <a:pos x="1192" y="1930"/>
                  </a:cxn>
                  <a:cxn ang="0">
                    <a:pos x="1214" y="1988"/>
                  </a:cxn>
                  <a:cxn ang="0">
                    <a:pos x="1238" y="2042"/>
                  </a:cxn>
                  <a:cxn ang="0">
                    <a:pos x="1264" y="2094"/>
                  </a:cxn>
                  <a:cxn ang="0">
                    <a:pos x="1288" y="2144"/>
                  </a:cxn>
                  <a:cxn ang="0">
                    <a:pos x="1316" y="2192"/>
                  </a:cxn>
                  <a:cxn ang="0">
                    <a:pos x="1342" y="2238"/>
                  </a:cxn>
                  <a:cxn ang="0">
                    <a:pos x="1370" y="2282"/>
                  </a:cxn>
                  <a:cxn ang="0">
                    <a:pos x="1400" y="2326"/>
                  </a:cxn>
                  <a:cxn ang="0">
                    <a:pos x="1428" y="2368"/>
                  </a:cxn>
                  <a:cxn ang="0">
                    <a:pos x="1460" y="2408"/>
                  </a:cxn>
                  <a:cxn ang="0">
                    <a:pos x="1492" y="2448"/>
                  </a:cxn>
                  <a:cxn ang="0">
                    <a:pos x="1524" y="2486"/>
                  </a:cxn>
                  <a:cxn ang="0">
                    <a:pos x="1558" y="2522"/>
                  </a:cxn>
                  <a:cxn ang="0">
                    <a:pos x="1592" y="2558"/>
                  </a:cxn>
                  <a:cxn ang="0">
                    <a:pos x="1628" y="2594"/>
                  </a:cxn>
                  <a:cxn ang="0">
                    <a:pos x="1664" y="2628"/>
                  </a:cxn>
                  <a:cxn ang="0">
                    <a:pos x="1742" y="2696"/>
                  </a:cxn>
                  <a:cxn ang="0">
                    <a:pos x="1822" y="2760"/>
                  </a:cxn>
                </a:cxnLst>
                <a:rect l="0" t="0" r="r" b="b"/>
                <a:pathLst>
                  <a:path w="1822" h="2760">
                    <a:moveTo>
                      <a:pt x="0" y="0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76" y="12"/>
                    </a:lnTo>
                    <a:lnTo>
                      <a:pt x="128" y="26"/>
                    </a:lnTo>
                    <a:lnTo>
                      <a:pt x="190" y="46"/>
                    </a:lnTo>
                    <a:lnTo>
                      <a:pt x="226" y="58"/>
                    </a:lnTo>
                    <a:lnTo>
                      <a:pt x="262" y="72"/>
                    </a:lnTo>
                    <a:lnTo>
                      <a:pt x="300" y="90"/>
                    </a:lnTo>
                    <a:lnTo>
                      <a:pt x="340" y="110"/>
                    </a:lnTo>
                    <a:lnTo>
                      <a:pt x="380" y="132"/>
                    </a:lnTo>
                    <a:lnTo>
                      <a:pt x="420" y="156"/>
                    </a:lnTo>
                    <a:lnTo>
                      <a:pt x="462" y="184"/>
                    </a:lnTo>
                    <a:lnTo>
                      <a:pt x="504" y="214"/>
                    </a:lnTo>
                    <a:lnTo>
                      <a:pt x="546" y="248"/>
                    </a:lnTo>
                    <a:lnTo>
                      <a:pt x="588" y="286"/>
                    </a:lnTo>
                    <a:lnTo>
                      <a:pt x="628" y="326"/>
                    </a:lnTo>
                    <a:lnTo>
                      <a:pt x="668" y="370"/>
                    </a:lnTo>
                    <a:lnTo>
                      <a:pt x="708" y="418"/>
                    </a:lnTo>
                    <a:lnTo>
                      <a:pt x="744" y="470"/>
                    </a:lnTo>
                    <a:lnTo>
                      <a:pt x="780" y="526"/>
                    </a:lnTo>
                    <a:lnTo>
                      <a:pt x="814" y="588"/>
                    </a:lnTo>
                    <a:lnTo>
                      <a:pt x="846" y="652"/>
                    </a:lnTo>
                    <a:lnTo>
                      <a:pt x="876" y="722"/>
                    </a:lnTo>
                    <a:lnTo>
                      <a:pt x="904" y="796"/>
                    </a:lnTo>
                    <a:lnTo>
                      <a:pt x="928" y="876"/>
                    </a:lnTo>
                    <a:lnTo>
                      <a:pt x="948" y="960"/>
                    </a:lnTo>
                    <a:lnTo>
                      <a:pt x="966" y="1048"/>
                    </a:lnTo>
                    <a:lnTo>
                      <a:pt x="966" y="1048"/>
                    </a:lnTo>
                    <a:lnTo>
                      <a:pt x="998" y="1226"/>
                    </a:lnTo>
                    <a:lnTo>
                      <a:pt x="1032" y="1390"/>
                    </a:lnTo>
                    <a:lnTo>
                      <a:pt x="1050" y="1468"/>
                    </a:lnTo>
                    <a:lnTo>
                      <a:pt x="1068" y="1542"/>
                    </a:lnTo>
                    <a:lnTo>
                      <a:pt x="1086" y="1614"/>
                    </a:lnTo>
                    <a:lnTo>
                      <a:pt x="1106" y="1682"/>
                    </a:lnTo>
                    <a:lnTo>
                      <a:pt x="1126" y="1748"/>
                    </a:lnTo>
                    <a:lnTo>
                      <a:pt x="1148" y="1812"/>
                    </a:lnTo>
                    <a:lnTo>
                      <a:pt x="1170" y="1872"/>
                    </a:lnTo>
                    <a:lnTo>
                      <a:pt x="1192" y="1930"/>
                    </a:lnTo>
                    <a:lnTo>
                      <a:pt x="1214" y="1988"/>
                    </a:lnTo>
                    <a:lnTo>
                      <a:pt x="1238" y="2042"/>
                    </a:lnTo>
                    <a:lnTo>
                      <a:pt x="1264" y="2094"/>
                    </a:lnTo>
                    <a:lnTo>
                      <a:pt x="1288" y="2144"/>
                    </a:lnTo>
                    <a:lnTo>
                      <a:pt x="1316" y="2192"/>
                    </a:lnTo>
                    <a:lnTo>
                      <a:pt x="1342" y="2238"/>
                    </a:lnTo>
                    <a:lnTo>
                      <a:pt x="1370" y="2282"/>
                    </a:lnTo>
                    <a:lnTo>
                      <a:pt x="1400" y="2326"/>
                    </a:lnTo>
                    <a:lnTo>
                      <a:pt x="1428" y="2368"/>
                    </a:lnTo>
                    <a:lnTo>
                      <a:pt x="1460" y="2408"/>
                    </a:lnTo>
                    <a:lnTo>
                      <a:pt x="1492" y="2448"/>
                    </a:lnTo>
                    <a:lnTo>
                      <a:pt x="1524" y="2486"/>
                    </a:lnTo>
                    <a:lnTo>
                      <a:pt x="1558" y="2522"/>
                    </a:lnTo>
                    <a:lnTo>
                      <a:pt x="1592" y="2558"/>
                    </a:lnTo>
                    <a:lnTo>
                      <a:pt x="1628" y="2594"/>
                    </a:lnTo>
                    <a:lnTo>
                      <a:pt x="1664" y="2628"/>
                    </a:lnTo>
                    <a:lnTo>
                      <a:pt x="1742" y="2696"/>
                    </a:lnTo>
                    <a:lnTo>
                      <a:pt x="1822" y="27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3" name="Freeform 184"/>
              <p:cNvSpPr>
                <a:spLocks/>
              </p:cNvSpPr>
              <p:nvPr/>
            </p:nvSpPr>
            <p:spPr bwMode="auto">
              <a:xfrm>
                <a:off x="2693" y="755"/>
                <a:ext cx="1911" cy="27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74" y="10"/>
                  </a:cxn>
                  <a:cxn ang="0">
                    <a:pos x="128" y="22"/>
                  </a:cxn>
                  <a:cxn ang="0">
                    <a:pos x="192" y="38"/>
                  </a:cxn>
                  <a:cxn ang="0">
                    <a:pos x="226" y="50"/>
                  </a:cxn>
                  <a:cxn ang="0">
                    <a:pos x="264" y="64"/>
                  </a:cxn>
                  <a:cxn ang="0">
                    <a:pos x="302" y="80"/>
                  </a:cxn>
                  <a:cxn ang="0">
                    <a:pos x="342" y="98"/>
                  </a:cxn>
                  <a:cxn ang="0">
                    <a:pos x="384" y="118"/>
                  </a:cxn>
                  <a:cxn ang="0">
                    <a:pos x="426" y="142"/>
                  </a:cxn>
                  <a:cxn ang="0">
                    <a:pos x="468" y="168"/>
                  </a:cxn>
                  <a:cxn ang="0">
                    <a:pos x="510" y="196"/>
                  </a:cxn>
                  <a:cxn ang="0">
                    <a:pos x="554" y="228"/>
                  </a:cxn>
                  <a:cxn ang="0">
                    <a:pos x="596" y="264"/>
                  </a:cxn>
                  <a:cxn ang="0">
                    <a:pos x="638" y="304"/>
                  </a:cxn>
                  <a:cxn ang="0">
                    <a:pos x="680" y="346"/>
                  </a:cxn>
                  <a:cxn ang="0">
                    <a:pos x="720" y="394"/>
                  </a:cxn>
                  <a:cxn ang="0">
                    <a:pos x="760" y="444"/>
                  </a:cxn>
                  <a:cxn ang="0">
                    <a:pos x="798" y="500"/>
                  </a:cxn>
                  <a:cxn ang="0">
                    <a:pos x="834" y="560"/>
                  </a:cxn>
                  <a:cxn ang="0">
                    <a:pos x="868" y="624"/>
                  </a:cxn>
                  <a:cxn ang="0">
                    <a:pos x="900" y="692"/>
                  </a:cxn>
                  <a:cxn ang="0">
                    <a:pos x="928" y="766"/>
                  </a:cxn>
                  <a:cxn ang="0">
                    <a:pos x="954" y="844"/>
                  </a:cxn>
                  <a:cxn ang="0">
                    <a:pos x="978" y="928"/>
                  </a:cxn>
                  <a:cxn ang="0">
                    <a:pos x="998" y="1018"/>
                  </a:cxn>
                  <a:cxn ang="0">
                    <a:pos x="998" y="1018"/>
                  </a:cxn>
                  <a:cxn ang="0">
                    <a:pos x="1036" y="1196"/>
                  </a:cxn>
                  <a:cxn ang="0">
                    <a:pos x="1074" y="1360"/>
                  </a:cxn>
                  <a:cxn ang="0">
                    <a:pos x="1096" y="1436"/>
                  </a:cxn>
                  <a:cxn ang="0">
                    <a:pos x="1116" y="1510"/>
                  </a:cxn>
                  <a:cxn ang="0">
                    <a:pos x="1138" y="1582"/>
                  </a:cxn>
                  <a:cxn ang="0">
                    <a:pos x="1160" y="1650"/>
                  </a:cxn>
                  <a:cxn ang="0">
                    <a:pos x="1182" y="1716"/>
                  </a:cxn>
                  <a:cxn ang="0">
                    <a:pos x="1204" y="1778"/>
                  </a:cxn>
                  <a:cxn ang="0">
                    <a:pos x="1228" y="1838"/>
                  </a:cxn>
                  <a:cxn ang="0">
                    <a:pos x="1252" y="1896"/>
                  </a:cxn>
                  <a:cxn ang="0">
                    <a:pos x="1278" y="1952"/>
                  </a:cxn>
                  <a:cxn ang="0">
                    <a:pos x="1302" y="2006"/>
                  </a:cxn>
                  <a:cxn ang="0">
                    <a:pos x="1328" y="2058"/>
                  </a:cxn>
                  <a:cxn ang="0">
                    <a:pos x="1356" y="2106"/>
                  </a:cxn>
                  <a:cxn ang="0">
                    <a:pos x="1384" y="2154"/>
                  </a:cxn>
                  <a:cxn ang="0">
                    <a:pos x="1412" y="2200"/>
                  </a:cxn>
                  <a:cxn ang="0">
                    <a:pos x="1442" y="2244"/>
                  </a:cxn>
                  <a:cxn ang="0">
                    <a:pos x="1472" y="2286"/>
                  </a:cxn>
                  <a:cxn ang="0">
                    <a:pos x="1504" y="2326"/>
                  </a:cxn>
                  <a:cxn ang="0">
                    <a:pos x="1536" y="2366"/>
                  </a:cxn>
                  <a:cxn ang="0">
                    <a:pos x="1568" y="2404"/>
                  </a:cxn>
                  <a:cxn ang="0">
                    <a:pos x="1602" y="2442"/>
                  </a:cxn>
                  <a:cxn ang="0">
                    <a:pos x="1636" y="2478"/>
                  </a:cxn>
                  <a:cxn ang="0">
                    <a:pos x="1672" y="2512"/>
                  </a:cxn>
                  <a:cxn ang="0">
                    <a:pos x="1710" y="2546"/>
                  </a:cxn>
                  <a:cxn ang="0">
                    <a:pos x="1748" y="2580"/>
                  </a:cxn>
                  <a:cxn ang="0">
                    <a:pos x="1826" y="2644"/>
                  </a:cxn>
                  <a:cxn ang="0">
                    <a:pos x="1910" y="2708"/>
                  </a:cxn>
                </a:cxnLst>
                <a:rect l="0" t="0" r="r" b="b"/>
                <a:pathLst>
                  <a:path w="1910" h="2708">
                    <a:moveTo>
                      <a:pt x="0" y="0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74" y="10"/>
                    </a:lnTo>
                    <a:lnTo>
                      <a:pt x="128" y="22"/>
                    </a:lnTo>
                    <a:lnTo>
                      <a:pt x="192" y="38"/>
                    </a:lnTo>
                    <a:lnTo>
                      <a:pt x="226" y="50"/>
                    </a:lnTo>
                    <a:lnTo>
                      <a:pt x="264" y="64"/>
                    </a:lnTo>
                    <a:lnTo>
                      <a:pt x="302" y="80"/>
                    </a:lnTo>
                    <a:lnTo>
                      <a:pt x="342" y="98"/>
                    </a:lnTo>
                    <a:lnTo>
                      <a:pt x="384" y="118"/>
                    </a:lnTo>
                    <a:lnTo>
                      <a:pt x="426" y="142"/>
                    </a:lnTo>
                    <a:lnTo>
                      <a:pt x="468" y="168"/>
                    </a:lnTo>
                    <a:lnTo>
                      <a:pt x="510" y="196"/>
                    </a:lnTo>
                    <a:lnTo>
                      <a:pt x="554" y="228"/>
                    </a:lnTo>
                    <a:lnTo>
                      <a:pt x="596" y="264"/>
                    </a:lnTo>
                    <a:lnTo>
                      <a:pt x="638" y="304"/>
                    </a:lnTo>
                    <a:lnTo>
                      <a:pt x="680" y="346"/>
                    </a:lnTo>
                    <a:lnTo>
                      <a:pt x="720" y="394"/>
                    </a:lnTo>
                    <a:lnTo>
                      <a:pt x="760" y="444"/>
                    </a:lnTo>
                    <a:lnTo>
                      <a:pt x="798" y="500"/>
                    </a:lnTo>
                    <a:lnTo>
                      <a:pt x="834" y="560"/>
                    </a:lnTo>
                    <a:lnTo>
                      <a:pt x="868" y="624"/>
                    </a:lnTo>
                    <a:lnTo>
                      <a:pt x="900" y="692"/>
                    </a:lnTo>
                    <a:lnTo>
                      <a:pt x="928" y="766"/>
                    </a:lnTo>
                    <a:lnTo>
                      <a:pt x="954" y="844"/>
                    </a:lnTo>
                    <a:lnTo>
                      <a:pt x="978" y="928"/>
                    </a:lnTo>
                    <a:lnTo>
                      <a:pt x="998" y="1018"/>
                    </a:lnTo>
                    <a:lnTo>
                      <a:pt x="998" y="1018"/>
                    </a:lnTo>
                    <a:lnTo>
                      <a:pt x="1036" y="1196"/>
                    </a:lnTo>
                    <a:lnTo>
                      <a:pt x="1074" y="1360"/>
                    </a:lnTo>
                    <a:lnTo>
                      <a:pt x="1096" y="1436"/>
                    </a:lnTo>
                    <a:lnTo>
                      <a:pt x="1116" y="1510"/>
                    </a:lnTo>
                    <a:lnTo>
                      <a:pt x="1138" y="1582"/>
                    </a:lnTo>
                    <a:lnTo>
                      <a:pt x="1160" y="1650"/>
                    </a:lnTo>
                    <a:lnTo>
                      <a:pt x="1182" y="1716"/>
                    </a:lnTo>
                    <a:lnTo>
                      <a:pt x="1204" y="1778"/>
                    </a:lnTo>
                    <a:lnTo>
                      <a:pt x="1228" y="1838"/>
                    </a:lnTo>
                    <a:lnTo>
                      <a:pt x="1252" y="1896"/>
                    </a:lnTo>
                    <a:lnTo>
                      <a:pt x="1278" y="1952"/>
                    </a:lnTo>
                    <a:lnTo>
                      <a:pt x="1302" y="2006"/>
                    </a:lnTo>
                    <a:lnTo>
                      <a:pt x="1328" y="2058"/>
                    </a:lnTo>
                    <a:lnTo>
                      <a:pt x="1356" y="2106"/>
                    </a:lnTo>
                    <a:lnTo>
                      <a:pt x="1384" y="2154"/>
                    </a:lnTo>
                    <a:lnTo>
                      <a:pt x="1412" y="2200"/>
                    </a:lnTo>
                    <a:lnTo>
                      <a:pt x="1442" y="2244"/>
                    </a:lnTo>
                    <a:lnTo>
                      <a:pt x="1472" y="2286"/>
                    </a:lnTo>
                    <a:lnTo>
                      <a:pt x="1504" y="2326"/>
                    </a:lnTo>
                    <a:lnTo>
                      <a:pt x="1536" y="2366"/>
                    </a:lnTo>
                    <a:lnTo>
                      <a:pt x="1568" y="2404"/>
                    </a:lnTo>
                    <a:lnTo>
                      <a:pt x="1602" y="2442"/>
                    </a:lnTo>
                    <a:lnTo>
                      <a:pt x="1636" y="2478"/>
                    </a:lnTo>
                    <a:lnTo>
                      <a:pt x="1672" y="2512"/>
                    </a:lnTo>
                    <a:lnTo>
                      <a:pt x="1710" y="2546"/>
                    </a:lnTo>
                    <a:lnTo>
                      <a:pt x="1748" y="2580"/>
                    </a:lnTo>
                    <a:lnTo>
                      <a:pt x="1826" y="2644"/>
                    </a:lnTo>
                    <a:lnTo>
                      <a:pt x="1910" y="27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4" name="Freeform 185"/>
              <p:cNvSpPr>
                <a:spLocks/>
              </p:cNvSpPr>
              <p:nvPr/>
            </p:nvSpPr>
            <p:spPr bwMode="auto">
              <a:xfrm>
                <a:off x="2671" y="783"/>
                <a:ext cx="1996" cy="2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74" y="6"/>
                  </a:cxn>
                  <a:cxn ang="0">
                    <a:pos x="128" y="16"/>
                  </a:cxn>
                  <a:cxn ang="0">
                    <a:pos x="192" y="30"/>
                  </a:cxn>
                  <a:cxn ang="0">
                    <a:pos x="228" y="40"/>
                  </a:cxn>
                  <a:cxn ang="0">
                    <a:pos x="266" y="52"/>
                  </a:cxn>
                  <a:cxn ang="0">
                    <a:pos x="306" y="66"/>
                  </a:cxn>
                  <a:cxn ang="0">
                    <a:pos x="346" y="84"/>
                  </a:cxn>
                  <a:cxn ang="0">
                    <a:pos x="388" y="102"/>
                  </a:cxn>
                  <a:cxn ang="0">
                    <a:pos x="430" y="124"/>
                  </a:cxn>
                  <a:cxn ang="0">
                    <a:pos x="474" y="148"/>
                  </a:cxn>
                  <a:cxn ang="0">
                    <a:pos x="518" y="176"/>
                  </a:cxn>
                  <a:cxn ang="0">
                    <a:pos x="562" y="208"/>
                  </a:cxn>
                  <a:cxn ang="0">
                    <a:pos x="606" y="242"/>
                  </a:cxn>
                  <a:cxn ang="0">
                    <a:pos x="648" y="280"/>
                  </a:cxn>
                  <a:cxn ang="0">
                    <a:pos x="692" y="322"/>
                  </a:cxn>
                  <a:cxn ang="0">
                    <a:pos x="734" y="366"/>
                  </a:cxn>
                  <a:cxn ang="0">
                    <a:pos x="774" y="416"/>
                  </a:cxn>
                  <a:cxn ang="0">
                    <a:pos x="814" y="470"/>
                  </a:cxn>
                  <a:cxn ang="0">
                    <a:pos x="852" y="528"/>
                  </a:cxn>
                  <a:cxn ang="0">
                    <a:pos x="888" y="592"/>
                  </a:cxn>
                  <a:cxn ang="0">
                    <a:pos x="922" y="660"/>
                  </a:cxn>
                  <a:cxn ang="0">
                    <a:pos x="954" y="734"/>
                  </a:cxn>
                  <a:cxn ang="0">
                    <a:pos x="982" y="812"/>
                  </a:cxn>
                  <a:cxn ang="0">
                    <a:pos x="1008" y="894"/>
                  </a:cxn>
                  <a:cxn ang="0">
                    <a:pos x="1032" y="984"/>
                  </a:cxn>
                  <a:cxn ang="0">
                    <a:pos x="1032" y="984"/>
                  </a:cxn>
                  <a:cxn ang="0">
                    <a:pos x="1074" y="1160"/>
                  </a:cxn>
                  <a:cxn ang="0">
                    <a:pos x="1118" y="1324"/>
                  </a:cxn>
                  <a:cxn ang="0">
                    <a:pos x="1142" y="1402"/>
                  </a:cxn>
                  <a:cxn ang="0">
                    <a:pos x="1164" y="1474"/>
                  </a:cxn>
                  <a:cxn ang="0">
                    <a:pos x="1188" y="1546"/>
                  </a:cxn>
                  <a:cxn ang="0">
                    <a:pos x="1212" y="1614"/>
                  </a:cxn>
                  <a:cxn ang="0">
                    <a:pos x="1236" y="1678"/>
                  </a:cxn>
                  <a:cxn ang="0">
                    <a:pos x="1262" y="1742"/>
                  </a:cxn>
                  <a:cxn ang="0">
                    <a:pos x="1286" y="1800"/>
                  </a:cxn>
                  <a:cxn ang="0">
                    <a:pos x="1312" y="1858"/>
                  </a:cxn>
                  <a:cxn ang="0">
                    <a:pos x="1340" y="1914"/>
                  </a:cxn>
                  <a:cxn ang="0">
                    <a:pos x="1366" y="1966"/>
                  </a:cxn>
                  <a:cxn ang="0">
                    <a:pos x="1394" y="2016"/>
                  </a:cxn>
                  <a:cxn ang="0">
                    <a:pos x="1424" y="2066"/>
                  </a:cxn>
                  <a:cxn ang="0">
                    <a:pos x="1452" y="2112"/>
                  </a:cxn>
                  <a:cxn ang="0">
                    <a:pos x="1482" y="2156"/>
                  </a:cxn>
                  <a:cxn ang="0">
                    <a:pos x="1514" y="2200"/>
                  </a:cxn>
                  <a:cxn ang="0">
                    <a:pos x="1544" y="2242"/>
                  </a:cxn>
                  <a:cxn ang="0">
                    <a:pos x="1578" y="2282"/>
                  </a:cxn>
                  <a:cxn ang="0">
                    <a:pos x="1610" y="2320"/>
                  </a:cxn>
                  <a:cxn ang="0">
                    <a:pos x="1644" y="2356"/>
                  </a:cxn>
                  <a:cxn ang="0">
                    <a:pos x="1680" y="2392"/>
                  </a:cxn>
                  <a:cxn ang="0">
                    <a:pos x="1716" y="2428"/>
                  </a:cxn>
                  <a:cxn ang="0">
                    <a:pos x="1752" y="2462"/>
                  </a:cxn>
                  <a:cxn ang="0">
                    <a:pos x="1790" y="2494"/>
                  </a:cxn>
                  <a:cxn ang="0">
                    <a:pos x="1830" y="2526"/>
                  </a:cxn>
                  <a:cxn ang="0">
                    <a:pos x="1910" y="2588"/>
                  </a:cxn>
                  <a:cxn ang="0">
                    <a:pos x="1996" y="2648"/>
                  </a:cxn>
                </a:cxnLst>
                <a:rect l="0" t="0" r="r" b="b"/>
                <a:pathLst>
                  <a:path w="1996" h="2648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74" y="6"/>
                    </a:lnTo>
                    <a:lnTo>
                      <a:pt x="128" y="16"/>
                    </a:lnTo>
                    <a:lnTo>
                      <a:pt x="192" y="30"/>
                    </a:lnTo>
                    <a:lnTo>
                      <a:pt x="228" y="40"/>
                    </a:lnTo>
                    <a:lnTo>
                      <a:pt x="266" y="52"/>
                    </a:lnTo>
                    <a:lnTo>
                      <a:pt x="306" y="66"/>
                    </a:lnTo>
                    <a:lnTo>
                      <a:pt x="346" y="84"/>
                    </a:lnTo>
                    <a:lnTo>
                      <a:pt x="388" y="102"/>
                    </a:lnTo>
                    <a:lnTo>
                      <a:pt x="430" y="124"/>
                    </a:lnTo>
                    <a:lnTo>
                      <a:pt x="474" y="148"/>
                    </a:lnTo>
                    <a:lnTo>
                      <a:pt x="518" y="176"/>
                    </a:lnTo>
                    <a:lnTo>
                      <a:pt x="562" y="208"/>
                    </a:lnTo>
                    <a:lnTo>
                      <a:pt x="606" y="242"/>
                    </a:lnTo>
                    <a:lnTo>
                      <a:pt x="648" y="280"/>
                    </a:lnTo>
                    <a:lnTo>
                      <a:pt x="692" y="322"/>
                    </a:lnTo>
                    <a:lnTo>
                      <a:pt x="734" y="366"/>
                    </a:lnTo>
                    <a:lnTo>
                      <a:pt x="774" y="416"/>
                    </a:lnTo>
                    <a:lnTo>
                      <a:pt x="814" y="470"/>
                    </a:lnTo>
                    <a:lnTo>
                      <a:pt x="852" y="528"/>
                    </a:lnTo>
                    <a:lnTo>
                      <a:pt x="888" y="592"/>
                    </a:lnTo>
                    <a:lnTo>
                      <a:pt x="922" y="660"/>
                    </a:lnTo>
                    <a:lnTo>
                      <a:pt x="954" y="734"/>
                    </a:lnTo>
                    <a:lnTo>
                      <a:pt x="982" y="812"/>
                    </a:lnTo>
                    <a:lnTo>
                      <a:pt x="1008" y="894"/>
                    </a:lnTo>
                    <a:lnTo>
                      <a:pt x="1032" y="984"/>
                    </a:lnTo>
                    <a:lnTo>
                      <a:pt x="1032" y="984"/>
                    </a:lnTo>
                    <a:lnTo>
                      <a:pt x="1074" y="1160"/>
                    </a:lnTo>
                    <a:lnTo>
                      <a:pt x="1118" y="1324"/>
                    </a:lnTo>
                    <a:lnTo>
                      <a:pt x="1142" y="1402"/>
                    </a:lnTo>
                    <a:lnTo>
                      <a:pt x="1164" y="1474"/>
                    </a:lnTo>
                    <a:lnTo>
                      <a:pt x="1188" y="1546"/>
                    </a:lnTo>
                    <a:lnTo>
                      <a:pt x="1212" y="1614"/>
                    </a:lnTo>
                    <a:lnTo>
                      <a:pt x="1236" y="1678"/>
                    </a:lnTo>
                    <a:lnTo>
                      <a:pt x="1262" y="1742"/>
                    </a:lnTo>
                    <a:lnTo>
                      <a:pt x="1286" y="1800"/>
                    </a:lnTo>
                    <a:lnTo>
                      <a:pt x="1312" y="1858"/>
                    </a:lnTo>
                    <a:lnTo>
                      <a:pt x="1340" y="1914"/>
                    </a:lnTo>
                    <a:lnTo>
                      <a:pt x="1366" y="1966"/>
                    </a:lnTo>
                    <a:lnTo>
                      <a:pt x="1394" y="2016"/>
                    </a:lnTo>
                    <a:lnTo>
                      <a:pt x="1424" y="2066"/>
                    </a:lnTo>
                    <a:lnTo>
                      <a:pt x="1452" y="2112"/>
                    </a:lnTo>
                    <a:lnTo>
                      <a:pt x="1482" y="2156"/>
                    </a:lnTo>
                    <a:lnTo>
                      <a:pt x="1514" y="2200"/>
                    </a:lnTo>
                    <a:lnTo>
                      <a:pt x="1544" y="2242"/>
                    </a:lnTo>
                    <a:lnTo>
                      <a:pt x="1578" y="2282"/>
                    </a:lnTo>
                    <a:lnTo>
                      <a:pt x="1610" y="2320"/>
                    </a:lnTo>
                    <a:lnTo>
                      <a:pt x="1644" y="2356"/>
                    </a:lnTo>
                    <a:lnTo>
                      <a:pt x="1680" y="2392"/>
                    </a:lnTo>
                    <a:lnTo>
                      <a:pt x="1716" y="2428"/>
                    </a:lnTo>
                    <a:lnTo>
                      <a:pt x="1752" y="2462"/>
                    </a:lnTo>
                    <a:lnTo>
                      <a:pt x="1790" y="2494"/>
                    </a:lnTo>
                    <a:lnTo>
                      <a:pt x="1830" y="2526"/>
                    </a:lnTo>
                    <a:lnTo>
                      <a:pt x="1910" y="2588"/>
                    </a:lnTo>
                    <a:lnTo>
                      <a:pt x="1996" y="26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5" name="Freeform 186"/>
              <p:cNvSpPr>
                <a:spLocks/>
              </p:cNvSpPr>
              <p:nvPr/>
            </p:nvSpPr>
            <p:spPr bwMode="auto">
              <a:xfrm>
                <a:off x="2649" y="812"/>
                <a:ext cx="2082" cy="25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76" y="4"/>
                  </a:cxn>
                  <a:cxn ang="0">
                    <a:pos x="130" y="12"/>
                  </a:cxn>
                  <a:cxn ang="0">
                    <a:pos x="196" y="24"/>
                  </a:cxn>
                  <a:cxn ang="0">
                    <a:pos x="232" y="32"/>
                  </a:cxn>
                  <a:cxn ang="0">
                    <a:pos x="268" y="44"/>
                  </a:cxn>
                  <a:cxn ang="0">
                    <a:pos x="308" y="56"/>
                  </a:cxn>
                  <a:cxn ang="0">
                    <a:pos x="350" y="72"/>
                  </a:cxn>
                  <a:cxn ang="0">
                    <a:pos x="392" y="88"/>
                  </a:cxn>
                  <a:cxn ang="0">
                    <a:pos x="436" y="108"/>
                  </a:cxn>
                  <a:cxn ang="0">
                    <a:pos x="480" y="132"/>
                  </a:cxn>
                  <a:cxn ang="0">
                    <a:pos x="524" y="158"/>
                  </a:cxn>
                  <a:cxn ang="0">
                    <a:pos x="570" y="188"/>
                  </a:cxn>
                  <a:cxn ang="0">
                    <a:pos x="614" y="220"/>
                  </a:cxn>
                  <a:cxn ang="0">
                    <a:pos x="660" y="256"/>
                  </a:cxn>
                  <a:cxn ang="0">
                    <a:pos x="704" y="296"/>
                  </a:cxn>
                  <a:cxn ang="0">
                    <a:pos x="748" y="342"/>
                  </a:cxn>
                  <a:cxn ang="0">
                    <a:pos x="790" y="390"/>
                  </a:cxn>
                  <a:cxn ang="0">
                    <a:pos x="832" y="442"/>
                  </a:cxn>
                  <a:cxn ang="0">
                    <a:pos x="870" y="500"/>
                  </a:cxn>
                  <a:cxn ang="0">
                    <a:pos x="908" y="562"/>
                  </a:cxn>
                  <a:cxn ang="0">
                    <a:pos x="946" y="628"/>
                  </a:cxn>
                  <a:cxn ang="0">
                    <a:pos x="978" y="702"/>
                  </a:cxn>
                  <a:cxn ang="0">
                    <a:pos x="1010" y="778"/>
                  </a:cxn>
                  <a:cxn ang="0">
                    <a:pos x="1038" y="862"/>
                  </a:cxn>
                  <a:cxn ang="0">
                    <a:pos x="1064" y="950"/>
                  </a:cxn>
                  <a:cxn ang="0">
                    <a:pos x="1064" y="950"/>
                  </a:cxn>
                  <a:cxn ang="0">
                    <a:pos x="1114" y="1126"/>
                  </a:cxn>
                  <a:cxn ang="0">
                    <a:pos x="1162" y="1290"/>
                  </a:cxn>
                  <a:cxn ang="0">
                    <a:pos x="1188" y="1366"/>
                  </a:cxn>
                  <a:cxn ang="0">
                    <a:pos x="1212" y="1440"/>
                  </a:cxn>
                  <a:cxn ang="0">
                    <a:pos x="1238" y="1510"/>
                  </a:cxn>
                  <a:cxn ang="0">
                    <a:pos x="1264" y="1576"/>
                  </a:cxn>
                  <a:cxn ang="0">
                    <a:pos x="1292" y="1642"/>
                  </a:cxn>
                  <a:cxn ang="0">
                    <a:pos x="1318" y="1704"/>
                  </a:cxn>
                  <a:cxn ang="0">
                    <a:pos x="1346" y="1762"/>
                  </a:cxn>
                  <a:cxn ang="0">
                    <a:pos x="1374" y="1820"/>
                  </a:cxn>
                  <a:cxn ang="0">
                    <a:pos x="1402" y="1874"/>
                  </a:cxn>
                  <a:cxn ang="0">
                    <a:pos x="1430" y="1926"/>
                  </a:cxn>
                  <a:cxn ang="0">
                    <a:pos x="1460" y="1976"/>
                  </a:cxn>
                  <a:cxn ang="0">
                    <a:pos x="1490" y="2024"/>
                  </a:cxn>
                  <a:cxn ang="0">
                    <a:pos x="1522" y="2070"/>
                  </a:cxn>
                  <a:cxn ang="0">
                    <a:pos x="1552" y="2114"/>
                  </a:cxn>
                  <a:cxn ang="0">
                    <a:pos x="1584" y="2156"/>
                  </a:cxn>
                  <a:cxn ang="0">
                    <a:pos x="1618" y="2196"/>
                  </a:cxn>
                  <a:cxn ang="0">
                    <a:pos x="1652" y="2234"/>
                  </a:cxn>
                  <a:cxn ang="0">
                    <a:pos x="1686" y="2272"/>
                  </a:cxn>
                  <a:cxn ang="0">
                    <a:pos x="1722" y="2308"/>
                  </a:cxn>
                  <a:cxn ang="0">
                    <a:pos x="1758" y="2342"/>
                  </a:cxn>
                  <a:cxn ang="0">
                    <a:pos x="1794" y="2376"/>
                  </a:cxn>
                  <a:cxn ang="0">
                    <a:pos x="1832" y="2408"/>
                  </a:cxn>
                  <a:cxn ang="0">
                    <a:pos x="1872" y="2440"/>
                  </a:cxn>
                  <a:cxn ang="0">
                    <a:pos x="1912" y="2470"/>
                  </a:cxn>
                  <a:cxn ang="0">
                    <a:pos x="1996" y="2530"/>
                  </a:cxn>
                  <a:cxn ang="0">
                    <a:pos x="2082" y="2586"/>
                  </a:cxn>
                </a:cxnLst>
                <a:rect l="0" t="0" r="r" b="b"/>
                <a:pathLst>
                  <a:path w="2082" h="2586">
                    <a:moveTo>
                      <a:pt x="0" y="0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76" y="4"/>
                    </a:lnTo>
                    <a:lnTo>
                      <a:pt x="130" y="12"/>
                    </a:lnTo>
                    <a:lnTo>
                      <a:pt x="196" y="24"/>
                    </a:lnTo>
                    <a:lnTo>
                      <a:pt x="232" y="32"/>
                    </a:lnTo>
                    <a:lnTo>
                      <a:pt x="268" y="44"/>
                    </a:lnTo>
                    <a:lnTo>
                      <a:pt x="308" y="56"/>
                    </a:lnTo>
                    <a:lnTo>
                      <a:pt x="350" y="72"/>
                    </a:lnTo>
                    <a:lnTo>
                      <a:pt x="392" y="88"/>
                    </a:lnTo>
                    <a:lnTo>
                      <a:pt x="436" y="108"/>
                    </a:lnTo>
                    <a:lnTo>
                      <a:pt x="480" y="132"/>
                    </a:lnTo>
                    <a:lnTo>
                      <a:pt x="524" y="158"/>
                    </a:lnTo>
                    <a:lnTo>
                      <a:pt x="570" y="188"/>
                    </a:lnTo>
                    <a:lnTo>
                      <a:pt x="614" y="220"/>
                    </a:lnTo>
                    <a:lnTo>
                      <a:pt x="660" y="256"/>
                    </a:lnTo>
                    <a:lnTo>
                      <a:pt x="704" y="296"/>
                    </a:lnTo>
                    <a:lnTo>
                      <a:pt x="748" y="342"/>
                    </a:lnTo>
                    <a:lnTo>
                      <a:pt x="790" y="390"/>
                    </a:lnTo>
                    <a:lnTo>
                      <a:pt x="832" y="442"/>
                    </a:lnTo>
                    <a:lnTo>
                      <a:pt x="870" y="500"/>
                    </a:lnTo>
                    <a:lnTo>
                      <a:pt x="908" y="562"/>
                    </a:lnTo>
                    <a:lnTo>
                      <a:pt x="946" y="628"/>
                    </a:lnTo>
                    <a:lnTo>
                      <a:pt x="978" y="702"/>
                    </a:lnTo>
                    <a:lnTo>
                      <a:pt x="1010" y="778"/>
                    </a:lnTo>
                    <a:lnTo>
                      <a:pt x="1038" y="862"/>
                    </a:lnTo>
                    <a:lnTo>
                      <a:pt x="1064" y="950"/>
                    </a:lnTo>
                    <a:lnTo>
                      <a:pt x="1064" y="950"/>
                    </a:lnTo>
                    <a:lnTo>
                      <a:pt x="1114" y="1126"/>
                    </a:lnTo>
                    <a:lnTo>
                      <a:pt x="1162" y="1290"/>
                    </a:lnTo>
                    <a:lnTo>
                      <a:pt x="1188" y="1366"/>
                    </a:lnTo>
                    <a:lnTo>
                      <a:pt x="1212" y="1440"/>
                    </a:lnTo>
                    <a:lnTo>
                      <a:pt x="1238" y="1510"/>
                    </a:lnTo>
                    <a:lnTo>
                      <a:pt x="1264" y="1576"/>
                    </a:lnTo>
                    <a:lnTo>
                      <a:pt x="1292" y="1642"/>
                    </a:lnTo>
                    <a:lnTo>
                      <a:pt x="1318" y="1704"/>
                    </a:lnTo>
                    <a:lnTo>
                      <a:pt x="1346" y="1762"/>
                    </a:lnTo>
                    <a:lnTo>
                      <a:pt x="1374" y="1820"/>
                    </a:lnTo>
                    <a:lnTo>
                      <a:pt x="1402" y="1874"/>
                    </a:lnTo>
                    <a:lnTo>
                      <a:pt x="1430" y="1926"/>
                    </a:lnTo>
                    <a:lnTo>
                      <a:pt x="1460" y="1976"/>
                    </a:lnTo>
                    <a:lnTo>
                      <a:pt x="1490" y="2024"/>
                    </a:lnTo>
                    <a:lnTo>
                      <a:pt x="1522" y="2070"/>
                    </a:lnTo>
                    <a:lnTo>
                      <a:pt x="1552" y="2114"/>
                    </a:lnTo>
                    <a:lnTo>
                      <a:pt x="1584" y="2156"/>
                    </a:lnTo>
                    <a:lnTo>
                      <a:pt x="1618" y="2196"/>
                    </a:lnTo>
                    <a:lnTo>
                      <a:pt x="1652" y="2234"/>
                    </a:lnTo>
                    <a:lnTo>
                      <a:pt x="1686" y="2272"/>
                    </a:lnTo>
                    <a:lnTo>
                      <a:pt x="1722" y="2308"/>
                    </a:lnTo>
                    <a:lnTo>
                      <a:pt x="1758" y="2342"/>
                    </a:lnTo>
                    <a:lnTo>
                      <a:pt x="1794" y="2376"/>
                    </a:lnTo>
                    <a:lnTo>
                      <a:pt x="1832" y="2408"/>
                    </a:lnTo>
                    <a:lnTo>
                      <a:pt x="1872" y="2440"/>
                    </a:lnTo>
                    <a:lnTo>
                      <a:pt x="1912" y="2470"/>
                    </a:lnTo>
                    <a:lnTo>
                      <a:pt x="1996" y="2530"/>
                    </a:lnTo>
                    <a:lnTo>
                      <a:pt x="2082" y="258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6" name="Freeform 187"/>
              <p:cNvSpPr>
                <a:spLocks/>
              </p:cNvSpPr>
              <p:nvPr/>
            </p:nvSpPr>
            <p:spPr bwMode="auto">
              <a:xfrm>
                <a:off x="2630" y="843"/>
                <a:ext cx="2166" cy="25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6" y="2"/>
                  </a:cxn>
                  <a:cxn ang="0">
                    <a:pos x="130" y="6"/>
                  </a:cxn>
                  <a:cxn ang="0">
                    <a:pos x="196" y="16"/>
                  </a:cxn>
                  <a:cxn ang="0">
                    <a:pos x="232" y="24"/>
                  </a:cxn>
                  <a:cxn ang="0">
                    <a:pos x="270" y="32"/>
                  </a:cxn>
                  <a:cxn ang="0">
                    <a:pos x="310" y="44"/>
                  </a:cxn>
                  <a:cxn ang="0">
                    <a:pos x="352" y="58"/>
                  </a:cxn>
                  <a:cxn ang="0">
                    <a:pos x="396" y="72"/>
                  </a:cxn>
                  <a:cxn ang="0">
                    <a:pos x="440" y="92"/>
                  </a:cxn>
                  <a:cxn ang="0">
                    <a:pos x="486" y="112"/>
                  </a:cxn>
                  <a:cxn ang="0">
                    <a:pos x="530" y="138"/>
                  </a:cxn>
                  <a:cxn ang="0">
                    <a:pos x="576" y="166"/>
                  </a:cxn>
                  <a:cxn ang="0">
                    <a:pos x="622" y="196"/>
                  </a:cxn>
                  <a:cxn ang="0">
                    <a:pos x="668" y="232"/>
                  </a:cxn>
                  <a:cxn ang="0">
                    <a:pos x="714" y="270"/>
                  </a:cxn>
                  <a:cxn ang="0">
                    <a:pos x="760" y="312"/>
                  </a:cxn>
                  <a:cxn ang="0">
                    <a:pos x="804" y="360"/>
                  </a:cxn>
                  <a:cxn ang="0">
                    <a:pos x="846" y="412"/>
                  </a:cxn>
                  <a:cxn ang="0">
                    <a:pos x="888" y="468"/>
                  </a:cxn>
                  <a:cxn ang="0">
                    <a:pos x="928" y="528"/>
                  </a:cxn>
                  <a:cxn ang="0">
                    <a:pos x="966" y="594"/>
                  </a:cxn>
                  <a:cxn ang="0">
                    <a:pos x="1002" y="666"/>
                  </a:cxn>
                  <a:cxn ang="0">
                    <a:pos x="1036" y="742"/>
                  </a:cxn>
                  <a:cxn ang="0">
                    <a:pos x="1068" y="826"/>
                  </a:cxn>
                  <a:cxn ang="0">
                    <a:pos x="1096" y="914"/>
                  </a:cxn>
                  <a:cxn ang="0">
                    <a:pos x="1096" y="914"/>
                  </a:cxn>
                  <a:cxn ang="0">
                    <a:pos x="1150" y="1090"/>
                  </a:cxn>
                  <a:cxn ang="0">
                    <a:pos x="1176" y="1172"/>
                  </a:cxn>
                  <a:cxn ang="0">
                    <a:pos x="1204" y="1250"/>
                  </a:cxn>
                  <a:cxn ang="0">
                    <a:pos x="1232" y="1326"/>
                  </a:cxn>
                  <a:cxn ang="0">
                    <a:pos x="1260" y="1400"/>
                  </a:cxn>
                  <a:cxn ang="0">
                    <a:pos x="1288" y="1470"/>
                  </a:cxn>
                  <a:cxn ang="0">
                    <a:pos x="1316" y="1536"/>
                  </a:cxn>
                  <a:cxn ang="0">
                    <a:pos x="1344" y="1600"/>
                  </a:cxn>
                  <a:cxn ang="0">
                    <a:pos x="1372" y="1662"/>
                  </a:cxn>
                  <a:cxn ang="0">
                    <a:pos x="1402" y="1720"/>
                  </a:cxn>
                  <a:cxn ang="0">
                    <a:pos x="1432" y="1776"/>
                  </a:cxn>
                  <a:cxn ang="0">
                    <a:pos x="1462" y="1830"/>
                  </a:cxn>
                  <a:cxn ang="0">
                    <a:pos x="1492" y="1880"/>
                  </a:cxn>
                  <a:cxn ang="0">
                    <a:pos x="1524" y="1930"/>
                  </a:cxn>
                  <a:cxn ang="0">
                    <a:pos x="1556" y="1976"/>
                  </a:cxn>
                  <a:cxn ang="0">
                    <a:pos x="1588" y="2022"/>
                  </a:cxn>
                  <a:cxn ang="0">
                    <a:pos x="1620" y="2064"/>
                  </a:cxn>
                  <a:cxn ang="0">
                    <a:pos x="1654" y="2106"/>
                  </a:cxn>
                  <a:cxn ang="0">
                    <a:pos x="1688" y="2144"/>
                  </a:cxn>
                  <a:cxn ang="0">
                    <a:pos x="1724" y="2182"/>
                  </a:cxn>
                  <a:cxn ang="0">
                    <a:pos x="1760" y="2218"/>
                  </a:cxn>
                  <a:cxn ang="0">
                    <a:pos x="1796" y="2254"/>
                  </a:cxn>
                  <a:cxn ang="0">
                    <a:pos x="1834" y="2288"/>
                  </a:cxn>
                  <a:cxn ang="0">
                    <a:pos x="1872" y="2320"/>
                  </a:cxn>
                  <a:cxn ang="0">
                    <a:pos x="1910" y="2350"/>
                  </a:cxn>
                  <a:cxn ang="0">
                    <a:pos x="1950" y="2380"/>
                  </a:cxn>
                  <a:cxn ang="0">
                    <a:pos x="1992" y="2410"/>
                  </a:cxn>
                  <a:cxn ang="0">
                    <a:pos x="2076" y="2466"/>
                  </a:cxn>
                  <a:cxn ang="0">
                    <a:pos x="2166" y="2520"/>
                  </a:cxn>
                </a:cxnLst>
                <a:rect l="0" t="0" r="r" b="b"/>
                <a:pathLst>
                  <a:path w="2166" h="2520"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6" y="2"/>
                    </a:lnTo>
                    <a:lnTo>
                      <a:pt x="130" y="6"/>
                    </a:lnTo>
                    <a:lnTo>
                      <a:pt x="196" y="16"/>
                    </a:lnTo>
                    <a:lnTo>
                      <a:pt x="232" y="24"/>
                    </a:lnTo>
                    <a:lnTo>
                      <a:pt x="270" y="32"/>
                    </a:lnTo>
                    <a:lnTo>
                      <a:pt x="310" y="44"/>
                    </a:lnTo>
                    <a:lnTo>
                      <a:pt x="352" y="58"/>
                    </a:lnTo>
                    <a:lnTo>
                      <a:pt x="396" y="72"/>
                    </a:lnTo>
                    <a:lnTo>
                      <a:pt x="440" y="92"/>
                    </a:lnTo>
                    <a:lnTo>
                      <a:pt x="486" y="112"/>
                    </a:lnTo>
                    <a:lnTo>
                      <a:pt x="530" y="138"/>
                    </a:lnTo>
                    <a:lnTo>
                      <a:pt x="576" y="166"/>
                    </a:lnTo>
                    <a:lnTo>
                      <a:pt x="622" y="196"/>
                    </a:lnTo>
                    <a:lnTo>
                      <a:pt x="668" y="232"/>
                    </a:lnTo>
                    <a:lnTo>
                      <a:pt x="714" y="270"/>
                    </a:lnTo>
                    <a:lnTo>
                      <a:pt x="760" y="312"/>
                    </a:lnTo>
                    <a:lnTo>
                      <a:pt x="804" y="360"/>
                    </a:lnTo>
                    <a:lnTo>
                      <a:pt x="846" y="412"/>
                    </a:lnTo>
                    <a:lnTo>
                      <a:pt x="888" y="468"/>
                    </a:lnTo>
                    <a:lnTo>
                      <a:pt x="928" y="528"/>
                    </a:lnTo>
                    <a:lnTo>
                      <a:pt x="966" y="594"/>
                    </a:lnTo>
                    <a:lnTo>
                      <a:pt x="1002" y="666"/>
                    </a:lnTo>
                    <a:lnTo>
                      <a:pt x="1036" y="742"/>
                    </a:lnTo>
                    <a:lnTo>
                      <a:pt x="1068" y="826"/>
                    </a:lnTo>
                    <a:lnTo>
                      <a:pt x="1096" y="914"/>
                    </a:lnTo>
                    <a:lnTo>
                      <a:pt x="1096" y="914"/>
                    </a:lnTo>
                    <a:lnTo>
                      <a:pt x="1150" y="1090"/>
                    </a:lnTo>
                    <a:lnTo>
                      <a:pt x="1176" y="1172"/>
                    </a:lnTo>
                    <a:lnTo>
                      <a:pt x="1204" y="1250"/>
                    </a:lnTo>
                    <a:lnTo>
                      <a:pt x="1232" y="1326"/>
                    </a:lnTo>
                    <a:lnTo>
                      <a:pt x="1260" y="1400"/>
                    </a:lnTo>
                    <a:lnTo>
                      <a:pt x="1288" y="1470"/>
                    </a:lnTo>
                    <a:lnTo>
                      <a:pt x="1316" y="1536"/>
                    </a:lnTo>
                    <a:lnTo>
                      <a:pt x="1344" y="1600"/>
                    </a:lnTo>
                    <a:lnTo>
                      <a:pt x="1372" y="1662"/>
                    </a:lnTo>
                    <a:lnTo>
                      <a:pt x="1402" y="1720"/>
                    </a:lnTo>
                    <a:lnTo>
                      <a:pt x="1432" y="1776"/>
                    </a:lnTo>
                    <a:lnTo>
                      <a:pt x="1462" y="1830"/>
                    </a:lnTo>
                    <a:lnTo>
                      <a:pt x="1492" y="1880"/>
                    </a:lnTo>
                    <a:lnTo>
                      <a:pt x="1524" y="1930"/>
                    </a:lnTo>
                    <a:lnTo>
                      <a:pt x="1556" y="1976"/>
                    </a:lnTo>
                    <a:lnTo>
                      <a:pt x="1588" y="2022"/>
                    </a:lnTo>
                    <a:lnTo>
                      <a:pt x="1620" y="2064"/>
                    </a:lnTo>
                    <a:lnTo>
                      <a:pt x="1654" y="2106"/>
                    </a:lnTo>
                    <a:lnTo>
                      <a:pt x="1688" y="2144"/>
                    </a:lnTo>
                    <a:lnTo>
                      <a:pt x="1724" y="2182"/>
                    </a:lnTo>
                    <a:lnTo>
                      <a:pt x="1760" y="2218"/>
                    </a:lnTo>
                    <a:lnTo>
                      <a:pt x="1796" y="2254"/>
                    </a:lnTo>
                    <a:lnTo>
                      <a:pt x="1834" y="2288"/>
                    </a:lnTo>
                    <a:lnTo>
                      <a:pt x="1872" y="2320"/>
                    </a:lnTo>
                    <a:lnTo>
                      <a:pt x="1910" y="2350"/>
                    </a:lnTo>
                    <a:lnTo>
                      <a:pt x="1950" y="2380"/>
                    </a:lnTo>
                    <a:lnTo>
                      <a:pt x="1992" y="2410"/>
                    </a:lnTo>
                    <a:lnTo>
                      <a:pt x="2076" y="2466"/>
                    </a:lnTo>
                    <a:lnTo>
                      <a:pt x="2166" y="25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7" name="Freeform 188"/>
              <p:cNvSpPr>
                <a:spLocks/>
              </p:cNvSpPr>
              <p:nvPr/>
            </p:nvSpPr>
            <p:spPr bwMode="auto">
              <a:xfrm>
                <a:off x="2609" y="875"/>
                <a:ext cx="2250" cy="245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78" y="0"/>
                  </a:cxn>
                  <a:cxn ang="0">
                    <a:pos x="132" y="2"/>
                  </a:cxn>
                  <a:cxn ang="0">
                    <a:pos x="198" y="10"/>
                  </a:cxn>
                  <a:cxn ang="0">
                    <a:pos x="234" y="16"/>
                  </a:cxn>
                  <a:cxn ang="0">
                    <a:pos x="274" y="24"/>
                  </a:cxn>
                  <a:cxn ang="0">
                    <a:pos x="314" y="32"/>
                  </a:cxn>
                  <a:cxn ang="0">
                    <a:pos x="356" y="44"/>
                  </a:cxn>
                  <a:cxn ang="0">
                    <a:pos x="400" y="60"/>
                  </a:cxn>
                  <a:cxn ang="0">
                    <a:pos x="444" y="76"/>
                  </a:cxn>
                  <a:cxn ang="0">
                    <a:pos x="490" y="96"/>
                  </a:cxn>
                  <a:cxn ang="0">
                    <a:pos x="538" y="118"/>
                  </a:cxn>
                  <a:cxn ang="0">
                    <a:pos x="584" y="144"/>
                  </a:cxn>
                  <a:cxn ang="0">
                    <a:pos x="632" y="174"/>
                  </a:cxn>
                  <a:cxn ang="0">
                    <a:pos x="678" y="208"/>
                  </a:cxn>
                  <a:cxn ang="0">
                    <a:pos x="726" y="244"/>
                  </a:cxn>
                  <a:cxn ang="0">
                    <a:pos x="772" y="286"/>
                  </a:cxn>
                  <a:cxn ang="0">
                    <a:pos x="818" y="332"/>
                  </a:cxn>
                  <a:cxn ang="0">
                    <a:pos x="862" y="382"/>
                  </a:cxn>
                  <a:cxn ang="0">
                    <a:pos x="906" y="436"/>
                  </a:cxn>
                  <a:cxn ang="0">
                    <a:pos x="948" y="496"/>
                  </a:cxn>
                  <a:cxn ang="0">
                    <a:pos x="988" y="562"/>
                  </a:cxn>
                  <a:cxn ang="0">
                    <a:pos x="1026" y="632"/>
                  </a:cxn>
                  <a:cxn ang="0">
                    <a:pos x="1062" y="708"/>
                  </a:cxn>
                  <a:cxn ang="0">
                    <a:pos x="1096" y="790"/>
                  </a:cxn>
                  <a:cxn ang="0">
                    <a:pos x="1128" y="878"/>
                  </a:cxn>
                  <a:cxn ang="0">
                    <a:pos x="1128" y="878"/>
                  </a:cxn>
                  <a:cxn ang="0">
                    <a:pos x="1186" y="1052"/>
                  </a:cxn>
                  <a:cxn ang="0">
                    <a:pos x="1216" y="1134"/>
                  </a:cxn>
                  <a:cxn ang="0">
                    <a:pos x="1246" y="1212"/>
                  </a:cxn>
                  <a:cxn ang="0">
                    <a:pos x="1276" y="1288"/>
                  </a:cxn>
                  <a:cxn ang="0">
                    <a:pos x="1306" y="1360"/>
                  </a:cxn>
                  <a:cxn ang="0">
                    <a:pos x="1336" y="1430"/>
                  </a:cxn>
                  <a:cxn ang="0">
                    <a:pos x="1366" y="1496"/>
                  </a:cxn>
                  <a:cxn ang="0">
                    <a:pos x="1396" y="1558"/>
                  </a:cxn>
                  <a:cxn ang="0">
                    <a:pos x="1428" y="1618"/>
                  </a:cxn>
                  <a:cxn ang="0">
                    <a:pos x="1458" y="1676"/>
                  </a:cxn>
                  <a:cxn ang="0">
                    <a:pos x="1490" y="1732"/>
                  </a:cxn>
                  <a:cxn ang="0">
                    <a:pos x="1522" y="1784"/>
                  </a:cxn>
                  <a:cxn ang="0">
                    <a:pos x="1554" y="1834"/>
                  </a:cxn>
                  <a:cxn ang="0">
                    <a:pos x="1588" y="1884"/>
                  </a:cxn>
                  <a:cxn ang="0">
                    <a:pos x="1620" y="1928"/>
                  </a:cxn>
                  <a:cxn ang="0">
                    <a:pos x="1654" y="1972"/>
                  </a:cxn>
                  <a:cxn ang="0">
                    <a:pos x="1688" y="2014"/>
                  </a:cxn>
                  <a:cxn ang="0">
                    <a:pos x="1724" y="2054"/>
                  </a:cxn>
                  <a:cxn ang="0">
                    <a:pos x="1758" y="2094"/>
                  </a:cxn>
                  <a:cxn ang="0">
                    <a:pos x="1794" y="2130"/>
                  </a:cxn>
                  <a:cxn ang="0">
                    <a:pos x="1832" y="2164"/>
                  </a:cxn>
                  <a:cxn ang="0">
                    <a:pos x="1870" y="2198"/>
                  </a:cxn>
                  <a:cxn ang="0">
                    <a:pos x="1908" y="2230"/>
                  </a:cxn>
                  <a:cxn ang="0">
                    <a:pos x="1948" y="2262"/>
                  </a:cxn>
                  <a:cxn ang="0">
                    <a:pos x="1988" y="2292"/>
                  </a:cxn>
                  <a:cxn ang="0">
                    <a:pos x="2028" y="2320"/>
                  </a:cxn>
                  <a:cxn ang="0">
                    <a:pos x="2070" y="2348"/>
                  </a:cxn>
                  <a:cxn ang="0">
                    <a:pos x="2158" y="2402"/>
                  </a:cxn>
                  <a:cxn ang="0">
                    <a:pos x="2250" y="2452"/>
                  </a:cxn>
                </a:cxnLst>
                <a:rect l="0" t="0" r="r" b="b"/>
                <a:pathLst>
                  <a:path w="2250" h="2452">
                    <a:moveTo>
                      <a:pt x="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78" y="0"/>
                    </a:lnTo>
                    <a:lnTo>
                      <a:pt x="132" y="2"/>
                    </a:lnTo>
                    <a:lnTo>
                      <a:pt x="198" y="10"/>
                    </a:lnTo>
                    <a:lnTo>
                      <a:pt x="234" y="16"/>
                    </a:lnTo>
                    <a:lnTo>
                      <a:pt x="274" y="24"/>
                    </a:lnTo>
                    <a:lnTo>
                      <a:pt x="314" y="32"/>
                    </a:lnTo>
                    <a:lnTo>
                      <a:pt x="356" y="44"/>
                    </a:lnTo>
                    <a:lnTo>
                      <a:pt x="400" y="60"/>
                    </a:lnTo>
                    <a:lnTo>
                      <a:pt x="444" y="76"/>
                    </a:lnTo>
                    <a:lnTo>
                      <a:pt x="490" y="96"/>
                    </a:lnTo>
                    <a:lnTo>
                      <a:pt x="538" y="118"/>
                    </a:lnTo>
                    <a:lnTo>
                      <a:pt x="584" y="144"/>
                    </a:lnTo>
                    <a:lnTo>
                      <a:pt x="632" y="174"/>
                    </a:lnTo>
                    <a:lnTo>
                      <a:pt x="678" y="208"/>
                    </a:lnTo>
                    <a:lnTo>
                      <a:pt x="726" y="244"/>
                    </a:lnTo>
                    <a:lnTo>
                      <a:pt x="772" y="286"/>
                    </a:lnTo>
                    <a:lnTo>
                      <a:pt x="818" y="332"/>
                    </a:lnTo>
                    <a:lnTo>
                      <a:pt x="862" y="382"/>
                    </a:lnTo>
                    <a:lnTo>
                      <a:pt x="906" y="436"/>
                    </a:lnTo>
                    <a:lnTo>
                      <a:pt x="948" y="496"/>
                    </a:lnTo>
                    <a:lnTo>
                      <a:pt x="988" y="562"/>
                    </a:lnTo>
                    <a:lnTo>
                      <a:pt x="1026" y="632"/>
                    </a:lnTo>
                    <a:lnTo>
                      <a:pt x="1062" y="708"/>
                    </a:lnTo>
                    <a:lnTo>
                      <a:pt x="1096" y="790"/>
                    </a:lnTo>
                    <a:lnTo>
                      <a:pt x="1128" y="878"/>
                    </a:lnTo>
                    <a:lnTo>
                      <a:pt x="1128" y="878"/>
                    </a:lnTo>
                    <a:lnTo>
                      <a:pt x="1186" y="1052"/>
                    </a:lnTo>
                    <a:lnTo>
                      <a:pt x="1216" y="1134"/>
                    </a:lnTo>
                    <a:lnTo>
                      <a:pt x="1246" y="1212"/>
                    </a:lnTo>
                    <a:lnTo>
                      <a:pt x="1276" y="1288"/>
                    </a:lnTo>
                    <a:lnTo>
                      <a:pt x="1306" y="1360"/>
                    </a:lnTo>
                    <a:lnTo>
                      <a:pt x="1336" y="1430"/>
                    </a:lnTo>
                    <a:lnTo>
                      <a:pt x="1366" y="1496"/>
                    </a:lnTo>
                    <a:lnTo>
                      <a:pt x="1396" y="1558"/>
                    </a:lnTo>
                    <a:lnTo>
                      <a:pt x="1428" y="1618"/>
                    </a:lnTo>
                    <a:lnTo>
                      <a:pt x="1458" y="1676"/>
                    </a:lnTo>
                    <a:lnTo>
                      <a:pt x="1490" y="1732"/>
                    </a:lnTo>
                    <a:lnTo>
                      <a:pt x="1522" y="1784"/>
                    </a:lnTo>
                    <a:lnTo>
                      <a:pt x="1554" y="1834"/>
                    </a:lnTo>
                    <a:lnTo>
                      <a:pt x="1588" y="1884"/>
                    </a:lnTo>
                    <a:lnTo>
                      <a:pt x="1620" y="1928"/>
                    </a:lnTo>
                    <a:lnTo>
                      <a:pt x="1654" y="1972"/>
                    </a:lnTo>
                    <a:lnTo>
                      <a:pt x="1688" y="2014"/>
                    </a:lnTo>
                    <a:lnTo>
                      <a:pt x="1724" y="2054"/>
                    </a:lnTo>
                    <a:lnTo>
                      <a:pt x="1758" y="2094"/>
                    </a:lnTo>
                    <a:lnTo>
                      <a:pt x="1794" y="2130"/>
                    </a:lnTo>
                    <a:lnTo>
                      <a:pt x="1832" y="2164"/>
                    </a:lnTo>
                    <a:lnTo>
                      <a:pt x="1870" y="2198"/>
                    </a:lnTo>
                    <a:lnTo>
                      <a:pt x="1908" y="2230"/>
                    </a:lnTo>
                    <a:lnTo>
                      <a:pt x="1948" y="2262"/>
                    </a:lnTo>
                    <a:lnTo>
                      <a:pt x="1988" y="2292"/>
                    </a:lnTo>
                    <a:lnTo>
                      <a:pt x="2028" y="2320"/>
                    </a:lnTo>
                    <a:lnTo>
                      <a:pt x="2070" y="2348"/>
                    </a:lnTo>
                    <a:lnTo>
                      <a:pt x="2158" y="2402"/>
                    </a:lnTo>
                    <a:lnTo>
                      <a:pt x="2250" y="24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8" name="Freeform 189"/>
              <p:cNvSpPr>
                <a:spLocks/>
              </p:cNvSpPr>
              <p:nvPr/>
            </p:nvSpPr>
            <p:spPr bwMode="auto">
              <a:xfrm>
                <a:off x="2592" y="906"/>
                <a:ext cx="2329" cy="238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6" y="2"/>
                  </a:cxn>
                  <a:cxn ang="0">
                    <a:pos x="78" y="0"/>
                  </a:cxn>
                  <a:cxn ang="0">
                    <a:pos x="132" y="0"/>
                  </a:cxn>
                  <a:cxn ang="0">
                    <a:pos x="198" y="6"/>
                  </a:cxn>
                  <a:cxn ang="0">
                    <a:pos x="236" y="10"/>
                  </a:cxn>
                  <a:cxn ang="0">
                    <a:pos x="274" y="16"/>
                  </a:cxn>
                  <a:cxn ang="0">
                    <a:pos x="316" y="24"/>
                  </a:cxn>
                  <a:cxn ang="0">
                    <a:pos x="358" y="34"/>
                  </a:cxn>
                  <a:cxn ang="0">
                    <a:pos x="402" y="48"/>
                  </a:cxn>
                  <a:cxn ang="0">
                    <a:pos x="448" y="62"/>
                  </a:cxn>
                  <a:cxn ang="0">
                    <a:pos x="494" y="80"/>
                  </a:cxn>
                  <a:cxn ang="0">
                    <a:pos x="542" y="102"/>
                  </a:cxn>
                  <a:cxn ang="0">
                    <a:pos x="590" y="126"/>
                  </a:cxn>
                  <a:cxn ang="0">
                    <a:pos x="638" y="154"/>
                  </a:cxn>
                  <a:cxn ang="0">
                    <a:pos x="686" y="186"/>
                  </a:cxn>
                  <a:cxn ang="0">
                    <a:pos x="734" y="222"/>
                  </a:cxn>
                  <a:cxn ang="0">
                    <a:pos x="782" y="260"/>
                  </a:cxn>
                  <a:cxn ang="0">
                    <a:pos x="830" y="304"/>
                  </a:cxn>
                  <a:cxn ang="0">
                    <a:pos x="876" y="354"/>
                  </a:cxn>
                  <a:cxn ang="0">
                    <a:pos x="920" y="408"/>
                  </a:cxn>
                  <a:cxn ang="0">
                    <a:pos x="964" y="466"/>
                  </a:cxn>
                  <a:cxn ang="0">
                    <a:pos x="1008" y="530"/>
                  </a:cxn>
                  <a:cxn ang="0">
                    <a:pos x="1048" y="598"/>
                  </a:cxn>
                  <a:cxn ang="0">
                    <a:pos x="1086" y="674"/>
                  </a:cxn>
                  <a:cxn ang="0">
                    <a:pos x="1122" y="754"/>
                  </a:cxn>
                  <a:cxn ang="0">
                    <a:pos x="1156" y="842"/>
                  </a:cxn>
                  <a:cxn ang="0">
                    <a:pos x="1156" y="842"/>
                  </a:cxn>
                  <a:cxn ang="0">
                    <a:pos x="1222" y="1016"/>
                  </a:cxn>
                  <a:cxn ang="0">
                    <a:pos x="1254" y="1096"/>
                  </a:cxn>
                  <a:cxn ang="0">
                    <a:pos x="1286" y="1174"/>
                  </a:cxn>
                  <a:cxn ang="0">
                    <a:pos x="1318" y="1250"/>
                  </a:cxn>
                  <a:cxn ang="0">
                    <a:pos x="1350" y="1320"/>
                  </a:cxn>
                  <a:cxn ang="0">
                    <a:pos x="1382" y="1388"/>
                  </a:cxn>
                  <a:cxn ang="0">
                    <a:pos x="1416" y="1454"/>
                  </a:cxn>
                  <a:cxn ang="0">
                    <a:pos x="1448" y="1516"/>
                  </a:cxn>
                  <a:cxn ang="0">
                    <a:pos x="1480" y="1576"/>
                  </a:cxn>
                  <a:cxn ang="0">
                    <a:pos x="1514" y="1634"/>
                  </a:cxn>
                  <a:cxn ang="0">
                    <a:pos x="1546" y="1688"/>
                  </a:cxn>
                  <a:cxn ang="0">
                    <a:pos x="1580" y="1740"/>
                  </a:cxn>
                  <a:cxn ang="0">
                    <a:pos x="1614" y="1788"/>
                  </a:cxn>
                  <a:cxn ang="0">
                    <a:pos x="1648" y="1836"/>
                  </a:cxn>
                  <a:cxn ang="0">
                    <a:pos x="1682" y="1880"/>
                  </a:cxn>
                  <a:cxn ang="0">
                    <a:pos x="1718" y="1924"/>
                  </a:cxn>
                  <a:cxn ang="0">
                    <a:pos x="1754" y="1964"/>
                  </a:cxn>
                  <a:cxn ang="0">
                    <a:pos x="1790" y="2004"/>
                  </a:cxn>
                  <a:cxn ang="0">
                    <a:pos x="1826" y="2040"/>
                  </a:cxn>
                  <a:cxn ang="0">
                    <a:pos x="1864" y="2076"/>
                  </a:cxn>
                  <a:cxn ang="0">
                    <a:pos x="1902" y="2110"/>
                  </a:cxn>
                  <a:cxn ang="0">
                    <a:pos x="1942" y="2142"/>
                  </a:cxn>
                  <a:cxn ang="0">
                    <a:pos x="1980" y="2172"/>
                  </a:cxn>
                  <a:cxn ang="0">
                    <a:pos x="2022" y="2202"/>
                  </a:cxn>
                  <a:cxn ang="0">
                    <a:pos x="2062" y="2230"/>
                  </a:cxn>
                  <a:cxn ang="0">
                    <a:pos x="2104" y="2258"/>
                  </a:cxn>
                  <a:cxn ang="0">
                    <a:pos x="2148" y="2284"/>
                  </a:cxn>
                  <a:cxn ang="0">
                    <a:pos x="2192" y="2310"/>
                  </a:cxn>
                  <a:cxn ang="0">
                    <a:pos x="2236" y="2334"/>
                  </a:cxn>
                  <a:cxn ang="0">
                    <a:pos x="2330" y="2382"/>
                  </a:cxn>
                </a:cxnLst>
                <a:rect l="0" t="0" r="r" b="b"/>
                <a:pathLst>
                  <a:path w="2330" h="2382">
                    <a:moveTo>
                      <a:pt x="0" y="4"/>
                    </a:moveTo>
                    <a:lnTo>
                      <a:pt x="0" y="4"/>
                    </a:lnTo>
                    <a:lnTo>
                      <a:pt x="36" y="2"/>
                    </a:lnTo>
                    <a:lnTo>
                      <a:pt x="78" y="0"/>
                    </a:lnTo>
                    <a:lnTo>
                      <a:pt x="132" y="0"/>
                    </a:lnTo>
                    <a:lnTo>
                      <a:pt x="198" y="6"/>
                    </a:lnTo>
                    <a:lnTo>
                      <a:pt x="236" y="10"/>
                    </a:lnTo>
                    <a:lnTo>
                      <a:pt x="274" y="16"/>
                    </a:lnTo>
                    <a:lnTo>
                      <a:pt x="316" y="24"/>
                    </a:lnTo>
                    <a:lnTo>
                      <a:pt x="358" y="34"/>
                    </a:lnTo>
                    <a:lnTo>
                      <a:pt x="402" y="48"/>
                    </a:lnTo>
                    <a:lnTo>
                      <a:pt x="448" y="62"/>
                    </a:lnTo>
                    <a:lnTo>
                      <a:pt x="494" y="80"/>
                    </a:lnTo>
                    <a:lnTo>
                      <a:pt x="542" y="102"/>
                    </a:lnTo>
                    <a:lnTo>
                      <a:pt x="590" y="126"/>
                    </a:lnTo>
                    <a:lnTo>
                      <a:pt x="638" y="154"/>
                    </a:lnTo>
                    <a:lnTo>
                      <a:pt x="686" y="186"/>
                    </a:lnTo>
                    <a:lnTo>
                      <a:pt x="734" y="222"/>
                    </a:lnTo>
                    <a:lnTo>
                      <a:pt x="782" y="260"/>
                    </a:lnTo>
                    <a:lnTo>
                      <a:pt x="830" y="304"/>
                    </a:lnTo>
                    <a:lnTo>
                      <a:pt x="876" y="354"/>
                    </a:lnTo>
                    <a:lnTo>
                      <a:pt x="920" y="408"/>
                    </a:lnTo>
                    <a:lnTo>
                      <a:pt x="964" y="466"/>
                    </a:lnTo>
                    <a:lnTo>
                      <a:pt x="1008" y="530"/>
                    </a:lnTo>
                    <a:lnTo>
                      <a:pt x="1048" y="598"/>
                    </a:lnTo>
                    <a:lnTo>
                      <a:pt x="1086" y="674"/>
                    </a:lnTo>
                    <a:lnTo>
                      <a:pt x="1122" y="754"/>
                    </a:lnTo>
                    <a:lnTo>
                      <a:pt x="1156" y="842"/>
                    </a:lnTo>
                    <a:lnTo>
                      <a:pt x="1156" y="842"/>
                    </a:lnTo>
                    <a:lnTo>
                      <a:pt x="1222" y="1016"/>
                    </a:lnTo>
                    <a:lnTo>
                      <a:pt x="1254" y="1096"/>
                    </a:lnTo>
                    <a:lnTo>
                      <a:pt x="1286" y="1174"/>
                    </a:lnTo>
                    <a:lnTo>
                      <a:pt x="1318" y="1250"/>
                    </a:lnTo>
                    <a:lnTo>
                      <a:pt x="1350" y="1320"/>
                    </a:lnTo>
                    <a:lnTo>
                      <a:pt x="1382" y="1388"/>
                    </a:lnTo>
                    <a:lnTo>
                      <a:pt x="1416" y="1454"/>
                    </a:lnTo>
                    <a:lnTo>
                      <a:pt x="1448" y="1516"/>
                    </a:lnTo>
                    <a:lnTo>
                      <a:pt x="1480" y="1576"/>
                    </a:lnTo>
                    <a:lnTo>
                      <a:pt x="1514" y="1634"/>
                    </a:lnTo>
                    <a:lnTo>
                      <a:pt x="1546" y="1688"/>
                    </a:lnTo>
                    <a:lnTo>
                      <a:pt x="1580" y="1740"/>
                    </a:lnTo>
                    <a:lnTo>
                      <a:pt x="1614" y="1788"/>
                    </a:lnTo>
                    <a:lnTo>
                      <a:pt x="1648" y="1836"/>
                    </a:lnTo>
                    <a:lnTo>
                      <a:pt x="1682" y="1880"/>
                    </a:lnTo>
                    <a:lnTo>
                      <a:pt x="1718" y="1924"/>
                    </a:lnTo>
                    <a:lnTo>
                      <a:pt x="1754" y="1964"/>
                    </a:lnTo>
                    <a:lnTo>
                      <a:pt x="1790" y="2004"/>
                    </a:lnTo>
                    <a:lnTo>
                      <a:pt x="1826" y="2040"/>
                    </a:lnTo>
                    <a:lnTo>
                      <a:pt x="1864" y="2076"/>
                    </a:lnTo>
                    <a:lnTo>
                      <a:pt x="1902" y="2110"/>
                    </a:lnTo>
                    <a:lnTo>
                      <a:pt x="1942" y="2142"/>
                    </a:lnTo>
                    <a:lnTo>
                      <a:pt x="1980" y="2172"/>
                    </a:lnTo>
                    <a:lnTo>
                      <a:pt x="2022" y="2202"/>
                    </a:lnTo>
                    <a:lnTo>
                      <a:pt x="2062" y="2230"/>
                    </a:lnTo>
                    <a:lnTo>
                      <a:pt x="2104" y="2258"/>
                    </a:lnTo>
                    <a:lnTo>
                      <a:pt x="2148" y="2284"/>
                    </a:lnTo>
                    <a:lnTo>
                      <a:pt x="2192" y="2310"/>
                    </a:lnTo>
                    <a:lnTo>
                      <a:pt x="2236" y="2334"/>
                    </a:lnTo>
                    <a:lnTo>
                      <a:pt x="2330" y="238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09" name="Freeform 190"/>
              <p:cNvSpPr>
                <a:spLocks/>
              </p:cNvSpPr>
              <p:nvPr/>
            </p:nvSpPr>
            <p:spPr bwMode="auto">
              <a:xfrm>
                <a:off x="2575" y="939"/>
                <a:ext cx="2407" cy="23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6" y="6"/>
                  </a:cxn>
                  <a:cxn ang="0">
                    <a:pos x="76" y="2"/>
                  </a:cxn>
                  <a:cxn ang="0">
                    <a:pos x="132" y="0"/>
                  </a:cxn>
                  <a:cxn ang="0">
                    <a:pos x="198" y="2"/>
                  </a:cxn>
                  <a:cxn ang="0">
                    <a:pos x="236" y="6"/>
                  </a:cxn>
                  <a:cxn ang="0">
                    <a:pos x="274" y="10"/>
                  </a:cxn>
                  <a:cxn ang="0">
                    <a:pos x="316" y="18"/>
                  </a:cxn>
                  <a:cxn ang="0">
                    <a:pos x="360" y="26"/>
                  </a:cxn>
                  <a:cxn ang="0">
                    <a:pos x="404" y="36"/>
                  </a:cxn>
                  <a:cxn ang="0">
                    <a:pos x="450" y="50"/>
                  </a:cxn>
                  <a:cxn ang="0">
                    <a:pos x="498" y="66"/>
                  </a:cxn>
                  <a:cxn ang="0">
                    <a:pos x="546" y="86"/>
                  </a:cxn>
                  <a:cxn ang="0">
                    <a:pos x="594" y="108"/>
                  </a:cxn>
                  <a:cxn ang="0">
                    <a:pos x="644" y="136"/>
                  </a:cxn>
                  <a:cxn ang="0">
                    <a:pos x="692" y="164"/>
                  </a:cxn>
                  <a:cxn ang="0">
                    <a:pos x="742" y="198"/>
                  </a:cxn>
                  <a:cxn ang="0">
                    <a:pos x="792" y="236"/>
                  </a:cxn>
                  <a:cxn ang="0">
                    <a:pos x="840" y="280"/>
                  </a:cxn>
                  <a:cxn ang="0">
                    <a:pos x="888" y="326"/>
                  </a:cxn>
                  <a:cxn ang="0">
                    <a:pos x="934" y="378"/>
                  </a:cxn>
                  <a:cxn ang="0">
                    <a:pos x="980" y="436"/>
                  </a:cxn>
                  <a:cxn ang="0">
                    <a:pos x="1024" y="498"/>
                  </a:cxn>
                  <a:cxn ang="0">
                    <a:pos x="1068" y="566"/>
                  </a:cxn>
                  <a:cxn ang="0">
                    <a:pos x="1108" y="640"/>
                  </a:cxn>
                  <a:cxn ang="0">
                    <a:pos x="1148" y="720"/>
                  </a:cxn>
                  <a:cxn ang="0">
                    <a:pos x="1184" y="806"/>
                  </a:cxn>
                  <a:cxn ang="0">
                    <a:pos x="1184" y="806"/>
                  </a:cxn>
                  <a:cxn ang="0">
                    <a:pos x="1254" y="978"/>
                  </a:cxn>
                  <a:cxn ang="0">
                    <a:pos x="1290" y="1060"/>
                  </a:cxn>
                  <a:cxn ang="0">
                    <a:pos x="1324" y="1136"/>
                  </a:cxn>
                  <a:cxn ang="0">
                    <a:pos x="1358" y="1210"/>
                  </a:cxn>
                  <a:cxn ang="0">
                    <a:pos x="1394" y="1280"/>
                  </a:cxn>
                  <a:cxn ang="0">
                    <a:pos x="1428" y="1348"/>
                  </a:cxn>
                  <a:cxn ang="0">
                    <a:pos x="1462" y="1412"/>
                  </a:cxn>
                  <a:cxn ang="0">
                    <a:pos x="1496" y="1474"/>
                  </a:cxn>
                  <a:cxn ang="0">
                    <a:pos x="1532" y="1534"/>
                  </a:cxn>
                  <a:cxn ang="0">
                    <a:pos x="1566" y="1590"/>
                  </a:cxn>
                  <a:cxn ang="0">
                    <a:pos x="1600" y="1642"/>
                  </a:cxn>
                  <a:cxn ang="0">
                    <a:pos x="1636" y="1694"/>
                  </a:cxn>
                  <a:cxn ang="0">
                    <a:pos x="1672" y="1742"/>
                  </a:cxn>
                  <a:cxn ang="0">
                    <a:pos x="1708" y="1788"/>
                  </a:cxn>
                  <a:cxn ang="0">
                    <a:pos x="1744" y="1832"/>
                  </a:cxn>
                  <a:cxn ang="0">
                    <a:pos x="1780" y="1874"/>
                  </a:cxn>
                  <a:cxn ang="0">
                    <a:pos x="1816" y="1912"/>
                  </a:cxn>
                  <a:cxn ang="0">
                    <a:pos x="1854" y="1950"/>
                  </a:cxn>
                  <a:cxn ang="0">
                    <a:pos x="1892" y="1986"/>
                  </a:cxn>
                  <a:cxn ang="0">
                    <a:pos x="1930" y="2020"/>
                  </a:cxn>
                  <a:cxn ang="0">
                    <a:pos x="1970" y="2054"/>
                  </a:cxn>
                  <a:cxn ang="0">
                    <a:pos x="2010" y="2084"/>
                  </a:cxn>
                  <a:cxn ang="0">
                    <a:pos x="2050" y="2114"/>
                  </a:cxn>
                  <a:cxn ang="0">
                    <a:pos x="2092" y="2142"/>
                  </a:cxn>
                  <a:cxn ang="0">
                    <a:pos x="2134" y="2168"/>
                  </a:cxn>
                  <a:cxn ang="0">
                    <a:pos x="2178" y="2194"/>
                  </a:cxn>
                  <a:cxn ang="0">
                    <a:pos x="2222" y="2220"/>
                  </a:cxn>
                  <a:cxn ang="0">
                    <a:pos x="2266" y="2244"/>
                  </a:cxn>
                  <a:cxn ang="0">
                    <a:pos x="2312" y="2266"/>
                  </a:cxn>
                  <a:cxn ang="0">
                    <a:pos x="2406" y="2310"/>
                  </a:cxn>
                </a:cxnLst>
                <a:rect l="0" t="0" r="r" b="b"/>
                <a:pathLst>
                  <a:path w="2406" h="2310">
                    <a:moveTo>
                      <a:pt x="0" y="10"/>
                    </a:moveTo>
                    <a:lnTo>
                      <a:pt x="0" y="10"/>
                    </a:lnTo>
                    <a:lnTo>
                      <a:pt x="36" y="6"/>
                    </a:lnTo>
                    <a:lnTo>
                      <a:pt x="76" y="2"/>
                    </a:lnTo>
                    <a:lnTo>
                      <a:pt x="132" y="0"/>
                    </a:lnTo>
                    <a:lnTo>
                      <a:pt x="198" y="2"/>
                    </a:lnTo>
                    <a:lnTo>
                      <a:pt x="236" y="6"/>
                    </a:lnTo>
                    <a:lnTo>
                      <a:pt x="274" y="10"/>
                    </a:lnTo>
                    <a:lnTo>
                      <a:pt x="316" y="18"/>
                    </a:lnTo>
                    <a:lnTo>
                      <a:pt x="360" y="26"/>
                    </a:lnTo>
                    <a:lnTo>
                      <a:pt x="404" y="36"/>
                    </a:lnTo>
                    <a:lnTo>
                      <a:pt x="450" y="50"/>
                    </a:lnTo>
                    <a:lnTo>
                      <a:pt x="498" y="66"/>
                    </a:lnTo>
                    <a:lnTo>
                      <a:pt x="546" y="86"/>
                    </a:lnTo>
                    <a:lnTo>
                      <a:pt x="594" y="108"/>
                    </a:lnTo>
                    <a:lnTo>
                      <a:pt x="644" y="136"/>
                    </a:lnTo>
                    <a:lnTo>
                      <a:pt x="692" y="164"/>
                    </a:lnTo>
                    <a:lnTo>
                      <a:pt x="742" y="198"/>
                    </a:lnTo>
                    <a:lnTo>
                      <a:pt x="792" y="236"/>
                    </a:lnTo>
                    <a:lnTo>
                      <a:pt x="840" y="280"/>
                    </a:lnTo>
                    <a:lnTo>
                      <a:pt x="888" y="326"/>
                    </a:lnTo>
                    <a:lnTo>
                      <a:pt x="934" y="378"/>
                    </a:lnTo>
                    <a:lnTo>
                      <a:pt x="980" y="436"/>
                    </a:lnTo>
                    <a:lnTo>
                      <a:pt x="1024" y="498"/>
                    </a:lnTo>
                    <a:lnTo>
                      <a:pt x="1068" y="566"/>
                    </a:lnTo>
                    <a:lnTo>
                      <a:pt x="1108" y="640"/>
                    </a:lnTo>
                    <a:lnTo>
                      <a:pt x="1148" y="720"/>
                    </a:lnTo>
                    <a:lnTo>
                      <a:pt x="1184" y="806"/>
                    </a:lnTo>
                    <a:lnTo>
                      <a:pt x="1184" y="806"/>
                    </a:lnTo>
                    <a:lnTo>
                      <a:pt x="1254" y="978"/>
                    </a:lnTo>
                    <a:lnTo>
                      <a:pt x="1290" y="1060"/>
                    </a:lnTo>
                    <a:lnTo>
                      <a:pt x="1324" y="1136"/>
                    </a:lnTo>
                    <a:lnTo>
                      <a:pt x="1358" y="1210"/>
                    </a:lnTo>
                    <a:lnTo>
                      <a:pt x="1394" y="1280"/>
                    </a:lnTo>
                    <a:lnTo>
                      <a:pt x="1428" y="1348"/>
                    </a:lnTo>
                    <a:lnTo>
                      <a:pt x="1462" y="1412"/>
                    </a:lnTo>
                    <a:lnTo>
                      <a:pt x="1496" y="1474"/>
                    </a:lnTo>
                    <a:lnTo>
                      <a:pt x="1532" y="1534"/>
                    </a:lnTo>
                    <a:lnTo>
                      <a:pt x="1566" y="1590"/>
                    </a:lnTo>
                    <a:lnTo>
                      <a:pt x="1600" y="1642"/>
                    </a:lnTo>
                    <a:lnTo>
                      <a:pt x="1636" y="1694"/>
                    </a:lnTo>
                    <a:lnTo>
                      <a:pt x="1672" y="1742"/>
                    </a:lnTo>
                    <a:lnTo>
                      <a:pt x="1708" y="1788"/>
                    </a:lnTo>
                    <a:lnTo>
                      <a:pt x="1744" y="1832"/>
                    </a:lnTo>
                    <a:lnTo>
                      <a:pt x="1780" y="1874"/>
                    </a:lnTo>
                    <a:lnTo>
                      <a:pt x="1816" y="1912"/>
                    </a:lnTo>
                    <a:lnTo>
                      <a:pt x="1854" y="1950"/>
                    </a:lnTo>
                    <a:lnTo>
                      <a:pt x="1892" y="1986"/>
                    </a:lnTo>
                    <a:lnTo>
                      <a:pt x="1930" y="2020"/>
                    </a:lnTo>
                    <a:lnTo>
                      <a:pt x="1970" y="2054"/>
                    </a:lnTo>
                    <a:lnTo>
                      <a:pt x="2010" y="2084"/>
                    </a:lnTo>
                    <a:lnTo>
                      <a:pt x="2050" y="2114"/>
                    </a:lnTo>
                    <a:lnTo>
                      <a:pt x="2092" y="2142"/>
                    </a:lnTo>
                    <a:lnTo>
                      <a:pt x="2134" y="2168"/>
                    </a:lnTo>
                    <a:lnTo>
                      <a:pt x="2178" y="2194"/>
                    </a:lnTo>
                    <a:lnTo>
                      <a:pt x="2222" y="2220"/>
                    </a:lnTo>
                    <a:lnTo>
                      <a:pt x="2266" y="2244"/>
                    </a:lnTo>
                    <a:lnTo>
                      <a:pt x="2312" y="2266"/>
                    </a:lnTo>
                    <a:lnTo>
                      <a:pt x="2406" y="2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0" name="Freeform 191"/>
              <p:cNvSpPr>
                <a:spLocks/>
              </p:cNvSpPr>
              <p:nvPr/>
            </p:nvSpPr>
            <p:spPr bwMode="auto">
              <a:xfrm>
                <a:off x="2559" y="973"/>
                <a:ext cx="2482" cy="223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36" y="10"/>
                  </a:cxn>
                  <a:cxn ang="0">
                    <a:pos x="78" y="4"/>
                  </a:cxn>
                  <a:cxn ang="0">
                    <a:pos x="132" y="0"/>
                  </a:cxn>
                  <a:cxn ang="0">
                    <a:pos x="200" y="0"/>
                  </a:cxn>
                  <a:cxn ang="0">
                    <a:pos x="236" y="2"/>
                  </a:cxn>
                  <a:cxn ang="0">
                    <a:pos x="276" y="6"/>
                  </a:cxn>
                  <a:cxn ang="0">
                    <a:pos x="318" y="10"/>
                  </a:cxn>
                  <a:cxn ang="0">
                    <a:pos x="362" y="18"/>
                  </a:cxn>
                  <a:cxn ang="0">
                    <a:pos x="406" y="26"/>
                  </a:cxn>
                  <a:cxn ang="0">
                    <a:pos x="454" y="38"/>
                  </a:cxn>
                  <a:cxn ang="0">
                    <a:pos x="500" y="52"/>
                  </a:cxn>
                  <a:cxn ang="0">
                    <a:pos x="550" y="70"/>
                  </a:cxn>
                  <a:cxn ang="0">
                    <a:pos x="600" y="92"/>
                  </a:cxn>
                  <a:cxn ang="0">
                    <a:pos x="650" y="116"/>
                  </a:cxn>
                  <a:cxn ang="0">
                    <a:pos x="700" y="144"/>
                  </a:cxn>
                  <a:cxn ang="0">
                    <a:pos x="750" y="176"/>
                  </a:cxn>
                  <a:cxn ang="0">
                    <a:pos x="800" y="212"/>
                  </a:cxn>
                  <a:cxn ang="0">
                    <a:pos x="850" y="254"/>
                  </a:cxn>
                  <a:cxn ang="0">
                    <a:pos x="900" y="298"/>
                  </a:cxn>
                  <a:cxn ang="0">
                    <a:pos x="948" y="350"/>
                  </a:cxn>
                  <a:cxn ang="0">
                    <a:pos x="996" y="406"/>
                  </a:cxn>
                  <a:cxn ang="0">
                    <a:pos x="1042" y="466"/>
                  </a:cxn>
                  <a:cxn ang="0">
                    <a:pos x="1088" y="534"/>
                  </a:cxn>
                  <a:cxn ang="0">
                    <a:pos x="1130" y="606"/>
                  </a:cxn>
                  <a:cxn ang="0">
                    <a:pos x="1172" y="686"/>
                  </a:cxn>
                  <a:cxn ang="0">
                    <a:pos x="1212" y="770"/>
                  </a:cxn>
                  <a:cxn ang="0">
                    <a:pos x="1212" y="770"/>
                  </a:cxn>
                  <a:cxn ang="0">
                    <a:pos x="1288" y="940"/>
                  </a:cxn>
                  <a:cxn ang="0">
                    <a:pos x="1326" y="1020"/>
                  </a:cxn>
                  <a:cxn ang="0">
                    <a:pos x="1362" y="1096"/>
                  </a:cxn>
                  <a:cxn ang="0">
                    <a:pos x="1400" y="1170"/>
                  </a:cxn>
                  <a:cxn ang="0">
                    <a:pos x="1436" y="1240"/>
                  </a:cxn>
                  <a:cxn ang="0">
                    <a:pos x="1472" y="1306"/>
                  </a:cxn>
                  <a:cxn ang="0">
                    <a:pos x="1508" y="1370"/>
                  </a:cxn>
                  <a:cxn ang="0">
                    <a:pos x="1546" y="1430"/>
                  </a:cxn>
                  <a:cxn ang="0">
                    <a:pos x="1582" y="1488"/>
                  </a:cxn>
                  <a:cxn ang="0">
                    <a:pos x="1618" y="1542"/>
                  </a:cxn>
                  <a:cxn ang="0">
                    <a:pos x="1656" y="1594"/>
                  </a:cxn>
                  <a:cxn ang="0">
                    <a:pos x="1692" y="1644"/>
                  </a:cxn>
                  <a:cxn ang="0">
                    <a:pos x="1728" y="1692"/>
                  </a:cxn>
                  <a:cxn ang="0">
                    <a:pos x="1766" y="1736"/>
                  </a:cxn>
                  <a:cxn ang="0">
                    <a:pos x="1804" y="1780"/>
                  </a:cxn>
                  <a:cxn ang="0">
                    <a:pos x="1842" y="1820"/>
                  </a:cxn>
                  <a:cxn ang="0">
                    <a:pos x="1880" y="1858"/>
                  </a:cxn>
                  <a:cxn ang="0">
                    <a:pos x="1918" y="1896"/>
                  </a:cxn>
                  <a:cxn ang="0">
                    <a:pos x="1958" y="1930"/>
                  </a:cxn>
                  <a:cxn ang="0">
                    <a:pos x="1998" y="1962"/>
                  </a:cxn>
                  <a:cxn ang="0">
                    <a:pos x="2038" y="1994"/>
                  </a:cxn>
                  <a:cxn ang="0">
                    <a:pos x="2078" y="2024"/>
                  </a:cxn>
                  <a:cxn ang="0">
                    <a:pos x="2120" y="2052"/>
                  </a:cxn>
                  <a:cxn ang="0">
                    <a:pos x="2162" y="2078"/>
                  </a:cxn>
                  <a:cxn ang="0">
                    <a:pos x="2206" y="2104"/>
                  </a:cxn>
                  <a:cxn ang="0">
                    <a:pos x="2250" y="2128"/>
                  </a:cxn>
                  <a:cxn ang="0">
                    <a:pos x="2294" y="2152"/>
                  </a:cxn>
                  <a:cxn ang="0">
                    <a:pos x="2340" y="2174"/>
                  </a:cxn>
                  <a:cxn ang="0">
                    <a:pos x="2386" y="2194"/>
                  </a:cxn>
                  <a:cxn ang="0">
                    <a:pos x="2482" y="2236"/>
                  </a:cxn>
                </a:cxnLst>
                <a:rect l="0" t="0" r="r" b="b"/>
                <a:pathLst>
                  <a:path w="2482" h="2236">
                    <a:moveTo>
                      <a:pt x="0" y="16"/>
                    </a:moveTo>
                    <a:lnTo>
                      <a:pt x="0" y="16"/>
                    </a:lnTo>
                    <a:lnTo>
                      <a:pt x="36" y="10"/>
                    </a:lnTo>
                    <a:lnTo>
                      <a:pt x="78" y="4"/>
                    </a:lnTo>
                    <a:lnTo>
                      <a:pt x="132" y="0"/>
                    </a:lnTo>
                    <a:lnTo>
                      <a:pt x="200" y="0"/>
                    </a:lnTo>
                    <a:lnTo>
                      <a:pt x="236" y="2"/>
                    </a:lnTo>
                    <a:lnTo>
                      <a:pt x="276" y="6"/>
                    </a:lnTo>
                    <a:lnTo>
                      <a:pt x="318" y="10"/>
                    </a:lnTo>
                    <a:lnTo>
                      <a:pt x="362" y="18"/>
                    </a:lnTo>
                    <a:lnTo>
                      <a:pt x="406" y="26"/>
                    </a:lnTo>
                    <a:lnTo>
                      <a:pt x="454" y="38"/>
                    </a:lnTo>
                    <a:lnTo>
                      <a:pt x="500" y="52"/>
                    </a:lnTo>
                    <a:lnTo>
                      <a:pt x="550" y="70"/>
                    </a:lnTo>
                    <a:lnTo>
                      <a:pt x="600" y="92"/>
                    </a:lnTo>
                    <a:lnTo>
                      <a:pt x="650" y="116"/>
                    </a:lnTo>
                    <a:lnTo>
                      <a:pt x="700" y="144"/>
                    </a:lnTo>
                    <a:lnTo>
                      <a:pt x="750" y="176"/>
                    </a:lnTo>
                    <a:lnTo>
                      <a:pt x="800" y="212"/>
                    </a:lnTo>
                    <a:lnTo>
                      <a:pt x="850" y="254"/>
                    </a:lnTo>
                    <a:lnTo>
                      <a:pt x="900" y="298"/>
                    </a:lnTo>
                    <a:lnTo>
                      <a:pt x="948" y="350"/>
                    </a:lnTo>
                    <a:lnTo>
                      <a:pt x="996" y="406"/>
                    </a:lnTo>
                    <a:lnTo>
                      <a:pt x="1042" y="466"/>
                    </a:lnTo>
                    <a:lnTo>
                      <a:pt x="1088" y="534"/>
                    </a:lnTo>
                    <a:lnTo>
                      <a:pt x="1130" y="606"/>
                    </a:lnTo>
                    <a:lnTo>
                      <a:pt x="1172" y="686"/>
                    </a:lnTo>
                    <a:lnTo>
                      <a:pt x="1212" y="770"/>
                    </a:lnTo>
                    <a:lnTo>
                      <a:pt x="1212" y="770"/>
                    </a:lnTo>
                    <a:lnTo>
                      <a:pt x="1288" y="940"/>
                    </a:lnTo>
                    <a:lnTo>
                      <a:pt x="1326" y="1020"/>
                    </a:lnTo>
                    <a:lnTo>
                      <a:pt x="1362" y="1096"/>
                    </a:lnTo>
                    <a:lnTo>
                      <a:pt x="1400" y="1170"/>
                    </a:lnTo>
                    <a:lnTo>
                      <a:pt x="1436" y="1240"/>
                    </a:lnTo>
                    <a:lnTo>
                      <a:pt x="1472" y="1306"/>
                    </a:lnTo>
                    <a:lnTo>
                      <a:pt x="1508" y="1370"/>
                    </a:lnTo>
                    <a:lnTo>
                      <a:pt x="1546" y="1430"/>
                    </a:lnTo>
                    <a:lnTo>
                      <a:pt x="1582" y="1488"/>
                    </a:lnTo>
                    <a:lnTo>
                      <a:pt x="1618" y="1542"/>
                    </a:lnTo>
                    <a:lnTo>
                      <a:pt x="1656" y="1594"/>
                    </a:lnTo>
                    <a:lnTo>
                      <a:pt x="1692" y="1644"/>
                    </a:lnTo>
                    <a:lnTo>
                      <a:pt x="1728" y="1692"/>
                    </a:lnTo>
                    <a:lnTo>
                      <a:pt x="1766" y="1736"/>
                    </a:lnTo>
                    <a:lnTo>
                      <a:pt x="1804" y="1780"/>
                    </a:lnTo>
                    <a:lnTo>
                      <a:pt x="1842" y="1820"/>
                    </a:lnTo>
                    <a:lnTo>
                      <a:pt x="1880" y="1858"/>
                    </a:lnTo>
                    <a:lnTo>
                      <a:pt x="1918" y="1896"/>
                    </a:lnTo>
                    <a:lnTo>
                      <a:pt x="1958" y="1930"/>
                    </a:lnTo>
                    <a:lnTo>
                      <a:pt x="1998" y="1962"/>
                    </a:lnTo>
                    <a:lnTo>
                      <a:pt x="2038" y="1994"/>
                    </a:lnTo>
                    <a:lnTo>
                      <a:pt x="2078" y="2024"/>
                    </a:lnTo>
                    <a:lnTo>
                      <a:pt x="2120" y="2052"/>
                    </a:lnTo>
                    <a:lnTo>
                      <a:pt x="2162" y="2078"/>
                    </a:lnTo>
                    <a:lnTo>
                      <a:pt x="2206" y="2104"/>
                    </a:lnTo>
                    <a:lnTo>
                      <a:pt x="2250" y="2128"/>
                    </a:lnTo>
                    <a:lnTo>
                      <a:pt x="2294" y="2152"/>
                    </a:lnTo>
                    <a:lnTo>
                      <a:pt x="2340" y="2174"/>
                    </a:lnTo>
                    <a:lnTo>
                      <a:pt x="2386" y="2194"/>
                    </a:lnTo>
                    <a:lnTo>
                      <a:pt x="2482" y="22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1" name="Freeform 192"/>
              <p:cNvSpPr>
                <a:spLocks/>
              </p:cNvSpPr>
              <p:nvPr/>
            </p:nvSpPr>
            <p:spPr bwMode="auto">
              <a:xfrm>
                <a:off x="2546" y="1007"/>
                <a:ext cx="2555" cy="215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6" y="16"/>
                  </a:cxn>
                  <a:cxn ang="0">
                    <a:pos x="78" y="8"/>
                  </a:cxn>
                  <a:cxn ang="0">
                    <a:pos x="132" y="2"/>
                  </a:cxn>
                  <a:cxn ang="0">
                    <a:pos x="200" y="0"/>
                  </a:cxn>
                  <a:cxn ang="0">
                    <a:pos x="236" y="0"/>
                  </a:cxn>
                  <a:cxn ang="0">
                    <a:pos x="276" y="2"/>
                  </a:cxn>
                  <a:cxn ang="0">
                    <a:pos x="318" y="4"/>
                  </a:cxn>
                  <a:cxn ang="0">
                    <a:pos x="362" y="10"/>
                  </a:cxn>
                  <a:cxn ang="0">
                    <a:pos x="408" y="18"/>
                  </a:cxn>
                  <a:cxn ang="0">
                    <a:pos x="454" y="28"/>
                  </a:cxn>
                  <a:cxn ang="0">
                    <a:pos x="504" y="40"/>
                  </a:cxn>
                  <a:cxn ang="0">
                    <a:pos x="552" y="56"/>
                  </a:cxn>
                  <a:cxn ang="0">
                    <a:pos x="602" y="76"/>
                  </a:cxn>
                  <a:cxn ang="0">
                    <a:pos x="654" y="98"/>
                  </a:cxn>
                  <a:cxn ang="0">
                    <a:pos x="704" y="124"/>
                  </a:cxn>
                  <a:cxn ang="0">
                    <a:pos x="756" y="154"/>
                  </a:cxn>
                  <a:cxn ang="0">
                    <a:pos x="808" y="190"/>
                  </a:cxn>
                  <a:cxn ang="0">
                    <a:pos x="860" y="228"/>
                  </a:cxn>
                  <a:cxn ang="0">
                    <a:pos x="910" y="272"/>
                  </a:cxn>
                  <a:cxn ang="0">
                    <a:pos x="960" y="322"/>
                  </a:cxn>
                  <a:cxn ang="0">
                    <a:pos x="1010" y="376"/>
                  </a:cxn>
                  <a:cxn ang="0">
                    <a:pos x="1058" y="436"/>
                  </a:cxn>
                  <a:cxn ang="0">
                    <a:pos x="1106" y="500"/>
                  </a:cxn>
                  <a:cxn ang="0">
                    <a:pos x="1152" y="572"/>
                  </a:cxn>
                  <a:cxn ang="0">
                    <a:pos x="1196" y="650"/>
                  </a:cxn>
                  <a:cxn ang="0">
                    <a:pos x="1216" y="692"/>
                  </a:cxn>
                  <a:cxn ang="0">
                    <a:pos x="1238" y="734"/>
                  </a:cxn>
                  <a:cxn ang="0">
                    <a:pos x="1238" y="734"/>
                  </a:cxn>
                  <a:cxn ang="0">
                    <a:pos x="1318" y="904"/>
                  </a:cxn>
                  <a:cxn ang="0">
                    <a:pos x="1358" y="982"/>
                  </a:cxn>
                  <a:cxn ang="0">
                    <a:pos x="1398" y="1058"/>
                  </a:cxn>
                  <a:cxn ang="0">
                    <a:pos x="1438" y="1130"/>
                  </a:cxn>
                  <a:cxn ang="0">
                    <a:pos x="1476" y="1198"/>
                  </a:cxn>
                  <a:cxn ang="0">
                    <a:pos x="1516" y="1264"/>
                  </a:cxn>
                  <a:cxn ang="0">
                    <a:pos x="1554" y="1326"/>
                  </a:cxn>
                  <a:cxn ang="0">
                    <a:pos x="1592" y="1386"/>
                  </a:cxn>
                  <a:cxn ang="0">
                    <a:pos x="1630" y="1442"/>
                  </a:cxn>
                  <a:cxn ang="0">
                    <a:pos x="1668" y="1496"/>
                  </a:cxn>
                  <a:cxn ang="0">
                    <a:pos x="1706" y="1546"/>
                  </a:cxn>
                  <a:cxn ang="0">
                    <a:pos x="1746" y="1596"/>
                  </a:cxn>
                  <a:cxn ang="0">
                    <a:pos x="1784" y="1642"/>
                  </a:cxn>
                  <a:cxn ang="0">
                    <a:pos x="1822" y="1686"/>
                  </a:cxn>
                  <a:cxn ang="0">
                    <a:pos x="1862" y="1726"/>
                  </a:cxn>
                  <a:cxn ang="0">
                    <a:pos x="1900" y="1766"/>
                  </a:cxn>
                  <a:cxn ang="0">
                    <a:pos x="1940" y="1804"/>
                  </a:cxn>
                  <a:cxn ang="0">
                    <a:pos x="1980" y="1838"/>
                  </a:cxn>
                  <a:cxn ang="0">
                    <a:pos x="2020" y="1872"/>
                  </a:cxn>
                  <a:cxn ang="0">
                    <a:pos x="2062" y="1904"/>
                  </a:cxn>
                  <a:cxn ang="0">
                    <a:pos x="2102" y="1934"/>
                  </a:cxn>
                  <a:cxn ang="0">
                    <a:pos x="2144" y="1962"/>
                  </a:cxn>
                  <a:cxn ang="0">
                    <a:pos x="2188" y="1988"/>
                  </a:cxn>
                  <a:cxn ang="0">
                    <a:pos x="2230" y="2014"/>
                  </a:cxn>
                  <a:cxn ang="0">
                    <a:pos x="2274" y="2038"/>
                  </a:cxn>
                  <a:cxn ang="0">
                    <a:pos x="2320" y="2060"/>
                  </a:cxn>
                  <a:cxn ang="0">
                    <a:pos x="2364" y="2082"/>
                  </a:cxn>
                  <a:cxn ang="0">
                    <a:pos x="2412" y="2102"/>
                  </a:cxn>
                  <a:cxn ang="0">
                    <a:pos x="2458" y="2122"/>
                  </a:cxn>
                  <a:cxn ang="0">
                    <a:pos x="2556" y="2158"/>
                  </a:cxn>
                </a:cxnLst>
                <a:rect l="0" t="0" r="r" b="b"/>
                <a:pathLst>
                  <a:path w="2556" h="2158">
                    <a:moveTo>
                      <a:pt x="0" y="24"/>
                    </a:moveTo>
                    <a:lnTo>
                      <a:pt x="0" y="24"/>
                    </a:lnTo>
                    <a:lnTo>
                      <a:pt x="36" y="16"/>
                    </a:lnTo>
                    <a:lnTo>
                      <a:pt x="78" y="8"/>
                    </a:lnTo>
                    <a:lnTo>
                      <a:pt x="132" y="2"/>
                    </a:lnTo>
                    <a:lnTo>
                      <a:pt x="200" y="0"/>
                    </a:lnTo>
                    <a:lnTo>
                      <a:pt x="236" y="0"/>
                    </a:lnTo>
                    <a:lnTo>
                      <a:pt x="276" y="2"/>
                    </a:lnTo>
                    <a:lnTo>
                      <a:pt x="318" y="4"/>
                    </a:lnTo>
                    <a:lnTo>
                      <a:pt x="362" y="10"/>
                    </a:lnTo>
                    <a:lnTo>
                      <a:pt x="408" y="18"/>
                    </a:lnTo>
                    <a:lnTo>
                      <a:pt x="454" y="28"/>
                    </a:lnTo>
                    <a:lnTo>
                      <a:pt x="504" y="40"/>
                    </a:lnTo>
                    <a:lnTo>
                      <a:pt x="552" y="56"/>
                    </a:lnTo>
                    <a:lnTo>
                      <a:pt x="602" y="76"/>
                    </a:lnTo>
                    <a:lnTo>
                      <a:pt x="654" y="98"/>
                    </a:lnTo>
                    <a:lnTo>
                      <a:pt x="704" y="124"/>
                    </a:lnTo>
                    <a:lnTo>
                      <a:pt x="756" y="154"/>
                    </a:lnTo>
                    <a:lnTo>
                      <a:pt x="808" y="190"/>
                    </a:lnTo>
                    <a:lnTo>
                      <a:pt x="860" y="228"/>
                    </a:lnTo>
                    <a:lnTo>
                      <a:pt x="910" y="272"/>
                    </a:lnTo>
                    <a:lnTo>
                      <a:pt x="960" y="322"/>
                    </a:lnTo>
                    <a:lnTo>
                      <a:pt x="1010" y="376"/>
                    </a:lnTo>
                    <a:lnTo>
                      <a:pt x="1058" y="436"/>
                    </a:lnTo>
                    <a:lnTo>
                      <a:pt x="1106" y="500"/>
                    </a:lnTo>
                    <a:lnTo>
                      <a:pt x="1152" y="572"/>
                    </a:lnTo>
                    <a:lnTo>
                      <a:pt x="1196" y="650"/>
                    </a:lnTo>
                    <a:lnTo>
                      <a:pt x="1216" y="692"/>
                    </a:lnTo>
                    <a:lnTo>
                      <a:pt x="1238" y="734"/>
                    </a:lnTo>
                    <a:lnTo>
                      <a:pt x="1238" y="734"/>
                    </a:lnTo>
                    <a:lnTo>
                      <a:pt x="1318" y="904"/>
                    </a:lnTo>
                    <a:lnTo>
                      <a:pt x="1358" y="982"/>
                    </a:lnTo>
                    <a:lnTo>
                      <a:pt x="1398" y="1058"/>
                    </a:lnTo>
                    <a:lnTo>
                      <a:pt x="1438" y="1130"/>
                    </a:lnTo>
                    <a:lnTo>
                      <a:pt x="1476" y="1198"/>
                    </a:lnTo>
                    <a:lnTo>
                      <a:pt x="1516" y="1264"/>
                    </a:lnTo>
                    <a:lnTo>
                      <a:pt x="1554" y="1326"/>
                    </a:lnTo>
                    <a:lnTo>
                      <a:pt x="1592" y="1386"/>
                    </a:lnTo>
                    <a:lnTo>
                      <a:pt x="1630" y="1442"/>
                    </a:lnTo>
                    <a:lnTo>
                      <a:pt x="1668" y="1496"/>
                    </a:lnTo>
                    <a:lnTo>
                      <a:pt x="1706" y="1546"/>
                    </a:lnTo>
                    <a:lnTo>
                      <a:pt x="1746" y="1596"/>
                    </a:lnTo>
                    <a:lnTo>
                      <a:pt x="1784" y="1642"/>
                    </a:lnTo>
                    <a:lnTo>
                      <a:pt x="1822" y="1686"/>
                    </a:lnTo>
                    <a:lnTo>
                      <a:pt x="1862" y="1726"/>
                    </a:lnTo>
                    <a:lnTo>
                      <a:pt x="1900" y="1766"/>
                    </a:lnTo>
                    <a:lnTo>
                      <a:pt x="1940" y="1804"/>
                    </a:lnTo>
                    <a:lnTo>
                      <a:pt x="1980" y="1838"/>
                    </a:lnTo>
                    <a:lnTo>
                      <a:pt x="2020" y="1872"/>
                    </a:lnTo>
                    <a:lnTo>
                      <a:pt x="2062" y="1904"/>
                    </a:lnTo>
                    <a:lnTo>
                      <a:pt x="2102" y="1934"/>
                    </a:lnTo>
                    <a:lnTo>
                      <a:pt x="2144" y="1962"/>
                    </a:lnTo>
                    <a:lnTo>
                      <a:pt x="2188" y="1988"/>
                    </a:lnTo>
                    <a:lnTo>
                      <a:pt x="2230" y="2014"/>
                    </a:lnTo>
                    <a:lnTo>
                      <a:pt x="2274" y="2038"/>
                    </a:lnTo>
                    <a:lnTo>
                      <a:pt x="2320" y="2060"/>
                    </a:lnTo>
                    <a:lnTo>
                      <a:pt x="2364" y="2082"/>
                    </a:lnTo>
                    <a:lnTo>
                      <a:pt x="2412" y="2102"/>
                    </a:lnTo>
                    <a:lnTo>
                      <a:pt x="2458" y="2122"/>
                    </a:lnTo>
                    <a:lnTo>
                      <a:pt x="2556" y="21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2" name="Freeform 193"/>
              <p:cNvSpPr>
                <a:spLocks/>
              </p:cNvSpPr>
              <p:nvPr/>
            </p:nvSpPr>
            <p:spPr bwMode="auto">
              <a:xfrm>
                <a:off x="2533" y="1041"/>
                <a:ext cx="2626" cy="2080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4" y="24"/>
                  </a:cxn>
                  <a:cxn ang="0">
                    <a:pos x="76" y="14"/>
                  </a:cxn>
                  <a:cxn ang="0">
                    <a:pos x="130" y="6"/>
                  </a:cxn>
                  <a:cxn ang="0">
                    <a:pos x="198" y="0"/>
                  </a:cxn>
                  <a:cxn ang="0">
                    <a:pos x="236" y="0"/>
                  </a:cxn>
                  <a:cxn ang="0">
                    <a:pos x="276" y="0"/>
                  </a:cxn>
                  <a:cxn ang="0">
                    <a:pos x="318" y="2"/>
                  </a:cxn>
                  <a:cxn ang="0">
                    <a:pos x="362" y="4"/>
                  </a:cxn>
                  <a:cxn ang="0">
                    <a:pos x="408" y="10"/>
                  </a:cxn>
                  <a:cxn ang="0">
                    <a:pos x="456" y="20"/>
                  </a:cxn>
                  <a:cxn ang="0">
                    <a:pos x="504" y="30"/>
                  </a:cxn>
                  <a:cxn ang="0">
                    <a:pos x="554" y="44"/>
                  </a:cxn>
                  <a:cxn ang="0">
                    <a:pos x="604" y="62"/>
                  </a:cxn>
                  <a:cxn ang="0">
                    <a:pos x="656" y="82"/>
                  </a:cxn>
                  <a:cxn ang="0">
                    <a:pos x="708" y="106"/>
                  </a:cxn>
                  <a:cxn ang="0">
                    <a:pos x="762" y="134"/>
                  </a:cxn>
                  <a:cxn ang="0">
                    <a:pos x="814" y="168"/>
                  </a:cxn>
                  <a:cxn ang="0">
                    <a:pos x="866" y="206"/>
                  </a:cxn>
                  <a:cxn ang="0">
                    <a:pos x="920" y="248"/>
                  </a:cxn>
                  <a:cxn ang="0">
                    <a:pos x="972" y="294"/>
                  </a:cxn>
                  <a:cxn ang="0">
                    <a:pos x="1022" y="348"/>
                  </a:cxn>
                  <a:cxn ang="0">
                    <a:pos x="1072" y="406"/>
                  </a:cxn>
                  <a:cxn ang="0">
                    <a:pos x="1122" y="470"/>
                  </a:cxn>
                  <a:cxn ang="0">
                    <a:pos x="1170" y="540"/>
                  </a:cxn>
                  <a:cxn ang="0">
                    <a:pos x="1194" y="578"/>
                  </a:cxn>
                  <a:cxn ang="0">
                    <a:pos x="1216" y="616"/>
                  </a:cxn>
                  <a:cxn ang="0">
                    <a:pos x="1240" y="658"/>
                  </a:cxn>
                  <a:cxn ang="0">
                    <a:pos x="1262" y="700"/>
                  </a:cxn>
                  <a:cxn ang="0">
                    <a:pos x="1262" y="700"/>
                  </a:cxn>
                  <a:cxn ang="0">
                    <a:pos x="1348" y="866"/>
                  </a:cxn>
                  <a:cxn ang="0">
                    <a:pos x="1390" y="944"/>
                  </a:cxn>
                  <a:cxn ang="0">
                    <a:pos x="1432" y="1018"/>
                  </a:cxn>
                  <a:cxn ang="0">
                    <a:pos x="1474" y="1088"/>
                  </a:cxn>
                  <a:cxn ang="0">
                    <a:pos x="1514" y="1156"/>
                  </a:cxn>
                  <a:cxn ang="0">
                    <a:pos x="1556" y="1220"/>
                  </a:cxn>
                  <a:cxn ang="0">
                    <a:pos x="1596" y="1282"/>
                  </a:cxn>
                  <a:cxn ang="0">
                    <a:pos x="1636" y="1340"/>
                  </a:cxn>
                  <a:cxn ang="0">
                    <a:pos x="1676" y="1396"/>
                  </a:cxn>
                  <a:cxn ang="0">
                    <a:pos x="1716" y="1448"/>
                  </a:cxn>
                  <a:cxn ang="0">
                    <a:pos x="1756" y="1498"/>
                  </a:cxn>
                  <a:cxn ang="0">
                    <a:pos x="1796" y="1546"/>
                  </a:cxn>
                  <a:cxn ang="0">
                    <a:pos x="1836" y="1590"/>
                  </a:cxn>
                  <a:cxn ang="0">
                    <a:pos x="1876" y="1634"/>
                  </a:cxn>
                  <a:cxn ang="0">
                    <a:pos x="1916" y="1674"/>
                  </a:cxn>
                  <a:cxn ang="0">
                    <a:pos x="1958" y="1712"/>
                  </a:cxn>
                  <a:cxn ang="0">
                    <a:pos x="1998" y="1748"/>
                  </a:cxn>
                  <a:cxn ang="0">
                    <a:pos x="2040" y="1780"/>
                  </a:cxn>
                  <a:cxn ang="0">
                    <a:pos x="2080" y="1812"/>
                  </a:cxn>
                  <a:cxn ang="0">
                    <a:pos x="2122" y="1842"/>
                  </a:cxn>
                  <a:cxn ang="0">
                    <a:pos x="2166" y="1872"/>
                  </a:cxn>
                  <a:cxn ang="0">
                    <a:pos x="2208" y="1898"/>
                  </a:cxn>
                  <a:cxn ang="0">
                    <a:pos x="2252" y="1924"/>
                  </a:cxn>
                  <a:cxn ang="0">
                    <a:pos x="2296" y="1946"/>
                  </a:cxn>
                  <a:cxn ang="0">
                    <a:pos x="2340" y="1970"/>
                  </a:cxn>
                  <a:cxn ang="0">
                    <a:pos x="2386" y="1990"/>
                  </a:cxn>
                  <a:cxn ang="0">
                    <a:pos x="2432" y="2010"/>
                  </a:cxn>
                  <a:cxn ang="0">
                    <a:pos x="2480" y="2030"/>
                  </a:cxn>
                  <a:cxn ang="0">
                    <a:pos x="2528" y="2046"/>
                  </a:cxn>
                  <a:cxn ang="0">
                    <a:pos x="2626" y="2080"/>
                  </a:cxn>
                </a:cxnLst>
                <a:rect l="0" t="0" r="r" b="b"/>
                <a:pathLst>
                  <a:path w="2626" h="2080">
                    <a:moveTo>
                      <a:pt x="0" y="32"/>
                    </a:moveTo>
                    <a:lnTo>
                      <a:pt x="0" y="32"/>
                    </a:lnTo>
                    <a:lnTo>
                      <a:pt x="34" y="24"/>
                    </a:lnTo>
                    <a:lnTo>
                      <a:pt x="76" y="14"/>
                    </a:lnTo>
                    <a:lnTo>
                      <a:pt x="130" y="6"/>
                    </a:lnTo>
                    <a:lnTo>
                      <a:pt x="198" y="0"/>
                    </a:lnTo>
                    <a:lnTo>
                      <a:pt x="236" y="0"/>
                    </a:lnTo>
                    <a:lnTo>
                      <a:pt x="276" y="0"/>
                    </a:lnTo>
                    <a:lnTo>
                      <a:pt x="318" y="2"/>
                    </a:lnTo>
                    <a:lnTo>
                      <a:pt x="362" y="4"/>
                    </a:lnTo>
                    <a:lnTo>
                      <a:pt x="408" y="10"/>
                    </a:lnTo>
                    <a:lnTo>
                      <a:pt x="456" y="20"/>
                    </a:lnTo>
                    <a:lnTo>
                      <a:pt x="504" y="30"/>
                    </a:lnTo>
                    <a:lnTo>
                      <a:pt x="554" y="44"/>
                    </a:lnTo>
                    <a:lnTo>
                      <a:pt x="604" y="62"/>
                    </a:lnTo>
                    <a:lnTo>
                      <a:pt x="656" y="82"/>
                    </a:lnTo>
                    <a:lnTo>
                      <a:pt x="708" y="106"/>
                    </a:lnTo>
                    <a:lnTo>
                      <a:pt x="762" y="134"/>
                    </a:lnTo>
                    <a:lnTo>
                      <a:pt x="814" y="168"/>
                    </a:lnTo>
                    <a:lnTo>
                      <a:pt x="866" y="206"/>
                    </a:lnTo>
                    <a:lnTo>
                      <a:pt x="920" y="248"/>
                    </a:lnTo>
                    <a:lnTo>
                      <a:pt x="972" y="294"/>
                    </a:lnTo>
                    <a:lnTo>
                      <a:pt x="1022" y="348"/>
                    </a:lnTo>
                    <a:lnTo>
                      <a:pt x="1072" y="406"/>
                    </a:lnTo>
                    <a:lnTo>
                      <a:pt x="1122" y="470"/>
                    </a:lnTo>
                    <a:lnTo>
                      <a:pt x="1170" y="540"/>
                    </a:lnTo>
                    <a:lnTo>
                      <a:pt x="1194" y="578"/>
                    </a:lnTo>
                    <a:lnTo>
                      <a:pt x="1216" y="616"/>
                    </a:lnTo>
                    <a:lnTo>
                      <a:pt x="1240" y="658"/>
                    </a:lnTo>
                    <a:lnTo>
                      <a:pt x="1262" y="700"/>
                    </a:lnTo>
                    <a:lnTo>
                      <a:pt x="1262" y="700"/>
                    </a:lnTo>
                    <a:lnTo>
                      <a:pt x="1348" y="866"/>
                    </a:lnTo>
                    <a:lnTo>
                      <a:pt x="1390" y="944"/>
                    </a:lnTo>
                    <a:lnTo>
                      <a:pt x="1432" y="1018"/>
                    </a:lnTo>
                    <a:lnTo>
                      <a:pt x="1474" y="1088"/>
                    </a:lnTo>
                    <a:lnTo>
                      <a:pt x="1514" y="1156"/>
                    </a:lnTo>
                    <a:lnTo>
                      <a:pt x="1556" y="1220"/>
                    </a:lnTo>
                    <a:lnTo>
                      <a:pt x="1596" y="1282"/>
                    </a:lnTo>
                    <a:lnTo>
                      <a:pt x="1636" y="1340"/>
                    </a:lnTo>
                    <a:lnTo>
                      <a:pt x="1676" y="1396"/>
                    </a:lnTo>
                    <a:lnTo>
                      <a:pt x="1716" y="1448"/>
                    </a:lnTo>
                    <a:lnTo>
                      <a:pt x="1756" y="1498"/>
                    </a:lnTo>
                    <a:lnTo>
                      <a:pt x="1796" y="1546"/>
                    </a:lnTo>
                    <a:lnTo>
                      <a:pt x="1836" y="1590"/>
                    </a:lnTo>
                    <a:lnTo>
                      <a:pt x="1876" y="1634"/>
                    </a:lnTo>
                    <a:lnTo>
                      <a:pt x="1916" y="1674"/>
                    </a:lnTo>
                    <a:lnTo>
                      <a:pt x="1958" y="1712"/>
                    </a:lnTo>
                    <a:lnTo>
                      <a:pt x="1998" y="1748"/>
                    </a:lnTo>
                    <a:lnTo>
                      <a:pt x="2040" y="1780"/>
                    </a:lnTo>
                    <a:lnTo>
                      <a:pt x="2080" y="1812"/>
                    </a:lnTo>
                    <a:lnTo>
                      <a:pt x="2122" y="1842"/>
                    </a:lnTo>
                    <a:lnTo>
                      <a:pt x="2166" y="1872"/>
                    </a:lnTo>
                    <a:lnTo>
                      <a:pt x="2208" y="1898"/>
                    </a:lnTo>
                    <a:lnTo>
                      <a:pt x="2252" y="1924"/>
                    </a:lnTo>
                    <a:lnTo>
                      <a:pt x="2296" y="1946"/>
                    </a:lnTo>
                    <a:lnTo>
                      <a:pt x="2340" y="1970"/>
                    </a:lnTo>
                    <a:lnTo>
                      <a:pt x="2386" y="1990"/>
                    </a:lnTo>
                    <a:lnTo>
                      <a:pt x="2432" y="2010"/>
                    </a:lnTo>
                    <a:lnTo>
                      <a:pt x="2480" y="2030"/>
                    </a:lnTo>
                    <a:lnTo>
                      <a:pt x="2528" y="2046"/>
                    </a:lnTo>
                    <a:lnTo>
                      <a:pt x="2626" y="20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3" name="Freeform 194"/>
              <p:cNvSpPr>
                <a:spLocks/>
              </p:cNvSpPr>
              <p:nvPr/>
            </p:nvSpPr>
            <p:spPr bwMode="auto">
              <a:xfrm>
                <a:off x="2521" y="1075"/>
                <a:ext cx="2695" cy="199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34" y="32"/>
                  </a:cxn>
                  <a:cxn ang="0">
                    <a:pos x="76" y="22"/>
                  </a:cxn>
                  <a:cxn ang="0">
                    <a:pos x="132" y="12"/>
                  </a:cxn>
                  <a:cxn ang="0">
                    <a:pos x="198" y="4"/>
                  </a:cxn>
                  <a:cxn ang="0">
                    <a:pos x="236" y="2"/>
                  </a:cxn>
                  <a:cxn ang="0">
                    <a:pos x="276" y="0"/>
                  </a:cxn>
                  <a:cxn ang="0">
                    <a:pos x="318" y="0"/>
                  </a:cxn>
                  <a:cxn ang="0">
                    <a:pos x="362" y="2"/>
                  </a:cxn>
                  <a:cxn ang="0">
                    <a:pos x="408" y="6"/>
                  </a:cxn>
                  <a:cxn ang="0">
                    <a:pos x="456" y="12"/>
                  </a:cxn>
                  <a:cxn ang="0">
                    <a:pos x="506" y="22"/>
                  </a:cxn>
                  <a:cxn ang="0">
                    <a:pos x="556" y="34"/>
                  </a:cxn>
                  <a:cxn ang="0">
                    <a:pos x="608" y="48"/>
                  </a:cxn>
                  <a:cxn ang="0">
                    <a:pos x="660" y="68"/>
                  </a:cxn>
                  <a:cxn ang="0">
                    <a:pos x="714" y="90"/>
                  </a:cxn>
                  <a:cxn ang="0">
                    <a:pos x="766" y="116"/>
                  </a:cxn>
                  <a:cxn ang="0">
                    <a:pos x="820" y="148"/>
                  </a:cxn>
                  <a:cxn ang="0">
                    <a:pos x="874" y="182"/>
                  </a:cxn>
                  <a:cxn ang="0">
                    <a:pos x="928" y="224"/>
                  </a:cxn>
                  <a:cxn ang="0">
                    <a:pos x="982" y="268"/>
                  </a:cxn>
                  <a:cxn ang="0">
                    <a:pos x="1036" y="320"/>
                  </a:cxn>
                  <a:cxn ang="0">
                    <a:pos x="1088" y="376"/>
                  </a:cxn>
                  <a:cxn ang="0">
                    <a:pos x="1138" y="438"/>
                  </a:cxn>
                  <a:cxn ang="0">
                    <a:pos x="1188" y="508"/>
                  </a:cxn>
                  <a:cxn ang="0">
                    <a:pos x="1214" y="544"/>
                  </a:cxn>
                  <a:cxn ang="0">
                    <a:pos x="1238" y="582"/>
                  </a:cxn>
                  <a:cxn ang="0">
                    <a:pos x="1262" y="624"/>
                  </a:cxn>
                  <a:cxn ang="0">
                    <a:pos x="1286" y="664"/>
                  </a:cxn>
                  <a:cxn ang="0">
                    <a:pos x="1286" y="664"/>
                  </a:cxn>
                  <a:cxn ang="0">
                    <a:pos x="1376" y="828"/>
                  </a:cxn>
                  <a:cxn ang="0">
                    <a:pos x="1422" y="906"/>
                  </a:cxn>
                  <a:cxn ang="0">
                    <a:pos x="1466" y="978"/>
                  </a:cxn>
                  <a:cxn ang="0">
                    <a:pos x="1510" y="1048"/>
                  </a:cxn>
                  <a:cxn ang="0">
                    <a:pos x="1554" y="1114"/>
                  </a:cxn>
                  <a:cxn ang="0">
                    <a:pos x="1596" y="1178"/>
                  </a:cxn>
                  <a:cxn ang="0">
                    <a:pos x="1638" y="1238"/>
                  </a:cxn>
                  <a:cxn ang="0">
                    <a:pos x="1680" y="1294"/>
                  </a:cxn>
                  <a:cxn ang="0">
                    <a:pos x="1722" y="1350"/>
                  </a:cxn>
                  <a:cxn ang="0">
                    <a:pos x="1764" y="1400"/>
                  </a:cxn>
                  <a:cxn ang="0">
                    <a:pos x="1806" y="1450"/>
                  </a:cxn>
                  <a:cxn ang="0">
                    <a:pos x="1848" y="1496"/>
                  </a:cxn>
                  <a:cxn ang="0">
                    <a:pos x="1888" y="1538"/>
                  </a:cxn>
                  <a:cxn ang="0">
                    <a:pos x="1930" y="1580"/>
                  </a:cxn>
                  <a:cxn ang="0">
                    <a:pos x="1972" y="1618"/>
                  </a:cxn>
                  <a:cxn ang="0">
                    <a:pos x="2014" y="1656"/>
                  </a:cxn>
                  <a:cxn ang="0">
                    <a:pos x="2056" y="1690"/>
                  </a:cxn>
                  <a:cxn ang="0">
                    <a:pos x="2098" y="1722"/>
                  </a:cxn>
                  <a:cxn ang="0">
                    <a:pos x="2140" y="1752"/>
                  </a:cxn>
                  <a:cxn ang="0">
                    <a:pos x="2184" y="1782"/>
                  </a:cxn>
                  <a:cxn ang="0">
                    <a:pos x="2226" y="1808"/>
                  </a:cxn>
                  <a:cxn ang="0">
                    <a:pos x="2270" y="1834"/>
                  </a:cxn>
                  <a:cxn ang="0">
                    <a:pos x="2314" y="1858"/>
                  </a:cxn>
                  <a:cxn ang="0">
                    <a:pos x="2360" y="1880"/>
                  </a:cxn>
                  <a:cxn ang="0">
                    <a:pos x="2406" y="1900"/>
                  </a:cxn>
                  <a:cxn ang="0">
                    <a:pos x="2452" y="1920"/>
                  </a:cxn>
                  <a:cxn ang="0">
                    <a:pos x="2498" y="1938"/>
                  </a:cxn>
                  <a:cxn ang="0">
                    <a:pos x="2546" y="1954"/>
                  </a:cxn>
                  <a:cxn ang="0">
                    <a:pos x="2596" y="1970"/>
                  </a:cxn>
                  <a:cxn ang="0">
                    <a:pos x="2696" y="2000"/>
                  </a:cxn>
                </a:cxnLst>
                <a:rect l="0" t="0" r="r" b="b"/>
                <a:pathLst>
                  <a:path w="2696" h="2000">
                    <a:moveTo>
                      <a:pt x="0" y="44"/>
                    </a:moveTo>
                    <a:lnTo>
                      <a:pt x="0" y="44"/>
                    </a:lnTo>
                    <a:lnTo>
                      <a:pt x="34" y="32"/>
                    </a:lnTo>
                    <a:lnTo>
                      <a:pt x="76" y="22"/>
                    </a:lnTo>
                    <a:lnTo>
                      <a:pt x="132" y="12"/>
                    </a:lnTo>
                    <a:lnTo>
                      <a:pt x="198" y="4"/>
                    </a:lnTo>
                    <a:lnTo>
                      <a:pt x="236" y="2"/>
                    </a:lnTo>
                    <a:lnTo>
                      <a:pt x="276" y="0"/>
                    </a:lnTo>
                    <a:lnTo>
                      <a:pt x="318" y="0"/>
                    </a:lnTo>
                    <a:lnTo>
                      <a:pt x="362" y="2"/>
                    </a:lnTo>
                    <a:lnTo>
                      <a:pt x="408" y="6"/>
                    </a:lnTo>
                    <a:lnTo>
                      <a:pt x="456" y="12"/>
                    </a:lnTo>
                    <a:lnTo>
                      <a:pt x="506" y="22"/>
                    </a:lnTo>
                    <a:lnTo>
                      <a:pt x="556" y="34"/>
                    </a:lnTo>
                    <a:lnTo>
                      <a:pt x="608" y="48"/>
                    </a:lnTo>
                    <a:lnTo>
                      <a:pt x="660" y="68"/>
                    </a:lnTo>
                    <a:lnTo>
                      <a:pt x="714" y="90"/>
                    </a:lnTo>
                    <a:lnTo>
                      <a:pt x="766" y="116"/>
                    </a:lnTo>
                    <a:lnTo>
                      <a:pt x="820" y="148"/>
                    </a:lnTo>
                    <a:lnTo>
                      <a:pt x="874" y="182"/>
                    </a:lnTo>
                    <a:lnTo>
                      <a:pt x="928" y="224"/>
                    </a:lnTo>
                    <a:lnTo>
                      <a:pt x="982" y="268"/>
                    </a:lnTo>
                    <a:lnTo>
                      <a:pt x="1036" y="320"/>
                    </a:lnTo>
                    <a:lnTo>
                      <a:pt x="1088" y="376"/>
                    </a:lnTo>
                    <a:lnTo>
                      <a:pt x="1138" y="438"/>
                    </a:lnTo>
                    <a:lnTo>
                      <a:pt x="1188" y="508"/>
                    </a:lnTo>
                    <a:lnTo>
                      <a:pt x="1214" y="544"/>
                    </a:lnTo>
                    <a:lnTo>
                      <a:pt x="1238" y="582"/>
                    </a:lnTo>
                    <a:lnTo>
                      <a:pt x="1262" y="624"/>
                    </a:lnTo>
                    <a:lnTo>
                      <a:pt x="1286" y="664"/>
                    </a:lnTo>
                    <a:lnTo>
                      <a:pt x="1286" y="664"/>
                    </a:lnTo>
                    <a:lnTo>
                      <a:pt x="1376" y="828"/>
                    </a:lnTo>
                    <a:lnTo>
                      <a:pt x="1422" y="906"/>
                    </a:lnTo>
                    <a:lnTo>
                      <a:pt x="1466" y="978"/>
                    </a:lnTo>
                    <a:lnTo>
                      <a:pt x="1510" y="1048"/>
                    </a:lnTo>
                    <a:lnTo>
                      <a:pt x="1554" y="1114"/>
                    </a:lnTo>
                    <a:lnTo>
                      <a:pt x="1596" y="1178"/>
                    </a:lnTo>
                    <a:lnTo>
                      <a:pt x="1638" y="1238"/>
                    </a:lnTo>
                    <a:lnTo>
                      <a:pt x="1680" y="1294"/>
                    </a:lnTo>
                    <a:lnTo>
                      <a:pt x="1722" y="1350"/>
                    </a:lnTo>
                    <a:lnTo>
                      <a:pt x="1764" y="1400"/>
                    </a:lnTo>
                    <a:lnTo>
                      <a:pt x="1806" y="1450"/>
                    </a:lnTo>
                    <a:lnTo>
                      <a:pt x="1848" y="1496"/>
                    </a:lnTo>
                    <a:lnTo>
                      <a:pt x="1888" y="1538"/>
                    </a:lnTo>
                    <a:lnTo>
                      <a:pt x="1930" y="1580"/>
                    </a:lnTo>
                    <a:lnTo>
                      <a:pt x="1972" y="1618"/>
                    </a:lnTo>
                    <a:lnTo>
                      <a:pt x="2014" y="1656"/>
                    </a:lnTo>
                    <a:lnTo>
                      <a:pt x="2056" y="1690"/>
                    </a:lnTo>
                    <a:lnTo>
                      <a:pt x="2098" y="1722"/>
                    </a:lnTo>
                    <a:lnTo>
                      <a:pt x="2140" y="1752"/>
                    </a:lnTo>
                    <a:lnTo>
                      <a:pt x="2184" y="1782"/>
                    </a:lnTo>
                    <a:lnTo>
                      <a:pt x="2226" y="1808"/>
                    </a:lnTo>
                    <a:lnTo>
                      <a:pt x="2270" y="1834"/>
                    </a:lnTo>
                    <a:lnTo>
                      <a:pt x="2314" y="1858"/>
                    </a:lnTo>
                    <a:lnTo>
                      <a:pt x="2360" y="1880"/>
                    </a:lnTo>
                    <a:lnTo>
                      <a:pt x="2406" y="1900"/>
                    </a:lnTo>
                    <a:lnTo>
                      <a:pt x="2452" y="1920"/>
                    </a:lnTo>
                    <a:lnTo>
                      <a:pt x="2498" y="1938"/>
                    </a:lnTo>
                    <a:lnTo>
                      <a:pt x="2546" y="1954"/>
                    </a:lnTo>
                    <a:lnTo>
                      <a:pt x="2596" y="1970"/>
                    </a:lnTo>
                    <a:lnTo>
                      <a:pt x="2696" y="20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4" name="Freeform 195"/>
              <p:cNvSpPr>
                <a:spLocks/>
              </p:cNvSpPr>
              <p:nvPr/>
            </p:nvSpPr>
            <p:spPr bwMode="auto">
              <a:xfrm>
                <a:off x="2511" y="1108"/>
                <a:ext cx="2762" cy="192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34" y="44"/>
                  </a:cxn>
                  <a:cxn ang="0">
                    <a:pos x="76" y="32"/>
                  </a:cxn>
                  <a:cxn ang="0">
                    <a:pos x="130" y="20"/>
                  </a:cxn>
                  <a:cxn ang="0">
                    <a:pos x="198" y="8"/>
                  </a:cxn>
                  <a:cxn ang="0">
                    <a:pos x="234" y="4"/>
                  </a:cxn>
                  <a:cxn ang="0">
                    <a:pos x="276" y="2"/>
                  </a:cxn>
                  <a:cxn ang="0">
                    <a:pos x="318" y="0"/>
                  </a:cxn>
                  <a:cxn ang="0">
                    <a:pos x="362" y="0"/>
                  </a:cxn>
                  <a:cxn ang="0">
                    <a:pos x="408" y="2"/>
                  </a:cxn>
                  <a:cxn ang="0">
                    <a:pos x="456" y="6"/>
                  </a:cxn>
                  <a:cxn ang="0">
                    <a:pos x="506" y="14"/>
                  </a:cxn>
                  <a:cxn ang="0">
                    <a:pos x="558" y="24"/>
                  </a:cxn>
                  <a:cxn ang="0">
                    <a:pos x="610" y="38"/>
                  </a:cxn>
                  <a:cxn ang="0">
                    <a:pos x="662" y="54"/>
                  </a:cxn>
                  <a:cxn ang="0">
                    <a:pos x="716" y="74"/>
                  </a:cxn>
                  <a:cxn ang="0">
                    <a:pos x="770" y="100"/>
                  </a:cxn>
                  <a:cxn ang="0">
                    <a:pos x="826" y="128"/>
                  </a:cxn>
                  <a:cxn ang="0">
                    <a:pos x="882" y="162"/>
                  </a:cxn>
                  <a:cxn ang="0">
                    <a:pos x="936" y="200"/>
                  </a:cxn>
                  <a:cxn ang="0">
                    <a:pos x="992" y="244"/>
                  </a:cxn>
                  <a:cxn ang="0">
                    <a:pos x="1046" y="294"/>
                  </a:cxn>
                  <a:cxn ang="0">
                    <a:pos x="1100" y="348"/>
                  </a:cxn>
                  <a:cxn ang="0">
                    <a:pos x="1154" y="410"/>
                  </a:cxn>
                  <a:cxn ang="0">
                    <a:pos x="1180" y="442"/>
                  </a:cxn>
                  <a:cxn ang="0">
                    <a:pos x="1206" y="476"/>
                  </a:cxn>
                  <a:cxn ang="0">
                    <a:pos x="1232" y="512"/>
                  </a:cxn>
                  <a:cxn ang="0">
                    <a:pos x="1258" y="550"/>
                  </a:cxn>
                  <a:cxn ang="0">
                    <a:pos x="1282" y="590"/>
                  </a:cxn>
                  <a:cxn ang="0">
                    <a:pos x="1308" y="630"/>
                  </a:cxn>
                  <a:cxn ang="0">
                    <a:pos x="1308" y="630"/>
                  </a:cxn>
                  <a:cxn ang="0">
                    <a:pos x="1404" y="792"/>
                  </a:cxn>
                  <a:cxn ang="0">
                    <a:pos x="1452" y="868"/>
                  </a:cxn>
                  <a:cxn ang="0">
                    <a:pos x="1498" y="940"/>
                  </a:cxn>
                  <a:cxn ang="0">
                    <a:pos x="1544" y="1008"/>
                  </a:cxn>
                  <a:cxn ang="0">
                    <a:pos x="1590" y="1072"/>
                  </a:cxn>
                  <a:cxn ang="0">
                    <a:pos x="1634" y="1134"/>
                  </a:cxn>
                  <a:cxn ang="0">
                    <a:pos x="1678" y="1194"/>
                  </a:cxn>
                  <a:cxn ang="0">
                    <a:pos x="1722" y="1250"/>
                  </a:cxn>
                  <a:cxn ang="0">
                    <a:pos x="1766" y="1302"/>
                  </a:cxn>
                  <a:cxn ang="0">
                    <a:pos x="1810" y="1352"/>
                  </a:cxn>
                  <a:cxn ang="0">
                    <a:pos x="1854" y="1400"/>
                  </a:cxn>
                  <a:cxn ang="0">
                    <a:pos x="1896" y="1444"/>
                  </a:cxn>
                  <a:cxn ang="0">
                    <a:pos x="1940" y="1486"/>
                  </a:cxn>
                  <a:cxn ang="0">
                    <a:pos x="1982" y="1526"/>
                  </a:cxn>
                  <a:cxn ang="0">
                    <a:pos x="2024" y="1564"/>
                  </a:cxn>
                  <a:cxn ang="0">
                    <a:pos x="2068" y="1600"/>
                  </a:cxn>
                  <a:cxn ang="0">
                    <a:pos x="2110" y="1632"/>
                  </a:cxn>
                  <a:cxn ang="0">
                    <a:pos x="2154" y="1664"/>
                  </a:cxn>
                  <a:cxn ang="0">
                    <a:pos x="2198" y="1692"/>
                  </a:cxn>
                  <a:cxn ang="0">
                    <a:pos x="2242" y="1720"/>
                  </a:cxn>
                  <a:cxn ang="0">
                    <a:pos x="2286" y="1744"/>
                  </a:cxn>
                  <a:cxn ang="0">
                    <a:pos x="2330" y="1768"/>
                  </a:cxn>
                  <a:cxn ang="0">
                    <a:pos x="2376" y="1790"/>
                  </a:cxn>
                  <a:cxn ang="0">
                    <a:pos x="2422" y="1810"/>
                  </a:cxn>
                  <a:cxn ang="0">
                    <a:pos x="2468" y="1830"/>
                  </a:cxn>
                  <a:cxn ang="0">
                    <a:pos x="2514" y="1848"/>
                  </a:cxn>
                  <a:cxn ang="0">
                    <a:pos x="2562" y="1864"/>
                  </a:cxn>
                  <a:cxn ang="0">
                    <a:pos x="2610" y="1880"/>
                  </a:cxn>
                  <a:cxn ang="0">
                    <a:pos x="2660" y="1894"/>
                  </a:cxn>
                  <a:cxn ang="0">
                    <a:pos x="2762" y="1920"/>
                  </a:cxn>
                </a:cxnLst>
                <a:rect l="0" t="0" r="r" b="b"/>
                <a:pathLst>
                  <a:path w="2762" h="1920">
                    <a:moveTo>
                      <a:pt x="0" y="56"/>
                    </a:moveTo>
                    <a:lnTo>
                      <a:pt x="0" y="56"/>
                    </a:lnTo>
                    <a:lnTo>
                      <a:pt x="34" y="44"/>
                    </a:lnTo>
                    <a:lnTo>
                      <a:pt x="76" y="32"/>
                    </a:lnTo>
                    <a:lnTo>
                      <a:pt x="130" y="20"/>
                    </a:lnTo>
                    <a:lnTo>
                      <a:pt x="198" y="8"/>
                    </a:lnTo>
                    <a:lnTo>
                      <a:pt x="234" y="4"/>
                    </a:lnTo>
                    <a:lnTo>
                      <a:pt x="276" y="2"/>
                    </a:lnTo>
                    <a:lnTo>
                      <a:pt x="318" y="0"/>
                    </a:lnTo>
                    <a:lnTo>
                      <a:pt x="362" y="0"/>
                    </a:lnTo>
                    <a:lnTo>
                      <a:pt x="408" y="2"/>
                    </a:lnTo>
                    <a:lnTo>
                      <a:pt x="456" y="6"/>
                    </a:lnTo>
                    <a:lnTo>
                      <a:pt x="506" y="14"/>
                    </a:lnTo>
                    <a:lnTo>
                      <a:pt x="558" y="24"/>
                    </a:lnTo>
                    <a:lnTo>
                      <a:pt x="610" y="38"/>
                    </a:lnTo>
                    <a:lnTo>
                      <a:pt x="662" y="54"/>
                    </a:lnTo>
                    <a:lnTo>
                      <a:pt x="716" y="74"/>
                    </a:lnTo>
                    <a:lnTo>
                      <a:pt x="770" y="100"/>
                    </a:lnTo>
                    <a:lnTo>
                      <a:pt x="826" y="128"/>
                    </a:lnTo>
                    <a:lnTo>
                      <a:pt x="882" y="162"/>
                    </a:lnTo>
                    <a:lnTo>
                      <a:pt x="936" y="200"/>
                    </a:lnTo>
                    <a:lnTo>
                      <a:pt x="992" y="244"/>
                    </a:lnTo>
                    <a:lnTo>
                      <a:pt x="1046" y="294"/>
                    </a:lnTo>
                    <a:lnTo>
                      <a:pt x="1100" y="348"/>
                    </a:lnTo>
                    <a:lnTo>
                      <a:pt x="1154" y="410"/>
                    </a:lnTo>
                    <a:lnTo>
                      <a:pt x="1180" y="442"/>
                    </a:lnTo>
                    <a:lnTo>
                      <a:pt x="1206" y="476"/>
                    </a:lnTo>
                    <a:lnTo>
                      <a:pt x="1232" y="512"/>
                    </a:lnTo>
                    <a:lnTo>
                      <a:pt x="1258" y="550"/>
                    </a:lnTo>
                    <a:lnTo>
                      <a:pt x="1282" y="590"/>
                    </a:lnTo>
                    <a:lnTo>
                      <a:pt x="1308" y="630"/>
                    </a:lnTo>
                    <a:lnTo>
                      <a:pt x="1308" y="630"/>
                    </a:lnTo>
                    <a:lnTo>
                      <a:pt x="1404" y="792"/>
                    </a:lnTo>
                    <a:lnTo>
                      <a:pt x="1452" y="868"/>
                    </a:lnTo>
                    <a:lnTo>
                      <a:pt x="1498" y="940"/>
                    </a:lnTo>
                    <a:lnTo>
                      <a:pt x="1544" y="1008"/>
                    </a:lnTo>
                    <a:lnTo>
                      <a:pt x="1590" y="1072"/>
                    </a:lnTo>
                    <a:lnTo>
                      <a:pt x="1634" y="1134"/>
                    </a:lnTo>
                    <a:lnTo>
                      <a:pt x="1678" y="1194"/>
                    </a:lnTo>
                    <a:lnTo>
                      <a:pt x="1722" y="1250"/>
                    </a:lnTo>
                    <a:lnTo>
                      <a:pt x="1766" y="1302"/>
                    </a:lnTo>
                    <a:lnTo>
                      <a:pt x="1810" y="1352"/>
                    </a:lnTo>
                    <a:lnTo>
                      <a:pt x="1854" y="1400"/>
                    </a:lnTo>
                    <a:lnTo>
                      <a:pt x="1896" y="1444"/>
                    </a:lnTo>
                    <a:lnTo>
                      <a:pt x="1940" y="1486"/>
                    </a:lnTo>
                    <a:lnTo>
                      <a:pt x="1982" y="1526"/>
                    </a:lnTo>
                    <a:lnTo>
                      <a:pt x="2024" y="1564"/>
                    </a:lnTo>
                    <a:lnTo>
                      <a:pt x="2068" y="1600"/>
                    </a:lnTo>
                    <a:lnTo>
                      <a:pt x="2110" y="1632"/>
                    </a:lnTo>
                    <a:lnTo>
                      <a:pt x="2154" y="1664"/>
                    </a:lnTo>
                    <a:lnTo>
                      <a:pt x="2198" y="1692"/>
                    </a:lnTo>
                    <a:lnTo>
                      <a:pt x="2242" y="1720"/>
                    </a:lnTo>
                    <a:lnTo>
                      <a:pt x="2286" y="1744"/>
                    </a:lnTo>
                    <a:lnTo>
                      <a:pt x="2330" y="1768"/>
                    </a:lnTo>
                    <a:lnTo>
                      <a:pt x="2376" y="1790"/>
                    </a:lnTo>
                    <a:lnTo>
                      <a:pt x="2422" y="1810"/>
                    </a:lnTo>
                    <a:lnTo>
                      <a:pt x="2468" y="1830"/>
                    </a:lnTo>
                    <a:lnTo>
                      <a:pt x="2514" y="1848"/>
                    </a:lnTo>
                    <a:lnTo>
                      <a:pt x="2562" y="1864"/>
                    </a:lnTo>
                    <a:lnTo>
                      <a:pt x="2610" y="1880"/>
                    </a:lnTo>
                    <a:lnTo>
                      <a:pt x="2660" y="1894"/>
                    </a:lnTo>
                    <a:lnTo>
                      <a:pt x="2762" y="19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5" name="Freeform 196"/>
              <p:cNvSpPr>
                <a:spLocks/>
              </p:cNvSpPr>
              <p:nvPr/>
            </p:nvSpPr>
            <p:spPr bwMode="auto">
              <a:xfrm>
                <a:off x="2503" y="1144"/>
                <a:ext cx="2823" cy="18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34" y="58"/>
                  </a:cxn>
                  <a:cxn ang="0">
                    <a:pos x="74" y="44"/>
                  </a:cxn>
                  <a:cxn ang="0">
                    <a:pos x="130" y="30"/>
                  </a:cxn>
                  <a:cxn ang="0">
                    <a:pos x="162" y="22"/>
                  </a:cxn>
                  <a:cxn ang="0">
                    <a:pos x="196" y="16"/>
                  </a:cxn>
                  <a:cxn ang="0">
                    <a:pos x="234" y="10"/>
                  </a:cxn>
                  <a:cxn ang="0">
                    <a:pos x="274" y="4"/>
                  </a:cxn>
                  <a:cxn ang="0">
                    <a:pos x="316" y="2"/>
                  </a:cxn>
                  <a:cxn ang="0">
                    <a:pos x="360" y="0"/>
                  </a:cxn>
                  <a:cxn ang="0">
                    <a:pos x="408" y="0"/>
                  </a:cxn>
                  <a:cxn ang="0">
                    <a:pos x="456" y="2"/>
                  </a:cxn>
                  <a:cxn ang="0">
                    <a:pos x="506" y="8"/>
                  </a:cxn>
                  <a:cxn ang="0">
                    <a:pos x="556" y="16"/>
                  </a:cxn>
                  <a:cxn ang="0">
                    <a:pos x="610" y="28"/>
                  </a:cxn>
                  <a:cxn ang="0">
                    <a:pos x="664" y="42"/>
                  </a:cxn>
                  <a:cxn ang="0">
                    <a:pos x="718" y="62"/>
                  </a:cxn>
                  <a:cxn ang="0">
                    <a:pos x="774" y="84"/>
                  </a:cxn>
                  <a:cxn ang="0">
                    <a:pos x="830" y="110"/>
                  </a:cxn>
                  <a:cxn ang="0">
                    <a:pos x="886" y="142"/>
                  </a:cxn>
                  <a:cxn ang="0">
                    <a:pos x="942" y="178"/>
                  </a:cxn>
                  <a:cxn ang="0">
                    <a:pos x="998" y="220"/>
                  </a:cxn>
                  <a:cxn ang="0">
                    <a:pos x="1056" y="268"/>
                  </a:cxn>
                  <a:cxn ang="0">
                    <a:pos x="1110" y="322"/>
                  </a:cxn>
                  <a:cxn ang="0">
                    <a:pos x="1166" y="380"/>
                  </a:cxn>
                  <a:cxn ang="0">
                    <a:pos x="1194" y="412"/>
                  </a:cxn>
                  <a:cxn ang="0">
                    <a:pos x="1220" y="446"/>
                  </a:cxn>
                  <a:cxn ang="0">
                    <a:pos x="1248" y="482"/>
                  </a:cxn>
                  <a:cxn ang="0">
                    <a:pos x="1274" y="518"/>
                  </a:cxn>
                  <a:cxn ang="0">
                    <a:pos x="1302" y="556"/>
                  </a:cxn>
                  <a:cxn ang="0">
                    <a:pos x="1328" y="598"/>
                  </a:cxn>
                  <a:cxn ang="0">
                    <a:pos x="1328" y="598"/>
                  </a:cxn>
                  <a:cxn ang="0">
                    <a:pos x="1430" y="756"/>
                  </a:cxn>
                  <a:cxn ang="0">
                    <a:pos x="1480" y="830"/>
                  </a:cxn>
                  <a:cxn ang="0">
                    <a:pos x="1528" y="900"/>
                  </a:cxn>
                  <a:cxn ang="0">
                    <a:pos x="1576" y="968"/>
                  </a:cxn>
                  <a:cxn ang="0">
                    <a:pos x="1624" y="1030"/>
                  </a:cxn>
                  <a:cxn ang="0">
                    <a:pos x="1670" y="1092"/>
                  </a:cxn>
                  <a:cxn ang="0">
                    <a:pos x="1716" y="1148"/>
                  </a:cxn>
                  <a:cxn ang="0">
                    <a:pos x="1762" y="1204"/>
                  </a:cxn>
                  <a:cxn ang="0">
                    <a:pos x="1808" y="1254"/>
                  </a:cxn>
                  <a:cxn ang="0">
                    <a:pos x="1854" y="1304"/>
                  </a:cxn>
                  <a:cxn ang="0">
                    <a:pos x="1898" y="1350"/>
                  </a:cxn>
                  <a:cxn ang="0">
                    <a:pos x="1942" y="1392"/>
                  </a:cxn>
                  <a:cxn ang="0">
                    <a:pos x="1986" y="1434"/>
                  </a:cxn>
                  <a:cxn ang="0">
                    <a:pos x="2030" y="1472"/>
                  </a:cxn>
                  <a:cxn ang="0">
                    <a:pos x="2074" y="1508"/>
                  </a:cxn>
                  <a:cxn ang="0">
                    <a:pos x="2120" y="1542"/>
                  </a:cxn>
                  <a:cxn ang="0">
                    <a:pos x="2164" y="1574"/>
                  </a:cxn>
                  <a:cxn ang="0">
                    <a:pos x="2208" y="1602"/>
                  </a:cxn>
                  <a:cxn ang="0">
                    <a:pos x="2252" y="1630"/>
                  </a:cxn>
                  <a:cxn ang="0">
                    <a:pos x="2298" y="1656"/>
                  </a:cxn>
                  <a:cxn ang="0">
                    <a:pos x="2342" y="1680"/>
                  </a:cxn>
                  <a:cxn ang="0">
                    <a:pos x="2388" y="1702"/>
                  </a:cxn>
                  <a:cxn ang="0">
                    <a:pos x="2434" y="1722"/>
                  </a:cxn>
                  <a:cxn ang="0">
                    <a:pos x="2480" y="1740"/>
                  </a:cxn>
                  <a:cxn ang="0">
                    <a:pos x="2528" y="1758"/>
                  </a:cxn>
                  <a:cxn ang="0">
                    <a:pos x="2574" y="1774"/>
                  </a:cxn>
                  <a:cxn ang="0">
                    <a:pos x="2624" y="1788"/>
                  </a:cxn>
                  <a:cxn ang="0">
                    <a:pos x="2672" y="1802"/>
                  </a:cxn>
                  <a:cxn ang="0">
                    <a:pos x="2722" y="1814"/>
                  </a:cxn>
                  <a:cxn ang="0">
                    <a:pos x="2824" y="1836"/>
                  </a:cxn>
                </a:cxnLst>
                <a:rect l="0" t="0" r="r" b="b"/>
                <a:pathLst>
                  <a:path w="2824" h="1836">
                    <a:moveTo>
                      <a:pt x="0" y="72"/>
                    </a:moveTo>
                    <a:lnTo>
                      <a:pt x="0" y="72"/>
                    </a:lnTo>
                    <a:lnTo>
                      <a:pt x="34" y="58"/>
                    </a:lnTo>
                    <a:lnTo>
                      <a:pt x="74" y="44"/>
                    </a:lnTo>
                    <a:lnTo>
                      <a:pt x="130" y="30"/>
                    </a:lnTo>
                    <a:lnTo>
                      <a:pt x="162" y="22"/>
                    </a:lnTo>
                    <a:lnTo>
                      <a:pt x="196" y="16"/>
                    </a:lnTo>
                    <a:lnTo>
                      <a:pt x="234" y="10"/>
                    </a:lnTo>
                    <a:lnTo>
                      <a:pt x="274" y="4"/>
                    </a:lnTo>
                    <a:lnTo>
                      <a:pt x="316" y="2"/>
                    </a:lnTo>
                    <a:lnTo>
                      <a:pt x="360" y="0"/>
                    </a:lnTo>
                    <a:lnTo>
                      <a:pt x="408" y="0"/>
                    </a:lnTo>
                    <a:lnTo>
                      <a:pt x="456" y="2"/>
                    </a:lnTo>
                    <a:lnTo>
                      <a:pt x="506" y="8"/>
                    </a:lnTo>
                    <a:lnTo>
                      <a:pt x="556" y="16"/>
                    </a:lnTo>
                    <a:lnTo>
                      <a:pt x="610" y="28"/>
                    </a:lnTo>
                    <a:lnTo>
                      <a:pt x="664" y="42"/>
                    </a:lnTo>
                    <a:lnTo>
                      <a:pt x="718" y="62"/>
                    </a:lnTo>
                    <a:lnTo>
                      <a:pt x="774" y="84"/>
                    </a:lnTo>
                    <a:lnTo>
                      <a:pt x="830" y="110"/>
                    </a:lnTo>
                    <a:lnTo>
                      <a:pt x="886" y="142"/>
                    </a:lnTo>
                    <a:lnTo>
                      <a:pt x="942" y="178"/>
                    </a:lnTo>
                    <a:lnTo>
                      <a:pt x="998" y="220"/>
                    </a:lnTo>
                    <a:lnTo>
                      <a:pt x="1056" y="268"/>
                    </a:lnTo>
                    <a:lnTo>
                      <a:pt x="1110" y="322"/>
                    </a:lnTo>
                    <a:lnTo>
                      <a:pt x="1166" y="380"/>
                    </a:lnTo>
                    <a:lnTo>
                      <a:pt x="1194" y="412"/>
                    </a:lnTo>
                    <a:lnTo>
                      <a:pt x="1220" y="446"/>
                    </a:lnTo>
                    <a:lnTo>
                      <a:pt x="1248" y="482"/>
                    </a:lnTo>
                    <a:lnTo>
                      <a:pt x="1274" y="518"/>
                    </a:lnTo>
                    <a:lnTo>
                      <a:pt x="1302" y="556"/>
                    </a:lnTo>
                    <a:lnTo>
                      <a:pt x="1328" y="598"/>
                    </a:lnTo>
                    <a:lnTo>
                      <a:pt x="1328" y="598"/>
                    </a:lnTo>
                    <a:lnTo>
                      <a:pt x="1430" y="756"/>
                    </a:lnTo>
                    <a:lnTo>
                      <a:pt x="1480" y="830"/>
                    </a:lnTo>
                    <a:lnTo>
                      <a:pt x="1528" y="900"/>
                    </a:lnTo>
                    <a:lnTo>
                      <a:pt x="1576" y="968"/>
                    </a:lnTo>
                    <a:lnTo>
                      <a:pt x="1624" y="1030"/>
                    </a:lnTo>
                    <a:lnTo>
                      <a:pt x="1670" y="1092"/>
                    </a:lnTo>
                    <a:lnTo>
                      <a:pt x="1716" y="1148"/>
                    </a:lnTo>
                    <a:lnTo>
                      <a:pt x="1762" y="1204"/>
                    </a:lnTo>
                    <a:lnTo>
                      <a:pt x="1808" y="1254"/>
                    </a:lnTo>
                    <a:lnTo>
                      <a:pt x="1854" y="1304"/>
                    </a:lnTo>
                    <a:lnTo>
                      <a:pt x="1898" y="1350"/>
                    </a:lnTo>
                    <a:lnTo>
                      <a:pt x="1942" y="1392"/>
                    </a:lnTo>
                    <a:lnTo>
                      <a:pt x="1986" y="1434"/>
                    </a:lnTo>
                    <a:lnTo>
                      <a:pt x="2030" y="1472"/>
                    </a:lnTo>
                    <a:lnTo>
                      <a:pt x="2074" y="1508"/>
                    </a:lnTo>
                    <a:lnTo>
                      <a:pt x="2120" y="1542"/>
                    </a:lnTo>
                    <a:lnTo>
                      <a:pt x="2164" y="1574"/>
                    </a:lnTo>
                    <a:lnTo>
                      <a:pt x="2208" y="1602"/>
                    </a:lnTo>
                    <a:lnTo>
                      <a:pt x="2252" y="1630"/>
                    </a:lnTo>
                    <a:lnTo>
                      <a:pt x="2298" y="1656"/>
                    </a:lnTo>
                    <a:lnTo>
                      <a:pt x="2342" y="1680"/>
                    </a:lnTo>
                    <a:lnTo>
                      <a:pt x="2388" y="1702"/>
                    </a:lnTo>
                    <a:lnTo>
                      <a:pt x="2434" y="1722"/>
                    </a:lnTo>
                    <a:lnTo>
                      <a:pt x="2480" y="1740"/>
                    </a:lnTo>
                    <a:lnTo>
                      <a:pt x="2528" y="1758"/>
                    </a:lnTo>
                    <a:lnTo>
                      <a:pt x="2574" y="1774"/>
                    </a:lnTo>
                    <a:lnTo>
                      <a:pt x="2624" y="1788"/>
                    </a:lnTo>
                    <a:lnTo>
                      <a:pt x="2672" y="1802"/>
                    </a:lnTo>
                    <a:lnTo>
                      <a:pt x="2722" y="1814"/>
                    </a:lnTo>
                    <a:lnTo>
                      <a:pt x="2824" y="18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6" name="Freeform 197"/>
              <p:cNvSpPr>
                <a:spLocks/>
              </p:cNvSpPr>
              <p:nvPr/>
            </p:nvSpPr>
            <p:spPr bwMode="auto">
              <a:xfrm>
                <a:off x="2495" y="1177"/>
                <a:ext cx="2886" cy="1753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4" y="58"/>
                  </a:cxn>
                  <a:cxn ang="0">
                    <a:pos x="160" y="32"/>
                  </a:cxn>
                  <a:cxn ang="0">
                    <a:pos x="234" y="16"/>
                  </a:cxn>
                  <a:cxn ang="0">
                    <a:pos x="316" y="4"/>
                  </a:cxn>
                  <a:cxn ang="0">
                    <a:pos x="406" y="0"/>
                  </a:cxn>
                  <a:cxn ang="0">
                    <a:pos x="506" y="4"/>
                  </a:cxn>
                  <a:cxn ang="0">
                    <a:pos x="610" y="20"/>
                  </a:cxn>
                  <a:cxn ang="0">
                    <a:pos x="720" y="48"/>
                  </a:cxn>
                  <a:cxn ang="0">
                    <a:pos x="834" y="94"/>
                  </a:cxn>
                  <a:cxn ang="0">
                    <a:pos x="948" y="158"/>
                  </a:cxn>
                  <a:cxn ang="0">
                    <a:pos x="1064" y="244"/>
                  </a:cxn>
                  <a:cxn ang="0">
                    <a:pos x="1150" y="322"/>
                  </a:cxn>
                  <a:cxn ang="0">
                    <a:pos x="1208" y="384"/>
                  </a:cxn>
                  <a:cxn ang="0">
                    <a:pos x="1264" y="450"/>
                  </a:cxn>
                  <a:cxn ang="0">
                    <a:pos x="1320" y="524"/>
                  </a:cxn>
                  <a:cxn ang="0">
                    <a:pos x="1348" y="564"/>
                  </a:cxn>
                  <a:cxn ang="0">
                    <a:pos x="1454" y="720"/>
                  </a:cxn>
                  <a:cxn ang="0">
                    <a:pos x="1558" y="862"/>
                  </a:cxn>
                  <a:cxn ang="0">
                    <a:pos x="1658" y="988"/>
                  </a:cxn>
                  <a:cxn ang="0">
                    <a:pos x="1754" y="1104"/>
                  </a:cxn>
                  <a:cxn ang="0">
                    <a:pos x="1850" y="1206"/>
                  </a:cxn>
                  <a:cxn ang="0">
                    <a:pos x="1942" y="1298"/>
                  </a:cxn>
                  <a:cxn ang="0">
                    <a:pos x="2034" y="1380"/>
                  </a:cxn>
                  <a:cxn ang="0">
                    <a:pos x="2124" y="1452"/>
                  </a:cxn>
                  <a:cxn ang="0">
                    <a:pos x="2216" y="1514"/>
                  </a:cxn>
                  <a:cxn ang="0">
                    <a:pos x="2306" y="1568"/>
                  </a:cxn>
                  <a:cxn ang="0">
                    <a:pos x="2398" y="1614"/>
                  </a:cxn>
                  <a:cxn ang="0">
                    <a:pos x="2490" y="1652"/>
                  </a:cxn>
                  <a:cxn ang="0">
                    <a:pos x="2586" y="1684"/>
                  </a:cxn>
                  <a:cxn ang="0">
                    <a:pos x="2682" y="1712"/>
                  </a:cxn>
                  <a:cxn ang="0">
                    <a:pos x="2782" y="1734"/>
                  </a:cxn>
                </a:cxnLst>
                <a:rect l="0" t="0" r="r" b="b"/>
                <a:pathLst>
                  <a:path w="2886" h="1752">
                    <a:moveTo>
                      <a:pt x="0" y="88"/>
                    </a:moveTo>
                    <a:lnTo>
                      <a:pt x="0" y="88"/>
                    </a:lnTo>
                    <a:lnTo>
                      <a:pt x="34" y="72"/>
                    </a:lnTo>
                    <a:lnTo>
                      <a:pt x="74" y="58"/>
                    </a:lnTo>
                    <a:lnTo>
                      <a:pt x="130" y="40"/>
                    </a:lnTo>
                    <a:lnTo>
                      <a:pt x="160" y="32"/>
                    </a:lnTo>
                    <a:lnTo>
                      <a:pt x="196" y="24"/>
                    </a:lnTo>
                    <a:lnTo>
                      <a:pt x="234" y="16"/>
                    </a:lnTo>
                    <a:lnTo>
                      <a:pt x="274" y="10"/>
                    </a:lnTo>
                    <a:lnTo>
                      <a:pt x="316" y="4"/>
                    </a:lnTo>
                    <a:lnTo>
                      <a:pt x="360" y="2"/>
                    </a:lnTo>
                    <a:lnTo>
                      <a:pt x="406" y="0"/>
                    </a:lnTo>
                    <a:lnTo>
                      <a:pt x="456" y="0"/>
                    </a:lnTo>
                    <a:lnTo>
                      <a:pt x="506" y="4"/>
                    </a:lnTo>
                    <a:lnTo>
                      <a:pt x="558" y="10"/>
                    </a:lnTo>
                    <a:lnTo>
                      <a:pt x="610" y="20"/>
                    </a:lnTo>
                    <a:lnTo>
                      <a:pt x="666" y="32"/>
                    </a:lnTo>
                    <a:lnTo>
                      <a:pt x="720" y="48"/>
                    </a:lnTo>
                    <a:lnTo>
                      <a:pt x="776" y="70"/>
                    </a:lnTo>
                    <a:lnTo>
                      <a:pt x="834" y="94"/>
                    </a:lnTo>
                    <a:lnTo>
                      <a:pt x="892" y="124"/>
                    </a:lnTo>
                    <a:lnTo>
                      <a:pt x="948" y="158"/>
                    </a:lnTo>
                    <a:lnTo>
                      <a:pt x="1006" y="198"/>
                    </a:lnTo>
                    <a:lnTo>
                      <a:pt x="1064" y="244"/>
                    </a:lnTo>
                    <a:lnTo>
                      <a:pt x="1122" y="294"/>
                    </a:lnTo>
                    <a:lnTo>
                      <a:pt x="1150" y="322"/>
                    </a:lnTo>
                    <a:lnTo>
                      <a:pt x="1180" y="352"/>
                    </a:lnTo>
                    <a:lnTo>
                      <a:pt x="1208" y="384"/>
                    </a:lnTo>
                    <a:lnTo>
                      <a:pt x="1236" y="416"/>
                    </a:lnTo>
                    <a:lnTo>
                      <a:pt x="1264" y="450"/>
                    </a:lnTo>
                    <a:lnTo>
                      <a:pt x="1292" y="486"/>
                    </a:lnTo>
                    <a:lnTo>
                      <a:pt x="1320" y="524"/>
                    </a:lnTo>
                    <a:lnTo>
                      <a:pt x="1348" y="564"/>
                    </a:lnTo>
                    <a:lnTo>
                      <a:pt x="1348" y="564"/>
                    </a:lnTo>
                    <a:lnTo>
                      <a:pt x="1402" y="644"/>
                    </a:lnTo>
                    <a:lnTo>
                      <a:pt x="1454" y="720"/>
                    </a:lnTo>
                    <a:lnTo>
                      <a:pt x="1506" y="792"/>
                    </a:lnTo>
                    <a:lnTo>
                      <a:pt x="1558" y="862"/>
                    </a:lnTo>
                    <a:lnTo>
                      <a:pt x="1608" y="926"/>
                    </a:lnTo>
                    <a:lnTo>
                      <a:pt x="1658" y="988"/>
                    </a:lnTo>
                    <a:lnTo>
                      <a:pt x="1706" y="1048"/>
                    </a:lnTo>
                    <a:lnTo>
                      <a:pt x="1754" y="1104"/>
                    </a:lnTo>
                    <a:lnTo>
                      <a:pt x="1802" y="1156"/>
                    </a:lnTo>
                    <a:lnTo>
                      <a:pt x="1850" y="1206"/>
                    </a:lnTo>
                    <a:lnTo>
                      <a:pt x="1896" y="1254"/>
                    </a:lnTo>
                    <a:lnTo>
                      <a:pt x="1942" y="1298"/>
                    </a:lnTo>
                    <a:lnTo>
                      <a:pt x="1988" y="1340"/>
                    </a:lnTo>
                    <a:lnTo>
                      <a:pt x="2034" y="1380"/>
                    </a:lnTo>
                    <a:lnTo>
                      <a:pt x="2080" y="1416"/>
                    </a:lnTo>
                    <a:lnTo>
                      <a:pt x="2124" y="1452"/>
                    </a:lnTo>
                    <a:lnTo>
                      <a:pt x="2170" y="1484"/>
                    </a:lnTo>
                    <a:lnTo>
                      <a:pt x="2216" y="1514"/>
                    </a:lnTo>
                    <a:lnTo>
                      <a:pt x="2260" y="1542"/>
                    </a:lnTo>
                    <a:lnTo>
                      <a:pt x="2306" y="1568"/>
                    </a:lnTo>
                    <a:lnTo>
                      <a:pt x="2352" y="1592"/>
                    </a:lnTo>
                    <a:lnTo>
                      <a:pt x="2398" y="1614"/>
                    </a:lnTo>
                    <a:lnTo>
                      <a:pt x="2444" y="1634"/>
                    </a:lnTo>
                    <a:lnTo>
                      <a:pt x="2490" y="1652"/>
                    </a:lnTo>
                    <a:lnTo>
                      <a:pt x="2538" y="1670"/>
                    </a:lnTo>
                    <a:lnTo>
                      <a:pt x="2586" y="1684"/>
                    </a:lnTo>
                    <a:lnTo>
                      <a:pt x="2634" y="1698"/>
                    </a:lnTo>
                    <a:lnTo>
                      <a:pt x="2682" y="1712"/>
                    </a:lnTo>
                    <a:lnTo>
                      <a:pt x="2732" y="1724"/>
                    </a:lnTo>
                    <a:lnTo>
                      <a:pt x="2782" y="1734"/>
                    </a:lnTo>
                    <a:lnTo>
                      <a:pt x="2886" y="17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7" name="Freeform 198"/>
              <p:cNvSpPr>
                <a:spLocks/>
              </p:cNvSpPr>
              <p:nvPr/>
            </p:nvSpPr>
            <p:spPr bwMode="auto">
              <a:xfrm>
                <a:off x="2489" y="1211"/>
                <a:ext cx="2944" cy="1666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74" y="72"/>
                  </a:cxn>
                  <a:cxn ang="0">
                    <a:pos x="160" y="42"/>
                  </a:cxn>
                  <a:cxn ang="0">
                    <a:pos x="232" y="24"/>
                  </a:cxn>
                  <a:cxn ang="0">
                    <a:pos x="314" y="8"/>
                  </a:cxn>
                  <a:cxn ang="0">
                    <a:pos x="406" y="0"/>
                  </a:cxn>
                  <a:cxn ang="0">
                    <a:pos x="504" y="0"/>
                  </a:cxn>
                  <a:cxn ang="0">
                    <a:pos x="610" y="12"/>
                  </a:cxn>
                  <a:cxn ang="0">
                    <a:pos x="720" y="38"/>
                  </a:cxn>
                  <a:cxn ang="0">
                    <a:pos x="836" y="78"/>
                  </a:cxn>
                  <a:cxn ang="0">
                    <a:pos x="954" y="138"/>
                  </a:cxn>
                  <a:cxn ang="0">
                    <a:pos x="1072" y="220"/>
                  </a:cxn>
                  <a:cxn ang="0">
                    <a:pos x="1160" y="296"/>
                  </a:cxn>
                  <a:cxn ang="0">
                    <a:pos x="1220" y="354"/>
                  </a:cxn>
                  <a:cxn ang="0">
                    <a:pos x="1278" y="420"/>
                  </a:cxn>
                  <a:cxn ang="0">
                    <a:pos x="1336" y="492"/>
                  </a:cxn>
                  <a:cxn ang="0">
                    <a:pos x="1366" y="532"/>
                  </a:cxn>
                  <a:cxn ang="0">
                    <a:pos x="1478" y="684"/>
                  </a:cxn>
                  <a:cxn ang="0">
                    <a:pos x="1586" y="822"/>
                  </a:cxn>
                  <a:cxn ang="0">
                    <a:pos x="1690" y="946"/>
                  </a:cxn>
                  <a:cxn ang="0">
                    <a:pos x="1790" y="1058"/>
                  </a:cxn>
                  <a:cxn ang="0">
                    <a:pos x="1888" y="1158"/>
                  </a:cxn>
                  <a:cxn ang="0">
                    <a:pos x="1984" y="1246"/>
                  </a:cxn>
                  <a:cxn ang="0">
                    <a:pos x="2078" y="1324"/>
                  </a:cxn>
                  <a:cxn ang="0">
                    <a:pos x="2172" y="1394"/>
                  </a:cxn>
                  <a:cxn ang="0">
                    <a:pos x="2264" y="1452"/>
                  </a:cxn>
                  <a:cxn ang="0">
                    <a:pos x="2356" y="1502"/>
                  </a:cxn>
                  <a:cxn ang="0">
                    <a:pos x="2450" y="1546"/>
                  </a:cxn>
                  <a:cxn ang="0">
                    <a:pos x="2544" y="1580"/>
                  </a:cxn>
                  <a:cxn ang="0">
                    <a:pos x="2640" y="1610"/>
                  </a:cxn>
                  <a:cxn ang="0">
                    <a:pos x="2738" y="1634"/>
                  </a:cxn>
                  <a:cxn ang="0">
                    <a:pos x="2840" y="1652"/>
                  </a:cxn>
                </a:cxnLst>
                <a:rect l="0" t="0" r="r" b="b"/>
                <a:pathLst>
                  <a:path w="2944" h="1666">
                    <a:moveTo>
                      <a:pt x="0" y="104"/>
                    </a:moveTo>
                    <a:lnTo>
                      <a:pt x="0" y="104"/>
                    </a:lnTo>
                    <a:lnTo>
                      <a:pt x="34" y="88"/>
                    </a:lnTo>
                    <a:lnTo>
                      <a:pt x="74" y="72"/>
                    </a:lnTo>
                    <a:lnTo>
                      <a:pt x="128" y="52"/>
                    </a:lnTo>
                    <a:lnTo>
                      <a:pt x="160" y="42"/>
                    </a:lnTo>
                    <a:lnTo>
                      <a:pt x="194" y="32"/>
                    </a:lnTo>
                    <a:lnTo>
                      <a:pt x="232" y="24"/>
                    </a:lnTo>
                    <a:lnTo>
                      <a:pt x="272" y="16"/>
                    </a:lnTo>
                    <a:lnTo>
                      <a:pt x="314" y="8"/>
                    </a:lnTo>
                    <a:lnTo>
                      <a:pt x="358" y="4"/>
                    </a:lnTo>
                    <a:lnTo>
                      <a:pt x="406" y="0"/>
                    </a:lnTo>
                    <a:lnTo>
                      <a:pt x="454" y="0"/>
                    </a:lnTo>
                    <a:lnTo>
                      <a:pt x="504" y="0"/>
                    </a:lnTo>
                    <a:lnTo>
                      <a:pt x="556" y="4"/>
                    </a:lnTo>
                    <a:lnTo>
                      <a:pt x="610" y="12"/>
                    </a:lnTo>
                    <a:lnTo>
                      <a:pt x="664" y="22"/>
                    </a:lnTo>
                    <a:lnTo>
                      <a:pt x="720" y="38"/>
                    </a:lnTo>
                    <a:lnTo>
                      <a:pt x="778" y="56"/>
                    </a:lnTo>
                    <a:lnTo>
                      <a:pt x="836" y="78"/>
                    </a:lnTo>
                    <a:lnTo>
                      <a:pt x="894" y="106"/>
                    </a:lnTo>
                    <a:lnTo>
                      <a:pt x="954" y="138"/>
                    </a:lnTo>
                    <a:lnTo>
                      <a:pt x="1012" y="176"/>
                    </a:lnTo>
                    <a:lnTo>
                      <a:pt x="1072" y="220"/>
                    </a:lnTo>
                    <a:lnTo>
                      <a:pt x="1132" y="270"/>
                    </a:lnTo>
                    <a:lnTo>
                      <a:pt x="1160" y="296"/>
                    </a:lnTo>
                    <a:lnTo>
                      <a:pt x="1190" y="324"/>
                    </a:lnTo>
                    <a:lnTo>
                      <a:pt x="1220" y="354"/>
                    </a:lnTo>
                    <a:lnTo>
                      <a:pt x="1250" y="386"/>
                    </a:lnTo>
                    <a:lnTo>
                      <a:pt x="1278" y="420"/>
                    </a:lnTo>
                    <a:lnTo>
                      <a:pt x="1308" y="456"/>
                    </a:lnTo>
                    <a:lnTo>
                      <a:pt x="1336" y="492"/>
                    </a:lnTo>
                    <a:lnTo>
                      <a:pt x="1366" y="532"/>
                    </a:lnTo>
                    <a:lnTo>
                      <a:pt x="1366" y="532"/>
                    </a:lnTo>
                    <a:lnTo>
                      <a:pt x="1422" y="610"/>
                    </a:lnTo>
                    <a:lnTo>
                      <a:pt x="1478" y="684"/>
                    </a:lnTo>
                    <a:lnTo>
                      <a:pt x="1532" y="754"/>
                    </a:lnTo>
                    <a:lnTo>
                      <a:pt x="1586" y="822"/>
                    </a:lnTo>
                    <a:lnTo>
                      <a:pt x="1638" y="886"/>
                    </a:lnTo>
                    <a:lnTo>
                      <a:pt x="1690" y="946"/>
                    </a:lnTo>
                    <a:lnTo>
                      <a:pt x="1740" y="1004"/>
                    </a:lnTo>
                    <a:lnTo>
                      <a:pt x="1790" y="1058"/>
                    </a:lnTo>
                    <a:lnTo>
                      <a:pt x="1840" y="1110"/>
                    </a:lnTo>
                    <a:lnTo>
                      <a:pt x="1888" y="1158"/>
                    </a:lnTo>
                    <a:lnTo>
                      <a:pt x="1936" y="1204"/>
                    </a:lnTo>
                    <a:lnTo>
                      <a:pt x="1984" y="1246"/>
                    </a:lnTo>
                    <a:lnTo>
                      <a:pt x="2032" y="1288"/>
                    </a:lnTo>
                    <a:lnTo>
                      <a:pt x="2078" y="1324"/>
                    </a:lnTo>
                    <a:lnTo>
                      <a:pt x="2124" y="1360"/>
                    </a:lnTo>
                    <a:lnTo>
                      <a:pt x="2172" y="1394"/>
                    </a:lnTo>
                    <a:lnTo>
                      <a:pt x="2218" y="1424"/>
                    </a:lnTo>
                    <a:lnTo>
                      <a:pt x="2264" y="1452"/>
                    </a:lnTo>
                    <a:lnTo>
                      <a:pt x="2310" y="1478"/>
                    </a:lnTo>
                    <a:lnTo>
                      <a:pt x="2356" y="1502"/>
                    </a:lnTo>
                    <a:lnTo>
                      <a:pt x="2404" y="1524"/>
                    </a:lnTo>
                    <a:lnTo>
                      <a:pt x="2450" y="1546"/>
                    </a:lnTo>
                    <a:lnTo>
                      <a:pt x="2496" y="1564"/>
                    </a:lnTo>
                    <a:lnTo>
                      <a:pt x="2544" y="1580"/>
                    </a:lnTo>
                    <a:lnTo>
                      <a:pt x="2592" y="1596"/>
                    </a:lnTo>
                    <a:lnTo>
                      <a:pt x="2640" y="1610"/>
                    </a:lnTo>
                    <a:lnTo>
                      <a:pt x="2688" y="1622"/>
                    </a:lnTo>
                    <a:lnTo>
                      <a:pt x="2738" y="1634"/>
                    </a:lnTo>
                    <a:lnTo>
                      <a:pt x="2788" y="1644"/>
                    </a:lnTo>
                    <a:lnTo>
                      <a:pt x="2840" y="1652"/>
                    </a:lnTo>
                    <a:lnTo>
                      <a:pt x="2944" y="16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8" name="Freeform 199"/>
              <p:cNvSpPr>
                <a:spLocks/>
              </p:cNvSpPr>
              <p:nvPr/>
            </p:nvSpPr>
            <p:spPr bwMode="auto">
              <a:xfrm>
                <a:off x="2485" y="1244"/>
                <a:ext cx="2997" cy="1578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72" y="88"/>
                  </a:cxn>
                  <a:cxn ang="0">
                    <a:pos x="156" y="54"/>
                  </a:cxn>
                  <a:cxn ang="0">
                    <a:pos x="228" y="34"/>
                  </a:cxn>
                  <a:cxn ang="0">
                    <a:pos x="310" y="16"/>
                  </a:cxn>
                  <a:cxn ang="0">
                    <a:pos x="402" y="4"/>
                  </a:cxn>
                  <a:cxn ang="0">
                    <a:pos x="500" y="0"/>
                  </a:cxn>
                  <a:cxn ang="0">
                    <a:pos x="608" y="8"/>
                  </a:cxn>
                  <a:cxn ang="0">
                    <a:pos x="720" y="28"/>
                  </a:cxn>
                  <a:cxn ang="0">
                    <a:pos x="836" y="66"/>
                  </a:cxn>
                  <a:cxn ang="0">
                    <a:pos x="954" y="120"/>
                  </a:cxn>
                  <a:cxn ang="0">
                    <a:pos x="1076" y="198"/>
                  </a:cxn>
                  <a:cxn ang="0">
                    <a:pos x="1138" y="244"/>
                  </a:cxn>
                  <a:cxn ang="0">
                    <a:pos x="1198" y="298"/>
                  </a:cxn>
                  <a:cxn ang="0">
                    <a:pos x="1260" y="358"/>
                  </a:cxn>
                  <a:cxn ang="0">
                    <a:pos x="1320" y="426"/>
                  </a:cxn>
                  <a:cxn ang="0">
                    <a:pos x="1380" y="500"/>
                  </a:cxn>
                  <a:cxn ang="0">
                    <a:pos x="1438" y="576"/>
                  </a:cxn>
                  <a:cxn ang="0">
                    <a:pos x="1554" y="718"/>
                  </a:cxn>
                  <a:cxn ang="0">
                    <a:pos x="1664" y="846"/>
                  </a:cxn>
                  <a:cxn ang="0">
                    <a:pos x="1770" y="960"/>
                  </a:cxn>
                  <a:cxn ang="0">
                    <a:pos x="1872" y="1062"/>
                  </a:cxn>
                  <a:cxn ang="0">
                    <a:pos x="1972" y="1154"/>
                  </a:cxn>
                  <a:cxn ang="0">
                    <a:pos x="2070" y="1234"/>
                  </a:cxn>
                  <a:cxn ang="0">
                    <a:pos x="2166" y="1304"/>
                  </a:cxn>
                  <a:cxn ang="0">
                    <a:pos x="2262" y="1364"/>
                  </a:cxn>
                  <a:cxn ang="0">
                    <a:pos x="2356" y="1416"/>
                  </a:cxn>
                  <a:cxn ang="0">
                    <a:pos x="2450" y="1458"/>
                  </a:cxn>
                  <a:cxn ang="0">
                    <a:pos x="2546" y="1494"/>
                  </a:cxn>
                  <a:cxn ang="0">
                    <a:pos x="2642" y="1522"/>
                  </a:cxn>
                  <a:cxn ang="0">
                    <a:pos x="2740" y="1546"/>
                  </a:cxn>
                  <a:cxn ang="0">
                    <a:pos x="2840" y="1562"/>
                  </a:cxn>
                  <a:cxn ang="0">
                    <a:pos x="2996" y="1578"/>
                  </a:cxn>
                </a:cxnLst>
                <a:rect l="0" t="0" r="r" b="b"/>
                <a:pathLst>
                  <a:path w="2996" h="1578">
                    <a:moveTo>
                      <a:pt x="0" y="124"/>
                    </a:moveTo>
                    <a:lnTo>
                      <a:pt x="0" y="124"/>
                    </a:lnTo>
                    <a:lnTo>
                      <a:pt x="32" y="106"/>
                    </a:lnTo>
                    <a:lnTo>
                      <a:pt x="72" y="88"/>
                    </a:lnTo>
                    <a:lnTo>
                      <a:pt x="126" y="66"/>
                    </a:lnTo>
                    <a:lnTo>
                      <a:pt x="156" y="54"/>
                    </a:lnTo>
                    <a:lnTo>
                      <a:pt x="190" y="44"/>
                    </a:lnTo>
                    <a:lnTo>
                      <a:pt x="228" y="34"/>
                    </a:lnTo>
                    <a:lnTo>
                      <a:pt x="268" y="24"/>
                    </a:lnTo>
                    <a:lnTo>
                      <a:pt x="310" y="16"/>
                    </a:lnTo>
                    <a:lnTo>
                      <a:pt x="354" y="8"/>
                    </a:lnTo>
                    <a:lnTo>
                      <a:pt x="402" y="4"/>
                    </a:lnTo>
                    <a:lnTo>
                      <a:pt x="450" y="0"/>
                    </a:lnTo>
                    <a:lnTo>
                      <a:pt x="500" y="0"/>
                    </a:lnTo>
                    <a:lnTo>
                      <a:pt x="554" y="2"/>
                    </a:lnTo>
                    <a:lnTo>
                      <a:pt x="608" y="8"/>
                    </a:lnTo>
                    <a:lnTo>
                      <a:pt x="662" y="16"/>
                    </a:lnTo>
                    <a:lnTo>
                      <a:pt x="720" y="28"/>
                    </a:lnTo>
                    <a:lnTo>
                      <a:pt x="776" y="44"/>
                    </a:lnTo>
                    <a:lnTo>
                      <a:pt x="836" y="66"/>
                    </a:lnTo>
                    <a:lnTo>
                      <a:pt x="894" y="90"/>
                    </a:lnTo>
                    <a:lnTo>
                      <a:pt x="954" y="120"/>
                    </a:lnTo>
                    <a:lnTo>
                      <a:pt x="1016" y="156"/>
                    </a:lnTo>
                    <a:lnTo>
                      <a:pt x="1076" y="198"/>
                    </a:lnTo>
                    <a:lnTo>
                      <a:pt x="1106" y="220"/>
                    </a:lnTo>
                    <a:lnTo>
                      <a:pt x="1138" y="244"/>
                    </a:lnTo>
                    <a:lnTo>
                      <a:pt x="1168" y="270"/>
                    </a:lnTo>
                    <a:lnTo>
                      <a:pt x="1198" y="298"/>
                    </a:lnTo>
                    <a:lnTo>
                      <a:pt x="1228" y="328"/>
                    </a:lnTo>
                    <a:lnTo>
                      <a:pt x="1260" y="358"/>
                    </a:lnTo>
                    <a:lnTo>
                      <a:pt x="1290" y="392"/>
                    </a:lnTo>
                    <a:lnTo>
                      <a:pt x="1320" y="426"/>
                    </a:lnTo>
                    <a:lnTo>
                      <a:pt x="1350" y="462"/>
                    </a:lnTo>
                    <a:lnTo>
                      <a:pt x="1380" y="500"/>
                    </a:lnTo>
                    <a:lnTo>
                      <a:pt x="1380" y="500"/>
                    </a:lnTo>
                    <a:lnTo>
                      <a:pt x="1438" y="576"/>
                    </a:lnTo>
                    <a:lnTo>
                      <a:pt x="1496" y="648"/>
                    </a:lnTo>
                    <a:lnTo>
                      <a:pt x="1554" y="718"/>
                    </a:lnTo>
                    <a:lnTo>
                      <a:pt x="1610" y="784"/>
                    </a:lnTo>
                    <a:lnTo>
                      <a:pt x="1664" y="846"/>
                    </a:lnTo>
                    <a:lnTo>
                      <a:pt x="1718" y="904"/>
                    </a:lnTo>
                    <a:lnTo>
                      <a:pt x="1770" y="960"/>
                    </a:lnTo>
                    <a:lnTo>
                      <a:pt x="1822" y="1014"/>
                    </a:lnTo>
                    <a:lnTo>
                      <a:pt x="1872" y="1062"/>
                    </a:lnTo>
                    <a:lnTo>
                      <a:pt x="1922" y="1110"/>
                    </a:lnTo>
                    <a:lnTo>
                      <a:pt x="1972" y="1154"/>
                    </a:lnTo>
                    <a:lnTo>
                      <a:pt x="2022" y="1196"/>
                    </a:lnTo>
                    <a:lnTo>
                      <a:pt x="2070" y="1234"/>
                    </a:lnTo>
                    <a:lnTo>
                      <a:pt x="2118" y="1270"/>
                    </a:lnTo>
                    <a:lnTo>
                      <a:pt x="2166" y="1304"/>
                    </a:lnTo>
                    <a:lnTo>
                      <a:pt x="2214" y="1334"/>
                    </a:lnTo>
                    <a:lnTo>
                      <a:pt x="2262" y="1364"/>
                    </a:lnTo>
                    <a:lnTo>
                      <a:pt x="2308" y="1390"/>
                    </a:lnTo>
                    <a:lnTo>
                      <a:pt x="2356" y="1416"/>
                    </a:lnTo>
                    <a:lnTo>
                      <a:pt x="2404" y="1438"/>
                    </a:lnTo>
                    <a:lnTo>
                      <a:pt x="2450" y="1458"/>
                    </a:lnTo>
                    <a:lnTo>
                      <a:pt x="2498" y="1478"/>
                    </a:lnTo>
                    <a:lnTo>
                      <a:pt x="2546" y="1494"/>
                    </a:lnTo>
                    <a:lnTo>
                      <a:pt x="2594" y="1510"/>
                    </a:lnTo>
                    <a:lnTo>
                      <a:pt x="2642" y="1522"/>
                    </a:lnTo>
                    <a:lnTo>
                      <a:pt x="2690" y="1534"/>
                    </a:lnTo>
                    <a:lnTo>
                      <a:pt x="2740" y="1546"/>
                    </a:lnTo>
                    <a:lnTo>
                      <a:pt x="2790" y="1554"/>
                    </a:lnTo>
                    <a:lnTo>
                      <a:pt x="2840" y="1562"/>
                    </a:lnTo>
                    <a:lnTo>
                      <a:pt x="2892" y="1568"/>
                    </a:lnTo>
                    <a:lnTo>
                      <a:pt x="2996" y="15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19" name="Freeform 200"/>
              <p:cNvSpPr>
                <a:spLocks/>
              </p:cNvSpPr>
              <p:nvPr/>
            </p:nvSpPr>
            <p:spPr bwMode="auto">
              <a:xfrm>
                <a:off x="2479" y="1272"/>
                <a:ext cx="3048" cy="1492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72" y="106"/>
                  </a:cxn>
                  <a:cxn ang="0">
                    <a:pos x="156" y="70"/>
                  </a:cxn>
                  <a:cxn ang="0">
                    <a:pos x="226" y="46"/>
                  </a:cxn>
                  <a:cxn ang="0">
                    <a:pos x="308" y="24"/>
                  </a:cxn>
                  <a:cxn ang="0">
                    <a:pos x="400" y="8"/>
                  </a:cxn>
                  <a:cxn ang="0">
                    <a:pos x="500" y="0"/>
                  </a:cxn>
                  <a:cxn ang="0">
                    <a:pos x="606" y="4"/>
                  </a:cxn>
                  <a:cxn ang="0">
                    <a:pos x="718" y="20"/>
                  </a:cxn>
                  <a:cxn ang="0">
                    <a:pos x="836" y="54"/>
                  </a:cxn>
                  <a:cxn ang="0">
                    <a:pos x="958" y="104"/>
                  </a:cxn>
                  <a:cxn ang="0">
                    <a:pos x="1082" y="178"/>
                  </a:cxn>
                  <a:cxn ang="0">
                    <a:pos x="1144" y="222"/>
                  </a:cxn>
                  <a:cxn ang="0">
                    <a:pos x="1208" y="274"/>
                  </a:cxn>
                  <a:cxn ang="0">
                    <a:pos x="1270" y="332"/>
                  </a:cxn>
                  <a:cxn ang="0">
                    <a:pos x="1332" y="398"/>
                  </a:cxn>
                  <a:cxn ang="0">
                    <a:pos x="1396" y="470"/>
                  </a:cxn>
                  <a:cxn ang="0">
                    <a:pos x="1458" y="544"/>
                  </a:cxn>
                  <a:cxn ang="0">
                    <a:pos x="1576" y="682"/>
                  </a:cxn>
                  <a:cxn ang="0">
                    <a:pos x="1690" y="806"/>
                  </a:cxn>
                  <a:cxn ang="0">
                    <a:pos x="1800" y="918"/>
                  </a:cxn>
                  <a:cxn ang="0">
                    <a:pos x="1906" y="1016"/>
                  </a:cxn>
                  <a:cxn ang="0">
                    <a:pos x="2010" y="1104"/>
                  </a:cxn>
                  <a:cxn ang="0">
                    <a:pos x="2110" y="1180"/>
                  </a:cxn>
                  <a:cxn ang="0">
                    <a:pos x="2208" y="1248"/>
                  </a:cxn>
                  <a:cxn ang="0">
                    <a:pos x="2306" y="1304"/>
                  </a:cxn>
                  <a:cxn ang="0">
                    <a:pos x="2402" y="1352"/>
                  </a:cxn>
                  <a:cxn ang="0">
                    <a:pos x="2498" y="1392"/>
                  </a:cxn>
                  <a:cxn ang="0">
                    <a:pos x="2594" y="1424"/>
                  </a:cxn>
                  <a:cxn ang="0">
                    <a:pos x="2692" y="1448"/>
                  </a:cxn>
                  <a:cxn ang="0">
                    <a:pos x="2790" y="1468"/>
                  </a:cxn>
                  <a:cxn ang="0">
                    <a:pos x="2892" y="1480"/>
                  </a:cxn>
                  <a:cxn ang="0">
                    <a:pos x="3048" y="1492"/>
                  </a:cxn>
                </a:cxnLst>
                <a:rect l="0" t="0" r="r" b="b"/>
                <a:pathLst>
                  <a:path w="3048" h="1492">
                    <a:moveTo>
                      <a:pt x="0" y="146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72" y="106"/>
                    </a:lnTo>
                    <a:lnTo>
                      <a:pt x="124" y="82"/>
                    </a:lnTo>
                    <a:lnTo>
                      <a:pt x="156" y="70"/>
                    </a:lnTo>
                    <a:lnTo>
                      <a:pt x="190" y="58"/>
                    </a:lnTo>
                    <a:lnTo>
                      <a:pt x="226" y="46"/>
                    </a:lnTo>
                    <a:lnTo>
                      <a:pt x="266" y="34"/>
                    </a:lnTo>
                    <a:lnTo>
                      <a:pt x="308" y="24"/>
                    </a:lnTo>
                    <a:lnTo>
                      <a:pt x="352" y="16"/>
                    </a:lnTo>
                    <a:lnTo>
                      <a:pt x="400" y="8"/>
                    </a:lnTo>
                    <a:lnTo>
                      <a:pt x="448" y="4"/>
                    </a:lnTo>
                    <a:lnTo>
                      <a:pt x="500" y="0"/>
                    </a:lnTo>
                    <a:lnTo>
                      <a:pt x="552" y="0"/>
                    </a:lnTo>
                    <a:lnTo>
                      <a:pt x="606" y="4"/>
                    </a:lnTo>
                    <a:lnTo>
                      <a:pt x="662" y="10"/>
                    </a:lnTo>
                    <a:lnTo>
                      <a:pt x="718" y="20"/>
                    </a:lnTo>
                    <a:lnTo>
                      <a:pt x="778" y="34"/>
                    </a:lnTo>
                    <a:lnTo>
                      <a:pt x="836" y="54"/>
                    </a:lnTo>
                    <a:lnTo>
                      <a:pt x="896" y="76"/>
                    </a:lnTo>
                    <a:lnTo>
                      <a:pt x="958" y="104"/>
                    </a:lnTo>
                    <a:lnTo>
                      <a:pt x="1020" y="138"/>
                    </a:lnTo>
                    <a:lnTo>
                      <a:pt x="1082" y="178"/>
                    </a:lnTo>
                    <a:lnTo>
                      <a:pt x="1114" y="200"/>
                    </a:lnTo>
                    <a:lnTo>
                      <a:pt x="1144" y="222"/>
                    </a:lnTo>
                    <a:lnTo>
                      <a:pt x="1176" y="248"/>
                    </a:lnTo>
                    <a:lnTo>
                      <a:pt x="1208" y="274"/>
                    </a:lnTo>
                    <a:lnTo>
                      <a:pt x="1238" y="302"/>
                    </a:lnTo>
                    <a:lnTo>
                      <a:pt x="1270" y="332"/>
                    </a:lnTo>
                    <a:lnTo>
                      <a:pt x="1302" y="364"/>
                    </a:lnTo>
                    <a:lnTo>
                      <a:pt x="1332" y="398"/>
                    </a:lnTo>
                    <a:lnTo>
                      <a:pt x="1364" y="432"/>
                    </a:lnTo>
                    <a:lnTo>
                      <a:pt x="1396" y="470"/>
                    </a:lnTo>
                    <a:lnTo>
                      <a:pt x="1396" y="470"/>
                    </a:lnTo>
                    <a:lnTo>
                      <a:pt x="1458" y="544"/>
                    </a:lnTo>
                    <a:lnTo>
                      <a:pt x="1518" y="614"/>
                    </a:lnTo>
                    <a:lnTo>
                      <a:pt x="1576" y="682"/>
                    </a:lnTo>
                    <a:lnTo>
                      <a:pt x="1634" y="746"/>
                    </a:lnTo>
                    <a:lnTo>
                      <a:pt x="1690" y="806"/>
                    </a:lnTo>
                    <a:lnTo>
                      <a:pt x="1746" y="864"/>
                    </a:lnTo>
                    <a:lnTo>
                      <a:pt x="1800" y="918"/>
                    </a:lnTo>
                    <a:lnTo>
                      <a:pt x="1854" y="968"/>
                    </a:lnTo>
                    <a:lnTo>
                      <a:pt x="1906" y="1016"/>
                    </a:lnTo>
                    <a:lnTo>
                      <a:pt x="1958" y="1062"/>
                    </a:lnTo>
                    <a:lnTo>
                      <a:pt x="2010" y="1104"/>
                    </a:lnTo>
                    <a:lnTo>
                      <a:pt x="2060" y="1144"/>
                    </a:lnTo>
                    <a:lnTo>
                      <a:pt x="2110" y="1180"/>
                    </a:lnTo>
                    <a:lnTo>
                      <a:pt x="2160" y="1216"/>
                    </a:lnTo>
                    <a:lnTo>
                      <a:pt x="2208" y="1248"/>
                    </a:lnTo>
                    <a:lnTo>
                      <a:pt x="2258" y="1276"/>
                    </a:lnTo>
                    <a:lnTo>
                      <a:pt x="2306" y="1304"/>
                    </a:lnTo>
                    <a:lnTo>
                      <a:pt x="2354" y="1330"/>
                    </a:lnTo>
                    <a:lnTo>
                      <a:pt x="2402" y="1352"/>
                    </a:lnTo>
                    <a:lnTo>
                      <a:pt x="2450" y="1372"/>
                    </a:lnTo>
                    <a:lnTo>
                      <a:pt x="2498" y="1392"/>
                    </a:lnTo>
                    <a:lnTo>
                      <a:pt x="2546" y="1408"/>
                    </a:lnTo>
                    <a:lnTo>
                      <a:pt x="2594" y="1424"/>
                    </a:lnTo>
                    <a:lnTo>
                      <a:pt x="2642" y="1438"/>
                    </a:lnTo>
                    <a:lnTo>
                      <a:pt x="2692" y="1448"/>
                    </a:lnTo>
                    <a:lnTo>
                      <a:pt x="2742" y="1458"/>
                    </a:lnTo>
                    <a:lnTo>
                      <a:pt x="2790" y="1468"/>
                    </a:lnTo>
                    <a:lnTo>
                      <a:pt x="2842" y="1474"/>
                    </a:lnTo>
                    <a:lnTo>
                      <a:pt x="2892" y="1480"/>
                    </a:lnTo>
                    <a:lnTo>
                      <a:pt x="2944" y="1486"/>
                    </a:lnTo>
                    <a:lnTo>
                      <a:pt x="3048" y="14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0" name="Freeform 201"/>
              <p:cNvSpPr>
                <a:spLocks/>
              </p:cNvSpPr>
              <p:nvPr/>
            </p:nvSpPr>
            <p:spPr bwMode="auto">
              <a:xfrm>
                <a:off x="2476" y="1303"/>
                <a:ext cx="3096" cy="1402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70" y="126"/>
                  </a:cxn>
                  <a:cxn ang="0">
                    <a:pos x="154" y="86"/>
                  </a:cxn>
                  <a:cxn ang="0">
                    <a:pos x="224" y="58"/>
                  </a:cxn>
                  <a:cxn ang="0">
                    <a:pos x="306" y="34"/>
                  </a:cxn>
                  <a:cxn ang="0">
                    <a:pos x="396" y="14"/>
                  </a:cxn>
                  <a:cxn ang="0">
                    <a:pos x="496" y="2"/>
                  </a:cxn>
                  <a:cxn ang="0">
                    <a:pos x="602" y="2"/>
                  </a:cxn>
                  <a:cxn ang="0">
                    <a:pos x="716" y="14"/>
                  </a:cxn>
                  <a:cxn ang="0">
                    <a:pos x="836" y="42"/>
                  </a:cxn>
                  <a:cxn ang="0">
                    <a:pos x="958" y="88"/>
                  </a:cxn>
                  <a:cxn ang="0">
                    <a:pos x="1054" y="138"/>
                  </a:cxn>
                  <a:cxn ang="0">
                    <a:pos x="1118" y="178"/>
                  </a:cxn>
                  <a:cxn ang="0">
                    <a:pos x="1182" y="224"/>
                  </a:cxn>
                  <a:cxn ang="0">
                    <a:pos x="1246" y="276"/>
                  </a:cxn>
                  <a:cxn ang="0">
                    <a:pos x="1310" y="336"/>
                  </a:cxn>
                  <a:cxn ang="0">
                    <a:pos x="1376" y="402"/>
                  </a:cxn>
                  <a:cxn ang="0">
                    <a:pos x="1408" y="438"/>
                  </a:cxn>
                  <a:cxn ang="0">
                    <a:pos x="1534" y="580"/>
                  </a:cxn>
                  <a:cxn ang="0">
                    <a:pos x="1656" y="706"/>
                  </a:cxn>
                  <a:cxn ang="0">
                    <a:pos x="1772" y="820"/>
                  </a:cxn>
                  <a:cxn ang="0">
                    <a:pos x="1884" y="922"/>
                  </a:cxn>
                  <a:cxn ang="0">
                    <a:pos x="1990" y="1012"/>
                  </a:cxn>
                  <a:cxn ang="0">
                    <a:pos x="2096" y="1090"/>
                  </a:cxn>
                  <a:cxn ang="0">
                    <a:pos x="2196" y="1158"/>
                  </a:cxn>
                  <a:cxn ang="0">
                    <a:pos x="2296" y="1216"/>
                  </a:cxn>
                  <a:cxn ang="0">
                    <a:pos x="2396" y="1266"/>
                  </a:cxn>
                  <a:cxn ang="0">
                    <a:pos x="2492" y="1306"/>
                  </a:cxn>
                  <a:cxn ang="0">
                    <a:pos x="2590" y="1338"/>
                  </a:cxn>
                  <a:cxn ang="0">
                    <a:pos x="2688" y="1362"/>
                  </a:cxn>
                  <a:cxn ang="0">
                    <a:pos x="2788" y="1380"/>
                  </a:cxn>
                  <a:cxn ang="0">
                    <a:pos x="2888" y="1392"/>
                  </a:cxn>
                  <a:cxn ang="0">
                    <a:pos x="2990" y="1400"/>
                  </a:cxn>
                </a:cxnLst>
                <a:rect l="0" t="0" r="r" b="b"/>
                <a:pathLst>
                  <a:path w="3096" h="1402">
                    <a:moveTo>
                      <a:pt x="0" y="168"/>
                    </a:moveTo>
                    <a:lnTo>
                      <a:pt x="0" y="168"/>
                    </a:lnTo>
                    <a:lnTo>
                      <a:pt x="32" y="148"/>
                    </a:lnTo>
                    <a:lnTo>
                      <a:pt x="70" y="126"/>
                    </a:lnTo>
                    <a:lnTo>
                      <a:pt x="122" y="100"/>
                    </a:lnTo>
                    <a:lnTo>
                      <a:pt x="154" y="86"/>
                    </a:lnTo>
                    <a:lnTo>
                      <a:pt x="188" y="72"/>
                    </a:lnTo>
                    <a:lnTo>
                      <a:pt x="224" y="58"/>
                    </a:lnTo>
                    <a:lnTo>
                      <a:pt x="264" y="46"/>
                    </a:lnTo>
                    <a:lnTo>
                      <a:pt x="306" y="34"/>
                    </a:lnTo>
                    <a:lnTo>
                      <a:pt x="350" y="22"/>
                    </a:lnTo>
                    <a:lnTo>
                      <a:pt x="396" y="14"/>
                    </a:lnTo>
                    <a:lnTo>
                      <a:pt x="444" y="8"/>
                    </a:lnTo>
                    <a:lnTo>
                      <a:pt x="496" y="2"/>
                    </a:lnTo>
                    <a:lnTo>
                      <a:pt x="548" y="0"/>
                    </a:lnTo>
                    <a:lnTo>
                      <a:pt x="602" y="2"/>
                    </a:lnTo>
                    <a:lnTo>
                      <a:pt x="658" y="6"/>
                    </a:lnTo>
                    <a:lnTo>
                      <a:pt x="716" y="14"/>
                    </a:lnTo>
                    <a:lnTo>
                      <a:pt x="776" y="26"/>
                    </a:lnTo>
                    <a:lnTo>
                      <a:pt x="836" y="42"/>
                    </a:lnTo>
                    <a:lnTo>
                      <a:pt x="896" y="62"/>
                    </a:lnTo>
                    <a:lnTo>
                      <a:pt x="958" y="88"/>
                    </a:lnTo>
                    <a:lnTo>
                      <a:pt x="1022" y="120"/>
                    </a:lnTo>
                    <a:lnTo>
                      <a:pt x="1054" y="138"/>
                    </a:lnTo>
                    <a:lnTo>
                      <a:pt x="1086" y="156"/>
                    </a:lnTo>
                    <a:lnTo>
                      <a:pt x="1118" y="178"/>
                    </a:lnTo>
                    <a:lnTo>
                      <a:pt x="1150" y="200"/>
                    </a:lnTo>
                    <a:lnTo>
                      <a:pt x="1182" y="224"/>
                    </a:lnTo>
                    <a:lnTo>
                      <a:pt x="1214" y="250"/>
                    </a:lnTo>
                    <a:lnTo>
                      <a:pt x="1246" y="276"/>
                    </a:lnTo>
                    <a:lnTo>
                      <a:pt x="1278" y="306"/>
                    </a:lnTo>
                    <a:lnTo>
                      <a:pt x="1310" y="336"/>
                    </a:lnTo>
                    <a:lnTo>
                      <a:pt x="1344" y="368"/>
                    </a:lnTo>
                    <a:lnTo>
                      <a:pt x="1376" y="402"/>
                    </a:lnTo>
                    <a:lnTo>
                      <a:pt x="1408" y="438"/>
                    </a:lnTo>
                    <a:lnTo>
                      <a:pt x="1408" y="438"/>
                    </a:lnTo>
                    <a:lnTo>
                      <a:pt x="1472" y="510"/>
                    </a:lnTo>
                    <a:lnTo>
                      <a:pt x="1534" y="580"/>
                    </a:lnTo>
                    <a:lnTo>
                      <a:pt x="1596" y="644"/>
                    </a:lnTo>
                    <a:lnTo>
                      <a:pt x="1656" y="706"/>
                    </a:lnTo>
                    <a:lnTo>
                      <a:pt x="1714" y="766"/>
                    </a:lnTo>
                    <a:lnTo>
                      <a:pt x="1772" y="820"/>
                    </a:lnTo>
                    <a:lnTo>
                      <a:pt x="1828" y="874"/>
                    </a:lnTo>
                    <a:lnTo>
                      <a:pt x="1884" y="922"/>
                    </a:lnTo>
                    <a:lnTo>
                      <a:pt x="1938" y="968"/>
                    </a:lnTo>
                    <a:lnTo>
                      <a:pt x="1990" y="1012"/>
                    </a:lnTo>
                    <a:lnTo>
                      <a:pt x="2044" y="1052"/>
                    </a:lnTo>
                    <a:lnTo>
                      <a:pt x="2096" y="1090"/>
                    </a:lnTo>
                    <a:lnTo>
                      <a:pt x="2146" y="1126"/>
                    </a:lnTo>
                    <a:lnTo>
                      <a:pt x="2196" y="1158"/>
                    </a:lnTo>
                    <a:lnTo>
                      <a:pt x="2248" y="1190"/>
                    </a:lnTo>
                    <a:lnTo>
                      <a:pt x="2296" y="1216"/>
                    </a:lnTo>
                    <a:lnTo>
                      <a:pt x="2346" y="1242"/>
                    </a:lnTo>
                    <a:lnTo>
                      <a:pt x="2396" y="1266"/>
                    </a:lnTo>
                    <a:lnTo>
                      <a:pt x="2444" y="1286"/>
                    </a:lnTo>
                    <a:lnTo>
                      <a:pt x="2492" y="1306"/>
                    </a:lnTo>
                    <a:lnTo>
                      <a:pt x="2542" y="1322"/>
                    </a:lnTo>
                    <a:lnTo>
                      <a:pt x="2590" y="1338"/>
                    </a:lnTo>
                    <a:lnTo>
                      <a:pt x="2640" y="1352"/>
                    </a:lnTo>
                    <a:lnTo>
                      <a:pt x="2688" y="1362"/>
                    </a:lnTo>
                    <a:lnTo>
                      <a:pt x="2738" y="1372"/>
                    </a:lnTo>
                    <a:lnTo>
                      <a:pt x="2788" y="1380"/>
                    </a:lnTo>
                    <a:lnTo>
                      <a:pt x="2838" y="1388"/>
                    </a:lnTo>
                    <a:lnTo>
                      <a:pt x="2888" y="1392"/>
                    </a:lnTo>
                    <a:lnTo>
                      <a:pt x="2940" y="1396"/>
                    </a:lnTo>
                    <a:lnTo>
                      <a:pt x="2990" y="1400"/>
                    </a:lnTo>
                    <a:lnTo>
                      <a:pt x="3096" y="14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1" name="Freeform 202"/>
              <p:cNvSpPr>
                <a:spLocks/>
              </p:cNvSpPr>
              <p:nvPr/>
            </p:nvSpPr>
            <p:spPr bwMode="auto">
              <a:xfrm>
                <a:off x="2473" y="1334"/>
                <a:ext cx="3142" cy="131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68" y="146"/>
                  </a:cxn>
                  <a:cxn ang="0">
                    <a:pos x="150" y="102"/>
                  </a:cxn>
                  <a:cxn ang="0">
                    <a:pos x="220" y="72"/>
                  </a:cxn>
                  <a:cxn ang="0">
                    <a:pos x="302" y="44"/>
                  </a:cxn>
                  <a:cxn ang="0">
                    <a:pos x="392" y="20"/>
                  </a:cxn>
                  <a:cxn ang="0">
                    <a:pos x="492" y="6"/>
                  </a:cxn>
                  <a:cxn ang="0">
                    <a:pos x="598" y="0"/>
                  </a:cxn>
                  <a:cxn ang="0">
                    <a:pos x="712" y="8"/>
                  </a:cxn>
                  <a:cxn ang="0">
                    <a:pos x="832" y="32"/>
                  </a:cxn>
                  <a:cxn ang="0">
                    <a:pos x="958" y="74"/>
                  </a:cxn>
                  <a:cxn ang="0">
                    <a:pos x="1054" y="120"/>
                  </a:cxn>
                  <a:cxn ang="0">
                    <a:pos x="1120" y="156"/>
                  </a:cxn>
                  <a:cxn ang="0">
                    <a:pos x="1186" y="200"/>
                  </a:cxn>
                  <a:cxn ang="0">
                    <a:pos x="1252" y="252"/>
                  </a:cxn>
                  <a:cxn ang="0">
                    <a:pos x="1318" y="308"/>
                  </a:cxn>
                  <a:cxn ang="0">
                    <a:pos x="1386" y="372"/>
                  </a:cxn>
                  <a:cxn ang="0">
                    <a:pos x="1420" y="408"/>
                  </a:cxn>
                  <a:cxn ang="0">
                    <a:pos x="1550" y="544"/>
                  </a:cxn>
                  <a:cxn ang="0">
                    <a:pos x="1676" y="668"/>
                  </a:cxn>
                  <a:cxn ang="0">
                    <a:pos x="1796" y="778"/>
                  </a:cxn>
                  <a:cxn ang="0">
                    <a:pos x="1910" y="876"/>
                  </a:cxn>
                  <a:cxn ang="0">
                    <a:pos x="2020" y="962"/>
                  </a:cxn>
                  <a:cxn ang="0">
                    <a:pos x="2128" y="1038"/>
                  </a:cxn>
                  <a:cxn ang="0">
                    <a:pos x="2232" y="1102"/>
                  </a:cxn>
                  <a:cxn ang="0">
                    <a:pos x="2334" y="1156"/>
                  </a:cxn>
                  <a:cxn ang="0">
                    <a:pos x="2434" y="1202"/>
                  </a:cxn>
                  <a:cxn ang="0">
                    <a:pos x="2532" y="1238"/>
                  </a:cxn>
                  <a:cxn ang="0">
                    <a:pos x="2632" y="1266"/>
                  </a:cxn>
                  <a:cxn ang="0">
                    <a:pos x="2730" y="1288"/>
                  </a:cxn>
                  <a:cxn ang="0">
                    <a:pos x="2830" y="1302"/>
                  </a:cxn>
                  <a:cxn ang="0">
                    <a:pos x="2932" y="1310"/>
                  </a:cxn>
                  <a:cxn ang="0">
                    <a:pos x="3034" y="1312"/>
                  </a:cxn>
                </a:cxnLst>
                <a:rect l="0" t="0" r="r" b="b"/>
                <a:pathLst>
                  <a:path w="3142" h="1312">
                    <a:moveTo>
                      <a:pt x="0" y="192"/>
                    </a:moveTo>
                    <a:lnTo>
                      <a:pt x="0" y="192"/>
                    </a:lnTo>
                    <a:lnTo>
                      <a:pt x="30" y="170"/>
                    </a:lnTo>
                    <a:lnTo>
                      <a:pt x="68" y="146"/>
                    </a:lnTo>
                    <a:lnTo>
                      <a:pt x="120" y="118"/>
                    </a:lnTo>
                    <a:lnTo>
                      <a:pt x="150" y="102"/>
                    </a:lnTo>
                    <a:lnTo>
                      <a:pt x="184" y="88"/>
                    </a:lnTo>
                    <a:lnTo>
                      <a:pt x="220" y="72"/>
                    </a:lnTo>
                    <a:lnTo>
                      <a:pt x="260" y="58"/>
                    </a:lnTo>
                    <a:lnTo>
                      <a:pt x="302" y="44"/>
                    </a:lnTo>
                    <a:lnTo>
                      <a:pt x="346" y="32"/>
                    </a:lnTo>
                    <a:lnTo>
                      <a:pt x="392" y="20"/>
                    </a:lnTo>
                    <a:lnTo>
                      <a:pt x="440" y="12"/>
                    </a:lnTo>
                    <a:lnTo>
                      <a:pt x="492" y="6"/>
                    </a:lnTo>
                    <a:lnTo>
                      <a:pt x="544" y="2"/>
                    </a:lnTo>
                    <a:lnTo>
                      <a:pt x="598" y="0"/>
                    </a:lnTo>
                    <a:lnTo>
                      <a:pt x="654" y="2"/>
                    </a:lnTo>
                    <a:lnTo>
                      <a:pt x="712" y="8"/>
                    </a:lnTo>
                    <a:lnTo>
                      <a:pt x="772" y="18"/>
                    </a:lnTo>
                    <a:lnTo>
                      <a:pt x="832" y="32"/>
                    </a:lnTo>
                    <a:lnTo>
                      <a:pt x="894" y="50"/>
                    </a:lnTo>
                    <a:lnTo>
                      <a:pt x="958" y="74"/>
                    </a:lnTo>
                    <a:lnTo>
                      <a:pt x="1022" y="102"/>
                    </a:lnTo>
                    <a:lnTo>
                      <a:pt x="1054" y="120"/>
                    </a:lnTo>
                    <a:lnTo>
                      <a:pt x="1086" y="138"/>
                    </a:lnTo>
                    <a:lnTo>
                      <a:pt x="1120" y="156"/>
                    </a:lnTo>
                    <a:lnTo>
                      <a:pt x="1152" y="178"/>
                    </a:lnTo>
                    <a:lnTo>
                      <a:pt x="1186" y="200"/>
                    </a:lnTo>
                    <a:lnTo>
                      <a:pt x="1218" y="226"/>
                    </a:lnTo>
                    <a:lnTo>
                      <a:pt x="1252" y="252"/>
                    </a:lnTo>
                    <a:lnTo>
                      <a:pt x="1286" y="278"/>
                    </a:lnTo>
                    <a:lnTo>
                      <a:pt x="1318" y="308"/>
                    </a:lnTo>
                    <a:lnTo>
                      <a:pt x="1352" y="340"/>
                    </a:lnTo>
                    <a:lnTo>
                      <a:pt x="1386" y="372"/>
                    </a:lnTo>
                    <a:lnTo>
                      <a:pt x="1420" y="408"/>
                    </a:lnTo>
                    <a:lnTo>
                      <a:pt x="1420" y="408"/>
                    </a:lnTo>
                    <a:lnTo>
                      <a:pt x="1486" y="478"/>
                    </a:lnTo>
                    <a:lnTo>
                      <a:pt x="1550" y="544"/>
                    </a:lnTo>
                    <a:lnTo>
                      <a:pt x="1614" y="608"/>
                    </a:lnTo>
                    <a:lnTo>
                      <a:pt x="1676" y="668"/>
                    </a:lnTo>
                    <a:lnTo>
                      <a:pt x="1736" y="724"/>
                    </a:lnTo>
                    <a:lnTo>
                      <a:pt x="1796" y="778"/>
                    </a:lnTo>
                    <a:lnTo>
                      <a:pt x="1854" y="828"/>
                    </a:lnTo>
                    <a:lnTo>
                      <a:pt x="1910" y="876"/>
                    </a:lnTo>
                    <a:lnTo>
                      <a:pt x="1966" y="920"/>
                    </a:lnTo>
                    <a:lnTo>
                      <a:pt x="2020" y="962"/>
                    </a:lnTo>
                    <a:lnTo>
                      <a:pt x="2074" y="1002"/>
                    </a:lnTo>
                    <a:lnTo>
                      <a:pt x="2128" y="1038"/>
                    </a:lnTo>
                    <a:lnTo>
                      <a:pt x="2180" y="1070"/>
                    </a:lnTo>
                    <a:lnTo>
                      <a:pt x="2232" y="1102"/>
                    </a:lnTo>
                    <a:lnTo>
                      <a:pt x="2282" y="1130"/>
                    </a:lnTo>
                    <a:lnTo>
                      <a:pt x="2334" y="1156"/>
                    </a:lnTo>
                    <a:lnTo>
                      <a:pt x="2384" y="1180"/>
                    </a:lnTo>
                    <a:lnTo>
                      <a:pt x="2434" y="1202"/>
                    </a:lnTo>
                    <a:lnTo>
                      <a:pt x="2484" y="1220"/>
                    </a:lnTo>
                    <a:lnTo>
                      <a:pt x="2532" y="1238"/>
                    </a:lnTo>
                    <a:lnTo>
                      <a:pt x="2582" y="1254"/>
                    </a:lnTo>
                    <a:lnTo>
                      <a:pt x="2632" y="1266"/>
                    </a:lnTo>
                    <a:lnTo>
                      <a:pt x="2680" y="1278"/>
                    </a:lnTo>
                    <a:lnTo>
                      <a:pt x="2730" y="1288"/>
                    </a:lnTo>
                    <a:lnTo>
                      <a:pt x="2780" y="1296"/>
                    </a:lnTo>
                    <a:lnTo>
                      <a:pt x="2830" y="1302"/>
                    </a:lnTo>
                    <a:lnTo>
                      <a:pt x="2880" y="1306"/>
                    </a:lnTo>
                    <a:lnTo>
                      <a:pt x="2932" y="1310"/>
                    </a:lnTo>
                    <a:lnTo>
                      <a:pt x="2982" y="1312"/>
                    </a:lnTo>
                    <a:lnTo>
                      <a:pt x="3034" y="1312"/>
                    </a:lnTo>
                    <a:lnTo>
                      <a:pt x="3142" y="1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2" name="Freeform 203"/>
              <p:cNvSpPr>
                <a:spLocks/>
              </p:cNvSpPr>
              <p:nvPr/>
            </p:nvSpPr>
            <p:spPr bwMode="auto">
              <a:xfrm>
                <a:off x="2472" y="1363"/>
                <a:ext cx="3184" cy="1226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8" y="168"/>
                  </a:cxn>
                  <a:cxn ang="0">
                    <a:pos x="150" y="120"/>
                  </a:cxn>
                  <a:cxn ang="0">
                    <a:pos x="218" y="88"/>
                  </a:cxn>
                  <a:cxn ang="0">
                    <a:pos x="298" y="56"/>
                  </a:cxn>
                  <a:cxn ang="0">
                    <a:pos x="388" y="28"/>
                  </a:cxn>
                  <a:cxn ang="0">
                    <a:pos x="488" y="10"/>
                  </a:cxn>
                  <a:cxn ang="0">
                    <a:pos x="596" y="0"/>
                  </a:cxn>
                  <a:cxn ang="0">
                    <a:pos x="710" y="4"/>
                  </a:cxn>
                  <a:cxn ang="0">
                    <a:pos x="832" y="22"/>
                  </a:cxn>
                  <a:cxn ang="0">
                    <a:pos x="958" y="60"/>
                  </a:cxn>
                  <a:cxn ang="0">
                    <a:pos x="1056" y="102"/>
                  </a:cxn>
                  <a:cxn ang="0">
                    <a:pos x="1122" y="138"/>
                  </a:cxn>
                  <a:cxn ang="0">
                    <a:pos x="1190" y="178"/>
                  </a:cxn>
                  <a:cxn ang="0">
                    <a:pos x="1258" y="226"/>
                  </a:cxn>
                  <a:cxn ang="0">
                    <a:pos x="1326" y="282"/>
                  </a:cxn>
                  <a:cxn ang="0">
                    <a:pos x="1396" y="344"/>
                  </a:cxn>
                  <a:cxn ang="0">
                    <a:pos x="1430" y="378"/>
                  </a:cxn>
                  <a:cxn ang="0">
                    <a:pos x="1566" y="510"/>
                  </a:cxn>
                  <a:cxn ang="0">
                    <a:pos x="1694" y="630"/>
                  </a:cxn>
                  <a:cxn ang="0">
                    <a:pos x="1818" y="736"/>
                  </a:cxn>
                  <a:cxn ang="0">
                    <a:pos x="1936" y="830"/>
                  </a:cxn>
                  <a:cxn ang="0">
                    <a:pos x="2050" y="912"/>
                  </a:cxn>
                  <a:cxn ang="0">
                    <a:pos x="2160" y="984"/>
                  </a:cxn>
                  <a:cxn ang="0">
                    <a:pos x="2266" y="1044"/>
                  </a:cxn>
                  <a:cxn ang="0">
                    <a:pos x="2370" y="1094"/>
                  </a:cxn>
                  <a:cxn ang="0">
                    <a:pos x="2472" y="1136"/>
                  </a:cxn>
                  <a:cxn ang="0">
                    <a:pos x="2572" y="1168"/>
                  </a:cxn>
                  <a:cxn ang="0">
                    <a:pos x="2672" y="1194"/>
                  </a:cxn>
                  <a:cxn ang="0">
                    <a:pos x="2772" y="1212"/>
                  </a:cxn>
                  <a:cxn ang="0">
                    <a:pos x="2872" y="1222"/>
                  </a:cxn>
                  <a:cxn ang="0">
                    <a:pos x="2974" y="1226"/>
                  </a:cxn>
                  <a:cxn ang="0">
                    <a:pos x="3078" y="1224"/>
                  </a:cxn>
                </a:cxnLst>
                <a:rect l="0" t="0" r="r" b="b"/>
                <a:pathLst>
                  <a:path w="3184" h="1226">
                    <a:moveTo>
                      <a:pt x="0" y="216"/>
                    </a:moveTo>
                    <a:lnTo>
                      <a:pt x="0" y="216"/>
                    </a:lnTo>
                    <a:lnTo>
                      <a:pt x="32" y="194"/>
                    </a:lnTo>
                    <a:lnTo>
                      <a:pt x="68" y="168"/>
                    </a:lnTo>
                    <a:lnTo>
                      <a:pt x="120" y="138"/>
                    </a:lnTo>
                    <a:lnTo>
                      <a:pt x="150" y="120"/>
                    </a:lnTo>
                    <a:lnTo>
                      <a:pt x="182" y="104"/>
                    </a:lnTo>
                    <a:lnTo>
                      <a:pt x="218" y="88"/>
                    </a:lnTo>
                    <a:lnTo>
                      <a:pt x="258" y="72"/>
                    </a:lnTo>
                    <a:lnTo>
                      <a:pt x="298" y="56"/>
                    </a:lnTo>
                    <a:lnTo>
                      <a:pt x="342" y="42"/>
                    </a:lnTo>
                    <a:lnTo>
                      <a:pt x="388" y="28"/>
                    </a:lnTo>
                    <a:lnTo>
                      <a:pt x="436" y="18"/>
                    </a:lnTo>
                    <a:lnTo>
                      <a:pt x="488" y="10"/>
                    </a:lnTo>
                    <a:lnTo>
                      <a:pt x="540" y="4"/>
                    </a:lnTo>
                    <a:lnTo>
                      <a:pt x="596" y="0"/>
                    </a:lnTo>
                    <a:lnTo>
                      <a:pt x="652" y="0"/>
                    </a:lnTo>
                    <a:lnTo>
                      <a:pt x="710" y="4"/>
                    </a:lnTo>
                    <a:lnTo>
                      <a:pt x="770" y="10"/>
                    </a:lnTo>
                    <a:lnTo>
                      <a:pt x="832" y="22"/>
                    </a:lnTo>
                    <a:lnTo>
                      <a:pt x="894" y="38"/>
                    </a:lnTo>
                    <a:lnTo>
                      <a:pt x="958" y="60"/>
                    </a:lnTo>
                    <a:lnTo>
                      <a:pt x="1022" y="86"/>
                    </a:lnTo>
                    <a:lnTo>
                      <a:pt x="1056" y="102"/>
                    </a:lnTo>
                    <a:lnTo>
                      <a:pt x="1088" y="118"/>
                    </a:lnTo>
                    <a:lnTo>
                      <a:pt x="1122" y="138"/>
                    </a:lnTo>
                    <a:lnTo>
                      <a:pt x="1156" y="156"/>
                    </a:lnTo>
                    <a:lnTo>
                      <a:pt x="1190" y="178"/>
                    </a:lnTo>
                    <a:lnTo>
                      <a:pt x="1224" y="202"/>
                    </a:lnTo>
                    <a:lnTo>
                      <a:pt x="1258" y="226"/>
                    </a:lnTo>
                    <a:lnTo>
                      <a:pt x="1292" y="254"/>
                    </a:lnTo>
                    <a:lnTo>
                      <a:pt x="1326" y="282"/>
                    </a:lnTo>
                    <a:lnTo>
                      <a:pt x="1360" y="312"/>
                    </a:lnTo>
                    <a:lnTo>
                      <a:pt x="1396" y="344"/>
                    </a:lnTo>
                    <a:lnTo>
                      <a:pt x="1430" y="378"/>
                    </a:lnTo>
                    <a:lnTo>
                      <a:pt x="1430" y="378"/>
                    </a:lnTo>
                    <a:lnTo>
                      <a:pt x="1498" y="446"/>
                    </a:lnTo>
                    <a:lnTo>
                      <a:pt x="1566" y="510"/>
                    </a:lnTo>
                    <a:lnTo>
                      <a:pt x="1632" y="572"/>
                    </a:lnTo>
                    <a:lnTo>
                      <a:pt x="1694" y="630"/>
                    </a:lnTo>
                    <a:lnTo>
                      <a:pt x="1758" y="684"/>
                    </a:lnTo>
                    <a:lnTo>
                      <a:pt x="1818" y="736"/>
                    </a:lnTo>
                    <a:lnTo>
                      <a:pt x="1878" y="784"/>
                    </a:lnTo>
                    <a:lnTo>
                      <a:pt x="1936" y="830"/>
                    </a:lnTo>
                    <a:lnTo>
                      <a:pt x="1994" y="872"/>
                    </a:lnTo>
                    <a:lnTo>
                      <a:pt x="2050" y="912"/>
                    </a:lnTo>
                    <a:lnTo>
                      <a:pt x="2106" y="948"/>
                    </a:lnTo>
                    <a:lnTo>
                      <a:pt x="2160" y="984"/>
                    </a:lnTo>
                    <a:lnTo>
                      <a:pt x="2212" y="1014"/>
                    </a:lnTo>
                    <a:lnTo>
                      <a:pt x="2266" y="1044"/>
                    </a:lnTo>
                    <a:lnTo>
                      <a:pt x="2318" y="1070"/>
                    </a:lnTo>
                    <a:lnTo>
                      <a:pt x="2370" y="1094"/>
                    </a:lnTo>
                    <a:lnTo>
                      <a:pt x="2420" y="1116"/>
                    </a:lnTo>
                    <a:lnTo>
                      <a:pt x="2472" y="1136"/>
                    </a:lnTo>
                    <a:lnTo>
                      <a:pt x="2522" y="1154"/>
                    </a:lnTo>
                    <a:lnTo>
                      <a:pt x="2572" y="1168"/>
                    </a:lnTo>
                    <a:lnTo>
                      <a:pt x="2622" y="1182"/>
                    </a:lnTo>
                    <a:lnTo>
                      <a:pt x="2672" y="1194"/>
                    </a:lnTo>
                    <a:lnTo>
                      <a:pt x="2722" y="1204"/>
                    </a:lnTo>
                    <a:lnTo>
                      <a:pt x="2772" y="1212"/>
                    </a:lnTo>
                    <a:lnTo>
                      <a:pt x="2822" y="1218"/>
                    </a:lnTo>
                    <a:lnTo>
                      <a:pt x="2872" y="1222"/>
                    </a:lnTo>
                    <a:lnTo>
                      <a:pt x="2922" y="1224"/>
                    </a:lnTo>
                    <a:lnTo>
                      <a:pt x="2974" y="1226"/>
                    </a:lnTo>
                    <a:lnTo>
                      <a:pt x="3026" y="1226"/>
                    </a:lnTo>
                    <a:lnTo>
                      <a:pt x="3078" y="1224"/>
                    </a:lnTo>
                    <a:lnTo>
                      <a:pt x="3184" y="12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3" name="Freeform 204"/>
              <p:cNvSpPr>
                <a:spLocks/>
              </p:cNvSpPr>
              <p:nvPr/>
            </p:nvSpPr>
            <p:spPr bwMode="auto">
              <a:xfrm>
                <a:off x="2473" y="1391"/>
                <a:ext cx="3220" cy="1141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66" y="192"/>
                  </a:cxn>
                  <a:cxn ang="0">
                    <a:pos x="146" y="142"/>
                  </a:cxn>
                  <a:cxn ang="0">
                    <a:pos x="214" y="106"/>
                  </a:cxn>
                  <a:cxn ang="0">
                    <a:pos x="292" y="72"/>
                  </a:cxn>
                  <a:cxn ang="0">
                    <a:pos x="382" y="40"/>
                  </a:cxn>
                  <a:cxn ang="0">
                    <a:pos x="482" y="16"/>
                  </a:cxn>
                  <a:cxn ang="0">
                    <a:pos x="588" y="2"/>
                  </a:cxn>
                  <a:cxn ang="0">
                    <a:pos x="704" y="2"/>
                  </a:cxn>
                  <a:cxn ang="0">
                    <a:pos x="826" y="16"/>
                  </a:cxn>
                  <a:cxn ang="0">
                    <a:pos x="954" y="48"/>
                  </a:cxn>
                  <a:cxn ang="0">
                    <a:pos x="1054" y="88"/>
                  </a:cxn>
                  <a:cxn ang="0">
                    <a:pos x="1122" y="120"/>
                  </a:cxn>
                  <a:cxn ang="0">
                    <a:pos x="1190" y="160"/>
                  </a:cxn>
                  <a:cxn ang="0">
                    <a:pos x="1260" y="204"/>
                  </a:cxn>
                  <a:cxn ang="0">
                    <a:pos x="1330" y="258"/>
                  </a:cxn>
                  <a:cxn ang="0">
                    <a:pos x="1402" y="318"/>
                  </a:cxn>
                  <a:cxn ang="0">
                    <a:pos x="1438" y="350"/>
                  </a:cxn>
                  <a:cxn ang="0">
                    <a:pos x="1578" y="478"/>
                  </a:cxn>
                  <a:cxn ang="0">
                    <a:pos x="1710" y="592"/>
                  </a:cxn>
                  <a:cxn ang="0">
                    <a:pos x="1838" y="694"/>
                  </a:cxn>
                  <a:cxn ang="0">
                    <a:pos x="1958" y="784"/>
                  </a:cxn>
                  <a:cxn ang="0">
                    <a:pos x="2074" y="864"/>
                  </a:cxn>
                  <a:cxn ang="0">
                    <a:pos x="2186" y="930"/>
                  </a:cxn>
                  <a:cxn ang="0">
                    <a:pos x="2296" y="988"/>
                  </a:cxn>
                  <a:cxn ang="0">
                    <a:pos x="2400" y="1034"/>
                  </a:cxn>
                  <a:cxn ang="0">
                    <a:pos x="2504" y="1072"/>
                  </a:cxn>
                  <a:cxn ang="0">
                    <a:pos x="2606" y="1102"/>
                  </a:cxn>
                  <a:cxn ang="0">
                    <a:pos x="2706" y="1122"/>
                  </a:cxn>
                  <a:cxn ang="0">
                    <a:pos x="2806" y="1136"/>
                  </a:cxn>
                  <a:cxn ang="0">
                    <a:pos x="2908" y="1142"/>
                  </a:cxn>
                  <a:cxn ang="0">
                    <a:pos x="3010" y="1142"/>
                  </a:cxn>
                  <a:cxn ang="0">
                    <a:pos x="3114" y="1136"/>
                  </a:cxn>
                </a:cxnLst>
                <a:rect l="0" t="0" r="r" b="b"/>
                <a:pathLst>
                  <a:path w="3220" h="1142">
                    <a:moveTo>
                      <a:pt x="0" y="244"/>
                    </a:moveTo>
                    <a:lnTo>
                      <a:pt x="0" y="244"/>
                    </a:lnTo>
                    <a:lnTo>
                      <a:pt x="30" y="220"/>
                    </a:lnTo>
                    <a:lnTo>
                      <a:pt x="66" y="192"/>
                    </a:lnTo>
                    <a:lnTo>
                      <a:pt x="116" y="160"/>
                    </a:lnTo>
                    <a:lnTo>
                      <a:pt x="146" y="142"/>
                    </a:lnTo>
                    <a:lnTo>
                      <a:pt x="178" y="124"/>
                    </a:lnTo>
                    <a:lnTo>
                      <a:pt x="214" y="106"/>
                    </a:lnTo>
                    <a:lnTo>
                      <a:pt x="252" y="88"/>
                    </a:lnTo>
                    <a:lnTo>
                      <a:pt x="292" y="72"/>
                    </a:lnTo>
                    <a:lnTo>
                      <a:pt x="336" y="54"/>
                    </a:lnTo>
                    <a:lnTo>
                      <a:pt x="382" y="40"/>
                    </a:lnTo>
                    <a:lnTo>
                      <a:pt x="430" y="28"/>
                    </a:lnTo>
                    <a:lnTo>
                      <a:pt x="482" y="16"/>
                    </a:lnTo>
                    <a:lnTo>
                      <a:pt x="534" y="8"/>
                    </a:lnTo>
                    <a:lnTo>
                      <a:pt x="588" y="2"/>
                    </a:lnTo>
                    <a:lnTo>
                      <a:pt x="646" y="0"/>
                    </a:lnTo>
                    <a:lnTo>
                      <a:pt x="704" y="2"/>
                    </a:lnTo>
                    <a:lnTo>
                      <a:pt x="764" y="6"/>
                    </a:lnTo>
                    <a:lnTo>
                      <a:pt x="826" y="16"/>
                    </a:lnTo>
                    <a:lnTo>
                      <a:pt x="890" y="30"/>
                    </a:lnTo>
                    <a:lnTo>
                      <a:pt x="954" y="48"/>
                    </a:lnTo>
                    <a:lnTo>
                      <a:pt x="1020" y="72"/>
                    </a:lnTo>
                    <a:lnTo>
                      <a:pt x="1054" y="88"/>
                    </a:lnTo>
                    <a:lnTo>
                      <a:pt x="1088" y="102"/>
                    </a:lnTo>
                    <a:lnTo>
                      <a:pt x="1122" y="120"/>
                    </a:lnTo>
                    <a:lnTo>
                      <a:pt x="1156" y="138"/>
                    </a:lnTo>
                    <a:lnTo>
                      <a:pt x="1190" y="160"/>
                    </a:lnTo>
                    <a:lnTo>
                      <a:pt x="1224" y="182"/>
                    </a:lnTo>
                    <a:lnTo>
                      <a:pt x="1260" y="204"/>
                    </a:lnTo>
                    <a:lnTo>
                      <a:pt x="1294" y="230"/>
                    </a:lnTo>
                    <a:lnTo>
                      <a:pt x="1330" y="258"/>
                    </a:lnTo>
                    <a:lnTo>
                      <a:pt x="1366" y="286"/>
                    </a:lnTo>
                    <a:lnTo>
                      <a:pt x="1402" y="318"/>
                    </a:lnTo>
                    <a:lnTo>
                      <a:pt x="1438" y="350"/>
                    </a:lnTo>
                    <a:lnTo>
                      <a:pt x="1438" y="350"/>
                    </a:lnTo>
                    <a:lnTo>
                      <a:pt x="1508" y="416"/>
                    </a:lnTo>
                    <a:lnTo>
                      <a:pt x="1578" y="478"/>
                    </a:lnTo>
                    <a:lnTo>
                      <a:pt x="1644" y="538"/>
                    </a:lnTo>
                    <a:lnTo>
                      <a:pt x="1710" y="592"/>
                    </a:lnTo>
                    <a:lnTo>
                      <a:pt x="1774" y="646"/>
                    </a:lnTo>
                    <a:lnTo>
                      <a:pt x="1838" y="694"/>
                    </a:lnTo>
                    <a:lnTo>
                      <a:pt x="1898" y="742"/>
                    </a:lnTo>
                    <a:lnTo>
                      <a:pt x="1958" y="784"/>
                    </a:lnTo>
                    <a:lnTo>
                      <a:pt x="2018" y="826"/>
                    </a:lnTo>
                    <a:lnTo>
                      <a:pt x="2074" y="864"/>
                    </a:lnTo>
                    <a:lnTo>
                      <a:pt x="2132" y="898"/>
                    </a:lnTo>
                    <a:lnTo>
                      <a:pt x="2186" y="930"/>
                    </a:lnTo>
                    <a:lnTo>
                      <a:pt x="2242" y="960"/>
                    </a:lnTo>
                    <a:lnTo>
                      <a:pt x="2296" y="988"/>
                    </a:lnTo>
                    <a:lnTo>
                      <a:pt x="2348" y="1012"/>
                    </a:lnTo>
                    <a:lnTo>
                      <a:pt x="2400" y="1034"/>
                    </a:lnTo>
                    <a:lnTo>
                      <a:pt x="2452" y="1054"/>
                    </a:lnTo>
                    <a:lnTo>
                      <a:pt x="2504" y="1072"/>
                    </a:lnTo>
                    <a:lnTo>
                      <a:pt x="2554" y="1088"/>
                    </a:lnTo>
                    <a:lnTo>
                      <a:pt x="2606" y="1102"/>
                    </a:lnTo>
                    <a:lnTo>
                      <a:pt x="2656" y="1112"/>
                    </a:lnTo>
                    <a:lnTo>
                      <a:pt x="2706" y="1122"/>
                    </a:lnTo>
                    <a:lnTo>
                      <a:pt x="2756" y="1130"/>
                    </a:lnTo>
                    <a:lnTo>
                      <a:pt x="2806" y="1136"/>
                    </a:lnTo>
                    <a:lnTo>
                      <a:pt x="2858" y="1140"/>
                    </a:lnTo>
                    <a:lnTo>
                      <a:pt x="2908" y="1142"/>
                    </a:lnTo>
                    <a:lnTo>
                      <a:pt x="2958" y="1142"/>
                    </a:lnTo>
                    <a:lnTo>
                      <a:pt x="3010" y="1142"/>
                    </a:lnTo>
                    <a:lnTo>
                      <a:pt x="3062" y="1140"/>
                    </a:lnTo>
                    <a:lnTo>
                      <a:pt x="3114" y="1136"/>
                    </a:lnTo>
                    <a:lnTo>
                      <a:pt x="3220" y="11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4" name="Freeform 205"/>
              <p:cNvSpPr>
                <a:spLocks/>
              </p:cNvSpPr>
              <p:nvPr/>
            </p:nvSpPr>
            <p:spPr bwMode="auto">
              <a:xfrm>
                <a:off x="2476" y="1421"/>
                <a:ext cx="3256" cy="1060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66" y="216"/>
                  </a:cxn>
                  <a:cxn ang="0">
                    <a:pos x="144" y="162"/>
                  </a:cxn>
                  <a:cxn ang="0">
                    <a:pos x="210" y="124"/>
                  </a:cxn>
                  <a:cxn ang="0">
                    <a:pos x="288" y="86"/>
                  </a:cxn>
                  <a:cxn ang="0">
                    <a:pos x="378" y="50"/>
                  </a:cxn>
                  <a:cxn ang="0">
                    <a:pos x="476" y="24"/>
                  </a:cxn>
                  <a:cxn ang="0">
                    <a:pos x="584" y="4"/>
                  </a:cxn>
                  <a:cxn ang="0">
                    <a:pos x="698" y="0"/>
                  </a:cxn>
                  <a:cxn ang="0">
                    <a:pos x="822" y="8"/>
                  </a:cxn>
                  <a:cxn ang="0">
                    <a:pos x="950" y="36"/>
                  </a:cxn>
                  <a:cxn ang="0">
                    <a:pos x="1018" y="58"/>
                  </a:cxn>
                  <a:cxn ang="0">
                    <a:pos x="1086" y="86"/>
                  </a:cxn>
                  <a:cxn ang="0">
                    <a:pos x="1156" y="120"/>
                  </a:cxn>
                  <a:cxn ang="0">
                    <a:pos x="1226" y="160"/>
                  </a:cxn>
                  <a:cxn ang="0">
                    <a:pos x="1298" y="206"/>
                  </a:cxn>
                  <a:cxn ang="0">
                    <a:pos x="1370" y="260"/>
                  </a:cxn>
                  <a:cxn ang="0">
                    <a:pos x="1444" y="320"/>
                  </a:cxn>
                  <a:cxn ang="0">
                    <a:pos x="1518" y="384"/>
                  </a:cxn>
                  <a:cxn ang="0">
                    <a:pos x="1658" y="500"/>
                  </a:cxn>
                  <a:cxn ang="0">
                    <a:pos x="1792" y="604"/>
                  </a:cxn>
                  <a:cxn ang="0">
                    <a:pos x="1918" y="696"/>
                  </a:cxn>
                  <a:cxn ang="0">
                    <a:pos x="2040" y="776"/>
                  </a:cxn>
                  <a:cxn ang="0">
                    <a:pos x="2156" y="844"/>
                  </a:cxn>
                  <a:cxn ang="0">
                    <a:pos x="2268" y="904"/>
                  </a:cxn>
                  <a:cxn ang="0">
                    <a:pos x="2378" y="950"/>
                  </a:cxn>
                  <a:cxn ang="0">
                    <a:pos x="2484" y="990"/>
                  </a:cxn>
                  <a:cxn ang="0">
                    <a:pos x="2588" y="1018"/>
                  </a:cxn>
                  <a:cxn ang="0">
                    <a:pos x="2690" y="1040"/>
                  </a:cxn>
                  <a:cxn ang="0">
                    <a:pos x="2790" y="1054"/>
                  </a:cxn>
                  <a:cxn ang="0">
                    <a:pos x="2892" y="1060"/>
                  </a:cxn>
                  <a:cxn ang="0">
                    <a:pos x="2994" y="1058"/>
                  </a:cxn>
                  <a:cxn ang="0">
                    <a:pos x="3096" y="1052"/>
                  </a:cxn>
                  <a:cxn ang="0">
                    <a:pos x="3256" y="1030"/>
                  </a:cxn>
                </a:cxnLst>
                <a:rect l="0" t="0" r="r" b="b"/>
                <a:pathLst>
                  <a:path w="3256" h="1060">
                    <a:moveTo>
                      <a:pt x="0" y="272"/>
                    </a:moveTo>
                    <a:lnTo>
                      <a:pt x="0" y="272"/>
                    </a:lnTo>
                    <a:lnTo>
                      <a:pt x="30" y="246"/>
                    </a:lnTo>
                    <a:lnTo>
                      <a:pt x="66" y="216"/>
                    </a:lnTo>
                    <a:lnTo>
                      <a:pt x="114" y="182"/>
                    </a:lnTo>
                    <a:lnTo>
                      <a:pt x="144" y="162"/>
                    </a:lnTo>
                    <a:lnTo>
                      <a:pt x="176" y="144"/>
                    </a:lnTo>
                    <a:lnTo>
                      <a:pt x="210" y="124"/>
                    </a:lnTo>
                    <a:lnTo>
                      <a:pt x="248" y="104"/>
                    </a:lnTo>
                    <a:lnTo>
                      <a:pt x="288" y="86"/>
                    </a:lnTo>
                    <a:lnTo>
                      <a:pt x="332" y="68"/>
                    </a:lnTo>
                    <a:lnTo>
                      <a:pt x="378" y="50"/>
                    </a:lnTo>
                    <a:lnTo>
                      <a:pt x="426" y="36"/>
                    </a:lnTo>
                    <a:lnTo>
                      <a:pt x="476" y="24"/>
                    </a:lnTo>
                    <a:lnTo>
                      <a:pt x="528" y="12"/>
                    </a:lnTo>
                    <a:lnTo>
                      <a:pt x="584" y="4"/>
                    </a:lnTo>
                    <a:lnTo>
                      <a:pt x="640" y="0"/>
                    </a:lnTo>
                    <a:lnTo>
                      <a:pt x="698" y="0"/>
                    </a:lnTo>
                    <a:lnTo>
                      <a:pt x="760" y="2"/>
                    </a:lnTo>
                    <a:lnTo>
                      <a:pt x="822" y="8"/>
                    </a:lnTo>
                    <a:lnTo>
                      <a:pt x="886" y="20"/>
                    </a:lnTo>
                    <a:lnTo>
                      <a:pt x="950" y="36"/>
                    </a:lnTo>
                    <a:lnTo>
                      <a:pt x="984" y="46"/>
                    </a:lnTo>
                    <a:lnTo>
                      <a:pt x="1018" y="58"/>
                    </a:lnTo>
                    <a:lnTo>
                      <a:pt x="1052" y="72"/>
                    </a:lnTo>
                    <a:lnTo>
                      <a:pt x="1086" y="86"/>
                    </a:lnTo>
                    <a:lnTo>
                      <a:pt x="1120" y="102"/>
                    </a:lnTo>
                    <a:lnTo>
                      <a:pt x="1156" y="120"/>
                    </a:lnTo>
                    <a:lnTo>
                      <a:pt x="1190" y="138"/>
                    </a:lnTo>
                    <a:lnTo>
                      <a:pt x="1226" y="160"/>
                    </a:lnTo>
                    <a:lnTo>
                      <a:pt x="1262" y="182"/>
                    </a:lnTo>
                    <a:lnTo>
                      <a:pt x="1298" y="206"/>
                    </a:lnTo>
                    <a:lnTo>
                      <a:pt x="1334" y="232"/>
                    </a:lnTo>
                    <a:lnTo>
                      <a:pt x="1370" y="260"/>
                    </a:lnTo>
                    <a:lnTo>
                      <a:pt x="1408" y="290"/>
                    </a:lnTo>
                    <a:lnTo>
                      <a:pt x="1444" y="320"/>
                    </a:lnTo>
                    <a:lnTo>
                      <a:pt x="1444" y="320"/>
                    </a:lnTo>
                    <a:lnTo>
                      <a:pt x="1518" y="384"/>
                    </a:lnTo>
                    <a:lnTo>
                      <a:pt x="1588" y="444"/>
                    </a:lnTo>
                    <a:lnTo>
                      <a:pt x="1658" y="500"/>
                    </a:lnTo>
                    <a:lnTo>
                      <a:pt x="1726" y="554"/>
                    </a:lnTo>
                    <a:lnTo>
                      <a:pt x="1792" y="604"/>
                    </a:lnTo>
                    <a:lnTo>
                      <a:pt x="1856" y="652"/>
                    </a:lnTo>
                    <a:lnTo>
                      <a:pt x="1918" y="696"/>
                    </a:lnTo>
                    <a:lnTo>
                      <a:pt x="1980" y="738"/>
                    </a:lnTo>
                    <a:lnTo>
                      <a:pt x="2040" y="776"/>
                    </a:lnTo>
                    <a:lnTo>
                      <a:pt x="2098" y="812"/>
                    </a:lnTo>
                    <a:lnTo>
                      <a:pt x="2156" y="844"/>
                    </a:lnTo>
                    <a:lnTo>
                      <a:pt x="2214" y="876"/>
                    </a:lnTo>
                    <a:lnTo>
                      <a:pt x="2268" y="904"/>
                    </a:lnTo>
                    <a:lnTo>
                      <a:pt x="2324" y="928"/>
                    </a:lnTo>
                    <a:lnTo>
                      <a:pt x="2378" y="950"/>
                    </a:lnTo>
                    <a:lnTo>
                      <a:pt x="2430" y="972"/>
                    </a:lnTo>
                    <a:lnTo>
                      <a:pt x="2484" y="990"/>
                    </a:lnTo>
                    <a:lnTo>
                      <a:pt x="2536" y="1006"/>
                    </a:lnTo>
                    <a:lnTo>
                      <a:pt x="2588" y="1018"/>
                    </a:lnTo>
                    <a:lnTo>
                      <a:pt x="2638" y="1030"/>
                    </a:lnTo>
                    <a:lnTo>
                      <a:pt x="2690" y="1040"/>
                    </a:lnTo>
                    <a:lnTo>
                      <a:pt x="2740" y="1048"/>
                    </a:lnTo>
                    <a:lnTo>
                      <a:pt x="2790" y="1054"/>
                    </a:lnTo>
                    <a:lnTo>
                      <a:pt x="2842" y="1058"/>
                    </a:lnTo>
                    <a:lnTo>
                      <a:pt x="2892" y="1060"/>
                    </a:lnTo>
                    <a:lnTo>
                      <a:pt x="2942" y="1060"/>
                    </a:lnTo>
                    <a:lnTo>
                      <a:pt x="2994" y="1058"/>
                    </a:lnTo>
                    <a:lnTo>
                      <a:pt x="3044" y="1056"/>
                    </a:lnTo>
                    <a:lnTo>
                      <a:pt x="3096" y="1052"/>
                    </a:lnTo>
                    <a:lnTo>
                      <a:pt x="3150" y="1046"/>
                    </a:lnTo>
                    <a:lnTo>
                      <a:pt x="3256" y="1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2480" y="1448"/>
                <a:ext cx="3286" cy="980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64" y="244"/>
                  </a:cxn>
                  <a:cxn ang="0">
                    <a:pos x="140" y="186"/>
                  </a:cxn>
                  <a:cxn ang="0">
                    <a:pos x="206" y="144"/>
                  </a:cxn>
                  <a:cxn ang="0">
                    <a:pos x="284" y="102"/>
                  </a:cxn>
                  <a:cxn ang="0">
                    <a:pos x="372" y="64"/>
                  </a:cxn>
                  <a:cxn ang="0">
                    <a:pos x="470" y="32"/>
                  </a:cxn>
                  <a:cxn ang="0">
                    <a:pos x="576" y="10"/>
                  </a:cxn>
                  <a:cxn ang="0">
                    <a:pos x="692" y="0"/>
                  </a:cxn>
                  <a:cxn ang="0">
                    <a:pos x="816" y="4"/>
                  </a:cxn>
                  <a:cxn ang="0">
                    <a:pos x="946" y="28"/>
                  </a:cxn>
                  <a:cxn ang="0">
                    <a:pos x="1014" y="46"/>
                  </a:cxn>
                  <a:cxn ang="0">
                    <a:pos x="1084" y="72"/>
                  </a:cxn>
                  <a:cxn ang="0">
                    <a:pos x="1154" y="102"/>
                  </a:cxn>
                  <a:cxn ang="0">
                    <a:pos x="1226" y="140"/>
                  </a:cxn>
                  <a:cxn ang="0">
                    <a:pos x="1300" y="184"/>
                  </a:cxn>
                  <a:cxn ang="0">
                    <a:pos x="1374" y="236"/>
                  </a:cxn>
                  <a:cxn ang="0">
                    <a:pos x="1450" y="294"/>
                  </a:cxn>
                  <a:cxn ang="0">
                    <a:pos x="1524" y="354"/>
                  </a:cxn>
                  <a:cxn ang="0">
                    <a:pos x="1670" y="466"/>
                  </a:cxn>
                  <a:cxn ang="0">
                    <a:pos x="1806" y="566"/>
                  </a:cxn>
                  <a:cxn ang="0">
                    <a:pos x="1936" y="654"/>
                  </a:cxn>
                  <a:cxn ang="0">
                    <a:pos x="2060" y="728"/>
                  </a:cxn>
                  <a:cxn ang="0">
                    <a:pos x="2180" y="794"/>
                  </a:cxn>
                  <a:cxn ang="0">
                    <a:pos x="2294" y="848"/>
                  </a:cxn>
                  <a:cxn ang="0">
                    <a:pos x="2404" y="892"/>
                  </a:cxn>
                  <a:cxn ang="0">
                    <a:pos x="2512" y="926"/>
                  </a:cxn>
                  <a:cxn ang="0">
                    <a:pos x="2616" y="952"/>
                  </a:cxn>
                  <a:cxn ang="0">
                    <a:pos x="2720" y="968"/>
                  </a:cxn>
                  <a:cxn ang="0">
                    <a:pos x="2822" y="978"/>
                  </a:cxn>
                  <a:cxn ang="0">
                    <a:pos x="2924" y="980"/>
                  </a:cxn>
                  <a:cxn ang="0">
                    <a:pos x="3026" y="976"/>
                  </a:cxn>
                  <a:cxn ang="0">
                    <a:pos x="3128" y="964"/>
                  </a:cxn>
                  <a:cxn ang="0">
                    <a:pos x="3286" y="936"/>
                  </a:cxn>
                </a:cxnLst>
                <a:rect l="0" t="0" r="r" b="b"/>
                <a:pathLst>
                  <a:path w="3286" h="980">
                    <a:moveTo>
                      <a:pt x="0" y="302"/>
                    </a:moveTo>
                    <a:lnTo>
                      <a:pt x="0" y="302"/>
                    </a:lnTo>
                    <a:lnTo>
                      <a:pt x="30" y="274"/>
                    </a:lnTo>
                    <a:lnTo>
                      <a:pt x="64" y="244"/>
                    </a:lnTo>
                    <a:lnTo>
                      <a:pt x="112" y="206"/>
                    </a:lnTo>
                    <a:lnTo>
                      <a:pt x="140" y="186"/>
                    </a:lnTo>
                    <a:lnTo>
                      <a:pt x="172" y="166"/>
                    </a:lnTo>
                    <a:lnTo>
                      <a:pt x="206" y="144"/>
                    </a:lnTo>
                    <a:lnTo>
                      <a:pt x="244" y="124"/>
                    </a:lnTo>
                    <a:lnTo>
                      <a:pt x="284" y="102"/>
                    </a:lnTo>
                    <a:lnTo>
                      <a:pt x="328" y="84"/>
                    </a:lnTo>
                    <a:lnTo>
                      <a:pt x="372" y="64"/>
                    </a:lnTo>
                    <a:lnTo>
                      <a:pt x="420" y="48"/>
                    </a:lnTo>
                    <a:lnTo>
                      <a:pt x="470" y="32"/>
                    </a:lnTo>
                    <a:lnTo>
                      <a:pt x="522" y="20"/>
                    </a:lnTo>
                    <a:lnTo>
                      <a:pt x="576" y="10"/>
                    </a:lnTo>
                    <a:lnTo>
                      <a:pt x="634" y="4"/>
                    </a:lnTo>
                    <a:lnTo>
                      <a:pt x="692" y="0"/>
                    </a:lnTo>
                    <a:lnTo>
                      <a:pt x="754" y="0"/>
                    </a:lnTo>
                    <a:lnTo>
                      <a:pt x="816" y="4"/>
                    </a:lnTo>
                    <a:lnTo>
                      <a:pt x="880" y="14"/>
                    </a:lnTo>
                    <a:lnTo>
                      <a:pt x="946" y="28"/>
                    </a:lnTo>
                    <a:lnTo>
                      <a:pt x="980" y="36"/>
                    </a:lnTo>
                    <a:lnTo>
                      <a:pt x="1014" y="46"/>
                    </a:lnTo>
                    <a:lnTo>
                      <a:pt x="1048" y="58"/>
                    </a:lnTo>
                    <a:lnTo>
                      <a:pt x="1084" y="72"/>
                    </a:lnTo>
                    <a:lnTo>
                      <a:pt x="1118" y="86"/>
                    </a:lnTo>
                    <a:lnTo>
                      <a:pt x="1154" y="102"/>
                    </a:lnTo>
                    <a:lnTo>
                      <a:pt x="1190" y="120"/>
                    </a:lnTo>
                    <a:lnTo>
                      <a:pt x="1226" y="140"/>
                    </a:lnTo>
                    <a:lnTo>
                      <a:pt x="1262" y="162"/>
                    </a:lnTo>
                    <a:lnTo>
                      <a:pt x="1300" y="184"/>
                    </a:lnTo>
                    <a:lnTo>
                      <a:pt x="1336" y="208"/>
                    </a:lnTo>
                    <a:lnTo>
                      <a:pt x="1374" y="236"/>
                    </a:lnTo>
                    <a:lnTo>
                      <a:pt x="1412" y="264"/>
                    </a:lnTo>
                    <a:lnTo>
                      <a:pt x="1450" y="294"/>
                    </a:lnTo>
                    <a:lnTo>
                      <a:pt x="1450" y="294"/>
                    </a:lnTo>
                    <a:lnTo>
                      <a:pt x="1524" y="354"/>
                    </a:lnTo>
                    <a:lnTo>
                      <a:pt x="1598" y="412"/>
                    </a:lnTo>
                    <a:lnTo>
                      <a:pt x="1670" y="466"/>
                    </a:lnTo>
                    <a:lnTo>
                      <a:pt x="1738" y="518"/>
                    </a:lnTo>
                    <a:lnTo>
                      <a:pt x="1806" y="566"/>
                    </a:lnTo>
                    <a:lnTo>
                      <a:pt x="1872" y="612"/>
                    </a:lnTo>
                    <a:lnTo>
                      <a:pt x="1936" y="654"/>
                    </a:lnTo>
                    <a:lnTo>
                      <a:pt x="2000" y="692"/>
                    </a:lnTo>
                    <a:lnTo>
                      <a:pt x="2060" y="728"/>
                    </a:lnTo>
                    <a:lnTo>
                      <a:pt x="2120" y="762"/>
                    </a:lnTo>
                    <a:lnTo>
                      <a:pt x="2180" y="794"/>
                    </a:lnTo>
                    <a:lnTo>
                      <a:pt x="2238" y="822"/>
                    </a:lnTo>
                    <a:lnTo>
                      <a:pt x="2294" y="848"/>
                    </a:lnTo>
                    <a:lnTo>
                      <a:pt x="2350" y="870"/>
                    </a:lnTo>
                    <a:lnTo>
                      <a:pt x="2404" y="892"/>
                    </a:lnTo>
                    <a:lnTo>
                      <a:pt x="2458" y="910"/>
                    </a:lnTo>
                    <a:lnTo>
                      <a:pt x="2512" y="926"/>
                    </a:lnTo>
                    <a:lnTo>
                      <a:pt x="2564" y="940"/>
                    </a:lnTo>
                    <a:lnTo>
                      <a:pt x="2616" y="952"/>
                    </a:lnTo>
                    <a:lnTo>
                      <a:pt x="2668" y="962"/>
                    </a:lnTo>
                    <a:lnTo>
                      <a:pt x="2720" y="968"/>
                    </a:lnTo>
                    <a:lnTo>
                      <a:pt x="2770" y="974"/>
                    </a:lnTo>
                    <a:lnTo>
                      <a:pt x="2822" y="978"/>
                    </a:lnTo>
                    <a:lnTo>
                      <a:pt x="2872" y="980"/>
                    </a:lnTo>
                    <a:lnTo>
                      <a:pt x="2924" y="980"/>
                    </a:lnTo>
                    <a:lnTo>
                      <a:pt x="2974" y="978"/>
                    </a:lnTo>
                    <a:lnTo>
                      <a:pt x="3026" y="976"/>
                    </a:lnTo>
                    <a:lnTo>
                      <a:pt x="3076" y="970"/>
                    </a:lnTo>
                    <a:lnTo>
                      <a:pt x="3128" y="964"/>
                    </a:lnTo>
                    <a:lnTo>
                      <a:pt x="3180" y="956"/>
                    </a:lnTo>
                    <a:lnTo>
                      <a:pt x="3286" y="9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60001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2914" y="2464"/>
              <a:ext cx="1815" cy="495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62" y="272"/>
                </a:cxn>
                <a:cxn ang="0">
                  <a:pos x="138" y="212"/>
                </a:cxn>
                <a:cxn ang="0">
                  <a:pos x="202" y="166"/>
                </a:cxn>
                <a:cxn ang="0">
                  <a:pos x="280" y="122"/>
                </a:cxn>
                <a:cxn ang="0">
                  <a:pos x="366" y="80"/>
                </a:cxn>
                <a:cxn ang="0">
                  <a:pos x="464" y="44"/>
                </a:cxn>
                <a:cxn ang="0">
                  <a:pos x="570" y="16"/>
                </a:cxn>
                <a:cxn ang="0">
                  <a:pos x="686" y="2"/>
                </a:cxn>
                <a:cxn ang="0">
                  <a:pos x="808" y="2"/>
                </a:cxn>
                <a:cxn ang="0">
                  <a:pos x="940" y="20"/>
                </a:cxn>
                <a:cxn ang="0">
                  <a:pos x="1008" y="36"/>
                </a:cxn>
                <a:cxn ang="0">
                  <a:pos x="1078" y="58"/>
                </a:cxn>
                <a:cxn ang="0">
                  <a:pos x="1150" y="86"/>
                </a:cxn>
                <a:cxn ang="0">
                  <a:pos x="1224" y="122"/>
                </a:cxn>
                <a:cxn ang="0">
                  <a:pos x="1300" y="164"/>
                </a:cxn>
                <a:cxn ang="0">
                  <a:pos x="1376" y="212"/>
                </a:cxn>
                <a:cxn ang="0">
                  <a:pos x="1454" y="268"/>
                </a:cxn>
                <a:cxn ang="0">
                  <a:pos x="1530" y="326"/>
                </a:cxn>
                <a:cxn ang="0">
                  <a:pos x="1678" y="432"/>
                </a:cxn>
                <a:cxn ang="0">
                  <a:pos x="1818" y="528"/>
                </a:cxn>
                <a:cxn ang="0">
                  <a:pos x="1952" y="610"/>
                </a:cxn>
                <a:cxn ang="0">
                  <a:pos x="2078" y="682"/>
                </a:cxn>
                <a:cxn ang="0">
                  <a:pos x="2200" y="742"/>
                </a:cxn>
                <a:cxn ang="0">
                  <a:pos x="2316" y="792"/>
                </a:cxn>
                <a:cxn ang="0">
                  <a:pos x="2428" y="832"/>
                </a:cxn>
                <a:cxn ang="0">
                  <a:pos x="2536" y="862"/>
                </a:cxn>
                <a:cxn ang="0">
                  <a:pos x="2642" y="884"/>
                </a:cxn>
                <a:cxn ang="0">
                  <a:pos x="2746" y="896"/>
                </a:cxn>
                <a:cxn ang="0">
                  <a:pos x="2848" y="902"/>
                </a:cxn>
                <a:cxn ang="0">
                  <a:pos x="2950" y="900"/>
                </a:cxn>
                <a:cxn ang="0">
                  <a:pos x="3052" y="890"/>
                </a:cxn>
                <a:cxn ang="0">
                  <a:pos x="3156" y="876"/>
                </a:cxn>
                <a:cxn ang="0">
                  <a:pos x="3260" y="854"/>
                </a:cxn>
              </a:cxnLst>
              <a:rect l="0" t="0" r="r" b="b"/>
              <a:pathLst>
                <a:path w="3314" h="902">
                  <a:moveTo>
                    <a:pt x="0" y="334"/>
                  </a:moveTo>
                  <a:lnTo>
                    <a:pt x="0" y="334"/>
                  </a:lnTo>
                  <a:lnTo>
                    <a:pt x="28" y="304"/>
                  </a:lnTo>
                  <a:lnTo>
                    <a:pt x="62" y="272"/>
                  </a:lnTo>
                  <a:lnTo>
                    <a:pt x="110" y="232"/>
                  </a:lnTo>
                  <a:lnTo>
                    <a:pt x="138" y="212"/>
                  </a:lnTo>
                  <a:lnTo>
                    <a:pt x="170" y="190"/>
                  </a:lnTo>
                  <a:lnTo>
                    <a:pt x="202" y="166"/>
                  </a:lnTo>
                  <a:lnTo>
                    <a:pt x="240" y="144"/>
                  </a:lnTo>
                  <a:lnTo>
                    <a:pt x="280" y="122"/>
                  </a:lnTo>
                  <a:lnTo>
                    <a:pt x="322" y="100"/>
                  </a:lnTo>
                  <a:lnTo>
                    <a:pt x="366" y="80"/>
                  </a:lnTo>
                  <a:lnTo>
                    <a:pt x="414" y="60"/>
                  </a:lnTo>
                  <a:lnTo>
                    <a:pt x="464" y="44"/>
                  </a:lnTo>
                  <a:lnTo>
                    <a:pt x="516" y="28"/>
                  </a:lnTo>
                  <a:lnTo>
                    <a:pt x="570" y="16"/>
                  </a:lnTo>
                  <a:lnTo>
                    <a:pt x="626" y="8"/>
                  </a:lnTo>
                  <a:lnTo>
                    <a:pt x="686" y="2"/>
                  </a:lnTo>
                  <a:lnTo>
                    <a:pt x="746" y="0"/>
                  </a:lnTo>
                  <a:lnTo>
                    <a:pt x="808" y="2"/>
                  </a:lnTo>
                  <a:lnTo>
                    <a:pt x="874" y="8"/>
                  </a:lnTo>
                  <a:lnTo>
                    <a:pt x="940" y="20"/>
                  </a:lnTo>
                  <a:lnTo>
                    <a:pt x="974" y="28"/>
                  </a:lnTo>
                  <a:lnTo>
                    <a:pt x="1008" y="36"/>
                  </a:lnTo>
                  <a:lnTo>
                    <a:pt x="1044" y="46"/>
                  </a:lnTo>
                  <a:lnTo>
                    <a:pt x="1078" y="58"/>
                  </a:lnTo>
                  <a:lnTo>
                    <a:pt x="1114" y="72"/>
                  </a:lnTo>
                  <a:lnTo>
                    <a:pt x="1150" y="86"/>
                  </a:lnTo>
                  <a:lnTo>
                    <a:pt x="1188" y="104"/>
                  </a:lnTo>
                  <a:lnTo>
                    <a:pt x="1224" y="122"/>
                  </a:lnTo>
                  <a:lnTo>
                    <a:pt x="1262" y="142"/>
                  </a:lnTo>
                  <a:lnTo>
                    <a:pt x="1300" y="164"/>
                  </a:lnTo>
                  <a:lnTo>
                    <a:pt x="1338" y="186"/>
                  </a:lnTo>
                  <a:lnTo>
                    <a:pt x="1376" y="212"/>
                  </a:lnTo>
                  <a:lnTo>
                    <a:pt x="1414" y="238"/>
                  </a:lnTo>
                  <a:lnTo>
                    <a:pt x="1454" y="268"/>
                  </a:lnTo>
                  <a:lnTo>
                    <a:pt x="1454" y="268"/>
                  </a:lnTo>
                  <a:lnTo>
                    <a:pt x="1530" y="326"/>
                  </a:lnTo>
                  <a:lnTo>
                    <a:pt x="1606" y="382"/>
                  </a:lnTo>
                  <a:lnTo>
                    <a:pt x="1678" y="432"/>
                  </a:lnTo>
                  <a:lnTo>
                    <a:pt x="1750" y="482"/>
                  </a:lnTo>
                  <a:lnTo>
                    <a:pt x="1818" y="528"/>
                  </a:lnTo>
                  <a:lnTo>
                    <a:pt x="1886" y="570"/>
                  </a:lnTo>
                  <a:lnTo>
                    <a:pt x="1952" y="610"/>
                  </a:lnTo>
                  <a:lnTo>
                    <a:pt x="2016" y="646"/>
                  </a:lnTo>
                  <a:lnTo>
                    <a:pt x="2078" y="682"/>
                  </a:lnTo>
                  <a:lnTo>
                    <a:pt x="2140" y="712"/>
                  </a:lnTo>
                  <a:lnTo>
                    <a:pt x="2200" y="742"/>
                  </a:lnTo>
                  <a:lnTo>
                    <a:pt x="2258" y="768"/>
                  </a:lnTo>
                  <a:lnTo>
                    <a:pt x="2316" y="792"/>
                  </a:lnTo>
                  <a:lnTo>
                    <a:pt x="2372" y="812"/>
                  </a:lnTo>
                  <a:lnTo>
                    <a:pt x="2428" y="832"/>
                  </a:lnTo>
                  <a:lnTo>
                    <a:pt x="2482" y="848"/>
                  </a:lnTo>
                  <a:lnTo>
                    <a:pt x="2536" y="862"/>
                  </a:lnTo>
                  <a:lnTo>
                    <a:pt x="2590" y="874"/>
                  </a:lnTo>
                  <a:lnTo>
                    <a:pt x="2642" y="884"/>
                  </a:lnTo>
                  <a:lnTo>
                    <a:pt x="2694" y="890"/>
                  </a:lnTo>
                  <a:lnTo>
                    <a:pt x="2746" y="896"/>
                  </a:lnTo>
                  <a:lnTo>
                    <a:pt x="2798" y="900"/>
                  </a:lnTo>
                  <a:lnTo>
                    <a:pt x="2848" y="902"/>
                  </a:lnTo>
                  <a:lnTo>
                    <a:pt x="2900" y="902"/>
                  </a:lnTo>
                  <a:lnTo>
                    <a:pt x="2950" y="900"/>
                  </a:lnTo>
                  <a:lnTo>
                    <a:pt x="3002" y="896"/>
                  </a:lnTo>
                  <a:lnTo>
                    <a:pt x="3052" y="890"/>
                  </a:lnTo>
                  <a:lnTo>
                    <a:pt x="3104" y="884"/>
                  </a:lnTo>
                  <a:lnTo>
                    <a:pt x="3156" y="876"/>
                  </a:lnTo>
                  <a:lnTo>
                    <a:pt x="3208" y="866"/>
                  </a:lnTo>
                  <a:lnTo>
                    <a:pt x="3260" y="854"/>
                  </a:lnTo>
                  <a:lnTo>
                    <a:pt x="3314" y="84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2918" y="2480"/>
              <a:ext cx="1829" cy="451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62" y="302"/>
                </a:cxn>
                <a:cxn ang="0">
                  <a:pos x="134" y="238"/>
                </a:cxn>
                <a:cxn ang="0">
                  <a:pos x="198" y="190"/>
                </a:cxn>
                <a:cxn ang="0">
                  <a:pos x="274" y="142"/>
                </a:cxn>
                <a:cxn ang="0">
                  <a:pos x="360" y="96"/>
                </a:cxn>
                <a:cxn ang="0">
                  <a:pos x="456" y="56"/>
                </a:cxn>
                <a:cxn ang="0">
                  <a:pos x="562" y="24"/>
                </a:cxn>
                <a:cxn ang="0">
                  <a:pos x="676" y="4"/>
                </a:cxn>
                <a:cxn ang="0">
                  <a:pos x="800" y="0"/>
                </a:cxn>
                <a:cxn ang="0">
                  <a:pos x="934" y="12"/>
                </a:cxn>
                <a:cxn ang="0">
                  <a:pos x="1002" y="26"/>
                </a:cxn>
                <a:cxn ang="0">
                  <a:pos x="1074" y="46"/>
                </a:cxn>
                <a:cxn ang="0">
                  <a:pos x="1146" y="72"/>
                </a:cxn>
                <a:cxn ang="0">
                  <a:pos x="1220" y="104"/>
                </a:cxn>
                <a:cxn ang="0">
                  <a:pos x="1298" y="142"/>
                </a:cxn>
                <a:cxn ang="0">
                  <a:pos x="1376" y="188"/>
                </a:cxn>
                <a:cxn ang="0">
                  <a:pos x="1454" y="242"/>
                </a:cxn>
                <a:cxn ang="0">
                  <a:pos x="1534" y="298"/>
                </a:cxn>
                <a:cxn ang="0">
                  <a:pos x="1686" y="400"/>
                </a:cxn>
                <a:cxn ang="0">
                  <a:pos x="1830" y="488"/>
                </a:cxn>
                <a:cxn ang="0">
                  <a:pos x="1966" y="566"/>
                </a:cxn>
                <a:cxn ang="0">
                  <a:pos x="2094" y="634"/>
                </a:cxn>
                <a:cxn ang="0">
                  <a:pos x="2218" y="688"/>
                </a:cxn>
                <a:cxn ang="0">
                  <a:pos x="2336" y="734"/>
                </a:cxn>
                <a:cxn ang="0">
                  <a:pos x="2450" y="770"/>
                </a:cxn>
                <a:cxn ang="0">
                  <a:pos x="2558" y="796"/>
                </a:cxn>
                <a:cxn ang="0">
                  <a:pos x="2666" y="814"/>
                </a:cxn>
                <a:cxn ang="0">
                  <a:pos x="2770" y="824"/>
                </a:cxn>
                <a:cxn ang="0">
                  <a:pos x="2874" y="824"/>
                </a:cxn>
                <a:cxn ang="0">
                  <a:pos x="2976" y="818"/>
                </a:cxn>
                <a:cxn ang="0">
                  <a:pos x="3078" y="806"/>
                </a:cxn>
                <a:cxn ang="0">
                  <a:pos x="3180" y="786"/>
                </a:cxn>
                <a:cxn ang="0">
                  <a:pos x="3284" y="760"/>
                </a:cxn>
              </a:cxnLst>
              <a:rect l="0" t="0" r="r" b="b"/>
              <a:pathLst>
                <a:path w="3338" h="824">
                  <a:moveTo>
                    <a:pt x="0" y="366"/>
                  </a:moveTo>
                  <a:lnTo>
                    <a:pt x="0" y="366"/>
                  </a:lnTo>
                  <a:lnTo>
                    <a:pt x="28" y="334"/>
                  </a:lnTo>
                  <a:lnTo>
                    <a:pt x="62" y="302"/>
                  </a:lnTo>
                  <a:lnTo>
                    <a:pt x="108" y="260"/>
                  </a:lnTo>
                  <a:lnTo>
                    <a:pt x="134" y="238"/>
                  </a:lnTo>
                  <a:lnTo>
                    <a:pt x="166" y="214"/>
                  </a:lnTo>
                  <a:lnTo>
                    <a:pt x="198" y="190"/>
                  </a:lnTo>
                  <a:lnTo>
                    <a:pt x="234" y="166"/>
                  </a:lnTo>
                  <a:lnTo>
                    <a:pt x="274" y="142"/>
                  </a:lnTo>
                  <a:lnTo>
                    <a:pt x="316" y="118"/>
                  </a:lnTo>
                  <a:lnTo>
                    <a:pt x="360" y="96"/>
                  </a:lnTo>
                  <a:lnTo>
                    <a:pt x="406" y="74"/>
                  </a:lnTo>
                  <a:lnTo>
                    <a:pt x="456" y="56"/>
                  </a:lnTo>
                  <a:lnTo>
                    <a:pt x="508" y="38"/>
                  </a:lnTo>
                  <a:lnTo>
                    <a:pt x="562" y="24"/>
                  </a:lnTo>
                  <a:lnTo>
                    <a:pt x="618" y="12"/>
                  </a:lnTo>
                  <a:lnTo>
                    <a:pt x="676" y="4"/>
                  </a:lnTo>
                  <a:lnTo>
                    <a:pt x="738" y="0"/>
                  </a:lnTo>
                  <a:lnTo>
                    <a:pt x="800" y="0"/>
                  </a:lnTo>
                  <a:lnTo>
                    <a:pt x="866" y="4"/>
                  </a:lnTo>
                  <a:lnTo>
                    <a:pt x="934" y="12"/>
                  </a:lnTo>
                  <a:lnTo>
                    <a:pt x="968" y="18"/>
                  </a:lnTo>
                  <a:lnTo>
                    <a:pt x="1002" y="26"/>
                  </a:lnTo>
                  <a:lnTo>
                    <a:pt x="1038" y="36"/>
                  </a:lnTo>
                  <a:lnTo>
                    <a:pt x="1074" y="46"/>
                  </a:lnTo>
                  <a:lnTo>
                    <a:pt x="1110" y="58"/>
                  </a:lnTo>
                  <a:lnTo>
                    <a:pt x="1146" y="72"/>
                  </a:lnTo>
                  <a:lnTo>
                    <a:pt x="1184" y="88"/>
                  </a:lnTo>
                  <a:lnTo>
                    <a:pt x="1220" y="104"/>
                  </a:lnTo>
                  <a:lnTo>
                    <a:pt x="1258" y="122"/>
                  </a:lnTo>
                  <a:lnTo>
                    <a:pt x="1298" y="142"/>
                  </a:lnTo>
                  <a:lnTo>
                    <a:pt x="1336" y="164"/>
                  </a:lnTo>
                  <a:lnTo>
                    <a:pt x="1376" y="188"/>
                  </a:lnTo>
                  <a:lnTo>
                    <a:pt x="1414" y="214"/>
                  </a:lnTo>
                  <a:lnTo>
                    <a:pt x="1454" y="242"/>
                  </a:lnTo>
                  <a:lnTo>
                    <a:pt x="1454" y="242"/>
                  </a:lnTo>
                  <a:lnTo>
                    <a:pt x="1534" y="298"/>
                  </a:lnTo>
                  <a:lnTo>
                    <a:pt x="1610" y="350"/>
                  </a:lnTo>
                  <a:lnTo>
                    <a:pt x="1686" y="400"/>
                  </a:lnTo>
                  <a:lnTo>
                    <a:pt x="1758" y="446"/>
                  </a:lnTo>
                  <a:lnTo>
                    <a:pt x="1830" y="488"/>
                  </a:lnTo>
                  <a:lnTo>
                    <a:pt x="1898" y="530"/>
                  </a:lnTo>
                  <a:lnTo>
                    <a:pt x="1966" y="566"/>
                  </a:lnTo>
                  <a:lnTo>
                    <a:pt x="2030" y="602"/>
                  </a:lnTo>
                  <a:lnTo>
                    <a:pt x="2094" y="634"/>
                  </a:lnTo>
                  <a:lnTo>
                    <a:pt x="2156" y="662"/>
                  </a:lnTo>
                  <a:lnTo>
                    <a:pt x="2218" y="688"/>
                  </a:lnTo>
                  <a:lnTo>
                    <a:pt x="2278" y="712"/>
                  </a:lnTo>
                  <a:lnTo>
                    <a:pt x="2336" y="734"/>
                  </a:lnTo>
                  <a:lnTo>
                    <a:pt x="2392" y="754"/>
                  </a:lnTo>
                  <a:lnTo>
                    <a:pt x="2450" y="770"/>
                  </a:lnTo>
                  <a:lnTo>
                    <a:pt x="2504" y="784"/>
                  </a:lnTo>
                  <a:lnTo>
                    <a:pt x="2558" y="796"/>
                  </a:lnTo>
                  <a:lnTo>
                    <a:pt x="2612" y="806"/>
                  </a:lnTo>
                  <a:lnTo>
                    <a:pt x="2666" y="814"/>
                  </a:lnTo>
                  <a:lnTo>
                    <a:pt x="2718" y="820"/>
                  </a:lnTo>
                  <a:lnTo>
                    <a:pt x="2770" y="824"/>
                  </a:lnTo>
                  <a:lnTo>
                    <a:pt x="2822" y="824"/>
                  </a:lnTo>
                  <a:lnTo>
                    <a:pt x="2874" y="824"/>
                  </a:lnTo>
                  <a:lnTo>
                    <a:pt x="2924" y="822"/>
                  </a:lnTo>
                  <a:lnTo>
                    <a:pt x="2976" y="818"/>
                  </a:lnTo>
                  <a:lnTo>
                    <a:pt x="3026" y="812"/>
                  </a:lnTo>
                  <a:lnTo>
                    <a:pt x="3078" y="806"/>
                  </a:lnTo>
                  <a:lnTo>
                    <a:pt x="3128" y="796"/>
                  </a:lnTo>
                  <a:lnTo>
                    <a:pt x="3180" y="786"/>
                  </a:lnTo>
                  <a:lnTo>
                    <a:pt x="3232" y="774"/>
                  </a:lnTo>
                  <a:lnTo>
                    <a:pt x="3284" y="760"/>
                  </a:lnTo>
                  <a:lnTo>
                    <a:pt x="3338" y="746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2924" y="2494"/>
              <a:ext cx="1838" cy="412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60" y="334"/>
                </a:cxn>
                <a:cxn ang="0">
                  <a:pos x="132" y="266"/>
                </a:cxn>
                <a:cxn ang="0">
                  <a:pos x="194" y="216"/>
                </a:cxn>
                <a:cxn ang="0">
                  <a:pos x="268" y="164"/>
                </a:cxn>
                <a:cxn ang="0">
                  <a:pos x="352" y="114"/>
                </a:cxn>
                <a:cxn ang="0">
                  <a:pos x="448" y="70"/>
                </a:cxn>
                <a:cxn ang="0">
                  <a:pos x="552" y="34"/>
                </a:cxn>
                <a:cxn ang="0">
                  <a:pos x="668" y="10"/>
                </a:cxn>
                <a:cxn ang="0">
                  <a:pos x="792" y="0"/>
                </a:cxn>
                <a:cxn ang="0">
                  <a:pos x="890" y="4"/>
                </a:cxn>
                <a:cxn ang="0">
                  <a:pos x="960" y="14"/>
                </a:cxn>
                <a:cxn ang="0">
                  <a:pos x="1030" y="28"/>
                </a:cxn>
                <a:cxn ang="0">
                  <a:pos x="1102" y="48"/>
                </a:cxn>
                <a:cxn ang="0">
                  <a:pos x="1178" y="74"/>
                </a:cxn>
                <a:cxn ang="0">
                  <a:pos x="1254" y="106"/>
                </a:cxn>
                <a:cxn ang="0">
                  <a:pos x="1334" y="146"/>
                </a:cxn>
                <a:cxn ang="0">
                  <a:pos x="1414" y="192"/>
                </a:cxn>
                <a:cxn ang="0">
                  <a:pos x="1454" y="218"/>
                </a:cxn>
                <a:cxn ang="0">
                  <a:pos x="1614" y="322"/>
                </a:cxn>
                <a:cxn ang="0">
                  <a:pos x="1766" y="412"/>
                </a:cxn>
                <a:cxn ang="0">
                  <a:pos x="1908" y="490"/>
                </a:cxn>
                <a:cxn ang="0">
                  <a:pos x="2042" y="558"/>
                </a:cxn>
                <a:cxn ang="0">
                  <a:pos x="2170" y="614"/>
                </a:cxn>
                <a:cxn ang="0">
                  <a:pos x="2294" y="660"/>
                </a:cxn>
                <a:cxn ang="0">
                  <a:pos x="2410" y="696"/>
                </a:cxn>
                <a:cxn ang="0">
                  <a:pos x="2524" y="722"/>
                </a:cxn>
                <a:cxn ang="0">
                  <a:pos x="2632" y="740"/>
                </a:cxn>
                <a:cxn ang="0">
                  <a:pos x="2738" y="750"/>
                </a:cxn>
                <a:cxn ang="0">
                  <a:pos x="2842" y="752"/>
                </a:cxn>
                <a:cxn ang="0">
                  <a:pos x="2944" y="744"/>
                </a:cxn>
                <a:cxn ang="0">
                  <a:pos x="3046" y="730"/>
                </a:cxn>
                <a:cxn ang="0">
                  <a:pos x="3150" y="710"/>
                </a:cxn>
                <a:cxn ang="0">
                  <a:pos x="3252" y="684"/>
                </a:cxn>
                <a:cxn ang="0">
                  <a:pos x="3356" y="652"/>
                </a:cxn>
              </a:cxnLst>
              <a:rect l="0" t="0" r="r" b="b"/>
              <a:pathLst>
                <a:path w="3356" h="752">
                  <a:moveTo>
                    <a:pt x="0" y="400"/>
                  </a:moveTo>
                  <a:lnTo>
                    <a:pt x="0" y="400"/>
                  </a:lnTo>
                  <a:lnTo>
                    <a:pt x="28" y="368"/>
                  </a:lnTo>
                  <a:lnTo>
                    <a:pt x="60" y="334"/>
                  </a:lnTo>
                  <a:lnTo>
                    <a:pt x="104" y="290"/>
                  </a:lnTo>
                  <a:lnTo>
                    <a:pt x="132" y="266"/>
                  </a:lnTo>
                  <a:lnTo>
                    <a:pt x="162" y="242"/>
                  </a:lnTo>
                  <a:lnTo>
                    <a:pt x="194" y="216"/>
                  </a:lnTo>
                  <a:lnTo>
                    <a:pt x="230" y="190"/>
                  </a:lnTo>
                  <a:lnTo>
                    <a:pt x="268" y="164"/>
                  </a:lnTo>
                  <a:lnTo>
                    <a:pt x="308" y="138"/>
                  </a:lnTo>
                  <a:lnTo>
                    <a:pt x="352" y="114"/>
                  </a:lnTo>
                  <a:lnTo>
                    <a:pt x="398" y="92"/>
                  </a:lnTo>
                  <a:lnTo>
                    <a:pt x="448" y="70"/>
                  </a:lnTo>
                  <a:lnTo>
                    <a:pt x="498" y="52"/>
                  </a:lnTo>
                  <a:lnTo>
                    <a:pt x="552" y="34"/>
                  </a:lnTo>
                  <a:lnTo>
                    <a:pt x="608" y="20"/>
                  </a:lnTo>
                  <a:lnTo>
                    <a:pt x="668" y="10"/>
                  </a:lnTo>
                  <a:lnTo>
                    <a:pt x="728" y="4"/>
                  </a:lnTo>
                  <a:lnTo>
                    <a:pt x="792" y="0"/>
                  </a:lnTo>
                  <a:lnTo>
                    <a:pt x="858" y="2"/>
                  </a:lnTo>
                  <a:lnTo>
                    <a:pt x="890" y="4"/>
                  </a:lnTo>
                  <a:lnTo>
                    <a:pt x="924" y="8"/>
                  </a:lnTo>
                  <a:lnTo>
                    <a:pt x="960" y="14"/>
                  </a:lnTo>
                  <a:lnTo>
                    <a:pt x="994" y="20"/>
                  </a:lnTo>
                  <a:lnTo>
                    <a:pt x="1030" y="28"/>
                  </a:lnTo>
                  <a:lnTo>
                    <a:pt x="1066" y="36"/>
                  </a:lnTo>
                  <a:lnTo>
                    <a:pt x="1102" y="48"/>
                  </a:lnTo>
                  <a:lnTo>
                    <a:pt x="1140" y="60"/>
                  </a:lnTo>
                  <a:lnTo>
                    <a:pt x="1178" y="74"/>
                  </a:lnTo>
                  <a:lnTo>
                    <a:pt x="1216" y="88"/>
                  </a:lnTo>
                  <a:lnTo>
                    <a:pt x="1254" y="106"/>
                  </a:lnTo>
                  <a:lnTo>
                    <a:pt x="1294" y="124"/>
                  </a:lnTo>
                  <a:lnTo>
                    <a:pt x="1334" y="146"/>
                  </a:lnTo>
                  <a:lnTo>
                    <a:pt x="1374" y="168"/>
                  </a:lnTo>
                  <a:lnTo>
                    <a:pt x="1414" y="192"/>
                  </a:lnTo>
                  <a:lnTo>
                    <a:pt x="1454" y="218"/>
                  </a:lnTo>
                  <a:lnTo>
                    <a:pt x="1454" y="218"/>
                  </a:lnTo>
                  <a:lnTo>
                    <a:pt x="1536" y="272"/>
                  </a:lnTo>
                  <a:lnTo>
                    <a:pt x="1614" y="322"/>
                  </a:lnTo>
                  <a:lnTo>
                    <a:pt x="1690" y="368"/>
                  </a:lnTo>
                  <a:lnTo>
                    <a:pt x="1766" y="412"/>
                  </a:lnTo>
                  <a:lnTo>
                    <a:pt x="1838" y="452"/>
                  </a:lnTo>
                  <a:lnTo>
                    <a:pt x="1908" y="490"/>
                  </a:lnTo>
                  <a:lnTo>
                    <a:pt x="1976" y="526"/>
                  </a:lnTo>
                  <a:lnTo>
                    <a:pt x="2042" y="558"/>
                  </a:lnTo>
                  <a:lnTo>
                    <a:pt x="2108" y="586"/>
                  </a:lnTo>
                  <a:lnTo>
                    <a:pt x="2170" y="614"/>
                  </a:lnTo>
                  <a:lnTo>
                    <a:pt x="2232" y="638"/>
                  </a:lnTo>
                  <a:lnTo>
                    <a:pt x="2294" y="660"/>
                  </a:lnTo>
                  <a:lnTo>
                    <a:pt x="2352" y="680"/>
                  </a:lnTo>
                  <a:lnTo>
                    <a:pt x="2410" y="696"/>
                  </a:lnTo>
                  <a:lnTo>
                    <a:pt x="2468" y="710"/>
                  </a:lnTo>
                  <a:lnTo>
                    <a:pt x="2524" y="722"/>
                  </a:lnTo>
                  <a:lnTo>
                    <a:pt x="2578" y="732"/>
                  </a:lnTo>
                  <a:lnTo>
                    <a:pt x="2632" y="740"/>
                  </a:lnTo>
                  <a:lnTo>
                    <a:pt x="2686" y="746"/>
                  </a:lnTo>
                  <a:lnTo>
                    <a:pt x="2738" y="750"/>
                  </a:lnTo>
                  <a:lnTo>
                    <a:pt x="2790" y="752"/>
                  </a:lnTo>
                  <a:lnTo>
                    <a:pt x="2842" y="752"/>
                  </a:lnTo>
                  <a:lnTo>
                    <a:pt x="2894" y="748"/>
                  </a:lnTo>
                  <a:lnTo>
                    <a:pt x="2944" y="744"/>
                  </a:lnTo>
                  <a:lnTo>
                    <a:pt x="2996" y="738"/>
                  </a:lnTo>
                  <a:lnTo>
                    <a:pt x="3046" y="730"/>
                  </a:lnTo>
                  <a:lnTo>
                    <a:pt x="3098" y="722"/>
                  </a:lnTo>
                  <a:lnTo>
                    <a:pt x="3150" y="710"/>
                  </a:lnTo>
                  <a:lnTo>
                    <a:pt x="3200" y="698"/>
                  </a:lnTo>
                  <a:lnTo>
                    <a:pt x="3252" y="684"/>
                  </a:lnTo>
                  <a:lnTo>
                    <a:pt x="3304" y="668"/>
                  </a:lnTo>
                  <a:lnTo>
                    <a:pt x="3356" y="65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2930" y="2508"/>
              <a:ext cx="1847" cy="372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58" y="364"/>
                </a:cxn>
                <a:cxn ang="0">
                  <a:pos x="128" y="294"/>
                </a:cxn>
                <a:cxn ang="0">
                  <a:pos x="188" y="240"/>
                </a:cxn>
                <a:cxn ang="0">
                  <a:pos x="260" y="186"/>
                </a:cxn>
                <a:cxn ang="0">
                  <a:pos x="344" y="132"/>
                </a:cxn>
                <a:cxn ang="0">
                  <a:pos x="438" y="84"/>
                </a:cxn>
                <a:cxn ang="0">
                  <a:pos x="542" y="44"/>
                </a:cxn>
                <a:cxn ang="0">
                  <a:pos x="658" y="16"/>
                </a:cxn>
                <a:cxn ang="0">
                  <a:pos x="782" y="0"/>
                </a:cxn>
                <a:cxn ang="0">
                  <a:pos x="880" y="0"/>
                </a:cxn>
                <a:cxn ang="0">
                  <a:pos x="950" y="6"/>
                </a:cxn>
                <a:cxn ang="0">
                  <a:pos x="1022" y="18"/>
                </a:cxn>
                <a:cxn ang="0">
                  <a:pos x="1094" y="36"/>
                </a:cxn>
                <a:cxn ang="0">
                  <a:pos x="1170" y="58"/>
                </a:cxn>
                <a:cxn ang="0">
                  <a:pos x="1248" y="88"/>
                </a:cxn>
                <a:cxn ang="0">
                  <a:pos x="1328" y="124"/>
                </a:cxn>
                <a:cxn ang="0">
                  <a:pos x="1410" y="168"/>
                </a:cxn>
                <a:cxn ang="0">
                  <a:pos x="1452" y="194"/>
                </a:cxn>
                <a:cxn ang="0">
                  <a:pos x="1616" y="290"/>
                </a:cxn>
                <a:cxn ang="0">
                  <a:pos x="1770" y="376"/>
                </a:cxn>
                <a:cxn ang="0">
                  <a:pos x="1914" y="448"/>
                </a:cxn>
                <a:cxn ang="0">
                  <a:pos x="2052" y="512"/>
                </a:cxn>
                <a:cxn ang="0">
                  <a:pos x="2182" y="564"/>
                </a:cxn>
                <a:cxn ang="0">
                  <a:pos x="2306" y="604"/>
                </a:cxn>
                <a:cxn ang="0">
                  <a:pos x="2426" y="636"/>
                </a:cxn>
                <a:cxn ang="0">
                  <a:pos x="2538" y="658"/>
                </a:cxn>
                <a:cxn ang="0">
                  <a:pos x="2648" y="672"/>
                </a:cxn>
                <a:cxn ang="0">
                  <a:pos x="2756" y="678"/>
                </a:cxn>
                <a:cxn ang="0">
                  <a:pos x="2860" y="674"/>
                </a:cxn>
                <a:cxn ang="0">
                  <a:pos x="2962" y="664"/>
                </a:cxn>
                <a:cxn ang="0">
                  <a:pos x="3064" y="646"/>
                </a:cxn>
                <a:cxn ang="0">
                  <a:pos x="3166" y="622"/>
                </a:cxn>
                <a:cxn ang="0">
                  <a:pos x="3268" y="590"/>
                </a:cxn>
                <a:cxn ang="0">
                  <a:pos x="3372" y="554"/>
                </a:cxn>
              </a:cxnLst>
              <a:rect l="0" t="0" r="r" b="b"/>
              <a:pathLst>
                <a:path w="3372" h="678">
                  <a:moveTo>
                    <a:pt x="0" y="434"/>
                  </a:moveTo>
                  <a:lnTo>
                    <a:pt x="0" y="434"/>
                  </a:lnTo>
                  <a:lnTo>
                    <a:pt x="26" y="402"/>
                  </a:lnTo>
                  <a:lnTo>
                    <a:pt x="58" y="364"/>
                  </a:lnTo>
                  <a:lnTo>
                    <a:pt x="102" y="320"/>
                  </a:lnTo>
                  <a:lnTo>
                    <a:pt x="128" y="294"/>
                  </a:lnTo>
                  <a:lnTo>
                    <a:pt x="156" y="268"/>
                  </a:lnTo>
                  <a:lnTo>
                    <a:pt x="188" y="240"/>
                  </a:lnTo>
                  <a:lnTo>
                    <a:pt x="224" y="214"/>
                  </a:lnTo>
                  <a:lnTo>
                    <a:pt x="260" y="186"/>
                  </a:lnTo>
                  <a:lnTo>
                    <a:pt x="302" y="158"/>
                  </a:lnTo>
                  <a:lnTo>
                    <a:pt x="344" y="132"/>
                  </a:lnTo>
                  <a:lnTo>
                    <a:pt x="390" y="108"/>
                  </a:lnTo>
                  <a:lnTo>
                    <a:pt x="438" y="84"/>
                  </a:lnTo>
                  <a:lnTo>
                    <a:pt x="490" y="64"/>
                  </a:lnTo>
                  <a:lnTo>
                    <a:pt x="542" y="44"/>
                  </a:lnTo>
                  <a:lnTo>
                    <a:pt x="598" y="28"/>
                  </a:lnTo>
                  <a:lnTo>
                    <a:pt x="658" y="16"/>
                  </a:lnTo>
                  <a:lnTo>
                    <a:pt x="718" y="6"/>
                  </a:lnTo>
                  <a:lnTo>
                    <a:pt x="782" y="0"/>
                  </a:lnTo>
                  <a:lnTo>
                    <a:pt x="846" y="0"/>
                  </a:lnTo>
                  <a:lnTo>
                    <a:pt x="880" y="0"/>
                  </a:lnTo>
                  <a:lnTo>
                    <a:pt x="914" y="4"/>
                  </a:lnTo>
                  <a:lnTo>
                    <a:pt x="950" y="6"/>
                  </a:lnTo>
                  <a:lnTo>
                    <a:pt x="986" y="12"/>
                  </a:lnTo>
                  <a:lnTo>
                    <a:pt x="1022" y="18"/>
                  </a:lnTo>
                  <a:lnTo>
                    <a:pt x="1058" y="26"/>
                  </a:lnTo>
                  <a:lnTo>
                    <a:pt x="1094" y="36"/>
                  </a:lnTo>
                  <a:lnTo>
                    <a:pt x="1132" y="46"/>
                  </a:lnTo>
                  <a:lnTo>
                    <a:pt x="1170" y="58"/>
                  </a:lnTo>
                  <a:lnTo>
                    <a:pt x="1210" y="72"/>
                  </a:lnTo>
                  <a:lnTo>
                    <a:pt x="1248" y="88"/>
                  </a:lnTo>
                  <a:lnTo>
                    <a:pt x="1288" y="106"/>
                  </a:lnTo>
                  <a:lnTo>
                    <a:pt x="1328" y="124"/>
                  </a:lnTo>
                  <a:lnTo>
                    <a:pt x="1370" y="146"/>
                  </a:lnTo>
                  <a:lnTo>
                    <a:pt x="1410" y="168"/>
                  </a:lnTo>
                  <a:lnTo>
                    <a:pt x="1452" y="194"/>
                  </a:lnTo>
                  <a:lnTo>
                    <a:pt x="1452" y="194"/>
                  </a:lnTo>
                  <a:lnTo>
                    <a:pt x="1536" y="244"/>
                  </a:lnTo>
                  <a:lnTo>
                    <a:pt x="1616" y="290"/>
                  </a:lnTo>
                  <a:lnTo>
                    <a:pt x="1694" y="334"/>
                  </a:lnTo>
                  <a:lnTo>
                    <a:pt x="1770" y="376"/>
                  </a:lnTo>
                  <a:lnTo>
                    <a:pt x="1844" y="414"/>
                  </a:lnTo>
                  <a:lnTo>
                    <a:pt x="1914" y="448"/>
                  </a:lnTo>
                  <a:lnTo>
                    <a:pt x="1984" y="482"/>
                  </a:lnTo>
                  <a:lnTo>
                    <a:pt x="2052" y="512"/>
                  </a:lnTo>
                  <a:lnTo>
                    <a:pt x="2118" y="538"/>
                  </a:lnTo>
                  <a:lnTo>
                    <a:pt x="2182" y="564"/>
                  </a:lnTo>
                  <a:lnTo>
                    <a:pt x="2246" y="586"/>
                  </a:lnTo>
                  <a:lnTo>
                    <a:pt x="2306" y="604"/>
                  </a:lnTo>
                  <a:lnTo>
                    <a:pt x="2366" y="622"/>
                  </a:lnTo>
                  <a:lnTo>
                    <a:pt x="2426" y="636"/>
                  </a:lnTo>
                  <a:lnTo>
                    <a:pt x="2482" y="648"/>
                  </a:lnTo>
                  <a:lnTo>
                    <a:pt x="2538" y="658"/>
                  </a:lnTo>
                  <a:lnTo>
                    <a:pt x="2594" y="666"/>
                  </a:lnTo>
                  <a:lnTo>
                    <a:pt x="2648" y="672"/>
                  </a:lnTo>
                  <a:lnTo>
                    <a:pt x="2702" y="676"/>
                  </a:lnTo>
                  <a:lnTo>
                    <a:pt x="2756" y="678"/>
                  </a:lnTo>
                  <a:lnTo>
                    <a:pt x="2808" y="676"/>
                  </a:lnTo>
                  <a:lnTo>
                    <a:pt x="2860" y="674"/>
                  </a:lnTo>
                  <a:lnTo>
                    <a:pt x="2912" y="670"/>
                  </a:lnTo>
                  <a:lnTo>
                    <a:pt x="2962" y="664"/>
                  </a:lnTo>
                  <a:lnTo>
                    <a:pt x="3014" y="656"/>
                  </a:lnTo>
                  <a:lnTo>
                    <a:pt x="3064" y="646"/>
                  </a:lnTo>
                  <a:lnTo>
                    <a:pt x="3116" y="634"/>
                  </a:lnTo>
                  <a:lnTo>
                    <a:pt x="3166" y="622"/>
                  </a:lnTo>
                  <a:lnTo>
                    <a:pt x="3218" y="606"/>
                  </a:lnTo>
                  <a:lnTo>
                    <a:pt x="3268" y="590"/>
                  </a:lnTo>
                  <a:lnTo>
                    <a:pt x="3320" y="572"/>
                  </a:lnTo>
                  <a:lnTo>
                    <a:pt x="3372" y="55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2938" y="2523"/>
              <a:ext cx="1854" cy="333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56" y="398"/>
                </a:cxn>
                <a:cxn ang="0">
                  <a:pos x="124" y="324"/>
                </a:cxn>
                <a:cxn ang="0">
                  <a:pos x="184" y="268"/>
                </a:cxn>
                <a:cxn ang="0">
                  <a:pos x="254" y="210"/>
                </a:cxn>
                <a:cxn ang="0">
                  <a:pos x="336" y="154"/>
                </a:cxn>
                <a:cxn ang="0">
                  <a:pos x="428" y="102"/>
                </a:cxn>
                <a:cxn ang="0">
                  <a:pos x="532" y="56"/>
                </a:cxn>
                <a:cxn ang="0">
                  <a:pos x="646" y="24"/>
                </a:cxn>
                <a:cxn ang="0">
                  <a:pos x="770" y="4"/>
                </a:cxn>
                <a:cxn ang="0">
                  <a:pos x="870" y="0"/>
                </a:cxn>
                <a:cxn ang="0">
                  <a:pos x="938" y="2"/>
                </a:cxn>
                <a:cxn ang="0">
                  <a:pos x="1010" y="12"/>
                </a:cxn>
                <a:cxn ang="0">
                  <a:pos x="1086" y="26"/>
                </a:cxn>
                <a:cxn ang="0">
                  <a:pos x="1162" y="46"/>
                </a:cxn>
                <a:cxn ang="0">
                  <a:pos x="1240" y="74"/>
                </a:cxn>
                <a:cxn ang="0">
                  <a:pos x="1322" y="106"/>
                </a:cxn>
                <a:cxn ang="0">
                  <a:pos x="1406" y="148"/>
                </a:cxn>
                <a:cxn ang="0">
                  <a:pos x="1448" y="170"/>
                </a:cxn>
                <a:cxn ang="0">
                  <a:pos x="1616" y="262"/>
                </a:cxn>
                <a:cxn ang="0">
                  <a:pos x="1772" y="342"/>
                </a:cxn>
                <a:cxn ang="0">
                  <a:pos x="1920" y="410"/>
                </a:cxn>
                <a:cxn ang="0">
                  <a:pos x="2060" y="466"/>
                </a:cxn>
                <a:cxn ang="0">
                  <a:pos x="2192" y="514"/>
                </a:cxn>
                <a:cxn ang="0">
                  <a:pos x="2318" y="550"/>
                </a:cxn>
                <a:cxn ang="0">
                  <a:pos x="2438" y="578"/>
                </a:cxn>
                <a:cxn ang="0">
                  <a:pos x="2552" y="596"/>
                </a:cxn>
                <a:cxn ang="0">
                  <a:pos x="2662" y="606"/>
                </a:cxn>
                <a:cxn ang="0">
                  <a:pos x="2770" y="606"/>
                </a:cxn>
                <a:cxn ang="0">
                  <a:pos x="2874" y="600"/>
                </a:cxn>
                <a:cxn ang="0">
                  <a:pos x="2976" y="584"/>
                </a:cxn>
                <a:cxn ang="0">
                  <a:pos x="3078" y="562"/>
                </a:cxn>
                <a:cxn ang="0">
                  <a:pos x="3180" y="534"/>
                </a:cxn>
                <a:cxn ang="0">
                  <a:pos x="3280" y="498"/>
                </a:cxn>
                <a:cxn ang="0">
                  <a:pos x="3384" y="458"/>
                </a:cxn>
              </a:cxnLst>
              <a:rect l="0" t="0" r="r" b="b"/>
              <a:pathLst>
                <a:path w="3384" h="608">
                  <a:moveTo>
                    <a:pt x="0" y="470"/>
                  </a:moveTo>
                  <a:lnTo>
                    <a:pt x="0" y="470"/>
                  </a:lnTo>
                  <a:lnTo>
                    <a:pt x="26" y="436"/>
                  </a:lnTo>
                  <a:lnTo>
                    <a:pt x="56" y="398"/>
                  </a:lnTo>
                  <a:lnTo>
                    <a:pt x="98" y="352"/>
                  </a:lnTo>
                  <a:lnTo>
                    <a:pt x="124" y="324"/>
                  </a:lnTo>
                  <a:lnTo>
                    <a:pt x="152" y="296"/>
                  </a:lnTo>
                  <a:lnTo>
                    <a:pt x="184" y="268"/>
                  </a:lnTo>
                  <a:lnTo>
                    <a:pt x="218" y="240"/>
                  </a:lnTo>
                  <a:lnTo>
                    <a:pt x="254" y="210"/>
                  </a:lnTo>
                  <a:lnTo>
                    <a:pt x="294" y="182"/>
                  </a:lnTo>
                  <a:lnTo>
                    <a:pt x="336" y="154"/>
                  </a:lnTo>
                  <a:lnTo>
                    <a:pt x="380" y="126"/>
                  </a:lnTo>
                  <a:lnTo>
                    <a:pt x="428" y="102"/>
                  </a:lnTo>
                  <a:lnTo>
                    <a:pt x="480" y="78"/>
                  </a:lnTo>
                  <a:lnTo>
                    <a:pt x="532" y="56"/>
                  </a:lnTo>
                  <a:lnTo>
                    <a:pt x="588" y="38"/>
                  </a:lnTo>
                  <a:lnTo>
                    <a:pt x="646" y="24"/>
                  </a:lnTo>
                  <a:lnTo>
                    <a:pt x="706" y="12"/>
                  </a:lnTo>
                  <a:lnTo>
                    <a:pt x="770" y="4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2"/>
                  </a:lnTo>
                  <a:lnTo>
                    <a:pt x="974" y="6"/>
                  </a:lnTo>
                  <a:lnTo>
                    <a:pt x="1010" y="12"/>
                  </a:lnTo>
                  <a:lnTo>
                    <a:pt x="1048" y="18"/>
                  </a:lnTo>
                  <a:lnTo>
                    <a:pt x="1086" y="26"/>
                  </a:lnTo>
                  <a:lnTo>
                    <a:pt x="1124" y="36"/>
                  </a:lnTo>
                  <a:lnTo>
                    <a:pt x="1162" y="46"/>
                  </a:lnTo>
                  <a:lnTo>
                    <a:pt x="1200" y="58"/>
                  </a:lnTo>
                  <a:lnTo>
                    <a:pt x="1240" y="74"/>
                  </a:lnTo>
                  <a:lnTo>
                    <a:pt x="1282" y="90"/>
                  </a:lnTo>
                  <a:lnTo>
                    <a:pt x="1322" y="106"/>
                  </a:lnTo>
                  <a:lnTo>
                    <a:pt x="1364" y="126"/>
                  </a:lnTo>
                  <a:lnTo>
                    <a:pt x="1406" y="148"/>
                  </a:lnTo>
                  <a:lnTo>
                    <a:pt x="1448" y="170"/>
                  </a:lnTo>
                  <a:lnTo>
                    <a:pt x="1448" y="170"/>
                  </a:lnTo>
                  <a:lnTo>
                    <a:pt x="1532" y="218"/>
                  </a:lnTo>
                  <a:lnTo>
                    <a:pt x="1616" y="262"/>
                  </a:lnTo>
                  <a:lnTo>
                    <a:pt x="1694" y="304"/>
                  </a:lnTo>
                  <a:lnTo>
                    <a:pt x="1772" y="342"/>
                  </a:lnTo>
                  <a:lnTo>
                    <a:pt x="1846" y="376"/>
                  </a:lnTo>
                  <a:lnTo>
                    <a:pt x="1920" y="410"/>
                  </a:lnTo>
                  <a:lnTo>
                    <a:pt x="1990" y="440"/>
                  </a:lnTo>
                  <a:lnTo>
                    <a:pt x="2060" y="466"/>
                  </a:lnTo>
                  <a:lnTo>
                    <a:pt x="2126" y="492"/>
                  </a:lnTo>
                  <a:lnTo>
                    <a:pt x="2192" y="514"/>
                  </a:lnTo>
                  <a:lnTo>
                    <a:pt x="2256" y="534"/>
                  </a:lnTo>
                  <a:lnTo>
                    <a:pt x="2318" y="550"/>
                  </a:lnTo>
                  <a:lnTo>
                    <a:pt x="2378" y="566"/>
                  </a:lnTo>
                  <a:lnTo>
                    <a:pt x="2438" y="578"/>
                  </a:lnTo>
                  <a:lnTo>
                    <a:pt x="2496" y="588"/>
                  </a:lnTo>
                  <a:lnTo>
                    <a:pt x="2552" y="596"/>
                  </a:lnTo>
                  <a:lnTo>
                    <a:pt x="2608" y="602"/>
                  </a:lnTo>
                  <a:lnTo>
                    <a:pt x="2662" y="606"/>
                  </a:lnTo>
                  <a:lnTo>
                    <a:pt x="2716" y="608"/>
                  </a:lnTo>
                  <a:lnTo>
                    <a:pt x="2770" y="606"/>
                  </a:lnTo>
                  <a:lnTo>
                    <a:pt x="2822" y="604"/>
                  </a:lnTo>
                  <a:lnTo>
                    <a:pt x="2874" y="600"/>
                  </a:lnTo>
                  <a:lnTo>
                    <a:pt x="2926" y="592"/>
                  </a:lnTo>
                  <a:lnTo>
                    <a:pt x="2976" y="584"/>
                  </a:lnTo>
                  <a:lnTo>
                    <a:pt x="3028" y="574"/>
                  </a:lnTo>
                  <a:lnTo>
                    <a:pt x="3078" y="562"/>
                  </a:lnTo>
                  <a:lnTo>
                    <a:pt x="3128" y="548"/>
                  </a:lnTo>
                  <a:lnTo>
                    <a:pt x="3180" y="534"/>
                  </a:lnTo>
                  <a:lnTo>
                    <a:pt x="3230" y="516"/>
                  </a:lnTo>
                  <a:lnTo>
                    <a:pt x="3280" y="498"/>
                  </a:lnTo>
                  <a:lnTo>
                    <a:pt x="3332" y="478"/>
                  </a:lnTo>
                  <a:lnTo>
                    <a:pt x="3384" y="458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2947" y="2536"/>
              <a:ext cx="1858" cy="296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54" y="436"/>
                </a:cxn>
                <a:cxn ang="0">
                  <a:pos x="120" y="358"/>
                </a:cxn>
                <a:cxn ang="0">
                  <a:pos x="178" y="300"/>
                </a:cxn>
                <a:cxn ang="0">
                  <a:pos x="246" y="238"/>
                </a:cxn>
                <a:cxn ang="0">
                  <a:pos x="328" y="178"/>
                </a:cxn>
                <a:cxn ang="0">
                  <a:pos x="418" y="122"/>
                </a:cxn>
                <a:cxn ang="0">
                  <a:pos x="520" y="72"/>
                </a:cxn>
                <a:cxn ang="0">
                  <a:pos x="634" y="34"/>
                </a:cxn>
                <a:cxn ang="0">
                  <a:pos x="758" y="10"/>
                </a:cxn>
                <a:cxn ang="0">
                  <a:pos x="858" y="2"/>
                </a:cxn>
                <a:cxn ang="0">
                  <a:pos x="926" y="2"/>
                </a:cxn>
                <a:cxn ang="0">
                  <a:pos x="1000" y="8"/>
                </a:cxn>
                <a:cxn ang="0">
                  <a:pos x="1074" y="20"/>
                </a:cxn>
                <a:cxn ang="0">
                  <a:pos x="1152" y="36"/>
                </a:cxn>
                <a:cxn ang="0">
                  <a:pos x="1232" y="60"/>
                </a:cxn>
                <a:cxn ang="0">
                  <a:pos x="1314" y="92"/>
                </a:cxn>
                <a:cxn ang="0">
                  <a:pos x="1400" y="130"/>
                </a:cxn>
                <a:cxn ang="0">
                  <a:pos x="1442" y="150"/>
                </a:cxn>
                <a:cxn ang="0">
                  <a:pos x="1612" y="236"/>
                </a:cxn>
                <a:cxn ang="0">
                  <a:pos x="1772" y="310"/>
                </a:cxn>
                <a:cxn ang="0">
                  <a:pos x="1922" y="372"/>
                </a:cxn>
                <a:cxn ang="0">
                  <a:pos x="2064" y="424"/>
                </a:cxn>
                <a:cxn ang="0">
                  <a:pos x="2198" y="466"/>
                </a:cxn>
                <a:cxn ang="0">
                  <a:pos x="2326" y="498"/>
                </a:cxn>
                <a:cxn ang="0">
                  <a:pos x="2446" y="522"/>
                </a:cxn>
                <a:cxn ang="0">
                  <a:pos x="2562" y="536"/>
                </a:cxn>
                <a:cxn ang="0">
                  <a:pos x="2672" y="540"/>
                </a:cxn>
                <a:cxn ang="0">
                  <a:pos x="2780" y="536"/>
                </a:cxn>
                <a:cxn ang="0">
                  <a:pos x="2884" y="526"/>
                </a:cxn>
                <a:cxn ang="0">
                  <a:pos x="2986" y="506"/>
                </a:cxn>
                <a:cxn ang="0">
                  <a:pos x="3088" y="480"/>
                </a:cxn>
                <a:cxn ang="0">
                  <a:pos x="3188" y="448"/>
                </a:cxn>
                <a:cxn ang="0">
                  <a:pos x="3290" y="408"/>
                </a:cxn>
                <a:cxn ang="0">
                  <a:pos x="3392" y="362"/>
                </a:cxn>
              </a:cxnLst>
              <a:rect l="0" t="0" r="r" b="b"/>
              <a:pathLst>
                <a:path w="3392" h="540">
                  <a:moveTo>
                    <a:pt x="0" y="510"/>
                  </a:moveTo>
                  <a:lnTo>
                    <a:pt x="0" y="510"/>
                  </a:lnTo>
                  <a:lnTo>
                    <a:pt x="24" y="474"/>
                  </a:lnTo>
                  <a:lnTo>
                    <a:pt x="54" y="436"/>
                  </a:lnTo>
                  <a:lnTo>
                    <a:pt x="94" y="386"/>
                  </a:lnTo>
                  <a:lnTo>
                    <a:pt x="120" y="358"/>
                  </a:lnTo>
                  <a:lnTo>
                    <a:pt x="148" y="330"/>
                  </a:lnTo>
                  <a:lnTo>
                    <a:pt x="178" y="300"/>
                  </a:lnTo>
                  <a:lnTo>
                    <a:pt x="210" y="268"/>
                  </a:lnTo>
                  <a:lnTo>
                    <a:pt x="246" y="238"/>
                  </a:lnTo>
                  <a:lnTo>
                    <a:pt x="286" y="208"/>
                  </a:lnTo>
                  <a:lnTo>
                    <a:pt x="328" y="178"/>
                  </a:lnTo>
                  <a:lnTo>
                    <a:pt x="372" y="148"/>
                  </a:lnTo>
                  <a:lnTo>
                    <a:pt x="418" y="122"/>
                  </a:lnTo>
                  <a:lnTo>
                    <a:pt x="468" y="96"/>
                  </a:lnTo>
                  <a:lnTo>
                    <a:pt x="520" y="72"/>
                  </a:lnTo>
                  <a:lnTo>
                    <a:pt x="576" y="52"/>
                  </a:lnTo>
                  <a:lnTo>
                    <a:pt x="634" y="34"/>
                  </a:lnTo>
                  <a:lnTo>
                    <a:pt x="694" y="20"/>
                  </a:lnTo>
                  <a:lnTo>
                    <a:pt x="758" y="10"/>
                  </a:lnTo>
                  <a:lnTo>
                    <a:pt x="824" y="2"/>
                  </a:lnTo>
                  <a:lnTo>
                    <a:pt x="858" y="2"/>
                  </a:lnTo>
                  <a:lnTo>
                    <a:pt x="892" y="0"/>
                  </a:lnTo>
                  <a:lnTo>
                    <a:pt x="926" y="2"/>
                  </a:lnTo>
                  <a:lnTo>
                    <a:pt x="962" y="4"/>
                  </a:lnTo>
                  <a:lnTo>
                    <a:pt x="1000" y="8"/>
                  </a:lnTo>
                  <a:lnTo>
                    <a:pt x="1036" y="12"/>
                  </a:lnTo>
                  <a:lnTo>
                    <a:pt x="1074" y="20"/>
                  </a:lnTo>
                  <a:lnTo>
                    <a:pt x="1112" y="28"/>
                  </a:lnTo>
                  <a:lnTo>
                    <a:pt x="1152" y="36"/>
                  </a:lnTo>
                  <a:lnTo>
                    <a:pt x="1192" y="48"/>
                  </a:lnTo>
                  <a:lnTo>
                    <a:pt x="1232" y="60"/>
                  </a:lnTo>
                  <a:lnTo>
                    <a:pt x="1272" y="76"/>
                  </a:lnTo>
                  <a:lnTo>
                    <a:pt x="1314" y="92"/>
                  </a:lnTo>
                  <a:lnTo>
                    <a:pt x="1356" y="110"/>
                  </a:lnTo>
                  <a:lnTo>
                    <a:pt x="1400" y="130"/>
                  </a:lnTo>
                  <a:lnTo>
                    <a:pt x="1442" y="150"/>
                  </a:lnTo>
                  <a:lnTo>
                    <a:pt x="1442" y="150"/>
                  </a:lnTo>
                  <a:lnTo>
                    <a:pt x="1528" y="194"/>
                  </a:lnTo>
                  <a:lnTo>
                    <a:pt x="1612" y="236"/>
                  </a:lnTo>
                  <a:lnTo>
                    <a:pt x="1694" y="274"/>
                  </a:lnTo>
                  <a:lnTo>
                    <a:pt x="1772" y="310"/>
                  </a:lnTo>
                  <a:lnTo>
                    <a:pt x="1848" y="342"/>
                  </a:lnTo>
                  <a:lnTo>
                    <a:pt x="1922" y="372"/>
                  </a:lnTo>
                  <a:lnTo>
                    <a:pt x="1994" y="400"/>
                  </a:lnTo>
                  <a:lnTo>
                    <a:pt x="2064" y="424"/>
                  </a:lnTo>
                  <a:lnTo>
                    <a:pt x="2132" y="446"/>
                  </a:lnTo>
                  <a:lnTo>
                    <a:pt x="2198" y="466"/>
                  </a:lnTo>
                  <a:lnTo>
                    <a:pt x="2262" y="484"/>
                  </a:lnTo>
                  <a:lnTo>
                    <a:pt x="2326" y="498"/>
                  </a:lnTo>
                  <a:lnTo>
                    <a:pt x="2386" y="512"/>
                  </a:lnTo>
                  <a:lnTo>
                    <a:pt x="2446" y="522"/>
                  </a:lnTo>
                  <a:lnTo>
                    <a:pt x="2504" y="530"/>
                  </a:lnTo>
                  <a:lnTo>
                    <a:pt x="2562" y="536"/>
                  </a:lnTo>
                  <a:lnTo>
                    <a:pt x="2618" y="538"/>
                  </a:lnTo>
                  <a:lnTo>
                    <a:pt x="2672" y="540"/>
                  </a:lnTo>
                  <a:lnTo>
                    <a:pt x="2726" y="540"/>
                  </a:lnTo>
                  <a:lnTo>
                    <a:pt x="2780" y="536"/>
                  </a:lnTo>
                  <a:lnTo>
                    <a:pt x="2832" y="532"/>
                  </a:lnTo>
                  <a:lnTo>
                    <a:pt x="2884" y="526"/>
                  </a:lnTo>
                  <a:lnTo>
                    <a:pt x="2936" y="516"/>
                  </a:lnTo>
                  <a:lnTo>
                    <a:pt x="2986" y="506"/>
                  </a:lnTo>
                  <a:lnTo>
                    <a:pt x="3038" y="494"/>
                  </a:lnTo>
                  <a:lnTo>
                    <a:pt x="3088" y="480"/>
                  </a:lnTo>
                  <a:lnTo>
                    <a:pt x="3138" y="464"/>
                  </a:lnTo>
                  <a:lnTo>
                    <a:pt x="3188" y="448"/>
                  </a:lnTo>
                  <a:lnTo>
                    <a:pt x="3238" y="428"/>
                  </a:lnTo>
                  <a:lnTo>
                    <a:pt x="3290" y="408"/>
                  </a:lnTo>
                  <a:lnTo>
                    <a:pt x="3340" y="386"/>
                  </a:lnTo>
                  <a:lnTo>
                    <a:pt x="3392" y="362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956" y="2551"/>
              <a:ext cx="1860" cy="300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52" y="470"/>
                </a:cxn>
                <a:cxn ang="0">
                  <a:pos x="116" y="390"/>
                </a:cxn>
                <a:cxn ang="0">
                  <a:pos x="172" y="328"/>
                </a:cxn>
                <a:cxn ang="0">
                  <a:pos x="240" y="264"/>
                </a:cxn>
                <a:cxn ang="0">
                  <a:pos x="318" y="200"/>
                </a:cxn>
                <a:cxn ang="0">
                  <a:pos x="408" y="140"/>
                </a:cxn>
                <a:cxn ang="0">
                  <a:pos x="508" y="86"/>
                </a:cxn>
                <a:cxn ang="0">
                  <a:pos x="620" y="44"/>
                </a:cxn>
                <a:cxn ang="0">
                  <a:pos x="744" y="14"/>
                </a:cxn>
                <a:cxn ang="0">
                  <a:pos x="844" y="2"/>
                </a:cxn>
                <a:cxn ang="0">
                  <a:pos x="914" y="0"/>
                </a:cxn>
                <a:cxn ang="0">
                  <a:pos x="986" y="2"/>
                </a:cxn>
                <a:cxn ang="0">
                  <a:pos x="1062" y="12"/>
                </a:cxn>
                <a:cxn ang="0">
                  <a:pos x="1140" y="26"/>
                </a:cxn>
                <a:cxn ang="0">
                  <a:pos x="1220" y="46"/>
                </a:cxn>
                <a:cxn ang="0">
                  <a:pos x="1304" y="74"/>
                </a:cxn>
                <a:cxn ang="0">
                  <a:pos x="1390" y="110"/>
                </a:cxn>
                <a:cxn ang="0">
                  <a:pos x="1436" y="130"/>
                </a:cxn>
                <a:cxn ang="0">
                  <a:pos x="1608" y="208"/>
                </a:cxn>
                <a:cxn ang="0">
                  <a:pos x="1770" y="276"/>
                </a:cxn>
                <a:cxn ang="0">
                  <a:pos x="1922" y="334"/>
                </a:cxn>
                <a:cxn ang="0">
                  <a:pos x="2066" y="380"/>
                </a:cxn>
                <a:cxn ang="0">
                  <a:pos x="2202" y="416"/>
                </a:cxn>
                <a:cxn ang="0">
                  <a:pos x="2330" y="444"/>
                </a:cxn>
                <a:cxn ang="0">
                  <a:pos x="2452" y="462"/>
                </a:cxn>
                <a:cxn ang="0">
                  <a:pos x="2568" y="472"/>
                </a:cxn>
                <a:cxn ang="0">
                  <a:pos x="2680" y="472"/>
                </a:cxn>
                <a:cxn ang="0">
                  <a:pos x="2788" y="464"/>
                </a:cxn>
                <a:cxn ang="0">
                  <a:pos x="2892" y="450"/>
                </a:cxn>
                <a:cxn ang="0">
                  <a:pos x="2994" y="426"/>
                </a:cxn>
                <a:cxn ang="0">
                  <a:pos x="3094" y="396"/>
                </a:cxn>
                <a:cxn ang="0">
                  <a:pos x="3194" y="358"/>
                </a:cxn>
                <a:cxn ang="0">
                  <a:pos x="3294" y="314"/>
                </a:cxn>
                <a:cxn ang="0">
                  <a:pos x="3394" y="264"/>
                </a:cxn>
              </a:cxnLst>
              <a:rect l="0" t="0" r="r" b="b"/>
              <a:pathLst>
                <a:path w="3394" h="548">
                  <a:moveTo>
                    <a:pt x="0" y="548"/>
                  </a:moveTo>
                  <a:lnTo>
                    <a:pt x="0" y="548"/>
                  </a:lnTo>
                  <a:lnTo>
                    <a:pt x="24" y="512"/>
                  </a:lnTo>
                  <a:lnTo>
                    <a:pt x="52" y="470"/>
                  </a:lnTo>
                  <a:lnTo>
                    <a:pt x="92" y="418"/>
                  </a:lnTo>
                  <a:lnTo>
                    <a:pt x="116" y="390"/>
                  </a:lnTo>
                  <a:lnTo>
                    <a:pt x="142" y="360"/>
                  </a:lnTo>
                  <a:lnTo>
                    <a:pt x="172" y="328"/>
                  </a:lnTo>
                  <a:lnTo>
                    <a:pt x="204" y="296"/>
                  </a:lnTo>
                  <a:lnTo>
                    <a:pt x="240" y="264"/>
                  </a:lnTo>
                  <a:lnTo>
                    <a:pt x="278" y="232"/>
                  </a:lnTo>
                  <a:lnTo>
                    <a:pt x="318" y="200"/>
                  </a:lnTo>
                  <a:lnTo>
                    <a:pt x="362" y="170"/>
                  </a:lnTo>
                  <a:lnTo>
                    <a:pt x="408" y="140"/>
                  </a:lnTo>
                  <a:lnTo>
                    <a:pt x="456" y="112"/>
                  </a:lnTo>
                  <a:lnTo>
                    <a:pt x="508" y="86"/>
                  </a:lnTo>
                  <a:lnTo>
                    <a:pt x="564" y="64"/>
                  </a:lnTo>
                  <a:lnTo>
                    <a:pt x="620" y="44"/>
                  </a:lnTo>
                  <a:lnTo>
                    <a:pt x="682" y="26"/>
                  </a:lnTo>
                  <a:lnTo>
                    <a:pt x="744" y="14"/>
                  </a:lnTo>
                  <a:lnTo>
                    <a:pt x="810" y="4"/>
                  </a:lnTo>
                  <a:lnTo>
                    <a:pt x="844" y="2"/>
                  </a:lnTo>
                  <a:lnTo>
                    <a:pt x="878" y="0"/>
                  </a:lnTo>
                  <a:lnTo>
                    <a:pt x="914" y="0"/>
                  </a:lnTo>
                  <a:lnTo>
                    <a:pt x="950" y="0"/>
                  </a:lnTo>
                  <a:lnTo>
                    <a:pt x="986" y="2"/>
                  </a:lnTo>
                  <a:lnTo>
                    <a:pt x="1024" y="6"/>
                  </a:lnTo>
                  <a:lnTo>
                    <a:pt x="1062" y="12"/>
                  </a:lnTo>
                  <a:lnTo>
                    <a:pt x="1100" y="18"/>
                  </a:lnTo>
                  <a:lnTo>
                    <a:pt x="1140" y="26"/>
                  </a:lnTo>
                  <a:lnTo>
                    <a:pt x="1180" y="36"/>
                  </a:lnTo>
                  <a:lnTo>
                    <a:pt x="1220" y="46"/>
                  </a:lnTo>
                  <a:lnTo>
                    <a:pt x="1262" y="60"/>
                  </a:lnTo>
                  <a:lnTo>
                    <a:pt x="1304" y="74"/>
                  </a:lnTo>
                  <a:lnTo>
                    <a:pt x="1348" y="90"/>
                  </a:lnTo>
                  <a:lnTo>
                    <a:pt x="1390" y="110"/>
                  </a:lnTo>
                  <a:lnTo>
                    <a:pt x="1436" y="130"/>
                  </a:lnTo>
                  <a:lnTo>
                    <a:pt x="1436" y="130"/>
                  </a:lnTo>
                  <a:lnTo>
                    <a:pt x="1522" y="170"/>
                  </a:lnTo>
                  <a:lnTo>
                    <a:pt x="1608" y="208"/>
                  </a:lnTo>
                  <a:lnTo>
                    <a:pt x="1690" y="244"/>
                  </a:lnTo>
                  <a:lnTo>
                    <a:pt x="1770" y="276"/>
                  </a:lnTo>
                  <a:lnTo>
                    <a:pt x="1848" y="306"/>
                  </a:lnTo>
                  <a:lnTo>
                    <a:pt x="1922" y="334"/>
                  </a:lnTo>
                  <a:lnTo>
                    <a:pt x="1996" y="358"/>
                  </a:lnTo>
                  <a:lnTo>
                    <a:pt x="2066" y="380"/>
                  </a:lnTo>
                  <a:lnTo>
                    <a:pt x="2136" y="400"/>
                  </a:lnTo>
                  <a:lnTo>
                    <a:pt x="2202" y="416"/>
                  </a:lnTo>
                  <a:lnTo>
                    <a:pt x="2268" y="432"/>
                  </a:lnTo>
                  <a:lnTo>
                    <a:pt x="2330" y="444"/>
                  </a:lnTo>
                  <a:lnTo>
                    <a:pt x="2392" y="454"/>
                  </a:lnTo>
                  <a:lnTo>
                    <a:pt x="2452" y="462"/>
                  </a:lnTo>
                  <a:lnTo>
                    <a:pt x="2512" y="468"/>
                  </a:lnTo>
                  <a:lnTo>
                    <a:pt x="2568" y="472"/>
                  </a:lnTo>
                  <a:lnTo>
                    <a:pt x="2624" y="474"/>
                  </a:lnTo>
                  <a:lnTo>
                    <a:pt x="2680" y="472"/>
                  </a:lnTo>
                  <a:lnTo>
                    <a:pt x="2734" y="470"/>
                  </a:lnTo>
                  <a:lnTo>
                    <a:pt x="2788" y="464"/>
                  </a:lnTo>
                  <a:lnTo>
                    <a:pt x="2840" y="458"/>
                  </a:lnTo>
                  <a:lnTo>
                    <a:pt x="2892" y="450"/>
                  </a:lnTo>
                  <a:lnTo>
                    <a:pt x="2944" y="438"/>
                  </a:lnTo>
                  <a:lnTo>
                    <a:pt x="2994" y="426"/>
                  </a:lnTo>
                  <a:lnTo>
                    <a:pt x="3044" y="412"/>
                  </a:lnTo>
                  <a:lnTo>
                    <a:pt x="3094" y="396"/>
                  </a:lnTo>
                  <a:lnTo>
                    <a:pt x="3144" y="378"/>
                  </a:lnTo>
                  <a:lnTo>
                    <a:pt x="3194" y="358"/>
                  </a:lnTo>
                  <a:lnTo>
                    <a:pt x="3244" y="338"/>
                  </a:lnTo>
                  <a:lnTo>
                    <a:pt x="3294" y="314"/>
                  </a:lnTo>
                  <a:lnTo>
                    <a:pt x="3344" y="290"/>
                  </a:lnTo>
                  <a:lnTo>
                    <a:pt x="3394" y="26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968" y="2564"/>
              <a:ext cx="1859" cy="322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48" y="508"/>
                </a:cxn>
                <a:cxn ang="0">
                  <a:pos x="108" y="424"/>
                </a:cxn>
                <a:cxn ang="0">
                  <a:pos x="164" y="360"/>
                </a:cxn>
                <a:cxn ang="0">
                  <a:pos x="230" y="294"/>
                </a:cxn>
                <a:cxn ang="0">
                  <a:pos x="306" y="226"/>
                </a:cxn>
                <a:cxn ang="0">
                  <a:pos x="394" y="162"/>
                </a:cxn>
                <a:cxn ang="0">
                  <a:pos x="494" y="104"/>
                </a:cxn>
                <a:cxn ang="0">
                  <a:pos x="606" y="56"/>
                </a:cxn>
                <a:cxn ang="0">
                  <a:pos x="728" y="20"/>
                </a:cxn>
                <a:cxn ang="0">
                  <a:pos x="828" y="6"/>
                </a:cxn>
                <a:cxn ang="0">
                  <a:pos x="898" y="0"/>
                </a:cxn>
                <a:cxn ang="0">
                  <a:pos x="970" y="0"/>
                </a:cxn>
                <a:cxn ang="0">
                  <a:pos x="1046" y="6"/>
                </a:cxn>
                <a:cxn ang="0">
                  <a:pos x="1124" y="18"/>
                </a:cxn>
                <a:cxn ang="0">
                  <a:pos x="1206" y="36"/>
                </a:cxn>
                <a:cxn ang="0">
                  <a:pos x="1292" y="60"/>
                </a:cxn>
                <a:cxn ang="0">
                  <a:pos x="1378" y="92"/>
                </a:cxn>
                <a:cxn ang="0">
                  <a:pos x="1424" y="110"/>
                </a:cxn>
                <a:cxn ang="0">
                  <a:pos x="1600" y="182"/>
                </a:cxn>
                <a:cxn ang="0">
                  <a:pos x="1764" y="244"/>
                </a:cxn>
                <a:cxn ang="0">
                  <a:pos x="1918" y="296"/>
                </a:cxn>
                <a:cxn ang="0">
                  <a:pos x="2064" y="338"/>
                </a:cxn>
                <a:cxn ang="0">
                  <a:pos x="2202" y="370"/>
                </a:cxn>
                <a:cxn ang="0">
                  <a:pos x="2330" y="392"/>
                </a:cxn>
                <a:cxn ang="0">
                  <a:pos x="2454" y="406"/>
                </a:cxn>
                <a:cxn ang="0">
                  <a:pos x="2570" y="410"/>
                </a:cxn>
                <a:cxn ang="0">
                  <a:pos x="2682" y="406"/>
                </a:cxn>
                <a:cxn ang="0">
                  <a:pos x="2790" y="394"/>
                </a:cxn>
                <a:cxn ang="0">
                  <a:pos x="2894" y="374"/>
                </a:cxn>
                <a:cxn ang="0">
                  <a:pos x="2996" y="346"/>
                </a:cxn>
                <a:cxn ang="0">
                  <a:pos x="3096" y="312"/>
                </a:cxn>
                <a:cxn ang="0">
                  <a:pos x="3194" y="270"/>
                </a:cxn>
                <a:cxn ang="0">
                  <a:pos x="3292" y="222"/>
                </a:cxn>
                <a:cxn ang="0">
                  <a:pos x="3392" y="168"/>
                </a:cxn>
              </a:cxnLst>
              <a:rect l="0" t="0" r="r" b="b"/>
              <a:pathLst>
                <a:path w="3392" h="588">
                  <a:moveTo>
                    <a:pt x="0" y="588"/>
                  </a:moveTo>
                  <a:lnTo>
                    <a:pt x="0" y="588"/>
                  </a:lnTo>
                  <a:lnTo>
                    <a:pt x="20" y="550"/>
                  </a:lnTo>
                  <a:lnTo>
                    <a:pt x="48" y="508"/>
                  </a:lnTo>
                  <a:lnTo>
                    <a:pt x="86" y="454"/>
                  </a:lnTo>
                  <a:lnTo>
                    <a:pt x="108" y="424"/>
                  </a:lnTo>
                  <a:lnTo>
                    <a:pt x="134" y="394"/>
                  </a:lnTo>
                  <a:lnTo>
                    <a:pt x="164" y="360"/>
                  </a:lnTo>
                  <a:lnTo>
                    <a:pt x="194" y="328"/>
                  </a:lnTo>
                  <a:lnTo>
                    <a:pt x="230" y="294"/>
                  </a:lnTo>
                  <a:lnTo>
                    <a:pt x="266" y="260"/>
                  </a:lnTo>
                  <a:lnTo>
                    <a:pt x="306" y="226"/>
                  </a:lnTo>
                  <a:lnTo>
                    <a:pt x="348" y="194"/>
                  </a:lnTo>
                  <a:lnTo>
                    <a:pt x="394" y="162"/>
                  </a:lnTo>
                  <a:lnTo>
                    <a:pt x="442" y="132"/>
                  </a:lnTo>
                  <a:lnTo>
                    <a:pt x="494" y="104"/>
                  </a:lnTo>
                  <a:lnTo>
                    <a:pt x="548" y="78"/>
                  </a:lnTo>
                  <a:lnTo>
                    <a:pt x="606" y="56"/>
                  </a:lnTo>
                  <a:lnTo>
                    <a:pt x="664" y="36"/>
                  </a:lnTo>
                  <a:lnTo>
                    <a:pt x="728" y="20"/>
                  </a:lnTo>
                  <a:lnTo>
                    <a:pt x="794" y="10"/>
                  </a:lnTo>
                  <a:lnTo>
                    <a:pt x="828" y="6"/>
                  </a:lnTo>
                  <a:lnTo>
                    <a:pt x="862" y="2"/>
                  </a:lnTo>
                  <a:lnTo>
                    <a:pt x="898" y="0"/>
                  </a:lnTo>
                  <a:lnTo>
                    <a:pt x="934" y="0"/>
                  </a:lnTo>
                  <a:lnTo>
                    <a:pt x="970" y="0"/>
                  </a:lnTo>
                  <a:lnTo>
                    <a:pt x="1008" y="2"/>
                  </a:lnTo>
                  <a:lnTo>
                    <a:pt x="1046" y="6"/>
                  </a:lnTo>
                  <a:lnTo>
                    <a:pt x="1086" y="12"/>
                  </a:lnTo>
                  <a:lnTo>
                    <a:pt x="1124" y="18"/>
                  </a:lnTo>
                  <a:lnTo>
                    <a:pt x="1166" y="26"/>
                  </a:lnTo>
                  <a:lnTo>
                    <a:pt x="1206" y="36"/>
                  </a:lnTo>
                  <a:lnTo>
                    <a:pt x="1248" y="46"/>
                  </a:lnTo>
                  <a:lnTo>
                    <a:pt x="1292" y="60"/>
                  </a:lnTo>
                  <a:lnTo>
                    <a:pt x="1334" y="74"/>
                  </a:lnTo>
                  <a:lnTo>
                    <a:pt x="1378" y="92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514" y="148"/>
                  </a:lnTo>
                  <a:lnTo>
                    <a:pt x="1600" y="182"/>
                  </a:lnTo>
                  <a:lnTo>
                    <a:pt x="1684" y="214"/>
                  </a:lnTo>
                  <a:lnTo>
                    <a:pt x="1764" y="244"/>
                  </a:lnTo>
                  <a:lnTo>
                    <a:pt x="1842" y="272"/>
                  </a:lnTo>
                  <a:lnTo>
                    <a:pt x="1918" y="296"/>
                  </a:lnTo>
                  <a:lnTo>
                    <a:pt x="1992" y="318"/>
                  </a:lnTo>
                  <a:lnTo>
                    <a:pt x="2064" y="338"/>
                  </a:lnTo>
                  <a:lnTo>
                    <a:pt x="2134" y="354"/>
                  </a:lnTo>
                  <a:lnTo>
                    <a:pt x="2202" y="370"/>
                  </a:lnTo>
                  <a:lnTo>
                    <a:pt x="2266" y="382"/>
                  </a:lnTo>
                  <a:lnTo>
                    <a:pt x="2330" y="392"/>
                  </a:lnTo>
                  <a:lnTo>
                    <a:pt x="2392" y="400"/>
                  </a:lnTo>
                  <a:lnTo>
                    <a:pt x="2454" y="406"/>
                  </a:lnTo>
                  <a:lnTo>
                    <a:pt x="2512" y="408"/>
                  </a:lnTo>
                  <a:lnTo>
                    <a:pt x="2570" y="410"/>
                  </a:lnTo>
                  <a:lnTo>
                    <a:pt x="2626" y="408"/>
                  </a:lnTo>
                  <a:lnTo>
                    <a:pt x="2682" y="406"/>
                  </a:lnTo>
                  <a:lnTo>
                    <a:pt x="2736" y="400"/>
                  </a:lnTo>
                  <a:lnTo>
                    <a:pt x="2790" y="394"/>
                  </a:lnTo>
                  <a:lnTo>
                    <a:pt x="2842" y="384"/>
                  </a:lnTo>
                  <a:lnTo>
                    <a:pt x="2894" y="374"/>
                  </a:lnTo>
                  <a:lnTo>
                    <a:pt x="2944" y="362"/>
                  </a:lnTo>
                  <a:lnTo>
                    <a:pt x="2996" y="346"/>
                  </a:lnTo>
                  <a:lnTo>
                    <a:pt x="3046" y="330"/>
                  </a:lnTo>
                  <a:lnTo>
                    <a:pt x="3096" y="312"/>
                  </a:lnTo>
                  <a:lnTo>
                    <a:pt x="3144" y="292"/>
                  </a:lnTo>
                  <a:lnTo>
                    <a:pt x="3194" y="270"/>
                  </a:lnTo>
                  <a:lnTo>
                    <a:pt x="3244" y="248"/>
                  </a:lnTo>
                  <a:lnTo>
                    <a:pt x="3292" y="222"/>
                  </a:lnTo>
                  <a:lnTo>
                    <a:pt x="3342" y="196"/>
                  </a:lnTo>
                  <a:lnTo>
                    <a:pt x="3392" y="168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979" y="2576"/>
              <a:ext cx="1857" cy="34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46" y="548"/>
                </a:cxn>
                <a:cxn ang="0">
                  <a:pos x="104" y="462"/>
                </a:cxn>
                <a:cxn ang="0">
                  <a:pos x="158" y="396"/>
                </a:cxn>
                <a:cxn ang="0">
                  <a:pos x="220" y="324"/>
                </a:cxn>
                <a:cxn ang="0">
                  <a:pos x="296" y="254"/>
                </a:cxn>
                <a:cxn ang="0">
                  <a:pos x="382" y="186"/>
                </a:cxn>
                <a:cxn ang="0">
                  <a:pos x="480" y="124"/>
                </a:cxn>
                <a:cxn ang="0">
                  <a:pos x="590" y="72"/>
                </a:cxn>
                <a:cxn ang="0">
                  <a:pos x="712" y="32"/>
                </a:cxn>
                <a:cxn ang="0">
                  <a:pos x="812" y="12"/>
                </a:cxn>
                <a:cxn ang="0">
                  <a:pos x="882" y="4"/>
                </a:cxn>
                <a:cxn ang="0">
                  <a:pos x="954" y="0"/>
                </a:cxn>
                <a:cxn ang="0">
                  <a:pos x="1030" y="4"/>
                </a:cxn>
                <a:cxn ang="0">
                  <a:pos x="1110" y="12"/>
                </a:cxn>
                <a:cxn ang="0">
                  <a:pos x="1192" y="26"/>
                </a:cxn>
                <a:cxn ang="0">
                  <a:pos x="1278" y="48"/>
                </a:cxn>
                <a:cxn ang="0">
                  <a:pos x="1368" y="76"/>
                </a:cxn>
                <a:cxn ang="0">
                  <a:pos x="1412" y="94"/>
                </a:cxn>
                <a:cxn ang="0">
                  <a:pos x="1592" y="160"/>
                </a:cxn>
                <a:cxn ang="0">
                  <a:pos x="1758" y="214"/>
                </a:cxn>
                <a:cxn ang="0">
                  <a:pos x="1914" y="260"/>
                </a:cxn>
                <a:cxn ang="0">
                  <a:pos x="2062" y="296"/>
                </a:cxn>
                <a:cxn ang="0">
                  <a:pos x="2200" y="324"/>
                </a:cxn>
                <a:cxn ang="0">
                  <a:pos x="2330" y="340"/>
                </a:cxn>
                <a:cxn ang="0">
                  <a:pos x="2454" y="350"/>
                </a:cxn>
                <a:cxn ang="0">
                  <a:pos x="2572" y="350"/>
                </a:cxn>
                <a:cxn ang="0">
                  <a:pos x="2684" y="342"/>
                </a:cxn>
                <a:cxn ang="0">
                  <a:pos x="2790" y="324"/>
                </a:cxn>
                <a:cxn ang="0">
                  <a:pos x="2894" y="300"/>
                </a:cxn>
                <a:cxn ang="0">
                  <a:pos x="2996" y="270"/>
                </a:cxn>
                <a:cxn ang="0">
                  <a:pos x="3094" y="230"/>
                </a:cxn>
                <a:cxn ang="0">
                  <a:pos x="3192" y="184"/>
                </a:cxn>
                <a:cxn ang="0">
                  <a:pos x="3290" y="132"/>
                </a:cxn>
                <a:cxn ang="0">
                  <a:pos x="3388" y="74"/>
                </a:cxn>
              </a:cxnLst>
              <a:rect l="0" t="0" r="r" b="b"/>
              <a:pathLst>
                <a:path w="3388" h="630">
                  <a:moveTo>
                    <a:pt x="0" y="630"/>
                  </a:moveTo>
                  <a:lnTo>
                    <a:pt x="0" y="630"/>
                  </a:lnTo>
                  <a:lnTo>
                    <a:pt x="20" y="592"/>
                  </a:lnTo>
                  <a:lnTo>
                    <a:pt x="46" y="548"/>
                  </a:lnTo>
                  <a:lnTo>
                    <a:pt x="82" y="494"/>
                  </a:lnTo>
                  <a:lnTo>
                    <a:pt x="104" y="462"/>
                  </a:lnTo>
                  <a:lnTo>
                    <a:pt x="130" y="430"/>
                  </a:lnTo>
                  <a:lnTo>
                    <a:pt x="158" y="396"/>
                  </a:lnTo>
                  <a:lnTo>
                    <a:pt x="188" y="360"/>
                  </a:lnTo>
                  <a:lnTo>
                    <a:pt x="220" y="324"/>
                  </a:lnTo>
                  <a:lnTo>
                    <a:pt x="258" y="290"/>
                  </a:lnTo>
                  <a:lnTo>
                    <a:pt x="296" y="254"/>
                  </a:lnTo>
                  <a:lnTo>
                    <a:pt x="338" y="220"/>
                  </a:lnTo>
                  <a:lnTo>
                    <a:pt x="382" y="186"/>
                  </a:lnTo>
                  <a:lnTo>
                    <a:pt x="430" y="154"/>
                  </a:lnTo>
                  <a:lnTo>
                    <a:pt x="480" y="124"/>
                  </a:lnTo>
                  <a:lnTo>
                    <a:pt x="534" y="96"/>
                  </a:lnTo>
                  <a:lnTo>
                    <a:pt x="590" y="72"/>
                  </a:lnTo>
                  <a:lnTo>
                    <a:pt x="650" y="50"/>
                  </a:lnTo>
                  <a:lnTo>
                    <a:pt x="712" y="32"/>
                  </a:lnTo>
                  <a:lnTo>
                    <a:pt x="778" y="16"/>
                  </a:lnTo>
                  <a:lnTo>
                    <a:pt x="812" y="12"/>
                  </a:lnTo>
                  <a:lnTo>
                    <a:pt x="846" y="6"/>
                  </a:lnTo>
                  <a:lnTo>
                    <a:pt x="882" y="4"/>
                  </a:lnTo>
                  <a:lnTo>
                    <a:pt x="918" y="2"/>
                  </a:lnTo>
                  <a:lnTo>
                    <a:pt x="954" y="0"/>
                  </a:lnTo>
                  <a:lnTo>
                    <a:pt x="992" y="2"/>
                  </a:lnTo>
                  <a:lnTo>
                    <a:pt x="1030" y="4"/>
                  </a:lnTo>
                  <a:lnTo>
                    <a:pt x="1070" y="8"/>
                  </a:lnTo>
                  <a:lnTo>
                    <a:pt x="1110" y="12"/>
                  </a:lnTo>
                  <a:lnTo>
                    <a:pt x="1152" y="18"/>
                  </a:lnTo>
                  <a:lnTo>
                    <a:pt x="1192" y="26"/>
                  </a:lnTo>
                  <a:lnTo>
                    <a:pt x="1236" y="36"/>
                  </a:lnTo>
                  <a:lnTo>
                    <a:pt x="1278" y="48"/>
                  </a:lnTo>
                  <a:lnTo>
                    <a:pt x="1322" y="62"/>
                  </a:lnTo>
                  <a:lnTo>
                    <a:pt x="1368" y="76"/>
                  </a:lnTo>
                  <a:lnTo>
                    <a:pt x="1412" y="94"/>
                  </a:lnTo>
                  <a:lnTo>
                    <a:pt x="1412" y="94"/>
                  </a:lnTo>
                  <a:lnTo>
                    <a:pt x="1504" y="128"/>
                  </a:lnTo>
                  <a:lnTo>
                    <a:pt x="1592" y="160"/>
                  </a:lnTo>
                  <a:lnTo>
                    <a:pt x="1676" y="188"/>
                  </a:lnTo>
                  <a:lnTo>
                    <a:pt x="1758" y="214"/>
                  </a:lnTo>
                  <a:lnTo>
                    <a:pt x="1838" y="238"/>
                  </a:lnTo>
                  <a:lnTo>
                    <a:pt x="1914" y="260"/>
                  </a:lnTo>
                  <a:lnTo>
                    <a:pt x="1990" y="280"/>
                  </a:lnTo>
                  <a:lnTo>
                    <a:pt x="2062" y="296"/>
                  </a:lnTo>
                  <a:lnTo>
                    <a:pt x="2132" y="310"/>
                  </a:lnTo>
                  <a:lnTo>
                    <a:pt x="2200" y="324"/>
                  </a:lnTo>
                  <a:lnTo>
                    <a:pt x="2266" y="334"/>
                  </a:lnTo>
                  <a:lnTo>
                    <a:pt x="2330" y="340"/>
                  </a:lnTo>
                  <a:lnTo>
                    <a:pt x="2394" y="346"/>
                  </a:lnTo>
                  <a:lnTo>
                    <a:pt x="2454" y="350"/>
                  </a:lnTo>
                  <a:lnTo>
                    <a:pt x="2514" y="350"/>
                  </a:lnTo>
                  <a:lnTo>
                    <a:pt x="2572" y="350"/>
                  </a:lnTo>
                  <a:lnTo>
                    <a:pt x="2628" y="346"/>
                  </a:lnTo>
                  <a:lnTo>
                    <a:pt x="2684" y="342"/>
                  </a:lnTo>
                  <a:lnTo>
                    <a:pt x="2738" y="334"/>
                  </a:lnTo>
                  <a:lnTo>
                    <a:pt x="2790" y="324"/>
                  </a:lnTo>
                  <a:lnTo>
                    <a:pt x="2842" y="314"/>
                  </a:lnTo>
                  <a:lnTo>
                    <a:pt x="2894" y="300"/>
                  </a:lnTo>
                  <a:lnTo>
                    <a:pt x="2944" y="286"/>
                  </a:lnTo>
                  <a:lnTo>
                    <a:pt x="2996" y="270"/>
                  </a:lnTo>
                  <a:lnTo>
                    <a:pt x="3044" y="250"/>
                  </a:lnTo>
                  <a:lnTo>
                    <a:pt x="3094" y="230"/>
                  </a:lnTo>
                  <a:lnTo>
                    <a:pt x="3144" y="208"/>
                  </a:lnTo>
                  <a:lnTo>
                    <a:pt x="3192" y="184"/>
                  </a:lnTo>
                  <a:lnTo>
                    <a:pt x="3240" y="160"/>
                  </a:lnTo>
                  <a:lnTo>
                    <a:pt x="3290" y="132"/>
                  </a:lnTo>
                  <a:lnTo>
                    <a:pt x="3338" y="104"/>
                  </a:lnTo>
                  <a:lnTo>
                    <a:pt x="3388" y="74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994" y="2577"/>
              <a:ext cx="1851" cy="380"/>
            </a:xfrm>
            <a:custGeom>
              <a:avLst/>
              <a:gdLst/>
              <a:ahLst/>
              <a:cxnLst>
                <a:cxn ang="0">
                  <a:pos x="0" y="694"/>
                </a:cxn>
                <a:cxn ang="0">
                  <a:pos x="44" y="608"/>
                </a:cxn>
                <a:cxn ang="0">
                  <a:pos x="100" y="520"/>
                </a:cxn>
                <a:cxn ang="0">
                  <a:pos x="150" y="450"/>
                </a:cxn>
                <a:cxn ang="0">
                  <a:pos x="212" y="378"/>
                </a:cxn>
                <a:cxn ang="0">
                  <a:pos x="286" y="302"/>
                </a:cxn>
                <a:cxn ang="0">
                  <a:pos x="370" y="230"/>
                </a:cxn>
                <a:cxn ang="0">
                  <a:pos x="466" y="164"/>
                </a:cxn>
                <a:cxn ang="0">
                  <a:pos x="576" y="108"/>
                </a:cxn>
                <a:cxn ang="0">
                  <a:pos x="696" y="62"/>
                </a:cxn>
                <a:cxn ang="0">
                  <a:pos x="796" y="38"/>
                </a:cxn>
                <a:cxn ang="0">
                  <a:pos x="864" y="28"/>
                </a:cxn>
                <a:cxn ang="0">
                  <a:pos x="938" y="22"/>
                </a:cxn>
                <a:cxn ang="0">
                  <a:pos x="1014" y="22"/>
                </a:cxn>
                <a:cxn ang="0">
                  <a:pos x="1094" y="26"/>
                </a:cxn>
                <a:cxn ang="0">
                  <a:pos x="1178" y="38"/>
                </a:cxn>
                <a:cxn ang="0">
                  <a:pos x="1264" y="56"/>
                </a:cxn>
                <a:cxn ang="0">
                  <a:pos x="1354" y="82"/>
                </a:cxn>
                <a:cxn ang="0">
                  <a:pos x="1400" y="96"/>
                </a:cxn>
                <a:cxn ang="0">
                  <a:pos x="1580" y="156"/>
                </a:cxn>
                <a:cxn ang="0">
                  <a:pos x="1750" y="206"/>
                </a:cxn>
                <a:cxn ang="0">
                  <a:pos x="1908" y="246"/>
                </a:cxn>
                <a:cxn ang="0">
                  <a:pos x="2056" y="276"/>
                </a:cxn>
                <a:cxn ang="0">
                  <a:pos x="2196" y="296"/>
                </a:cxn>
                <a:cxn ang="0">
                  <a:pos x="2328" y="310"/>
                </a:cxn>
                <a:cxn ang="0">
                  <a:pos x="2452" y="314"/>
                </a:cxn>
                <a:cxn ang="0">
                  <a:pos x="2568" y="308"/>
                </a:cxn>
                <a:cxn ang="0">
                  <a:pos x="2680" y="296"/>
                </a:cxn>
                <a:cxn ang="0">
                  <a:pos x="2788" y="276"/>
                </a:cxn>
                <a:cxn ang="0">
                  <a:pos x="2892" y="246"/>
                </a:cxn>
                <a:cxn ang="0">
                  <a:pos x="2992" y="212"/>
                </a:cxn>
                <a:cxn ang="0">
                  <a:pos x="3090" y="168"/>
                </a:cxn>
                <a:cxn ang="0">
                  <a:pos x="3186" y="118"/>
                </a:cxn>
                <a:cxn ang="0">
                  <a:pos x="3282" y="62"/>
                </a:cxn>
                <a:cxn ang="0">
                  <a:pos x="3380" y="0"/>
                </a:cxn>
              </a:cxnLst>
              <a:rect l="0" t="0" r="r" b="b"/>
              <a:pathLst>
                <a:path w="3380" h="694">
                  <a:moveTo>
                    <a:pt x="0" y="694"/>
                  </a:moveTo>
                  <a:lnTo>
                    <a:pt x="0" y="694"/>
                  </a:lnTo>
                  <a:lnTo>
                    <a:pt x="18" y="654"/>
                  </a:lnTo>
                  <a:lnTo>
                    <a:pt x="44" y="608"/>
                  </a:lnTo>
                  <a:lnTo>
                    <a:pt x="78" y="552"/>
                  </a:lnTo>
                  <a:lnTo>
                    <a:pt x="100" y="520"/>
                  </a:lnTo>
                  <a:lnTo>
                    <a:pt x="124" y="486"/>
                  </a:lnTo>
                  <a:lnTo>
                    <a:pt x="150" y="450"/>
                  </a:lnTo>
                  <a:lnTo>
                    <a:pt x="180" y="414"/>
                  </a:lnTo>
                  <a:lnTo>
                    <a:pt x="212" y="378"/>
                  </a:lnTo>
                  <a:lnTo>
                    <a:pt x="248" y="340"/>
                  </a:lnTo>
                  <a:lnTo>
                    <a:pt x="286" y="302"/>
                  </a:lnTo>
                  <a:lnTo>
                    <a:pt x="326" y="266"/>
                  </a:lnTo>
                  <a:lnTo>
                    <a:pt x="370" y="230"/>
                  </a:lnTo>
                  <a:lnTo>
                    <a:pt x="416" y="196"/>
                  </a:lnTo>
                  <a:lnTo>
                    <a:pt x="466" y="164"/>
                  </a:lnTo>
                  <a:lnTo>
                    <a:pt x="520" y="134"/>
                  </a:lnTo>
                  <a:lnTo>
                    <a:pt x="576" y="108"/>
                  </a:lnTo>
                  <a:lnTo>
                    <a:pt x="634" y="82"/>
                  </a:lnTo>
                  <a:lnTo>
                    <a:pt x="696" y="62"/>
                  </a:lnTo>
                  <a:lnTo>
                    <a:pt x="762" y="44"/>
                  </a:lnTo>
                  <a:lnTo>
                    <a:pt x="796" y="38"/>
                  </a:lnTo>
                  <a:lnTo>
                    <a:pt x="830" y="32"/>
                  </a:lnTo>
                  <a:lnTo>
                    <a:pt x="864" y="28"/>
                  </a:lnTo>
                  <a:lnTo>
                    <a:pt x="902" y="24"/>
                  </a:lnTo>
                  <a:lnTo>
                    <a:pt x="938" y="22"/>
                  </a:lnTo>
                  <a:lnTo>
                    <a:pt x="976" y="22"/>
                  </a:lnTo>
                  <a:lnTo>
                    <a:pt x="1014" y="22"/>
                  </a:lnTo>
                  <a:lnTo>
                    <a:pt x="1054" y="24"/>
                  </a:lnTo>
                  <a:lnTo>
                    <a:pt x="1094" y="26"/>
                  </a:lnTo>
                  <a:lnTo>
                    <a:pt x="1136" y="32"/>
                  </a:lnTo>
                  <a:lnTo>
                    <a:pt x="1178" y="38"/>
                  </a:lnTo>
                  <a:lnTo>
                    <a:pt x="1220" y="46"/>
                  </a:lnTo>
                  <a:lnTo>
                    <a:pt x="1264" y="56"/>
                  </a:lnTo>
                  <a:lnTo>
                    <a:pt x="1308" y="68"/>
                  </a:lnTo>
                  <a:lnTo>
                    <a:pt x="1354" y="82"/>
                  </a:lnTo>
                  <a:lnTo>
                    <a:pt x="1400" y="96"/>
                  </a:lnTo>
                  <a:lnTo>
                    <a:pt x="1400" y="96"/>
                  </a:lnTo>
                  <a:lnTo>
                    <a:pt x="1492" y="128"/>
                  </a:lnTo>
                  <a:lnTo>
                    <a:pt x="1580" y="156"/>
                  </a:lnTo>
                  <a:lnTo>
                    <a:pt x="1666" y="182"/>
                  </a:lnTo>
                  <a:lnTo>
                    <a:pt x="1750" y="206"/>
                  </a:lnTo>
                  <a:lnTo>
                    <a:pt x="1830" y="226"/>
                  </a:lnTo>
                  <a:lnTo>
                    <a:pt x="1908" y="246"/>
                  </a:lnTo>
                  <a:lnTo>
                    <a:pt x="1984" y="262"/>
                  </a:lnTo>
                  <a:lnTo>
                    <a:pt x="2056" y="276"/>
                  </a:lnTo>
                  <a:lnTo>
                    <a:pt x="2128" y="288"/>
                  </a:lnTo>
                  <a:lnTo>
                    <a:pt x="2196" y="296"/>
                  </a:lnTo>
                  <a:lnTo>
                    <a:pt x="2262" y="304"/>
                  </a:lnTo>
                  <a:lnTo>
                    <a:pt x="2328" y="310"/>
                  </a:lnTo>
                  <a:lnTo>
                    <a:pt x="2390" y="312"/>
                  </a:lnTo>
                  <a:lnTo>
                    <a:pt x="2452" y="314"/>
                  </a:lnTo>
                  <a:lnTo>
                    <a:pt x="2510" y="312"/>
                  </a:lnTo>
                  <a:lnTo>
                    <a:pt x="2568" y="308"/>
                  </a:lnTo>
                  <a:lnTo>
                    <a:pt x="2626" y="304"/>
                  </a:lnTo>
                  <a:lnTo>
                    <a:pt x="2680" y="296"/>
                  </a:lnTo>
                  <a:lnTo>
                    <a:pt x="2734" y="286"/>
                  </a:lnTo>
                  <a:lnTo>
                    <a:pt x="2788" y="276"/>
                  </a:lnTo>
                  <a:lnTo>
                    <a:pt x="2840" y="262"/>
                  </a:lnTo>
                  <a:lnTo>
                    <a:pt x="2892" y="246"/>
                  </a:lnTo>
                  <a:lnTo>
                    <a:pt x="2942" y="230"/>
                  </a:lnTo>
                  <a:lnTo>
                    <a:pt x="2992" y="212"/>
                  </a:lnTo>
                  <a:lnTo>
                    <a:pt x="3040" y="190"/>
                  </a:lnTo>
                  <a:lnTo>
                    <a:pt x="3090" y="168"/>
                  </a:lnTo>
                  <a:lnTo>
                    <a:pt x="3138" y="144"/>
                  </a:lnTo>
                  <a:lnTo>
                    <a:pt x="3186" y="118"/>
                  </a:lnTo>
                  <a:lnTo>
                    <a:pt x="3234" y="92"/>
                  </a:lnTo>
                  <a:lnTo>
                    <a:pt x="3282" y="62"/>
                  </a:lnTo>
                  <a:lnTo>
                    <a:pt x="3330" y="32"/>
                  </a:lnTo>
                  <a:lnTo>
                    <a:pt x="338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3008" y="2536"/>
              <a:ext cx="1844" cy="455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2" y="746"/>
                </a:cxn>
                <a:cxn ang="0">
                  <a:pos x="96" y="654"/>
                </a:cxn>
                <a:cxn ang="0">
                  <a:pos x="144" y="582"/>
                </a:cxn>
                <a:cxn ang="0">
                  <a:pos x="204" y="506"/>
                </a:cxn>
                <a:cxn ang="0">
                  <a:pos x="274" y="428"/>
                </a:cxn>
                <a:cxn ang="0">
                  <a:pos x="358" y="352"/>
                </a:cxn>
                <a:cxn ang="0">
                  <a:pos x="452" y="282"/>
                </a:cxn>
                <a:cxn ang="0">
                  <a:pos x="560" y="220"/>
                </a:cxn>
                <a:cxn ang="0">
                  <a:pos x="678" y="170"/>
                </a:cxn>
                <a:cxn ang="0">
                  <a:pos x="744" y="150"/>
                </a:cxn>
                <a:cxn ang="0">
                  <a:pos x="812" y="134"/>
                </a:cxn>
                <a:cxn ang="0">
                  <a:pos x="884" y="124"/>
                </a:cxn>
                <a:cxn ang="0">
                  <a:pos x="958" y="118"/>
                </a:cxn>
                <a:cxn ang="0">
                  <a:pos x="1036" y="116"/>
                </a:cxn>
                <a:cxn ang="0">
                  <a:pos x="1118" y="122"/>
                </a:cxn>
                <a:cxn ang="0">
                  <a:pos x="1204" y="134"/>
                </a:cxn>
                <a:cxn ang="0">
                  <a:pos x="1294" y="152"/>
                </a:cxn>
                <a:cxn ang="0">
                  <a:pos x="1386" y="176"/>
                </a:cxn>
                <a:cxn ang="0">
                  <a:pos x="1478" y="204"/>
                </a:cxn>
                <a:cxn ang="0">
                  <a:pos x="1656" y="252"/>
                </a:cxn>
                <a:cxn ang="0">
                  <a:pos x="1820" y="290"/>
                </a:cxn>
                <a:cxn ang="0">
                  <a:pos x="1976" y="320"/>
                </a:cxn>
                <a:cxn ang="0">
                  <a:pos x="2120" y="340"/>
                </a:cxn>
                <a:cxn ang="0">
                  <a:pos x="2256" y="352"/>
                </a:cxn>
                <a:cxn ang="0">
                  <a:pos x="2384" y="354"/>
                </a:cxn>
                <a:cxn ang="0">
                  <a:pos x="2506" y="348"/>
                </a:cxn>
                <a:cxn ang="0">
                  <a:pos x="2620" y="336"/>
                </a:cxn>
                <a:cxn ang="0">
                  <a:pos x="2730" y="314"/>
                </a:cxn>
                <a:cxn ang="0">
                  <a:pos x="2834" y="286"/>
                </a:cxn>
                <a:cxn ang="0">
                  <a:pos x="2934" y="250"/>
                </a:cxn>
                <a:cxn ang="0">
                  <a:pos x="3034" y="206"/>
                </a:cxn>
                <a:cxn ang="0">
                  <a:pos x="3130" y="156"/>
                </a:cxn>
                <a:cxn ang="0">
                  <a:pos x="3224" y="98"/>
                </a:cxn>
                <a:cxn ang="0">
                  <a:pos x="3318" y="34"/>
                </a:cxn>
              </a:cxnLst>
              <a:rect l="0" t="0" r="r" b="b"/>
              <a:pathLst>
                <a:path w="3366" h="832">
                  <a:moveTo>
                    <a:pt x="0" y="832"/>
                  </a:moveTo>
                  <a:lnTo>
                    <a:pt x="0" y="832"/>
                  </a:lnTo>
                  <a:lnTo>
                    <a:pt x="18" y="792"/>
                  </a:lnTo>
                  <a:lnTo>
                    <a:pt x="42" y="746"/>
                  </a:lnTo>
                  <a:lnTo>
                    <a:pt x="74" y="688"/>
                  </a:lnTo>
                  <a:lnTo>
                    <a:pt x="96" y="654"/>
                  </a:lnTo>
                  <a:lnTo>
                    <a:pt x="118" y="618"/>
                  </a:lnTo>
                  <a:lnTo>
                    <a:pt x="144" y="582"/>
                  </a:lnTo>
                  <a:lnTo>
                    <a:pt x="172" y="544"/>
                  </a:lnTo>
                  <a:lnTo>
                    <a:pt x="204" y="506"/>
                  </a:lnTo>
                  <a:lnTo>
                    <a:pt x="238" y="466"/>
                  </a:lnTo>
                  <a:lnTo>
                    <a:pt x="274" y="428"/>
                  </a:lnTo>
                  <a:lnTo>
                    <a:pt x="314" y="390"/>
                  </a:lnTo>
                  <a:lnTo>
                    <a:pt x="358" y="352"/>
                  </a:lnTo>
                  <a:lnTo>
                    <a:pt x="404" y="316"/>
                  </a:lnTo>
                  <a:lnTo>
                    <a:pt x="452" y="282"/>
                  </a:lnTo>
                  <a:lnTo>
                    <a:pt x="504" y="250"/>
                  </a:lnTo>
                  <a:lnTo>
                    <a:pt x="560" y="220"/>
                  </a:lnTo>
                  <a:lnTo>
                    <a:pt x="618" y="192"/>
                  </a:lnTo>
                  <a:lnTo>
                    <a:pt x="678" y="170"/>
                  </a:lnTo>
                  <a:lnTo>
                    <a:pt x="710" y="160"/>
                  </a:lnTo>
                  <a:lnTo>
                    <a:pt x="744" y="150"/>
                  </a:lnTo>
                  <a:lnTo>
                    <a:pt x="778" y="142"/>
                  </a:lnTo>
                  <a:lnTo>
                    <a:pt x="812" y="134"/>
                  </a:lnTo>
                  <a:lnTo>
                    <a:pt x="848" y="128"/>
                  </a:lnTo>
                  <a:lnTo>
                    <a:pt x="884" y="124"/>
                  </a:lnTo>
                  <a:lnTo>
                    <a:pt x="920" y="120"/>
                  </a:lnTo>
                  <a:lnTo>
                    <a:pt x="958" y="118"/>
                  </a:lnTo>
                  <a:lnTo>
                    <a:pt x="998" y="116"/>
                  </a:lnTo>
                  <a:lnTo>
                    <a:pt x="1036" y="116"/>
                  </a:lnTo>
                  <a:lnTo>
                    <a:pt x="1078" y="118"/>
                  </a:lnTo>
                  <a:lnTo>
                    <a:pt x="1118" y="122"/>
                  </a:lnTo>
                  <a:lnTo>
                    <a:pt x="1160" y="126"/>
                  </a:lnTo>
                  <a:lnTo>
                    <a:pt x="1204" y="134"/>
                  </a:lnTo>
                  <a:lnTo>
                    <a:pt x="1248" y="142"/>
                  </a:lnTo>
                  <a:lnTo>
                    <a:pt x="1294" y="152"/>
                  </a:lnTo>
                  <a:lnTo>
                    <a:pt x="1338" y="162"/>
                  </a:lnTo>
                  <a:lnTo>
                    <a:pt x="1386" y="176"/>
                  </a:lnTo>
                  <a:lnTo>
                    <a:pt x="1386" y="176"/>
                  </a:lnTo>
                  <a:lnTo>
                    <a:pt x="1478" y="204"/>
                  </a:lnTo>
                  <a:lnTo>
                    <a:pt x="1568" y="228"/>
                  </a:lnTo>
                  <a:lnTo>
                    <a:pt x="1656" y="252"/>
                  </a:lnTo>
                  <a:lnTo>
                    <a:pt x="1740" y="272"/>
                  </a:lnTo>
                  <a:lnTo>
                    <a:pt x="1820" y="290"/>
                  </a:lnTo>
                  <a:lnTo>
                    <a:pt x="1900" y="306"/>
                  </a:lnTo>
                  <a:lnTo>
                    <a:pt x="1976" y="320"/>
                  </a:lnTo>
                  <a:lnTo>
                    <a:pt x="2050" y="330"/>
                  </a:lnTo>
                  <a:lnTo>
                    <a:pt x="2120" y="340"/>
                  </a:lnTo>
                  <a:lnTo>
                    <a:pt x="2190" y="346"/>
                  </a:lnTo>
                  <a:lnTo>
                    <a:pt x="2256" y="352"/>
                  </a:lnTo>
                  <a:lnTo>
                    <a:pt x="2322" y="354"/>
                  </a:lnTo>
                  <a:lnTo>
                    <a:pt x="2384" y="354"/>
                  </a:lnTo>
                  <a:lnTo>
                    <a:pt x="2446" y="352"/>
                  </a:lnTo>
                  <a:lnTo>
                    <a:pt x="2506" y="348"/>
                  </a:lnTo>
                  <a:lnTo>
                    <a:pt x="2564" y="344"/>
                  </a:lnTo>
                  <a:lnTo>
                    <a:pt x="2620" y="336"/>
                  </a:lnTo>
                  <a:lnTo>
                    <a:pt x="2676" y="326"/>
                  </a:lnTo>
                  <a:lnTo>
                    <a:pt x="2730" y="314"/>
                  </a:lnTo>
                  <a:lnTo>
                    <a:pt x="2782" y="300"/>
                  </a:lnTo>
                  <a:lnTo>
                    <a:pt x="2834" y="286"/>
                  </a:lnTo>
                  <a:lnTo>
                    <a:pt x="2884" y="268"/>
                  </a:lnTo>
                  <a:lnTo>
                    <a:pt x="2934" y="250"/>
                  </a:lnTo>
                  <a:lnTo>
                    <a:pt x="2984" y="228"/>
                  </a:lnTo>
                  <a:lnTo>
                    <a:pt x="3034" y="206"/>
                  </a:lnTo>
                  <a:lnTo>
                    <a:pt x="3082" y="182"/>
                  </a:lnTo>
                  <a:lnTo>
                    <a:pt x="3130" y="156"/>
                  </a:lnTo>
                  <a:lnTo>
                    <a:pt x="3176" y="128"/>
                  </a:lnTo>
                  <a:lnTo>
                    <a:pt x="3224" y="98"/>
                  </a:lnTo>
                  <a:lnTo>
                    <a:pt x="3272" y="66"/>
                  </a:lnTo>
                  <a:lnTo>
                    <a:pt x="3318" y="34"/>
                  </a:lnTo>
                  <a:lnTo>
                    <a:pt x="336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023" y="2496"/>
              <a:ext cx="1835" cy="533"/>
            </a:xfrm>
            <a:custGeom>
              <a:avLst/>
              <a:gdLst/>
              <a:ahLst/>
              <a:cxnLst>
                <a:cxn ang="0">
                  <a:pos x="0" y="972"/>
                </a:cxn>
                <a:cxn ang="0">
                  <a:pos x="40" y="882"/>
                </a:cxn>
                <a:cxn ang="0">
                  <a:pos x="90" y="788"/>
                </a:cxn>
                <a:cxn ang="0">
                  <a:pos x="138" y="714"/>
                </a:cxn>
                <a:cxn ang="0">
                  <a:pos x="196" y="634"/>
                </a:cxn>
                <a:cxn ang="0">
                  <a:pos x="264" y="554"/>
                </a:cxn>
                <a:cxn ang="0">
                  <a:pos x="344" y="474"/>
                </a:cxn>
                <a:cxn ang="0">
                  <a:pos x="438" y="400"/>
                </a:cxn>
                <a:cxn ang="0">
                  <a:pos x="542" y="332"/>
                </a:cxn>
                <a:cxn ang="0">
                  <a:pos x="662" y="278"/>
                </a:cxn>
                <a:cxn ang="0">
                  <a:pos x="726" y="254"/>
                </a:cxn>
                <a:cxn ang="0">
                  <a:pos x="794" y="236"/>
                </a:cxn>
                <a:cxn ang="0">
                  <a:pos x="864" y="222"/>
                </a:cxn>
                <a:cxn ang="0">
                  <a:pos x="940" y="214"/>
                </a:cxn>
                <a:cxn ang="0">
                  <a:pos x="1018" y="210"/>
                </a:cxn>
                <a:cxn ang="0">
                  <a:pos x="1100" y="212"/>
                </a:cxn>
                <a:cxn ang="0">
                  <a:pos x="1186" y="220"/>
                </a:cxn>
                <a:cxn ang="0">
                  <a:pos x="1276" y="234"/>
                </a:cxn>
                <a:cxn ang="0">
                  <a:pos x="1370" y="256"/>
                </a:cxn>
                <a:cxn ang="0">
                  <a:pos x="1464" y="280"/>
                </a:cxn>
                <a:cxn ang="0">
                  <a:pos x="1642" y="322"/>
                </a:cxn>
                <a:cxn ang="0">
                  <a:pos x="1810" y="354"/>
                </a:cxn>
                <a:cxn ang="0">
                  <a:pos x="1966" y="376"/>
                </a:cxn>
                <a:cxn ang="0">
                  <a:pos x="2112" y="392"/>
                </a:cxn>
                <a:cxn ang="0">
                  <a:pos x="2248" y="398"/>
                </a:cxn>
                <a:cxn ang="0">
                  <a:pos x="2376" y="396"/>
                </a:cxn>
                <a:cxn ang="0">
                  <a:pos x="2498" y="386"/>
                </a:cxn>
                <a:cxn ang="0">
                  <a:pos x="2612" y="368"/>
                </a:cxn>
                <a:cxn ang="0">
                  <a:pos x="2720" y="342"/>
                </a:cxn>
                <a:cxn ang="0">
                  <a:pos x="2824" y="308"/>
                </a:cxn>
                <a:cxn ang="0">
                  <a:pos x="2924" y="268"/>
                </a:cxn>
                <a:cxn ang="0">
                  <a:pos x="3022" y="220"/>
                </a:cxn>
                <a:cxn ang="0">
                  <a:pos x="3116" y="166"/>
                </a:cxn>
                <a:cxn ang="0">
                  <a:pos x="3210" y="104"/>
                </a:cxn>
                <a:cxn ang="0">
                  <a:pos x="3302" y="36"/>
                </a:cxn>
              </a:cxnLst>
              <a:rect l="0" t="0" r="r" b="b"/>
              <a:pathLst>
                <a:path w="3350" h="972">
                  <a:moveTo>
                    <a:pt x="0" y="972"/>
                  </a:moveTo>
                  <a:lnTo>
                    <a:pt x="0" y="972"/>
                  </a:lnTo>
                  <a:lnTo>
                    <a:pt x="18" y="930"/>
                  </a:lnTo>
                  <a:lnTo>
                    <a:pt x="40" y="882"/>
                  </a:lnTo>
                  <a:lnTo>
                    <a:pt x="72" y="822"/>
                  </a:lnTo>
                  <a:lnTo>
                    <a:pt x="90" y="788"/>
                  </a:lnTo>
                  <a:lnTo>
                    <a:pt x="112" y="752"/>
                  </a:lnTo>
                  <a:lnTo>
                    <a:pt x="138" y="714"/>
                  </a:lnTo>
                  <a:lnTo>
                    <a:pt x="166" y="674"/>
                  </a:lnTo>
                  <a:lnTo>
                    <a:pt x="196" y="634"/>
                  </a:lnTo>
                  <a:lnTo>
                    <a:pt x="228" y="594"/>
                  </a:lnTo>
                  <a:lnTo>
                    <a:pt x="264" y="554"/>
                  </a:lnTo>
                  <a:lnTo>
                    <a:pt x="302" y="514"/>
                  </a:lnTo>
                  <a:lnTo>
                    <a:pt x="344" y="474"/>
                  </a:lnTo>
                  <a:lnTo>
                    <a:pt x="390" y="436"/>
                  </a:lnTo>
                  <a:lnTo>
                    <a:pt x="438" y="400"/>
                  </a:lnTo>
                  <a:lnTo>
                    <a:pt x="488" y="364"/>
                  </a:lnTo>
                  <a:lnTo>
                    <a:pt x="542" y="332"/>
                  </a:lnTo>
                  <a:lnTo>
                    <a:pt x="600" y="304"/>
                  </a:lnTo>
                  <a:lnTo>
                    <a:pt x="662" y="278"/>
                  </a:lnTo>
                  <a:lnTo>
                    <a:pt x="692" y="266"/>
                  </a:lnTo>
                  <a:lnTo>
                    <a:pt x="726" y="254"/>
                  </a:lnTo>
                  <a:lnTo>
                    <a:pt x="758" y="246"/>
                  </a:lnTo>
                  <a:lnTo>
                    <a:pt x="794" y="236"/>
                  </a:lnTo>
                  <a:lnTo>
                    <a:pt x="828" y="230"/>
                  </a:lnTo>
                  <a:lnTo>
                    <a:pt x="864" y="222"/>
                  </a:lnTo>
                  <a:lnTo>
                    <a:pt x="902" y="218"/>
                  </a:lnTo>
                  <a:lnTo>
                    <a:pt x="940" y="214"/>
                  </a:lnTo>
                  <a:lnTo>
                    <a:pt x="978" y="212"/>
                  </a:lnTo>
                  <a:lnTo>
                    <a:pt x="1018" y="210"/>
                  </a:lnTo>
                  <a:lnTo>
                    <a:pt x="1058" y="210"/>
                  </a:lnTo>
                  <a:lnTo>
                    <a:pt x="1100" y="212"/>
                  </a:lnTo>
                  <a:lnTo>
                    <a:pt x="1142" y="216"/>
                  </a:lnTo>
                  <a:lnTo>
                    <a:pt x="1186" y="220"/>
                  </a:lnTo>
                  <a:lnTo>
                    <a:pt x="1230" y="226"/>
                  </a:lnTo>
                  <a:lnTo>
                    <a:pt x="1276" y="234"/>
                  </a:lnTo>
                  <a:lnTo>
                    <a:pt x="1322" y="244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464" y="280"/>
                  </a:lnTo>
                  <a:lnTo>
                    <a:pt x="1554" y="302"/>
                  </a:lnTo>
                  <a:lnTo>
                    <a:pt x="1642" y="322"/>
                  </a:lnTo>
                  <a:lnTo>
                    <a:pt x="1728" y="338"/>
                  </a:lnTo>
                  <a:lnTo>
                    <a:pt x="1810" y="354"/>
                  </a:lnTo>
                  <a:lnTo>
                    <a:pt x="1888" y="366"/>
                  </a:lnTo>
                  <a:lnTo>
                    <a:pt x="1966" y="376"/>
                  </a:lnTo>
                  <a:lnTo>
                    <a:pt x="2040" y="386"/>
                  </a:lnTo>
                  <a:lnTo>
                    <a:pt x="2112" y="392"/>
                  </a:lnTo>
                  <a:lnTo>
                    <a:pt x="2180" y="396"/>
                  </a:lnTo>
                  <a:lnTo>
                    <a:pt x="2248" y="398"/>
                  </a:lnTo>
                  <a:lnTo>
                    <a:pt x="2314" y="398"/>
                  </a:lnTo>
                  <a:lnTo>
                    <a:pt x="2376" y="396"/>
                  </a:lnTo>
                  <a:lnTo>
                    <a:pt x="2438" y="392"/>
                  </a:lnTo>
                  <a:lnTo>
                    <a:pt x="2498" y="386"/>
                  </a:lnTo>
                  <a:lnTo>
                    <a:pt x="2556" y="378"/>
                  </a:lnTo>
                  <a:lnTo>
                    <a:pt x="2612" y="368"/>
                  </a:lnTo>
                  <a:lnTo>
                    <a:pt x="2668" y="356"/>
                  </a:lnTo>
                  <a:lnTo>
                    <a:pt x="2720" y="342"/>
                  </a:lnTo>
                  <a:lnTo>
                    <a:pt x="2774" y="326"/>
                  </a:lnTo>
                  <a:lnTo>
                    <a:pt x="2824" y="308"/>
                  </a:lnTo>
                  <a:lnTo>
                    <a:pt x="2876" y="290"/>
                  </a:lnTo>
                  <a:lnTo>
                    <a:pt x="2924" y="268"/>
                  </a:lnTo>
                  <a:lnTo>
                    <a:pt x="2974" y="246"/>
                  </a:lnTo>
                  <a:lnTo>
                    <a:pt x="3022" y="220"/>
                  </a:lnTo>
                  <a:lnTo>
                    <a:pt x="3070" y="194"/>
                  </a:lnTo>
                  <a:lnTo>
                    <a:pt x="3116" y="166"/>
                  </a:lnTo>
                  <a:lnTo>
                    <a:pt x="3164" y="136"/>
                  </a:lnTo>
                  <a:lnTo>
                    <a:pt x="3210" y="104"/>
                  </a:lnTo>
                  <a:lnTo>
                    <a:pt x="3256" y="72"/>
                  </a:lnTo>
                  <a:lnTo>
                    <a:pt x="3302" y="36"/>
                  </a:lnTo>
                  <a:lnTo>
                    <a:pt x="335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041" y="2455"/>
              <a:ext cx="1822" cy="608"/>
            </a:xfrm>
            <a:custGeom>
              <a:avLst/>
              <a:gdLst/>
              <a:ahLst/>
              <a:cxnLst>
                <a:cxn ang="0">
                  <a:pos x="0" y="1110"/>
                </a:cxn>
                <a:cxn ang="0">
                  <a:pos x="36" y="1020"/>
                </a:cxn>
                <a:cxn ang="0">
                  <a:pos x="84" y="922"/>
                </a:cxn>
                <a:cxn ang="0">
                  <a:pos x="130" y="846"/>
                </a:cxn>
                <a:cxn ang="0">
                  <a:pos x="184" y="764"/>
                </a:cxn>
                <a:cxn ang="0">
                  <a:pos x="250" y="680"/>
                </a:cxn>
                <a:cxn ang="0">
                  <a:pos x="330" y="596"/>
                </a:cxn>
                <a:cxn ang="0">
                  <a:pos x="420" y="518"/>
                </a:cxn>
                <a:cxn ang="0">
                  <a:pos x="524" y="446"/>
                </a:cxn>
                <a:cxn ang="0">
                  <a:pos x="640" y="386"/>
                </a:cxn>
                <a:cxn ang="0">
                  <a:pos x="704" y="360"/>
                </a:cxn>
                <a:cxn ang="0">
                  <a:pos x="772" y="340"/>
                </a:cxn>
                <a:cxn ang="0">
                  <a:pos x="842" y="322"/>
                </a:cxn>
                <a:cxn ang="0">
                  <a:pos x="918" y="310"/>
                </a:cxn>
                <a:cxn ang="0">
                  <a:pos x="996" y="304"/>
                </a:cxn>
                <a:cxn ang="0">
                  <a:pos x="1078" y="302"/>
                </a:cxn>
                <a:cxn ang="0">
                  <a:pos x="1166" y="308"/>
                </a:cxn>
                <a:cxn ang="0">
                  <a:pos x="1256" y="318"/>
                </a:cxn>
                <a:cxn ang="0">
                  <a:pos x="1350" y="336"/>
                </a:cxn>
                <a:cxn ang="0">
                  <a:pos x="1446" y="358"/>
                </a:cxn>
                <a:cxn ang="0">
                  <a:pos x="1626" y="392"/>
                </a:cxn>
                <a:cxn ang="0">
                  <a:pos x="1794" y="416"/>
                </a:cxn>
                <a:cxn ang="0">
                  <a:pos x="1950" y="434"/>
                </a:cxn>
                <a:cxn ang="0">
                  <a:pos x="2098" y="444"/>
                </a:cxn>
                <a:cxn ang="0">
                  <a:pos x="2234" y="444"/>
                </a:cxn>
                <a:cxn ang="0">
                  <a:pos x="2364" y="438"/>
                </a:cxn>
                <a:cxn ang="0">
                  <a:pos x="2484" y="422"/>
                </a:cxn>
                <a:cxn ang="0">
                  <a:pos x="2598" y="400"/>
                </a:cxn>
                <a:cxn ang="0">
                  <a:pos x="2706" y="370"/>
                </a:cxn>
                <a:cxn ang="0">
                  <a:pos x="2810" y="332"/>
                </a:cxn>
                <a:cxn ang="0">
                  <a:pos x="2910" y="288"/>
                </a:cxn>
                <a:cxn ang="0">
                  <a:pos x="3004" y="236"/>
                </a:cxn>
                <a:cxn ang="0">
                  <a:pos x="3098" y="176"/>
                </a:cxn>
                <a:cxn ang="0">
                  <a:pos x="3190" y="112"/>
                </a:cxn>
                <a:cxn ang="0">
                  <a:pos x="3282" y="38"/>
                </a:cxn>
              </a:cxnLst>
              <a:rect l="0" t="0" r="r" b="b"/>
              <a:pathLst>
                <a:path w="3326" h="1110">
                  <a:moveTo>
                    <a:pt x="0" y="1110"/>
                  </a:moveTo>
                  <a:lnTo>
                    <a:pt x="0" y="1110"/>
                  </a:lnTo>
                  <a:lnTo>
                    <a:pt x="16" y="1068"/>
                  </a:lnTo>
                  <a:lnTo>
                    <a:pt x="36" y="1020"/>
                  </a:lnTo>
                  <a:lnTo>
                    <a:pt x="66" y="958"/>
                  </a:lnTo>
                  <a:lnTo>
                    <a:pt x="84" y="922"/>
                  </a:lnTo>
                  <a:lnTo>
                    <a:pt x="106" y="886"/>
                  </a:lnTo>
                  <a:lnTo>
                    <a:pt x="130" y="846"/>
                  </a:lnTo>
                  <a:lnTo>
                    <a:pt x="156" y="806"/>
                  </a:lnTo>
                  <a:lnTo>
                    <a:pt x="184" y="764"/>
                  </a:lnTo>
                  <a:lnTo>
                    <a:pt x="216" y="722"/>
                  </a:lnTo>
                  <a:lnTo>
                    <a:pt x="250" y="680"/>
                  </a:lnTo>
                  <a:lnTo>
                    <a:pt x="288" y="638"/>
                  </a:lnTo>
                  <a:lnTo>
                    <a:pt x="330" y="596"/>
                  </a:lnTo>
                  <a:lnTo>
                    <a:pt x="372" y="556"/>
                  </a:lnTo>
                  <a:lnTo>
                    <a:pt x="420" y="518"/>
                  </a:lnTo>
                  <a:lnTo>
                    <a:pt x="470" y="480"/>
                  </a:lnTo>
                  <a:lnTo>
                    <a:pt x="524" y="446"/>
                  </a:lnTo>
                  <a:lnTo>
                    <a:pt x="580" y="414"/>
                  </a:lnTo>
                  <a:lnTo>
                    <a:pt x="640" y="386"/>
                  </a:lnTo>
                  <a:lnTo>
                    <a:pt x="672" y="372"/>
                  </a:lnTo>
                  <a:lnTo>
                    <a:pt x="704" y="360"/>
                  </a:lnTo>
                  <a:lnTo>
                    <a:pt x="738" y="350"/>
                  </a:lnTo>
                  <a:lnTo>
                    <a:pt x="772" y="340"/>
                  </a:lnTo>
                  <a:lnTo>
                    <a:pt x="806" y="330"/>
                  </a:lnTo>
                  <a:lnTo>
                    <a:pt x="842" y="322"/>
                  </a:lnTo>
                  <a:lnTo>
                    <a:pt x="880" y="316"/>
                  </a:lnTo>
                  <a:lnTo>
                    <a:pt x="918" y="310"/>
                  </a:lnTo>
                  <a:lnTo>
                    <a:pt x="956" y="306"/>
                  </a:lnTo>
                  <a:lnTo>
                    <a:pt x="996" y="304"/>
                  </a:lnTo>
                  <a:lnTo>
                    <a:pt x="1036" y="302"/>
                  </a:lnTo>
                  <a:lnTo>
                    <a:pt x="1078" y="302"/>
                  </a:lnTo>
                  <a:lnTo>
                    <a:pt x="1122" y="304"/>
                  </a:lnTo>
                  <a:lnTo>
                    <a:pt x="1166" y="308"/>
                  </a:lnTo>
                  <a:lnTo>
                    <a:pt x="1210" y="312"/>
                  </a:lnTo>
                  <a:lnTo>
                    <a:pt x="1256" y="318"/>
                  </a:lnTo>
                  <a:lnTo>
                    <a:pt x="1302" y="326"/>
                  </a:lnTo>
                  <a:lnTo>
                    <a:pt x="1350" y="336"/>
                  </a:lnTo>
                  <a:lnTo>
                    <a:pt x="1350" y="336"/>
                  </a:lnTo>
                  <a:lnTo>
                    <a:pt x="1446" y="358"/>
                  </a:lnTo>
                  <a:lnTo>
                    <a:pt x="1536" y="376"/>
                  </a:lnTo>
                  <a:lnTo>
                    <a:pt x="1626" y="392"/>
                  </a:lnTo>
                  <a:lnTo>
                    <a:pt x="1712" y="406"/>
                  </a:lnTo>
                  <a:lnTo>
                    <a:pt x="1794" y="416"/>
                  </a:lnTo>
                  <a:lnTo>
                    <a:pt x="1874" y="426"/>
                  </a:lnTo>
                  <a:lnTo>
                    <a:pt x="1950" y="434"/>
                  </a:lnTo>
                  <a:lnTo>
                    <a:pt x="2026" y="440"/>
                  </a:lnTo>
                  <a:lnTo>
                    <a:pt x="2098" y="444"/>
                  </a:lnTo>
                  <a:lnTo>
                    <a:pt x="2168" y="444"/>
                  </a:lnTo>
                  <a:lnTo>
                    <a:pt x="2234" y="444"/>
                  </a:lnTo>
                  <a:lnTo>
                    <a:pt x="2300" y="442"/>
                  </a:lnTo>
                  <a:lnTo>
                    <a:pt x="2364" y="438"/>
                  </a:lnTo>
                  <a:lnTo>
                    <a:pt x="2424" y="430"/>
                  </a:lnTo>
                  <a:lnTo>
                    <a:pt x="2484" y="422"/>
                  </a:lnTo>
                  <a:lnTo>
                    <a:pt x="2542" y="412"/>
                  </a:lnTo>
                  <a:lnTo>
                    <a:pt x="2598" y="400"/>
                  </a:lnTo>
                  <a:lnTo>
                    <a:pt x="2654" y="386"/>
                  </a:lnTo>
                  <a:lnTo>
                    <a:pt x="2706" y="370"/>
                  </a:lnTo>
                  <a:lnTo>
                    <a:pt x="2760" y="352"/>
                  </a:lnTo>
                  <a:lnTo>
                    <a:pt x="2810" y="332"/>
                  </a:lnTo>
                  <a:lnTo>
                    <a:pt x="2860" y="310"/>
                  </a:lnTo>
                  <a:lnTo>
                    <a:pt x="2910" y="288"/>
                  </a:lnTo>
                  <a:lnTo>
                    <a:pt x="2958" y="262"/>
                  </a:lnTo>
                  <a:lnTo>
                    <a:pt x="3004" y="236"/>
                  </a:lnTo>
                  <a:lnTo>
                    <a:pt x="3052" y="206"/>
                  </a:lnTo>
                  <a:lnTo>
                    <a:pt x="3098" y="176"/>
                  </a:lnTo>
                  <a:lnTo>
                    <a:pt x="3144" y="144"/>
                  </a:lnTo>
                  <a:lnTo>
                    <a:pt x="3190" y="112"/>
                  </a:lnTo>
                  <a:lnTo>
                    <a:pt x="3236" y="76"/>
                  </a:lnTo>
                  <a:lnTo>
                    <a:pt x="3282" y="38"/>
                  </a:lnTo>
                  <a:lnTo>
                    <a:pt x="332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059" y="2414"/>
              <a:ext cx="1808" cy="68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32" y="1156"/>
                </a:cxn>
                <a:cxn ang="0">
                  <a:pos x="78" y="1056"/>
                </a:cxn>
                <a:cxn ang="0">
                  <a:pos x="120" y="978"/>
                </a:cxn>
                <a:cxn ang="0">
                  <a:pos x="174" y="894"/>
                </a:cxn>
                <a:cxn ang="0">
                  <a:pos x="238" y="806"/>
                </a:cxn>
                <a:cxn ang="0">
                  <a:pos x="314" y="720"/>
                </a:cxn>
                <a:cxn ang="0">
                  <a:pos x="402" y="636"/>
                </a:cxn>
                <a:cxn ang="0">
                  <a:pos x="504" y="560"/>
                </a:cxn>
                <a:cxn ang="0">
                  <a:pos x="620" y="494"/>
                </a:cxn>
                <a:cxn ang="0">
                  <a:pos x="682" y="468"/>
                </a:cxn>
                <a:cxn ang="0">
                  <a:pos x="750" y="444"/>
                </a:cxn>
                <a:cxn ang="0">
                  <a:pos x="820" y="424"/>
                </a:cxn>
                <a:cxn ang="0">
                  <a:pos x="894" y="408"/>
                </a:cxn>
                <a:cxn ang="0">
                  <a:pos x="974" y="398"/>
                </a:cxn>
                <a:cxn ang="0">
                  <a:pos x="1056" y="394"/>
                </a:cxn>
                <a:cxn ang="0">
                  <a:pos x="1142" y="396"/>
                </a:cxn>
                <a:cxn ang="0">
                  <a:pos x="1234" y="402"/>
                </a:cxn>
                <a:cxn ang="0">
                  <a:pos x="1328" y="418"/>
                </a:cxn>
                <a:cxn ang="0">
                  <a:pos x="1424" y="434"/>
                </a:cxn>
                <a:cxn ang="0">
                  <a:pos x="1606" y="462"/>
                </a:cxn>
                <a:cxn ang="0">
                  <a:pos x="1776" y="480"/>
                </a:cxn>
                <a:cxn ang="0">
                  <a:pos x="1934" y="492"/>
                </a:cxn>
                <a:cxn ang="0">
                  <a:pos x="2082" y="494"/>
                </a:cxn>
                <a:cxn ang="0">
                  <a:pos x="2218" y="490"/>
                </a:cxn>
                <a:cxn ang="0">
                  <a:pos x="2348" y="478"/>
                </a:cxn>
                <a:cxn ang="0">
                  <a:pos x="2468" y="458"/>
                </a:cxn>
                <a:cxn ang="0">
                  <a:pos x="2582" y="432"/>
                </a:cxn>
                <a:cxn ang="0">
                  <a:pos x="2690" y="396"/>
                </a:cxn>
                <a:cxn ang="0">
                  <a:pos x="2792" y="354"/>
                </a:cxn>
                <a:cxn ang="0">
                  <a:pos x="2890" y="306"/>
                </a:cxn>
                <a:cxn ang="0">
                  <a:pos x="2984" y="250"/>
                </a:cxn>
                <a:cxn ang="0">
                  <a:pos x="3076" y="186"/>
                </a:cxn>
                <a:cxn ang="0">
                  <a:pos x="3166" y="118"/>
                </a:cxn>
                <a:cxn ang="0">
                  <a:pos x="3256" y="42"/>
                </a:cxn>
              </a:cxnLst>
              <a:rect l="0" t="0" r="r" b="b"/>
              <a:pathLst>
                <a:path w="3300" h="1250">
                  <a:moveTo>
                    <a:pt x="0" y="1250"/>
                  </a:moveTo>
                  <a:lnTo>
                    <a:pt x="0" y="1250"/>
                  </a:lnTo>
                  <a:lnTo>
                    <a:pt x="14" y="1206"/>
                  </a:lnTo>
                  <a:lnTo>
                    <a:pt x="32" y="1156"/>
                  </a:lnTo>
                  <a:lnTo>
                    <a:pt x="60" y="1094"/>
                  </a:lnTo>
                  <a:lnTo>
                    <a:pt x="78" y="1056"/>
                  </a:lnTo>
                  <a:lnTo>
                    <a:pt x="98" y="1018"/>
                  </a:lnTo>
                  <a:lnTo>
                    <a:pt x="120" y="978"/>
                  </a:lnTo>
                  <a:lnTo>
                    <a:pt x="146" y="936"/>
                  </a:lnTo>
                  <a:lnTo>
                    <a:pt x="174" y="894"/>
                  </a:lnTo>
                  <a:lnTo>
                    <a:pt x="204" y="850"/>
                  </a:lnTo>
                  <a:lnTo>
                    <a:pt x="238" y="806"/>
                  </a:lnTo>
                  <a:lnTo>
                    <a:pt x="274" y="762"/>
                  </a:lnTo>
                  <a:lnTo>
                    <a:pt x="314" y="720"/>
                  </a:lnTo>
                  <a:lnTo>
                    <a:pt x="356" y="676"/>
                  </a:lnTo>
                  <a:lnTo>
                    <a:pt x="402" y="636"/>
                  </a:lnTo>
                  <a:lnTo>
                    <a:pt x="450" y="598"/>
                  </a:lnTo>
                  <a:lnTo>
                    <a:pt x="504" y="560"/>
                  </a:lnTo>
                  <a:lnTo>
                    <a:pt x="560" y="526"/>
                  </a:lnTo>
                  <a:lnTo>
                    <a:pt x="620" y="494"/>
                  </a:lnTo>
                  <a:lnTo>
                    <a:pt x="650" y="480"/>
                  </a:lnTo>
                  <a:lnTo>
                    <a:pt x="682" y="468"/>
                  </a:lnTo>
                  <a:lnTo>
                    <a:pt x="716" y="454"/>
                  </a:lnTo>
                  <a:lnTo>
                    <a:pt x="750" y="444"/>
                  </a:lnTo>
                  <a:lnTo>
                    <a:pt x="784" y="432"/>
                  </a:lnTo>
                  <a:lnTo>
                    <a:pt x="820" y="424"/>
                  </a:lnTo>
                  <a:lnTo>
                    <a:pt x="856" y="416"/>
                  </a:lnTo>
                  <a:lnTo>
                    <a:pt x="894" y="408"/>
                  </a:lnTo>
                  <a:lnTo>
                    <a:pt x="934" y="402"/>
                  </a:lnTo>
                  <a:lnTo>
                    <a:pt x="974" y="398"/>
                  </a:lnTo>
                  <a:lnTo>
                    <a:pt x="1014" y="396"/>
                  </a:lnTo>
                  <a:lnTo>
                    <a:pt x="1056" y="394"/>
                  </a:lnTo>
                  <a:lnTo>
                    <a:pt x="1098" y="394"/>
                  </a:lnTo>
                  <a:lnTo>
                    <a:pt x="1142" y="396"/>
                  </a:lnTo>
                  <a:lnTo>
                    <a:pt x="1188" y="398"/>
                  </a:lnTo>
                  <a:lnTo>
                    <a:pt x="1234" y="402"/>
                  </a:lnTo>
                  <a:lnTo>
                    <a:pt x="1280" y="410"/>
                  </a:lnTo>
                  <a:lnTo>
                    <a:pt x="1328" y="418"/>
                  </a:lnTo>
                  <a:lnTo>
                    <a:pt x="1328" y="418"/>
                  </a:lnTo>
                  <a:lnTo>
                    <a:pt x="1424" y="434"/>
                  </a:lnTo>
                  <a:lnTo>
                    <a:pt x="1518" y="448"/>
                  </a:lnTo>
                  <a:lnTo>
                    <a:pt x="1606" y="462"/>
                  </a:lnTo>
                  <a:lnTo>
                    <a:pt x="1692" y="472"/>
                  </a:lnTo>
                  <a:lnTo>
                    <a:pt x="1776" y="480"/>
                  </a:lnTo>
                  <a:lnTo>
                    <a:pt x="1856" y="488"/>
                  </a:lnTo>
                  <a:lnTo>
                    <a:pt x="1934" y="492"/>
                  </a:lnTo>
                  <a:lnTo>
                    <a:pt x="2008" y="494"/>
                  </a:lnTo>
                  <a:lnTo>
                    <a:pt x="2082" y="494"/>
                  </a:lnTo>
                  <a:lnTo>
                    <a:pt x="2152" y="494"/>
                  </a:lnTo>
                  <a:lnTo>
                    <a:pt x="2218" y="490"/>
                  </a:lnTo>
                  <a:lnTo>
                    <a:pt x="2284" y="486"/>
                  </a:lnTo>
                  <a:lnTo>
                    <a:pt x="2348" y="478"/>
                  </a:lnTo>
                  <a:lnTo>
                    <a:pt x="2410" y="470"/>
                  </a:lnTo>
                  <a:lnTo>
                    <a:pt x="2468" y="458"/>
                  </a:lnTo>
                  <a:lnTo>
                    <a:pt x="2526" y="446"/>
                  </a:lnTo>
                  <a:lnTo>
                    <a:pt x="2582" y="432"/>
                  </a:lnTo>
                  <a:lnTo>
                    <a:pt x="2636" y="414"/>
                  </a:lnTo>
                  <a:lnTo>
                    <a:pt x="2690" y="396"/>
                  </a:lnTo>
                  <a:lnTo>
                    <a:pt x="2742" y="376"/>
                  </a:lnTo>
                  <a:lnTo>
                    <a:pt x="2792" y="354"/>
                  </a:lnTo>
                  <a:lnTo>
                    <a:pt x="2842" y="330"/>
                  </a:lnTo>
                  <a:lnTo>
                    <a:pt x="2890" y="306"/>
                  </a:lnTo>
                  <a:lnTo>
                    <a:pt x="2938" y="278"/>
                  </a:lnTo>
                  <a:lnTo>
                    <a:pt x="2984" y="250"/>
                  </a:lnTo>
                  <a:lnTo>
                    <a:pt x="3030" y="220"/>
                  </a:lnTo>
                  <a:lnTo>
                    <a:pt x="3076" y="186"/>
                  </a:lnTo>
                  <a:lnTo>
                    <a:pt x="3122" y="152"/>
                  </a:lnTo>
                  <a:lnTo>
                    <a:pt x="3166" y="118"/>
                  </a:lnTo>
                  <a:lnTo>
                    <a:pt x="3210" y="80"/>
                  </a:lnTo>
                  <a:lnTo>
                    <a:pt x="3256" y="42"/>
                  </a:lnTo>
                  <a:lnTo>
                    <a:pt x="330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078" y="2375"/>
              <a:ext cx="1791" cy="760"/>
            </a:xfrm>
            <a:custGeom>
              <a:avLst/>
              <a:gdLst/>
              <a:ahLst/>
              <a:cxnLst>
                <a:cxn ang="0">
                  <a:pos x="0" y="1388"/>
                </a:cxn>
                <a:cxn ang="0">
                  <a:pos x="32" y="1294"/>
                </a:cxn>
                <a:cxn ang="0">
                  <a:pos x="74" y="1192"/>
                </a:cxn>
                <a:cxn ang="0">
                  <a:pos x="114" y="1110"/>
                </a:cxn>
                <a:cxn ang="0">
                  <a:pos x="164" y="1024"/>
                </a:cxn>
                <a:cxn ang="0">
                  <a:pos x="226" y="932"/>
                </a:cxn>
                <a:cxn ang="0">
                  <a:pos x="300" y="842"/>
                </a:cxn>
                <a:cxn ang="0">
                  <a:pos x="386" y="756"/>
                </a:cxn>
                <a:cxn ang="0">
                  <a:pos x="486" y="674"/>
                </a:cxn>
                <a:cxn ang="0">
                  <a:pos x="598" y="604"/>
                </a:cxn>
                <a:cxn ang="0">
                  <a:pos x="662" y="574"/>
                </a:cxn>
                <a:cxn ang="0">
                  <a:pos x="728" y="546"/>
                </a:cxn>
                <a:cxn ang="0">
                  <a:pos x="798" y="524"/>
                </a:cxn>
                <a:cxn ang="0">
                  <a:pos x="872" y="506"/>
                </a:cxn>
                <a:cxn ang="0">
                  <a:pos x="950" y="494"/>
                </a:cxn>
                <a:cxn ang="0">
                  <a:pos x="1034" y="486"/>
                </a:cxn>
                <a:cxn ang="0">
                  <a:pos x="1120" y="484"/>
                </a:cxn>
                <a:cxn ang="0">
                  <a:pos x="1212" y="488"/>
                </a:cxn>
                <a:cxn ang="0">
                  <a:pos x="1308" y="498"/>
                </a:cxn>
                <a:cxn ang="0">
                  <a:pos x="1404" y="510"/>
                </a:cxn>
                <a:cxn ang="0">
                  <a:pos x="1588" y="532"/>
                </a:cxn>
                <a:cxn ang="0">
                  <a:pos x="1758" y="544"/>
                </a:cxn>
                <a:cxn ang="0">
                  <a:pos x="1916" y="548"/>
                </a:cxn>
                <a:cxn ang="0">
                  <a:pos x="2064" y="546"/>
                </a:cxn>
                <a:cxn ang="0">
                  <a:pos x="2202" y="536"/>
                </a:cxn>
                <a:cxn ang="0">
                  <a:pos x="2332" y="518"/>
                </a:cxn>
                <a:cxn ang="0">
                  <a:pos x="2452" y="494"/>
                </a:cxn>
                <a:cxn ang="0">
                  <a:pos x="2564" y="462"/>
                </a:cxn>
                <a:cxn ang="0">
                  <a:pos x="2672" y="424"/>
                </a:cxn>
                <a:cxn ang="0">
                  <a:pos x="2772" y="376"/>
                </a:cxn>
                <a:cxn ang="0">
                  <a:pos x="2870" y="324"/>
                </a:cxn>
                <a:cxn ang="0">
                  <a:pos x="2962" y="264"/>
                </a:cxn>
                <a:cxn ang="0">
                  <a:pos x="3052" y="196"/>
                </a:cxn>
                <a:cxn ang="0">
                  <a:pos x="3140" y="124"/>
                </a:cxn>
                <a:cxn ang="0">
                  <a:pos x="3228" y="42"/>
                </a:cxn>
              </a:cxnLst>
              <a:rect l="0" t="0" r="r" b="b"/>
              <a:pathLst>
                <a:path w="3270" h="1388">
                  <a:moveTo>
                    <a:pt x="0" y="1388"/>
                  </a:moveTo>
                  <a:lnTo>
                    <a:pt x="0" y="1388"/>
                  </a:lnTo>
                  <a:lnTo>
                    <a:pt x="14" y="1344"/>
                  </a:lnTo>
                  <a:lnTo>
                    <a:pt x="32" y="1294"/>
                  </a:lnTo>
                  <a:lnTo>
                    <a:pt x="58" y="1228"/>
                  </a:lnTo>
                  <a:lnTo>
                    <a:pt x="74" y="1192"/>
                  </a:lnTo>
                  <a:lnTo>
                    <a:pt x="92" y="1152"/>
                  </a:lnTo>
                  <a:lnTo>
                    <a:pt x="114" y="1110"/>
                  </a:lnTo>
                  <a:lnTo>
                    <a:pt x="138" y="1068"/>
                  </a:lnTo>
                  <a:lnTo>
                    <a:pt x="164" y="1024"/>
                  </a:lnTo>
                  <a:lnTo>
                    <a:pt x="194" y="978"/>
                  </a:lnTo>
                  <a:lnTo>
                    <a:pt x="226" y="932"/>
                  </a:lnTo>
                  <a:lnTo>
                    <a:pt x="262" y="888"/>
                  </a:lnTo>
                  <a:lnTo>
                    <a:pt x="300" y="842"/>
                  </a:lnTo>
                  <a:lnTo>
                    <a:pt x="340" y="798"/>
                  </a:lnTo>
                  <a:lnTo>
                    <a:pt x="386" y="756"/>
                  </a:lnTo>
                  <a:lnTo>
                    <a:pt x="434" y="714"/>
                  </a:lnTo>
                  <a:lnTo>
                    <a:pt x="486" y="674"/>
                  </a:lnTo>
                  <a:lnTo>
                    <a:pt x="540" y="638"/>
                  </a:lnTo>
                  <a:lnTo>
                    <a:pt x="598" y="604"/>
                  </a:lnTo>
                  <a:lnTo>
                    <a:pt x="630" y="588"/>
                  </a:lnTo>
                  <a:lnTo>
                    <a:pt x="662" y="574"/>
                  </a:lnTo>
                  <a:lnTo>
                    <a:pt x="694" y="560"/>
                  </a:lnTo>
                  <a:lnTo>
                    <a:pt x="728" y="546"/>
                  </a:lnTo>
                  <a:lnTo>
                    <a:pt x="762" y="536"/>
                  </a:lnTo>
                  <a:lnTo>
                    <a:pt x="798" y="524"/>
                  </a:lnTo>
                  <a:lnTo>
                    <a:pt x="834" y="514"/>
                  </a:lnTo>
                  <a:lnTo>
                    <a:pt x="872" y="506"/>
                  </a:lnTo>
                  <a:lnTo>
                    <a:pt x="912" y="498"/>
                  </a:lnTo>
                  <a:lnTo>
                    <a:pt x="950" y="494"/>
                  </a:lnTo>
                  <a:lnTo>
                    <a:pt x="992" y="488"/>
                  </a:lnTo>
                  <a:lnTo>
                    <a:pt x="1034" y="486"/>
                  </a:lnTo>
                  <a:lnTo>
                    <a:pt x="1076" y="484"/>
                  </a:lnTo>
                  <a:lnTo>
                    <a:pt x="1120" y="484"/>
                  </a:lnTo>
                  <a:lnTo>
                    <a:pt x="1166" y="484"/>
                  </a:lnTo>
                  <a:lnTo>
                    <a:pt x="1212" y="488"/>
                  </a:lnTo>
                  <a:lnTo>
                    <a:pt x="1260" y="492"/>
                  </a:lnTo>
                  <a:lnTo>
                    <a:pt x="1308" y="498"/>
                  </a:lnTo>
                  <a:lnTo>
                    <a:pt x="1308" y="498"/>
                  </a:lnTo>
                  <a:lnTo>
                    <a:pt x="1404" y="510"/>
                  </a:lnTo>
                  <a:lnTo>
                    <a:pt x="1498" y="522"/>
                  </a:lnTo>
                  <a:lnTo>
                    <a:pt x="1588" y="532"/>
                  </a:lnTo>
                  <a:lnTo>
                    <a:pt x="1674" y="538"/>
                  </a:lnTo>
                  <a:lnTo>
                    <a:pt x="1758" y="544"/>
                  </a:lnTo>
                  <a:lnTo>
                    <a:pt x="1838" y="548"/>
                  </a:lnTo>
                  <a:lnTo>
                    <a:pt x="1916" y="548"/>
                  </a:lnTo>
                  <a:lnTo>
                    <a:pt x="1992" y="548"/>
                  </a:lnTo>
                  <a:lnTo>
                    <a:pt x="2064" y="546"/>
                  </a:lnTo>
                  <a:lnTo>
                    <a:pt x="2134" y="542"/>
                  </a:lnTo>
                  <a:lnTo>
                    <a:pt x="2202" y="536"/>
                  </a:lnTo>
                  <a:lnTo>
                    <a:pt x="2268" y="528"/>
                  </a:lnTo>
                  <a:lnTo>
                    <a:pt x="2332" y="518"/>
                  </a:lnTo>
                  <a:lnTo>
                    <a:pt x="2392" y="508"/>
                  </a:lnTo>
                  <a:lnTo>
                    <a:pt x="2452" y="494"/>
                  </a:lnTo>
                  <a:lnTo>
                    <a:pt x="2510" y="478"/>
                  </a:lnTo>
                  <a:lnTo>
                    <a:pt x="2564" y="462"/>
                  </a:lnTo>
                  <a:lnTo>
                    <a:pt x="2618" y="444"/>
                  </a:lnTo>
                  <a:lnTo>
                    <a:pt x="2672" y="424"/>
                  </a:lnTo>
                  <a:lnTo>
                    <a:pt x="2722" y="400"/>
                  </a:lnTo>
                  <a:lnTo>
                    <a:pt x="2772" y="376"/>
                  </a:lnTo>
                  <a:lnTo>
                    <a:pt x="2822" y="352"/>
                  </a:lnTo>
                  <a:lnTo>
                    <a:pt x="2870" y="324"/>
                  </a:lnTo>
                  <a:lnTo>
                    <a:pt x="2916" y="294"/>
                  </a:lnTo>
                  <a:lnTo>
                    <a:pt x="2962" y="264"/>
                  </a:lnTo>
                  <a:lnTo>
                    <a:pt x="3008" y="232"/>
                  </a:lnTo>
                  <a:lnTo>
                    <a:pt x="3052" y="196"/>
                  </a:lnTo>
                  <a:lnTo>
                    <a:pt x="3096" y="160"/>
                  </a:lnTo>
                  <a:lnTo>
                    <a:pt x="3140" y="124"/>
                  </a:lnTo>
                  <a:lnTo>
                    <a:pt x="3184" y="84"/>
                  </a:lnTo>
                  <a:lnTo>
                    <a:pt x="3228" y="42"/>
                  </a:lnTo>
                  <a:lnTo>
                    <a:pt x="3270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3099" y="2333"/>
              <a:ext cx="1773" cy="837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28" y="1430"/>
                </a:cxn>
                <a:cxn ang="0">
                  <a:pos x="68" y="1326"/>
                </a:cxn>
                <a:cxn ang="0">
                  <a:pos x="106" y="1242"/>
                </a:cxn>
                <a:cxn ang="0">
                  <a:pos x="154" y="1152"/>
                </a:cxn>
                <a:cxn ang="0">
                  <a:pos x="212" y="1058"/>
                </a:cxn>
                <a:cxn ang="0">
                  <a:pos x="284" y="966"/>
                </a:cxn>
                <a:cxn ang="0">
                  <a:pos x="366" y="874"/>
                </a:cxn>
                <a:cxn ang="0">
                  <a:pos x="464" y="790"/>
                </a:cxn>
                <a:cxn ang="0">
                  <a:pos x="576" y="714"/>
                </a:cxn>
                <a:cxn ang="0">
                  <a:pos x="638" y="680"/>
                </a:cxn>
                <a:cxn ang="0">
                  <a:pos x="704" y="652"/>
                </a:cxn>
                <a:cxn ang="0">
                  <a:pos x="774" y="626"/>
                </a:cxn>
                <a:cxn ang="0">
                  <a:pos x="848" y="604"/>
                </a:cxn>
                <a:cxn ang="0">
                  <a:pos x="926" y="588"/>
                </a:cxn>
                <a:cxn ang="0">
                  <a:pos x="1008" y="576"/>
                </a:cxn>
                <a:cxn ang="0">
                  <a:pos x="1096" y="572"/>
                </a:cxn>
                <a:cxn ang="0">
                  <a:pos x="1188" y="572"/>
                </a:cxn>
                <a:cxn ang="0">
                  <a:pos x="1284" y="578"/>
                </a:cxn>
                <a:cxn ang="0">
                  <a:pos x="1380" y="588"/>
                </a:cxn>
                <a:cxn ang="0">
                  <a:pos x="1566" y="602"/>
                </a:cxn>
                <a:cxn ang="0">
                  <a:pos x="1736" y="608"/>
                </a:cxn>
                <a:cxn ang="0">
                  <a:pos x="1896" y="606"/>
                </a:cxn>
                <a:cxn ang="0">
                  <a:pos x="2044" y="598"/>
                </a:cxn>
                <a:cxn ang="0">
                  <a:pos x="2182" y="582"/>
                </a:cxn>
                <a:cxn ang="0">
                  <a:pos x="2310" y="560"/>
                </a:cxn>
                <a:cxn ang="0">
                  <a:pos x="2430" y="530"/>
                </a:cxn>
                <a:cxn ang="0">
                  <a:pos x="2542" y="492"/>
                </a:cxn>
                <a:cxn ang="0">
                  <a:pos x="2648" y="450"/>
                </a:cxn>
                <a:cxn ang="0">
                  <a:pos x="2748" y="398"/>
                </a:cxn>
                <a:cxn ang="0">
                  <a:pos x="2844" y="342"/>
                </a:cxn>
                <a:cxn ang="0">
                  <a:pos x="2934" y="278"/>
                </a:cxn>
                <a:cxn ang="0">
                  <a:pos x="3022" y="206"/>
                </a:cxn>
                <a:cxn ang="0">
                  <a:pos x="3108" y="130"/>
                </a:cxn>
                <a:cxn ang="0">
                  <a:pos x="3194" y="44"/>
                </a:cxn>
              </a:cxnLst>
              <a:rect l="0" t="0" r="r" b="b"/>
              <a:pathLst>
                <a:path w="3236" h="1528">
                  <a:moveTo>
                    <a:pt x="0" y="1528"/>
                  </a:moveTo>
                  <a:lnTo>
                    <a:pt x="0" y="1528"/>
                  </a:lnTo>
                  <a:lnTo>
                    <a:pt x="12" y="1482"/>
                  </a:lnTo>
                  <a:lnTo>
                    <a:pt x="28" y="1430"/>
                  </a:lnTo>
                  <a:lnTo>
                    <a:pt x="52" y="1364"/>
                  </a:lnTo>
                  <a:lnTo>
                    <a:pt x="68" y="1326"/>
                  </a:lnTo>
                  <a:lnTo>
                    <a:pt x="86" y="1286"/>
                  </a:lnTo>
                  <a:lnTo>
                    <a:pt x="106" y="1242"/>
                  </a:lnTo>
                  <a:lnTo>
                    <a:pt x="128" y="1198"/>
                  </a:lnTo>
                  <a:lnTo>
                    <a:pt x="154" y="1152"/>
                  </a:lnTo>
                  <a:lnTo>
                    <a:pt x="182" y="1106"/>
                  </a:lnTo>
                  <a:lnTo>
                    <a:pt x="212" y="1058"/>
                  </a:lnTo>
                  <a:lnTo>
                    <a:pt x="246" y="1012"/>
                  </a:lnTo>
                  <a:lnTo>
                    <a:pt x="284" y="966"/>
                  </a:lnTo>
                  <a:lnTo>
                    <a:pt x="324" y="918"/>
                  </a:lnTo>
                  <a:lnTo>
                    <a:pt x="366" y="874"/>
                  </a:lnTo>
                  <a:lnTo>
                    <a:pt x="414" y="830"/>
                  </a:lnTo>
                  <a:lnTo>
                    <a:pt x="464" y="790"/>
                  </a:lnTo>
                  <a:lnTo>
                    <a:pt x="518" y="750"/>
                  </a:lnTo>
                  <a:lnTo>
                    <a:pt x="576" y="714"/>
                  </a:lnTo>
                  <a:lnTo>
                    <a:pt x="606" y="696"/>
                  </a:lnTo>
                  <a:lnTo>
                    <a:pt x="638" y="680"/>
                  </a:lnTo>
                  <a:lnTo>
                    <a:pt x="670" y="666"/>
                  </a:lnTo>
                  <a:lnTo>
                    <a:pt x="704" y="652"/>
                  </a:lnTo>
                  <a:lnTo>
                    <a:pt x="738" y="638"/>
                  </a:lnTo>
                  <a:lnTo>
                    <a:pt x="774" y="626"/>
                  </a:lnTo>
                  <a:lnTo>
                    <a:pt x="810" y="614"/>
                  </a:lnTo>
                  <a:lnTo>
                    <a:pt x="848" y="604"/>
                  </a:lnTo>
                  <a:lnTo>
                    <a:pt x="886" y="596"/>
                  </a:lnTo>
                  <a:lnTo>
                    <a:pt x="926" y="588"/>
                  </a:lnTo>
                  <a:lnTo>
                    <a:pt x="966" y="582"/>
                  </a:lnTo>
                  <a:lnTo>
                    <a:pt x="1008" y="576"/>
                  </a:lnTo>
                  <a:lnTo>
                    <a:pt x="1052" y="574"/>
                  </a:lnTo>
                  <a:lnTo>
                    <a:pt x="1096" y="572"/>
                  </a:lnTo>
                  <a:lnTo>
                    <a:pt x="1140" y="570"/>
                  </a:lnTo>
                  <a:lnTo>
                    <a:pt x="1188" y="572"/>
                  </a:lnTo>
                  <a:lnTo>
                    <a:pt x="1234" y="574"/>
                  </a:lnTo>
                  <a:lnTo>
                    <a:pt x="1284" y="578"/>
                  </a:lnTo>
                  <a:lnTo>
                    <a:pt x="1284" y="578"/>
                  </a:lnTo>
                  <a:lnTo>
                    <a:pt x="1380" y="588"/>
                  </a:lnTo>
                  <a:lnTo>
                    <a:pt x="1474" y="596"/>
                  </a:lnTo>
                  <a:lnTo>
                    <a:pt x="1566" y="602"/>
                  </a:lnTo>
                  <a:lnTo>
                    <a:pt x="1652" y="606"/>
                  </a:lnTo>
                  <a:lnTo>
                    <a:pt x="1736" y="608"/>
                  </a:lnTo>
                  <a:lnTo>
                    <a:pt x="1818" y="608"/>
                  </a:lnTo>
                  <a:lnTo>
                    <a:pt x="1896" y="606"/>
                  </a:lnTo>
                  <a:lnTo>
                    <a:pt x="1970" y="602"/>
                  </a:lnTo>
                  <a:lnTo>
                    <a:pt x="2044" y="598"/>
                  </a:lnTo>
                  <a:lnTo>
                    <a:pt x="2114" y="590"/>
                  </a:lnTo>
                  <a:lnTo>
                    <a:pt x="2182" y="582"/>
                  </a:lnTo>
                  <a:lnTo>
                    <a:pt x="2246" y="572"/>
                  </a:lnTo>
                  <a:lnTo>
                    <a:pt x="2310" y="560"/>
                  </a:lnTo>
                  <a:lnTo>
                    <a:pt x="2370" y="546"/>
                  </a:lnTo>
                  <a:lnTo>
                    <a:pt x="2430" y="530"/>
                  </a:lnTo>
                  <a:lnTo>
                    <a:pt x="2486" y="512"/>
                  </a:lnTo>
                  <a:lnTo>
                    <a:pt x="2542" y="492"/>
                  </a:lnTo>
                  <a:lnTo>
                    <a:pt x="2596" y="472"/>
                  </a:lnTo>
                  <a:lnTo>
                    <a:pt x="2648" y="450"/>
                  </a:lnTo>
                  <a:lnTo>
                    <a:pt x="2698" y="424"/>
                  </a:lnTo>
                  <a:lnTo>
                    <a:pt x="2748" y="398"/>
                  </a:lnTo>
                  <a:lnTo>
                    <a:pt x="2796" y="372"/>
                  </a:lnTo>
                  <a:lnTo>
                    <a:pt x="2844" y="342"/>
                  </a:lnTo>
                  <a:lnTo>
                    <a:pt x="2890" y="310"/>
                  </a:lnTo>
                  <a:lnTo>
                    <a:pt x="2934" y="278"/>
                  </a:lnTo>
                  <a:lnTo>
                    <a:pt x="2980" y="242"/>
                  </a:lnTo>
                  <a:lnTo>
                    <a:pt x="3022" y="206"/>
                  </a:lnTo>
                  <a:lnTo>
                    <a:pt x="3066" y="168"/>
                  </a:lnTo>
                  <a:lnTo>
                    <a:pt x="3108" y="130"/>
                  </a:lnTo>
                  <a:lnTo>
                    <a:pt x="3152" y="88"/>
                  </a:lnTo>
                  <a:lnTo>
                    <a:pt x="3194" y="44"/>
                  </a:lnTo>
                  <a:lnTo>
                    <a:pt x="323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3121" y="2293"/>
              <a:ext cx="1751" cy="913"/>
            </a:xfrm>
            <a:custGeom>
              <a:avLst/>
              <a:gdLst/>
              <a:ahLst/>
              <a:cxnLst>
                <a:cxn ang="0">
                  <a:pos x="0" y="1666"/>
                </a:cxn>
                <a:cxn ang="0">
                  <a:pos x="26" y="1566"/>
                </a:cxn>
                <a:cxn ang="0">
                  <a:pos x="62" y="1460"/>
                </a:cxn>
                <a:cxn ang="0">
                  <a:pos x="98" y="1374"/>
                </a:cxn>
                <a:cxn ang="0">
                  <a:pos x="142" y="1282"/>
                </a:cxn>
                <a:cxn ang="0">
                  <a:pos x="198" y="1186"/>
                </a:cxn>
                <a:cxn ang="0">
                  <a:pos x="266" y="1088"/>
                </a:cxn>
                <a:cxn ang="0">
                  <a:pos x="348" y="994"/>
                </a:cxn>
                <a:cxn ang="0">
                  <a:pos x="442" y="904"/>
                </a:cxn>
                <a:cxn ang="0">
                  <a:pos x="552" y="824"/>
                </a:cxn>
                <a:cxn ang="0">
                  <a:pos x="614" y="788"/>
                </a:cxn>
                <a:cxn ang="0">
                  <a:pos x="678" y="756"/>
                </a:cxn>
                <a:cxn ang="0">
                  <a:pos x="748" y="726"/>
                </a:cxn>
                <a:cxn ang="0">
                  <a:pos x="822" y="702"/>
                </a:cxn>
                <a:cxn ang="0">
                  <a:pos x="900" y="684"/>
                </a:cxn>
                <a:cxn ang="0">
                  <a:pos x="982" y="668"/>
                </a:cxn>
                <a:cxn ang="0">
                  <a:pos x="1068" y="660"/>
                </a:cxn>
                <a:cxn ang="0">
                  <a:pos x="1160" y="656"/>
                </a:cxn>
                <a:cxn ang="0">
                  <a:pos x="1258" y="660"/>
                </a:cxn>
                <a:cxn ang="0">
                  <a:pos x="1356" y="666"/>
                </a:cxn>
                <a:cxn ang="0">
                  <a:pos x="1540" y="672"/>
                </a:cxn>
                <a:cxn ang="0">
                  <a:pos x="1712" y="670"/>
                </a:cxn>
                <a:cxn ang="0">
                  <a:pos x="1872" y="662"/>
                </a:cxn>
                <a:cxn ang="0">
                  <a:pos x="2020" y="648"/>
                </a:cxn>
                <a:cxn ang="0">
                  <a:pos x="2158" y="628"/>
                </a:cxn>
                <a:cxn ang="0">
                  <a:pos x="2286" y="600"/>
                </a:cxn>
                <a:cxn ang="0">
                  <a:pos x="2406" y="564"/>
                </a:cxn>
                <a:cxn ang="0">
                  <a:pos x="2516" y="524"/>
                </a:cxn>
                <a:cxn ang="0">
                  <a:pos x="2622" y="476"/>
                </a:cxn>
                <a:cxn ang="0">
                  <a:pos x="2720" y="420"/>
                </a:cxn>
                <a:cxn ang="0">
                  <a:pos x="2814" y="360"/>
                </a:cxn>
                <a:cxn ang="0">
                  <a:pos x="2904" y="290"/>
                </a:cxn>
                <a:cxn ang="0">
                  <a:pos x="2990" y="216"/>
                </a:cxn>
                <a:cxn ang="0">
                  <a:pos x="3074" y="134"/>
                </a:cxn>
                <a:cxn ang="0">
                  <a:pos x="3156" y="46"/>
                </a:cxn>
              </a:cxnLst>
              <a:rect l="0" t="0" r="r" b="b"/>
              <a:pathLst>
                <a:path w="3196" h="1666">
                  <a:moveTo>
                    <a:pt x="0" y="1666"/>
                  </a:moveTo>
                  <a:lnTo>
                    <a:pt x="0" y="1666"/>
                  </a:lnTo>
                  <a:lnTo>
                    <a:pt x="12" y="1620"/>
                  </a:lnTo>
                  <a:lnTo>
                    <a:pt x="26" y="1566"/>
                  </a:lnTo>
                  <a:lnTo>
                    <a:pt x="48" y="1498"/>
                  </a:lnTo>
                  <a:lnTo>
                    <a:pt x="62" y="1460"/>
                  </a:lnTo>
                  <a:lnTo>
                    <a:pt x="78" y="1418"/>
                  </a:lnTo>
                  <a:lnTo>
                    <a:pt x="98" y="1374"/>
                  </a:lnTo>
                  <a:lnTo>
                    <a:pt x="118" y="1328"/>
                  </a:lnTo>
                  <a:lnTo>
                    <a:pt x="142" y="1282"/>
                  </a:lnTo>
                  <a:lnTo>
                    <a:pt x="170" y="1234"/>
                  </a:lnTo>
                  <a:lnTo>
                    <a:pt x="198" y="1186"/>
                  </a:lnTo>
                  <a:lnTo>
                    <a:pt x="232" y="1136"/>
                  </a:lnTo>
                  <a:lnTo>
                    <a:pt x="266" y="1088"/>
                  </a:lnTo>
                  <a:lnTo>
                    <a:pt x="306" y="1040"/>
                  </a:lnTo>
                  <a:lnTo>
                    <a:pt x="348" y="994"/>
                  </a:lnTo>
                  <a:lnTo>
                    <a:pt x="394" y="948"/>
                  </a:lnTo>
                  <a:lnTo>
                    <a:pt x="442" y="904"/>
                  </a:lnTo>
                  <a:lnTo>
                    <a:pt x="496" y="862"/>
                  </a:lnTo>
                  <a:lnTo>
                    <a:pt x="552" y="824"/>
                  </a:lnTo>
                  <a:lnTo>
                    <a:pt x="582" y="806"/>
                  </a:lnTo>
                  <a:lnTo>
                    <a:pt x="614" y="788"/>
                  </a:lnTo>
                  <a:lnTo>
                    <a:pt x="646" y="772"/>
                  </a:lnTo>
                  <a:lnTo>
                    <a:pt x="678" y="756"/>
                  </a:lnTo>
                  <a:lnTo>
                    <a:pt x="712" y="740"/>
                  </a:lnTo>
                  <a:lnTo>
                    <a:pt x="748" y="726"/>
                  </a:lnTo>
                  <a:lnTo>
                    <a:pt x="784" y="714"/>
                  </a:lnTo>
                  <a:lnTo>
                    <a:pt x="822" y="702"/>
                  </a:lnTo>
                  <a:lnTo>
                    <a:pt x="860" y="692"/>
                  </a:lnTo>
                  <a:lnTo>
                    <a:pt x="900" y="684"/>
                  </a:lnTo>
                  <a:lnTo>
                    <a:pt x="940" y="676"/>
                  </a:lnTo>
                  <a:lnTo>
                    <a:pt x="982" y="668"/>
                  </a:lnTo>
                  <a:lnTo>
                    <a:pt x="1024" y="664"/>
                  </a:lnTo>
                  <a:lnTo>
                    <a:pt x="1068" y="660"/>
                  </a:lnTo>
                  <a:lnTo>
                    <a:pt x="1114" y="658"/>
                  </a:lnTo>
                  <a:lnTo>
                    <a:pt x="1160" y="656"/>
                  </a:lnTo>
                  <a:lnTo>
                    <a:pt x="1208" y="658"/>
                  </a:lnTo>
                  <a:lnTo>
                    <a:pt x="1258" y="660"/>
                  </a:lnTo>
                  <a:lnTo>
                    <a:pt x="1258" y="660"/>
                  </a:lnTo>
                  <a:lnTo>
                    <a:pt x="1356" y="666"/>
                  </a:lnTo>
                  <a:lnTo>
                    <a:pt x="1450" y="668"/>
                  </a:lnTo>
                  <a:lnTo>
                    <a:pt x="1540" y="672"/>
                  </a:lnTo>
                  <a:lnTo>
                    <a:pt x="1628" y="672"/>
                  </a:lnTo>
                  <a:lnTo>
                    <a:pt x="1712" y="670"/>
                  </a:lnTo>
                  <a:lnTo>
                    <a:pt x="1794" y="668"/>
                  </a:lnTo>
                  <a:lnTo>
                    <a:pt x="1872" y="662"/>
                  </a:lnTo>
                  <a:lnTo>
                    <a:pt x="1948" y="656"/>
                  </a:lnTo>
                  <a:lnTo>
                    <a:pt x="2020" y="648"/>
                  </a:lnTo>
                  <a:lnTo>
                    <a:pt x="2090" y="638"/>
                  </a:lnTo>
                  <a:lnTo>
                    <a:pt x="2158" y="628"/>
                  </a:lnTo>
                  <a:lnTo>
                    <a:pt x="2222" y="614"/>
                  </a:lnTo>
                  <a:lnTo>
                    <a:pt x="2286" y="600"/>
                  </a:lnTo>
                  <a:lnTo>
                    <a:pt x="2346" y="582"/>
                  </a:lnTo>
                  <a:lnTo>
                    <a:pt x="2406" y="564"/>
                  </a:lnTo>
                  <a:lnTo>
                    <a:pt x="2462" y="544"/>
                  </a:lnTo>
                  <a:lnTo>
                    <a:pt x="2516" y="524"/>
                  </a:lnTo>
                  <a:lnTo>
                    <a:pt x="2570" y="500"/>
                  </a:lnTo>
                  <a:lnTo>
                    <a:pt x="2622" y="476"/>
                  </a:lnTo>
                  <a:lnTo>
                    <a:pt x="2672" y="448"/>
                  </a:lnTo>
                  <a:lnTo>
                    <a:pt x="2720" y="420"/>
                  </a:lnTo>
                  <a:lnTo>
                    <a:pt x="2768" y="390"/>
                  </a:lnTo>
                  <a:lnTo>
                    <a:pt x="2814" y="360"/>
                  </a:lnTo>
                  <a:lnTo>
                    <a:pt x="2860" y="326"/>
                  </a:lnTo>
                  <a:lnTo>
                    <a:pt x="2904" y="290"/>
                  </a:lnTo>
                  <a:lnTo>
                    <a:pt x="2946" y="254"/>
                  </a:lnTo>
                  <a:lnTo>
                    <a:pt x="2990" y="216"/>
                  </a:lnTo>
                  <a:lnTo>
                    <a:pt x="3032" y="176"/>
                  </a:lnTo>
                  <a:lnTo>
                    <a:pt x="3074" y="134"/>
                  </a:lnTo>
                  <a:lnTo>
                    <a:pt x="3114" y="92"/>
                  </a:lnTo>
                  <a:lnTo>
                    <a:pt x="3156" y="46"/>
                  </a:lnTo>
                  <a:lnTo>
                    <a:pt x="319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3144" y="2253"/>
              <a:ext cx="1728" cy="987"/>
            </a:xfrm>
            <a:custGeom>
              <a:avLst/>
              <a:gdLst/>
              <a:ahLst/>
              <a:cxnLst>
                <a:cxn ang="0">
                  <a:pos x="0" y="1802"/>
                </a:cxn>
                <a:cxn ang="0">
                  <a:pos x="24" y="1702"/>
                </a:cxn>
                <a:cxn ang="0">
                  <a:pos x="56" y="1594"/>
                </a:cxn>
                <a:cxn ang="0">
                  <a:pos x="88" y="1506"/>
                </a:cxn>
                <a:cxn ang="0">
                  <a:pos x="132" y="1412"/>
                </a:cxn>
                <a:cxn ang="0">
                  <a:pos x="184" y="1312"/>
                </a:cxn>
                <a:cxn ang="0">
                  <a:pos x="250" y="1212"/>
                </a:cxn>
                <a:cxn ang="0">
                  <a:pos x="328" y="1112"/>
                </a:cxn>
                <a:cxn ang="0">
                  <a:pos x="422" y="1018"/>
                </a:cxn>
                <a:cxn ang="0">
                  <a:pos x="528" y="934"/>
                </a:cxn>
                <a:cxn ang="0">
                  <a:pos x="588" y="896"/>
                </a:cxn>
                <a:cxn ang="0">
                  <a:pos x="652" y="860"/>
                </a:cxn>
                <a:cxn ang="0">
                  <a:pos x="722" y="828"/>
                </a:cxn>
                <a:cxn ang="0">
                  <a:pos x="794" y="802"/>
                </a:cxn>
                <a:cxn ang="0">
                  <a:pos x="872" y="778"/>
                </a:cxn>
                <a:cxn ang="0">
                  <a:pos x="954" y="760"/>
                </a:cxn>
                <a:cxn ang="0">
                  <a:pos x="1042" y="748"/>
                </a:cxn>
                <a:cxn ang="0">
                  <a:pos x="1134" y="742"/>
                </a:cxn>
                <a:cxn ang="0">
                  <a:pos x="1230" y="740"/>
                </a:cxn>
                <a:cxn ang="0">
                  <a:pos x="1328" y="742"/>
                </a:cxn>
                <a:cxn ang="0">
                  <a:pos x="1514" y="740"/>
                </a:cxn>
                <a:cxn ang="0">
                  <a:pos x="1686" y="734"/>
                </a:cxn>
                <a:cxn ang="0">
                  <a:pos x="1846" y="720"/>
                </a:cxn>
                <a:cxn ang="0">
                  <a:pos x="1994" y="700"/>
                </a:cxn>
                <a:cxn ang="0">
                  <a:pos x="2132" y="672"/>
                </a:cxn>
                <a:cxn ang="0">
                  <a:pos x="2258" y="640"/>
                </a:cxn>
                <a:cxn ang="0">
                  <a:pos x="2378" y="600"/>
                </a:cxn>
                <a:cxn ang="0">
                  <a:pos x="2488" y="554"/>
                </a:cxn>
                <a:cxn ang="0">
                  <a:pos x="2592" y="502"/>
                </a:cxn>
                <a:cxn ang="0">
                  <a:pos x="2690" y="442"/>
                </a:cxn>
                <a:cxn ang="0">
                  <a:pos x="2782" y="376"/>
                </a:cxn>
                <a:cxn ang="0">
                  <a:pos x="2868" y="304"/>
                </a:cxn>
                <a:cxn ang="0">
                  <a:pos x="2952" y="226"/>
                </a:cxn>
                <a:cxn ang="0">
                  <a:pos x="3034" y="140"/>
                </a:cxn>
                <a:cxn ang="0">
                  <a:pos x="3114" y="48"/>
                </a:cxn>
              </a:cxnLst>
              <a:rect l="0" t="0" r="r" b="b"/>
              <a:pathLst>
                <a:path w="3154" h="1802">
                  <a:moveTo>
                    <a:pt x="0" y="1802"/>
                  </a:moveTo>
                  <a:lnTo>
                    <a:pt x="0" y="1802"/>
                  </a:lnTo>
                  <a:lnTo>
                    <a:pt x="10" y="1756"/>
                  </a:lnTo>
                  <a:lnTo>
                    <a:pt x="24" y="1702"/>
                  </a:lnTo>
                  <a:lnTo>
                    <a:pt x="44" y="1632"/>
                  </a:lnTo>
                  <a:lnTo>
                    <a:pt x="56" y="1594"/>
                  </a:lnTo>
                  <a:lnTo>
                    <a:pt x="72" y="1550"/>
                  </a:lnTo>
                  <a:lnTo>
                    <a:pt x="88" y="1506"/>
                  </a:lnTo>
                  <a:lnTo>
                    <a:pt x="108" y="1460"/>
                  </a:lnTo>
                  <a:lnTo>
                    <a:pt x="132" y="1412"/>
                  </a:lnTo>
                  <a:lnTo>
                    <a:pt x="156" y="1362"/>
                  </a:lnTo>
                  <a:lnTo>
                    <a:pt x="184" y="1312"/>
                  </a:lnTo>
                  <a:lnTo>
                    <a:pt x="216" y="1262"/>
                  </a:lnTo>
                  <a:lnTo>
                    <a:pt x="250" y="1212"/>
                  </a:lnTo>
                  <a:lnTo>
                    <a:pt x="288" y="1162"/>
                  </a:lnTo>
                  <a:lnTo>
                    <a:pt x="328" y="1112"/>
                  </a:lnTo>
                  <a:lnTo>
                    <a:pt x="374" y="1064"/>
                  </a:lnTo>
                  <a:lnTo>
                    <a:pt x="422" y="1018"/>
                  </a:lnTo>
                  <a:lnTo>
                    <a:pt x="472" y="974"/>
                  </a:lnTo>
                  <a:lnTo>
                    <a:pt x="528" y="934"/>
                  </a:lnTo>
                  <a:lnTo>
                    <a:pt x="558" y="914"/>
                  </a:lnTo>
                  <a:lnTo>
                    <a:pt x="588" y="896"/>
                  </a:lnTo>
                  <a:lnTo>
                    <a:pt x="620" y="878"/>
                  </a:lnTo>
                  <a:lnTo>
                    <a:pt x="652" y="860"/>
                  </a:lnTo>
                  <a:lnTo>
                    <a:pt x="686" y="844"/>
                  </a:lnTo>
                  <a:lnTo>
                    <a:pt x="722" y="828"/>
                  </a:lnTo>
                  <a:lnTo>
                    <a:pt x="758" y="814"/>
                  </a:lnTo>
                  <a:lnTo>
                    <a:pt x="794" y="802"/>
                  </a:lnTo>
                  <a:lnTo>
                    <a:pt x="832" y="790"/>
                  </a:lnTo>
                  <a:lnTo>
                    <a:pt x="872" y="778"/>
                  </a:lnTo>
                  <a:lnTo>
                    <a:pt x="912" y="768"/>
                  </a:lnTo>
                  <a:lnTo>
                    <a:pt x="954" y="760"/>
                  </a:lnTo>
                  <a:lnTo>
                    <a:pt x="996" y="754"/>
                  </a:lnTo>
                  <a:lnTo>
                    <a:pt x="1042" y="748"/>
                  </a:lnTo>
                  <a:lnTo>
                    <a:pt x="1086" y="744"/>
                  </a:lnTo>
                  <a:lnTo>
                    <a:pt x="1134" y="742"/>
                  </a:lnTo>
                  <a:lnTo>
                    <a:pt x="1182" y="740"/>
                  </a:lnTo>
                  <a:lnTo>
                    <a:pt x="1230" y="740"/>
                  </a:lnTo>
                  <a:lnTo>
                    <a:pt x="1230" y="740"/>
                  </a:lnTo>
                  <a:lnTo>
                    <a:pt x="1328" y="742"/>
                  </a:lnTo>
                  <a:lnTo>
                    <a:pt x="1424" y="742"/>
                  </a:lnTo>
                  <a:lnTo>
                    <a:pt x="1514" y="740"/>
                  </a:lnTo>
                  <a:lnTo>
                    <a:pt x="1602" y="738"/>
                  </a:lnTo>
                  <a:lnTo>
                    <a:pt x="1686" y="734"/>
                  </a:lnTo>
                  <a:lnTo>
                    <a:pt x="1768" y="728"/>
                  </a:lnTo>
                  <a:lnTo>
                    <a:pt x="1846" y="720"/>
                  </a:lnTo>
                  <a:lnTo>
                    <a:pt x="1922" y="710"/>
                  </a:lnTo>
                  <a:lnTo>
                    <a:pt x="1994" y="700"/>
                  </a:lnTo>
                  <a:lnTo>
                    <a:pt x="2064" y="686"/>
                  </a:lnTo>
                  <a:lnTo>
                    <a:pt x="2132" y="672"/>
                  </a:lnTo>
                  <a:lnTo>
                    <a:pt x="2196" y="656"/>
                  </a:lnTo>
                  <a:lnTo>
                    <a:pt x="2258" y="640"/>
                  </a:lnTo>
                  <a:lnTo>
                    <a:pt x="2320" y="620"/>
                  </a:lnTo>
                  <a:lnTo>
                    <a:pt x="2378" y="600"/>
                  </a:lnTo>
                  <a:lnTo>
                    <a:pt x="2434" y="578"/>
                  </a:lnTo>
                  <a:lnTo>
                    <a:pt x="2488" y="554"/>
                  </a:lnTo>
                  <a:lnTo>
                    <a:pt x="2540" y="528"/>
                  </a:lnTo>
                  <a:lnTo>
                    <a:pt x="2592" y="502"/>
                  </a:lnTo>
                  <a:lnTo>
                    <a:pt x="2642" y="472"/>
                  </a:lnTo>
                  <a:lnTo>
                    <a:pt x="2690" y="442"/>
                  </a:lnTo>
                  <a:lnTo>
                    <a:pt x="2736" y="410"/>
                  </a:lnTo>
                  <a:lnTo>
                    <a:pt x="2782" y="376"/>
                  </a:lnTo>
                  <a:lnTo>
                    <a:pt x="2826" y="342"/>
                  </a:lnTo>
                  <a:lnTo>
                    <a:pt x="2868" y="304"/>
                  </a:lnTo>
                  <a:lnTo>
                    <a:pt x="2912" y="266"/>
                  </a:lnTo>
                  <a:lnTo>
                    <a:pt x="2952" y="226"/>
                  </a:lnTo>
                  <a:lnTo>
                    <a:pt x="2994" y="184"/>
                  </a:lnTo>
                  <a:lnTo>
                    <a:pt x="3034" y="140"/>
                  </a:lnTo>
                  <a:lnTo>
                    <a:pt x="3074" y="96"/>
                  </a:lnTo>
                  <a:lnTo>
                    <a:pt x="3114" y="48"/>
                  </a:lnTo>
                  <a:lnTo>
                    <a:pt x="3154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169" y="2212"/>
              <a:ext cx="1702" cy="1062"/>
            </a:xfrm>
            <a:custGeom>
              <a:avLst/>
              <a:gdLst/>
              <a:ahLst/>
              <a:cxnLst>
                <a:cxn ang="0">
                  <a:pos x="0" y="1938"/>
                </a:cxn>
                <a:cxn ang="0">
                  <a:pos x="18" y="1838"/>
                </a:cxn>
                <a:cxn ang="0">
                  <a:pos x="48" y="1726"/>
                </a:cxn>
                <a:cxn ang="0">
                  <a:pos x="78" y="1638"/>
                </a:cxn>
                <a:cxn ang="0">
                  <a:pos x="118" y="1540"/>
                </a:cxn>
                <a:cxn ang="0">
                  <a:pos x="170" y="1438"/>
                </a:cxn>
                <a:cxn ang="0">
                  <a:pos x="232" y="1334"/>
                </a:cxn>
                <a:cxn ang="0">
                  <a:pos x="308" y="1232"/>
                </a:cxn>
                <a:cxn ang="0">
                  <a:pos x="396" y="1134"/>
                </a:cxn>
                <a:cxn ang="0">
                  <a:pos x="502" y="1044"/>
                </a:cxn>
                <a:cxn ang="0">
                  <a:pos x="562" y="1002"/>
                </a:cxn>
                <a:cxn ang="0">
                  <a:pos x="624" y="964"/>
                </a:cxn>
                <a:cxn ang="0">
                  <a:pos x="692" y="930"/>
                </a:cxn>
                <a:cxn ang="0">
                  <a:pos x="764" y="900"/>
                </a:cxn>
                <a:cxn ang="0">
                  <a:pos x="842" y="874"/>
                </a:cxn>
                <a:cxn ang="0">
                  <a:pos x="924" y="852"/>
                </a:cxn>
                <a:cxn ang="0">
                  <a:pos x="1010" y="836"/>
                </a:cxn>
                <a:cxn ang="0">
                  <a:pos x="1102" y="826"/>
                </a:cxn>
                <a:cxn ang="0">
                  <a:pos x="1200" y="822"/>
                </a:cxn>
                <a:cxn ang="0">
                  <a:pos x="1298" y="820"/>
                </a:cxn>
                <a:cxn ang="0">
                  <a:pos x="1484" y="810"/>
                </a:cxn>
                <a:cxn ang="0">
                  <a:pos x="1656" y="796"/>
                </a:cxn>
                <a:cxn ang="0">
                  <a:pos x="1816" y="776"/>
                </a:cxn>
                <a:cxn ang="0">
                  <a:pos x="1964" y="750"/>
                </a:cxn>
                <a:cxn ang="0">
                  <a:pos x="2100" y="718"/>
                </a:cxn>
                <a:cxn ang="0">
                  <a:pos x="2228" y="678"/>
                </a:cxn>
                <a:cxn ang="0">
                  <a:pos x="2346" y="634"/>
                </a:cxn>
                <a:cxn ang="0">
                  <a:pos x="2454" y="584"/>
                </a:cxn>
                <a:cxn ang="0">
                  <a:pos x="2556" y="526"/>
                </a:cxn>
                <a:cxn ang="0">
                  <a:pos x="2652" y="464"/>
                </a:cxn>
                <a:cxn ang="0">
                  <a:pos x="2742" y="394"/>
                </a:cxn>
                <a:cxn ang="0">
                  <a:pos x="2828" y="318"/>
                </a:cxn>
                <a:cxn ang="0">
                  <a:pos x="2910" y="236"/>
                </a:cxn>
                <a:cxn ang="0">
                  <a:pos x="2990" y="146"/>
                </a:cxn>
                <a:cxn ang="0">
                  <a:pos x="3066" y="50"/>
                </a:cxn>
              </a:cxnLst>
              <a:rect l="0" t="0" r="r" b="b"/>
              <a:pathLst>
                <a:path w="3106" h="1938">
                  <a:moveTo>
                    <a:pt x="0" y="1938"/>
                  </a:moveTo>
                  <a:lnTo>
                    <a:pt x="0" y="1938"/>
                  </a:lnTo>
                  <a:lnTo>
                    <a:pt x="8" y="1892"/>
                  </a:lnTo>
                  <a:lnTo>
                    <a:pt x="18" y="1838"/>
                  </a:lnTo>
                  <a:lnTo>
                    <a:pt x="36" y="1766"/>
                  </a:lnTo>
                  <a:lnTo>
                    <a:pt x="48" y="1726"/>
                  </a:lnTo>
                  <a:lnTo>
                    <a:pt x="62" y="1682"/>
                  </a:lnTo>
                  <a:lnTo>
                    <a:pt x="78" y="1638"/>
                  </a:lnTo>
                  <a:lnTo>
                    <a:pt x="98" y="1590"/>
                  </a:lnTo>
                  <a:lnTo>
                    <a:pt x="118" y="1540"/>
                  </a:lnTo>
                  <a:lnTo>
                    <a:pt x="142" y="1490"/>
                  </a:lnTo>
                  <a:lnTo>
                    <a:pt x="170" y="1438"/>
                  </a:lnTo>
                  <a:lnTo>
                    <a:pt x="198" y="1386"/>
                  </a:lnTo>
                  <a:lnTo>
                    <a:pt x="232" y="1334"/>
                  </a:lnTo>
                  <a:lnTo>
                    <a:pt x="268" y="1282"/>
                  </a:lnTo>
                  <a:lnTo>
                    <a:pt x="308" y="1232"/>
                  </a:lnTo>
                  <a:lnTo>
                    <a:pt x="350" y="1182"/>
                  </a:lnTo>
                  <a:lnTo>
                    <a:pt x="396" y="1134"/>
                  </a:lnTo>
                  <a:lnTo>
                    <a:pt x="448" y="1088"/>
                  </a:lnTo>
                  <a:lnTo>
                    <a:pt x="502" y="1044"/>
                  </a:lnTo>
                  <a:lnTo>
                    <a:pt x="532" y="1022"/>
                  </a:lnTo>
                  <a:lnTo>
                    <a:pt x="562" y="1002"/>
                  </a:lnTo>
                  <a:lnTo>
                    <a:pt x="592" y="984"/>
                  </a:lnTo>
                  <a:lnTo>
                    <a:pt x="624" y="964"/>
                  </a:lnTo>
                  <a:lnTo>
                    <a:pt x="658" y="948"/>
                  </a:lnTo>
                  <a:lnTo>
                    <a:pt x="692" y="930"/>
                  </a:lnTo>
                  <a:lnTo>
                    <a:pt x="728" y="914"/>
                  </a:lnTo>
                  <a:lnTo>
                    <a:pt x="764" y="900"/>
                  </a:lnTo>
                  <a:lnTo>
                    <a:pt x="802" y="886"/>
                  </a:lnTo>
                  <a:lnTo>
                    <a:pt x="842" y="874"/>
                  </a:lnTo>
                  <a:lnTo>
                    <a:pt x="882" y="862"/>
                  </a:lnTo>
                  <a:lnTo>
                    <a:pt x="924" y="852"/>
                  </a:lnTo>
                  <a:lnTo>
                    <a:pt x="966" y="844"/>
                  </a:lnTo>
                  <a:lnTo>
                    <a:pt x="1010" y="836"/>
                  </a:lnTo>
                  <a:lnTo>
                    <a:pt x="1056" y="830"/>
                  </a:lnTo>
                  <a:lnTo>
                    <a:pt x="1102" y="826"/>
                  </a:lnTo>
                  <a:lnTo>
                    <a:pt x="1150" y="824"/>
                  </a:lnTo>
                  <a:lnTo>
                    <a:pt x="1200" y="822"/>
                  </a:lnTo>
                  <a:lnTo>
                    <a:pt x="1200" y="822"/>
                  </a:lnTo>
                  <a:lnTo>
                    <a:pt x="1298" y="820"/>
                  </a:lnTo>
                  <a:lnTo>
                    <a:pt x="1392" y="816"/>
                  </a:lnTo>
                  <a:lnTo>
                    <a:pt x="1484" y="810"/>
                  </a:lnTo>
                  <a:lnTo>
                    <a:pt x="1572" y="804"/>
                  </a:lnTo>
                  <a:lnTo>
                    <a:pt x="1656" y="796"/>
                  </a:lnTo>
                  <a:lnTo>
                    <a:pt x="1738" y="786"/>
                  </a:lnTo>
                  <a:lnTo>
                    <a:pt x="1816" y="776"/>
                  </a:lnTo>
                  <a:lnTo>
                    <a:pt x="1892" y="764"/>
                  </a:lnTo>
                  <a:lnTo>
                    <a:pt x="1964" y="750"/>
                  </a:lnTo>
                  <a:lnTo>
                    <a:pt x="2034" y="734"/>
                  </a:lnTo>
                  <a:lnTo>
                    <a:pt x="2100" y="718"/>
                  </a:lnTo>
                  <a:lnTo>
                    <a:pt x="2166" y="698"/>
                  </a:lnTo>
                  <a:lnTo>
                    <a:pt x="2228" y="678"/>
                  </a:lnTo>
                  <a:lnTo>
                    <a:pt x="2288" y="658"/>
                  </a:lnTo>
                  <a:lnTo>
                    <a:pt x="2346" y="634"/>
                  </a:lnTo>
                  <a:lnTo>
                    <a:pt x="2400" y="610"/>
                  </a:lnTo>
                  <a:lnTo>
                    <a:pt x="2454" y="584"/>
                  </a:lnTo>
                  <a:lnTo>
                    <a:pt x="2506" y="556"/>
                  </a:lnTo>
                  <a:lnTo>
                    <a:pt x="2556" y="526"/>
                  </a:lnTo>
                  <a:lnTo>
                    <a:pt x="2606" y="496"/>
                  </a:lnTo>
                  <a:lnTo>
                    <a:pt x="2652" y="464"/>
                  </a:lnTo>
                  <a:lnTo>
                    <a:pt x="2698" y="430"/>
                  </a:lnTo>
                  <a:lnTo>
                    <a:pt x="2742" y="394"/>
                  </a:lnTo>
                  <a:lnTo>
                    <a:pt x="2786" y="356"/>
                  </a:lnTo>
                  <a:lnTo>
                    <a:pt x="2828" y="318"/>
                  </a:lnTo>
                  <a:lnTo>
                    <a:pt x="2870" y="278"/>
                  </a:lnTo>
                  <a:lnTo>
                    <a:pt x="2910" y="236"/>
                  </a:lnTo>
                  <a:lnTo>
                    <a:pt x="2950" y="192"/>
                  </a:lnTo>
                  <a:lnTo>
                    <a:pt x="2990" y="146"/>
                  </a:lnTo>
                  <a:lnTo>
                    <a:pt x="3028" y="98"/>
                  </a:lnTo>
                  <a:lnTo>
                    <a:pt x="3066" y="50"/>
                  </a:lnTo>
                  <a:lnTo>
                    <a:pt x="3106" y="0"/>
                  </a:lnTo>
                </a:path>
              </a:pathLst>
            </a:custGeom>
            <a:noFill/>
            <a:ln w="12700">
              <a:solidFill>
                <a:srgbClr val="C0C0C0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226" name="AutoShape 226"/>
          <p:cNvSpPr>
            <a:spLocks noChangeArrowheads="1"/>
          </p:cNvSpPr>
          <p:nvPr/>
        </p:nvSpPr>
        <p:spPr bwMode="auto">
          <a:xfrm>
            <a:off x="6156325" y="4365625"/>
            <a:ext cx="3384550" cy="9350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pic>
        <p:nvPicPr>
          <p:cNvPr id="227" name="Picture 227" descr="영문간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420938"/>
            <a:ext cx="352901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Freeform 228"/>
          <p:cNvSpPr>
            <a:spLocks/>
          </p:cNvSpPr>
          <p:nvPr/>
        </p:nvSpPr>
        <p:spPr bwMode="auto">
          <a:xfrm>
            <a:off x="0" y="1887538"/>
            <a:ext cx="9144000" cy="981075"/>
          </a:xfrm>
          <a:custGeom>
            <a:avLst/>
            <a:gdLst/>
            <a:ahLst/>
            <a:cxnLst>
              <a:cxn ang="0">
                <a:pos x="0" y="420"/>
              </a:cxn>
              <a:cxn ang="0">
                <a:pos x="84" y="420"/>
              </a:cxn>
              <a:cxn ang="0">
                <a:pos x="84" y="324"/>
              </a:cxn>
              <a:cxn ang="0">
                <a:pos x="210" y="324"/>
              </a:cxn>
              <a:cxn ang="0">
                <a:pos x="210" y="270"/>
              </a:cxn>
              <a:cxn ang="0">
                <a:pos x="774" y="270"/>
              </a:cxn>
              <a:cxn ang="0">
                <a:pos x="774" y="156"/>
              </a:cxn>
              <a:cxn ang="0">
                <a:pos x="1002" y="156"/>
              </a:cxn>
              <a:cxn ang="0">
                <a:pos x="1002" y="48"/>
              </a:cxn>
              <a:cxn ang="0">
                <a:pos x="2502" y="48"/>
              </a:cxn>
              <a:cxn ang="0">
                <a:pos x="2502" y="0"/>
              </a:cxn>
              <a:cxn ang="0">
                <a:pos x="4026" y="0"/>
              </a:cxn>
              <a:cxn ang="0">
                <a:pos x="4026" y="54"/>
              </a:cxn>
              <a:cxn ang="0">
                <a:pos x="4998" y="54"/>
              </a:cxn>
              <a:cxn ang="0">
                <a:pos x="4998" y="198"/>
              </a:cxn>
              <a:cxn ang="0">
                <a:pos x="5820" y="198"/>
              </a:cxn>
              <a:cxn ang="0">
                <a:pos x="5820" y="552"/>
              </a:cxn>
              <a:cxn ang="0">
                <a:pos x="4818" y="552"/>
              </a:cxn>
              <a:cxn ang="0">
                <a:pos x="4800" y="618"/>
              </a:cxn>
              <a:cxn ang="0">
                <a:pos x="1056" y="618"/>
              </a:cxn>
              <a:cxn ang="0">
                <a:pos x="1056" y="522"/>
              </a:cxn>
              <a:cxn ang="0">
                <a:pos x="6" y="522"/>
              </a:cxn>
              <a:cxn ang="0">
                <a:pos x="0" y="420"/>
              </a:cxn>
            </a:cxnLst>
            <a:rect l="0" t="0" r="r" b="b"/>
            <a:pathLst>
              <a:path w="5820" h="618">
                <a:moveTo>
                  <a:pt x="0" y="420"/>
                </a:moveTo>
                <a:lnTo>
                  <a:pt x="84" y="420"/>
                </a:lnTo>
                <a:lnTo>
                  <a:pt x="84" y="324"/>
                </a:lnTo>
                <a:lnTo>
                  <a:pt x="210" y="324"/>
                </a:lnTo>
                <a:lnTo>
                  <a:pt x="210" y="270"/>
                </a:lnTo>
                <a:lnTo>
                  <a:pt x="774" y="270"/>
                </a:lnTo>
                <a:lnTo>
                  <a:pt x="774" y="156"/>
                </a:lnTo>
                <a:lnTo>
                  <a:pt x="1002" y="156"/>
                </a:lnTo>
                <a:lnTo>
                  <a:pt x="1002" y="48"/>
                </a:lnTo>
                <a:lnTo>
                  <a:pt x="2502" y="48"/>
                </a:lnTo>
                <a:lnTo>
                  <a:pt x="2502" y="0"/>
                </a:lnTo>
                <a:lnTo>
                  <a:pt x="4026" y="0"/>
                </a:lnTo>
                <a:lnTo>
                  <a:pt x="4026" y="54"/>
                </a:lnTo>
                <a:lnTo>
                  <a:pt x="4998" y="54"/>
                </a:lnTo>
                <a:lnTo>
                  <a:pt x="4998" y="198"/>
                </a:lnTo>
                <a:lnTo>
                  <a:pt x="5820" y="198"/>
                </a:lnTo>
                <a:lnTo>
                  <a:pt x="5820" y="552"/>
                </a:lnTo>
                <a:lnTo>
                  <a:pt x="4818" y="552"/>
                </a:lnTo>
                <a:lnTo>
                  <a:pt x="4800" y="618"/>
                </a:lnTo>
                <a:lnTo>
                  <a:pt x="1056" y="618"/>
                </a:lnTo>
                <a:lnTo>
                  <a:pt x="1056" y="522"/>
                </a:lnTo>
                <a:lnTo>
                  <a:pt x="6" y="522"/>
                </a:lnTo>
                <a:lnTo>
                  <a:pt x="0" y="42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E9AE-9C00-4291-9C6F-8FC327EA32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69DC-906F-4D57-9453-29FABDA2F1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0AE61-A8C8-41BA-9921-15A7F501F0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EBE5-650C-4DF2-8546-1732B93480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D8EC-F8A9-4D4F-A1E5-6210880BE7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4B6E-C1BF-422A-9CFF-49C5A538E4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AD8D5-FCC6-44AC-9FE4-3E224520BA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404F-A5E7-41E5-B0A9-9C812A3476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FC87-F06B-4465-BD75-6382B81C0B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BC2EA-415F-495D-BD7A-2CB45CE1CB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4F1FA-60D3-45C2-B49D-A7EFB816F1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C8B38-9ACD-4D66-8324-A147C87615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8ECC-B08C-4454-A339-1EB0B38D3EA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309D-BAF0-4B0A-8FCE-20EE8C4C79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6C9F6-CC6C-459B-BD18-9B25E1FEA7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5820-E3AA-4AE6-BFD6-4E1A48950D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0956-652D-4454-8B01-1475AB3777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D06C-4A39-4CD7-B22C-B8DA1E9332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405E-5531-4FA5-9014-14C827B89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9AC1-1D71-43FD-BE33-B679D1C99C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038E-D8B8-4B9D-B0D7-09DD45E32D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BB00F-BD21-4B2C-91D9-8F2A9D7C0B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C7606-9066-4B96-8331-97C9998F11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304A-A459-482A-965B-7F3CDC928D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8B76-0D7B-4DDA-A6F3-73128D1A7C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0DE46-1328-43ED-BECD-FB87A6F436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A5385-36EA-4714-8A5F-7871F2718E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D9446-FD2C-4949-8110-B40DB1BE4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EF5C-2A9B-4393-BA22-65713FFDAFE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F567-D4E5-40BE-BA8E-77EF55065E7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E28-B902-4EC3-B167-0E87E4BFB7B7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4107-F5A7-47E4-8245-F2E5CA494B93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C3A-93DD-4601-B5F8-C192764F85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ADB3-4AF0-4570-A869-460C376A11FB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53C-0031-4756-BADA-D05917F525AA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C8FD-17E8-48F5-B051-DC0144A745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AD73-728A-43E1-836B-48B662FBD235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5D7BF-26B3-485E-8D81-24CEFC8B440C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CE0A-F3B7-4A50-A1CE-8F0B109FCBA6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5085-DBC9-4AAF-946B-D57D6EBE151E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7145-F8E9-4983-9748-A2B5FE489B94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C330-5185-4A7C-B7A1-CA9F7FA75D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1F5A2-6E0D-453F-8042-020E13519A14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3A64-4306-4602-AA9C-5813B8D8803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113F-3FE9-478F-81F1-4E840829ED65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6DA3-F47C-41A1-9EEE-54E619B6D31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6A0C9-B626-44A4-A2C8-61E2E80DE1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4B98-384F-4F4A-BC93-4E880645C971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B236-A4BD-49BB-BAB3-D7D1866664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7A471-D406-4277-8708-EDEC7144267D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1BA1-63CF-47E8-948A-9A7B7054B8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4381-3639-4037-8C9F-0994657A8D74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2B57-09DD-4F00-B6D6-C918685D5D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8A6BB-C9C1-49FD-9AD2-95DAAA31A800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BEF5-E6E5-4DDF-9100-6F20EDBFC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43DAE-998E-4062-B9EE-4D18B591D25C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D850-0455-440E-A3B8-DD947686FD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8342-03FD-44B3-9BF7-4E6A28D8CCC0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2BA8-62BF-4E07-AC45-A25F8E59E0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2FA3-377F-4E8E-AA57-34437F4293B6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FE3B0-6B93-4037-8A89-DB80B94AF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D76D-4091-437C-9336-BDFB189FC794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7574-05D0-4CDC-A621-4DD4D58C50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C84F-D2DE-4CA3-8CB5-166A6D4777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EEA2-D7BB-409C-B21E-FB28FA0C59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7467-4C8A-43E5-976F-9A47D48647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20298-C6A8-43BC-9D4D-235F791DD9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941B-EBB4-4D0C-B6B0-795F08396B2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FC2F-2C8E-4F23-A2A7-DB12E45ECD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0B3E-DD5A-42CA-83F8-533E0FCABB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0808-0B76-45CA-9425-397FBD7E9F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7951-A43D-47A1-BA87-74E980E2B8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D10E-AD9E-46B6-B66C-36EBA4D1BC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9A1C-A27C-4C15-873B-19C30E0F1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D2C9-9A41-42F9-BB98-93079212FC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1C14-37C9-4C64-A2CC-4D4B1530449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8BB2-92A0-41F5-A2E3-CFBFF9EE21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2CA9-0C75-4936-B017-F6B158235B8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A6554-F4ED-4AA0-9F32-7C529976BEC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8376C-9101-4488-AF40-6E8145729C0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7ED7D-089D-4FB8-AC40-F7CE8BBA63E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4CB0-F85A-47B8-BCE3-491945B792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D3F5D-7371-4780-9080-C12F3046EB5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757CB-7647-40D1-AAE5-56F60DB615C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66E7-16B5-4D24-9526-2D44FE78527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7CD18-6A5A-4B74-BAB5-F113F805131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FA5CC-ED63-424D-8C2B-3B487ED9637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7730-3EA2-4A9D-B480-5A49C66B6C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862AE-4384-49E2-9B60-0B205004549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8D0D-E3AB-424A-BEAD-7AFD7DAC85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 rot="-279447">
            <a:off x="-1620838" y="-819150"/>
            <a:ext cx="5905501" cy="2951163"/>
            <a:chOff x="1387" y="1983"/>
            <a:chExt cx="3485" cy="1710"/>
          </a:xfrm>
        </p:grpSpPr>
        <p:grpSp>
          <p:nvGrpSpPr>
            <p:cNvPr id="9225" name="Group 3"/>
            <p:cNvGrpSpPr>
              <a:grpSpLocks/>
            </p:cNvGrpSpPr>
            <p:nvPr/>
          </p:nvGrpSpPr>
          <p:grpSpPr bwMode="auto">
            <a:xfrm>
              <a:off x="1387" y="1983"/>
              <a:ext cx="3324" cy="1710"/>
              <a:chOff x="-300" y="600"/>
              <a:chExt cx="6066" cy="3120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auto">
              <a:xfrm>
                <a:off x="-301" y="2308"/>
                <a:ext cx="939" cy="96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2" y="6"/>
                  </a:cxn>
                  <a:cxn ang="0">
                    <a:pos x="146" y="14"/>
                  </a:cxn>
                  <a:cxn ang="0">
                    <a:pos x="182" y="26"/>
                  </a:cxn>
                  <a:cxn ang="0">
                    <a:pos x="220" y="42"/>
                  </a:cxn>
                  <a:cxn ang="0">
                    <a:pos x="238" y="52"/>
                  </a:cxn>
                  <a:cxn ang="0">
                    <a:pos x="258" y="64"/>
                  </a:cxn>
                  <a:cxn ang="0">
                    <a:pos x="278" y="76"/>
                  </a:cxn>
                  <a:cxn ang="0">
                    <a:pos x="298" y="90"/>
                  </a:cxn>
                  <a:cxn ang="0">
                    <a:pos x="316" y="106"/>
                  </a:cxn>
                  <a:cxn ang="0">
                    <a:pos x="336" y="124"/>
                  </a:cxn>
                  <a:cxn ang="0">
                    <a:pos x="354" y="144"/>
                  </a:cxn>
                  <a:cxn ang="0">
                    <a:pos x="372" y="166"/>
                  </a:cxn>
                  <a:cxn ang="0">
                    <a:pos x="390" y="190"/>
                  </a:cxn>
                  <a:cxn ang="0">
                    <a:pos x="406" y="216"/>
                  </a:cxn>
                  <a:cxn ang="0">
                    <a:pos x="424" y="244"/>
                  </a:cxn>
                  <a:cxn ang="0">
                    <a:pos x="438" y="274"/>
                  </a:cxn>
                  <a:cxn ang="0">
                    <a:pos x="454" y="308"/>
                  </a:cxn>
                  <a:cxn ang="0">
                    <a:pos x="466" y="342"/>
                  </a:cxn>
                  <a:cxn ang="0">
                    <a:pos x="466" y="342"/>
                  </a:cxn>
                  <a:cxn ang="0">
                    <a:pos x="492" y="412"/>
                  </a:cxn>
                  <a:cxn ang="0">
                    <a:pos x="518" y="478"/>
                  </a:cxn>
                  <a:cxn ang="0">
                    <a:pos x="544" y="536"/>
                  </a:cxn>
                  <a:cxn ang="0">
                    <a:pos x="570" y="590"/>
                  </a:cxn>
                  <a:cxn ang="0">
                    <a:pos x="596" y="640"/>
                  </a:cxn>
                  <a:cxn ang="0">
                    <a:pos x="624" y="686"/>
                  </a:cxn>
                  <a:cxn ang="0">
                    <a:pos x="650" y="726"/>
                  </a:cxn>
                  <a:cxn ang="0">
                    <a:pos x="678" y="764"/>
                  </a:cxn>
                  <a:cxn ang="0">
                    <a:pos x="706" y="798"/>
                  </a:cxn>
                  <a:cxn ang="0">
                    <a:pos x="736" y="828"/>
                  </a:cxn>
                  <a:cxn ang="0">
                    <a:pos x="766" y="856"/>
                  </a:cxn>
                  <a:cxn ang="0">
                    <a:pos x="798" y="882"/>
                  </a:cxn>
                  <a:cxn ang="0">
                    <a:pos x="830" y="906"/>
                  </a:cxn>
                  <a:cxn ang="0">
                    <a:pos x="864" y="928"/>
                  </a:cxn>
                  <a:cxn ang="0">
                    <a:pos x="900" y="948"/>
                  </a:cxn>
                  <a:cxn ang="0">
                    <a:pos x="938" y="968"/>
                  </a:cxn>
                </a:cxnLst>
                <a:rect l="0" t="0" r="r" b="b"/>
                <a:pathLst>
                  <a:path w="938" h="968">
                    <a:moveTo>
                      <a:pt x="0" y="2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2" y="6"/>
                    </a:lnTo>
                    <a:lnTo>
                      <a:pt x="146" y="14"/>
                    </a:lnTo>
                    <a:lnTo>
                      <a:pt x="182" y="26"/>
                    </a:lnTo>
                    <a:lnTo>
                      <a:pt x="220" y="42"/>
                    </a:lnTo>
                    <a:lnTo>
                      <a:pt x="238" y="52"/>
                    </a:lnTo>
                    <a:lnTo>
                      <a:pt x="258" y="64"/>
                    </a:lnTo>
                    <a:lnTo>
                      <a:pt x="278" y="76"/>
                    </a:lnTo>
                    <a:lnTo>
                      <a:pt x="298" y="90"/>
                    </a:lnTo>
                    <a:lnTo>
                      <a:pt x="316" y="106"/>
                    </a:lnTo>
                    <a:lnTo>
                      <a:pt x="336" y="124"/>
                    </a:lnTo>
                    <a:lnTo>
                      <a:pt x="354" y="144"/>
                    </a:lnTo>
                    <a:lnTo>
                      <a:pt x="372" y="166"/>
                    </a:lnTo>
                    <a:lnTo>
                      <a:pt x="390" y="190"/>
                    </a:lnTo>
                    <a:lnTo>
                      <a:pt x="406" y="216"/>
                    </a:lnTo>
                    <a:lnTo>
                      <a:pt x="424" y="244"/>
                    </a:lnTo>
                    <a:lnTo>
                      <a:pt x="438" y="274"/>
                    </a:lnTo>
                    <a:lnTo>
                      <a:pt x="454" y="308"/>
                    </a:lnTo>
                    <a:lnTo>
                      <a:pt x="466" y="342"/>
                    </a:lnTo>
                    <a:lnTo>
                      <a:pt x="466" y="342"/>
                    </a:lnTo>
                    <a:lnTo>
                      <a:pt x="492" y="412"/>
                    </a:lnTo>
                    <a:lnTo>
                      <a:pt x="518" y="478"/>
                    </a:lnTo>
                    <a:lnTo>
                      <a:pt x="544" y="536"/>
                    </a:lnTo>
                    <a:lnTo>
                      <a:pt x="570" y="590"/>
                    </a:lnTo>
                    <a:lnTo>
                      <a:pt x="596" y="640"/>
                    </a:lnTo>
                    <a:lnTo>
                      <a:pt x="624" y="686"/>
                    </a:lnTo>
                    <a:lnTo>
                      <a:pt x="650" y="726"/>
                    </a:lnTo>
                    <a:lnTo>
                      <a:pt x="678" y="764"/>
                    </a:lnTo>
                    <a:lnTo>
                      <a:pt x="706" y="798"/>
                    </a:lnTo>
                    <a:lnTo>
                      <a:pt x="736" y="828"/>
                    </a:lnTo>
                    <a:lnTo>
                      <a:pt x="766" y="856"/>
                    </a:lnTo>
                    <a:lnTo>
                      <a:pt x="798" y="882"/>
                    </a:lnTo>
                    <a:lnTo>
                      <a:pt x="830" y="906"/>
                    </a:lnTo>
                    <a:lnTo>
                      <a:pt x="864" y="928"/>
                    </a:lnTo>
                    <a:lnTo>
                      <a:pt x="900" y="948"/>
                    </a:lnTo>
                    <a:lnTo>
                      <a:pt x="938" y="9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auto">
              <a:xfrm>
                <a:off x="-294" y="2318"/>
                <a:ext cx="968" cy="94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4" y="2"/>
                  </a:cxn>
                  <a:cxn ang="0">
                    <a:pos x="30" y="2"/>
                  </a:cxn>
                  <a:cxn ang="0">
                    <a:pos x="54" y="0"/>
                  </a:cxn>
                  <a:cxn ang="0">
                    <a:pos x="80" y="2"/>
                  </a:cxn>
                  <a:cxn ang="0">
                    <a:pos x="110" y="6"/>
                  </a:cxn>
                  <a:cxn ang="0">
                    <a:pos x="146" y="12"/>
                  </a:cxn>
                  <a:cxn ang="0">
                    <a:pos x="182" y="22"/>
                  </a:cxn>
                  <a:cxn ang="0">
                    <a:pos x="220" y="36"/>
                  </a:cxn>
                  <a:cxn ang="0">
                    <a:pos x="240" y="46"/>
                  </a:cxn>
                  <a:cxn ang="0">
                    <a:pos x="260" y="56"/>
                  </a:cxn>
                  <a:cxn ang="0">
                    <a:pos x="280" y="68"/>
                  </a:cxn>
                  <a:cxn ang="0">
                    <a:pos x="300" y="82"/>
                  </a:cxn>
                  <a:cxn ang="0">
                    <a:pos x="320" y="98"/>
                  </a:cxn>
                  <a:cxn ang="0">
                    <a:pos x="338" y="116"/>
                  </a:cxn>
                  <a:cxn ang="0">
                    <a:pos x="358" y="134"/>
                  </a:cxn>
                  <a:cxn ang="0">
                    <a:pos x="376" y="156"/>
                  </a:cxn>
                  <a:cxn ang="0">
                    <a:pos x="396" y="178"/>
                  </a:cxn>
                  <a:cxn ang="0">
                    <a:pos x="414" y="204"/>
                  </a:cxn>
                  <a:cxn ang="0">
                    <a:pos x="430" y="232"/>
                  </a:cxn>
                  <a:cxn ang="0">
                    <a:pos x="446" y="262"/>
                  </a:cxn>
                  <a:cxn ang="0">
                    <a:pos x="462" y="294"/>
                  </a:cxn>
                  <a:cxn ang="0">
                    <a:pos x="478" y="330"/>
                  </a:cxn>
                  <a:cxn ang="0">
                    <a:pos x="478" y="330"/>
                  </a:cxn>
                  <a:cxn ang="0">
                    <a:pos x="506" y="398"/>
                  </a:cxn>
                  <a:cxn ang="0">
                    <a:pos x="534" y="462"/>
                  </a:cxn>
                  <a:cxn ang="0">
                    <a:pos x="560" y="522"/>
                  </a:cxn>
                  <a:cxn ang="0">
                    <a:pos x="588" y="574"/>
                  </a:cxn>
                  <a:cxn ang="0">
                    <a:pos x="616" y="624"/>
                  </a:cxn>
                  <a:cxn ang="0">
                    <a:pos x="644" y="668"/>
                  </a:cxn>
                  <a:cxn ang="0">
                    <a:pos x="672" y="708"/>
                  </a:cxn>
                  <a:cxn ang="0">
                    <a:pos x="702" y="744"/>
                  </a:cxn>
                  <a:cxn ang="0">
                    <a:pos x="732" y="778"/>
                  </a:cxn>
                  <a:cxn ang="0">
                    <a:pos x="762" y="808"/>
                  </a:cxn>
                  <a:cxn ang="0">
                    <a:pos x="792" y="834"/>
                  </a:cxn>
                  <a:cxn ang="0">
                    <a:pos x="826" y="860"/>
                  </a:cxn>
                  <a:cxn ang="0">
                    <a:pos x="860" y="882"/>
                  </a:cxn>
                  <a:cxn ang="0">
                    <a:pos x="894" y="902"/>
                  </a:cxn>
                  <a:cxn ang="0">
                    <a:pos x="930" y="922"/>
                  </a:cxn>
                  <a:cxn ang="0">
                    <a:pos x="968" y="940"/>
                  </a:cxn>
                </a:cxnLst>
                <a:rect l="0" t="0" r="r" b="b"/>
                <a:pathLst>
                  <a:path w="968" h="940">
                    <a:moveTo>
                      <a:pt x="0" y="4"/>
                    </a:moveTo>
                    <a:lnTo>
                      <a:pt x="0" y="4"/>
                    </a:lnTo>
                    <a:lnTo>
                      <a:pt x="14" y="2"/>
                    </a:lnTo>
                    <a:lnTo>
                      <a:pt x="30" y="2"/>
                    </a:lnTo>
                    <a:lnTo>
                      <a:pt x="54" y="0"/>
                    </a:lnTo>
                    <a:lnTo>
                      <a:pt x="80" y="2"/>
                    </a:lnTo>
                    <a:lnTo>
                      <a:pt x="110" y="6"/>
                    </a:lnTo>
                    <a:lnTo>
                      <a:pt x="146" y="12"/>
                    </a:lnTo>
                    <a:lnTo>
                      <a:pt x="182" y="22"/>
                    </a:lnTo>
                    <a:lnTo>
                      <a:pt x="220" y="36"/>
                    </a:lnTo>
                    <a:lnTo>
                      <a:pt x="240" y="46"/>
                    </a:lnTo>
                    <a:lnTo>
                      <a:pt x="260" y="56"/>
                    </a:lnTo>
                    <a:lnTo>
                      <a:pt x="280" y="68"/>
                    </a:lnTo>
                    <a:lnTo>
                      <a:pt x="300" y="82"/>
                    </a:lnTo>
                    <a:lnTo>
                      <a:pt x="320" y="98"/>
                    </a:lnTo>
                    <a:lnTo>
                      <a:pt x="338" y="116"/>
                    </a:lnTo>
                    <a:lnTo>
                      <a:pt x="358" y="134"/>
                    </a:lnTo>
                    <a:lnTo>
                      <a:pt x="376" y="156"/>
                    </a:lnTo>
                    <a:lnTo>
                      <a:pt x="396" y="178"/>
                    </a:lnTo>
                    <a:lnTo>
                      <a:pt x="414" y="204"/>
                    </a:lnTo>
                    <a:lnTo>
                      <a:pt x="430" y="232"/>
                    </a:lnTo>
                    <a:lnTo>
                      <a:pt x="446" y="262"/>
                    </a:lnTo>
                    <a:lnTo>
                      <a:pt x="462" y="294"/>
                    </a:lnTo>
                    <a:lnTo>
                      <a:pt x="478" y="330"/>
                    </a:lnTo>
                    <a:lnTo>
                      <a:pt x="478" y="330"/>
                    </a:lnTo>
                    <a:lnTo>
                      <a:pt x="506" y="398"/>
                    </a:lnTo>
                    <a:lnTo>
                      <a:pt x="534" y="462"/>
                    </a:lnTo>
                    <a:lnTo>
                      <a:pt x="560" y="522"/>
                    </a:lnTo>
                    <a:lnTo>
                      <a:pt x="588" y="574"/>
                    </a:lnTo>
                    <a:lnTo>
                      <a:pt x="616" y="624"/>
                    </a:lnTo>
                    <a:lnTo>
                      <a:pt x="644" y="668"/>
                    </a:lnTo>
                    <a:lnTo>
                      <a:pt x="672" y="708"/>
                    </a:lnTo>
                    <a:lnTo>
                      <a:pt x="702" y="744"/>
                    </a:lnTo>
                    <a:lnTo>
                      <a:pt x="732" y="778"/>
                    </a:lnTo>
                    <a:lnTo>
                      <a:pt x="762" y="808"/>
                    </a:lnTo>
                    <a:lnTo>
                      <a:pt x="792" y="834"/>
                    </a:lnTo>
                    <a:lnTo>
                      <a:pt x="826" y="860"/>
                    </a:lnTo>
                    <a:lnTo>
                      <a:pt x="860" y="882"/>
                    </a:lnTo>
                    <a:lnTo>
                      <a:pt x="894" y="902"/>
                    </a:lnTo>
                    <a:lnTo>
                      <a:pt x="930" y="922"/>
                    </a:lnTo>
                    <a:lnTo>
                      <a:pt x="968" y="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auto">
              <a:xfrm>
                <a:off x="-289" y="2329"/>
                <a:ext cx="1000" cy="90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4" y="4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2"/>
                  </a:cxn>
                  <a:cxn ang="0">
                    <a:pos x="146" y="8"/>
                  </a:cxn>
                  <a:cxn ang="0">
                    <a:pos x="182" y="16"/>
                  </a:cxn>
                  <a:cxn ang="0">
                    <a:pos x="222" y="30"/>
                  </a:cxn>
                  <a:cxn ang="0">
                    <a:pos x="242" y="38"/>
                  </a:cxn>
                  <a:cxn ang="0">
                    <a:pos x="262" y="48"/>
                  </a:cxn>
                  <a:cxn ang="0">
                    <a:pos x="282" y="60"/>
                  </a:cxn>
                  <a:cxn ang="0">
                    <a:pos x="302" y="72"/>
                  </a:cxn>
                  <a:cxn ang="0">
                    <a:pos x="322" y="88"/>
                  </a:cxn>
                  <a:cxn ang="0">
                    <a:pos x="342" y="104"/>
                  </a:cxn>
                  <a:cxn ang="0">
                    <a:pos x="362" y="122"/>
                  </a:cxn>
                  <a:cxn ang="0">
                    <a:pos x="382" y="142"/>
                  </a:cxn>
                  <a:cxn ang="0">
                    <a:pos x="402" y="166"/>
                  </a:cxn>
                  <a:cxn ang="0">
                    <a:pos x="420" y="190"/>
                  </a:cxn>
                  <a:cxn ang="0">
                    <a:pos x="438" y="218"/>
                  </a:cxn>
                  <a:cxn ang="0">
                    <a:pos x="456" y="248"/>
                  </a:cxn>
                  <a:cxn ang="0">
                    <a:pos x="472" y="280"/>
                  </a:cxn>
                  <a:cxn ang="0">
                    <a:pos x="488" y="314"/>
                  </a:cxn>
                  <a:cxn ang="0">
                    <a:pos x="488" y="314"/>
                  </a:cxn>
                  <a:cxn ang="0">
                    <a:pos x="518" y="382"/>
                  </a:cxn>
                  <a:cxn ang="0">
                    <a:pos x="548" y="446"/>
                  </a:cxn>
                  <a:cxn ang="0">
                    <a:pos x="578" y="504"/>
                  </a:cxn>
                  <a:cxn ang="0">
                    <a:pos x="606" y="556"/>
                  </a:cxn>
                  <a:cxn ang="0">
                    <a:pos x="636" y="604"/>
                  </a:cxn>
                  <a:cxn ang="0">
                    <a:pos x="666" y="648"/>
                  </a:cxn>
                  <a:cxn ang="0">
                    <a:pos x="696" y="688"/>
                  </a:cxn>
                  <a:cxn ang="0">
                    <a:pos x="726" y="722"/>
                  </a:cxn>
                  <a:cxn ang="0">
                    <a:pos x="756" y="756"/>
                  </a:cxn>
                  <a:cxn ang="0">
                    <a:pos x="788" y="784"/>
                  </a:cxn>
                  <a:cxn ang="0">
                    <a:pos x="820" y="810"/>
                  </a:cxn>
                  <a:cxn ang="0">
                    <a:pos x="852" y="834"/>
                  </a:cxn>
                  <a:cxn ang="0">
                    <a:pos x="888" y="854"/>
                  </a:cxn>
                  <a:cxn ang="0">
                    <a:pos x="924" y="874"/>
                  </a:cxn>
                  <a:cxn ang="0">
                    <a:pos x="960" y="892"/>
                  </a:cxn>
                  <a:cxn ang="0">
                    <a:pos x="1000" y="908"/>
                  </a:cxn>
                </a:cxnLst>
                <a:rect l="0" t="0" r="r" b="b"/>
                <a:pathLst>
                  <a:path w="1000" h="908">
                    <a:moveTo>
                      <a:pt x="0" y="6"/>
                    </a:moveTo>
                    <a:lnTo>
                      <a:pt x="0" y="6"/>
                    </a:lnTo>
                    <a:lnTo>
                      <a:pt x="14" y="4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2"/>
                    </a:lnTo>
                    <a:lnTo>
                      <a:pt x="146" y="8"/>
                    </a:lnTo>
                    <a:lnTo>
                      <a:pt x="182" y="16"/>
                    </a:lnTo>
                    <a:lnTo>
                      <a:pt x="222" y="30"/>
                    </a:lnTo>
                    <a:lnTo>
                      <a:pt x="242" y="38"/>
                    </a:lnTo>
                    <a:lnTo>
                      <a:pt x="262" y="48"/>
                    </a:lnTo>
                    <a:lnTo>
                      <a:pt x="282" y="60"/>
                    </a:lnTo>
                    <a:lnTo>
                      <a:pt x="302" y="72"/>
                    </a:lnTo>
                    <a:lnTo>
                      <a:pt x="322" y="88"/>
                    </a:lnTo>
                    <a:lnTo>
                      <a:pt x="342" y="104"/>
                    </a:lnTo>
                    <a:lnTo>
                      <a:pt x="362" y="122"/>
                    </a:lnTo>
                    <a:lnTo>
                      <a:pt x="382" y="142"/>
                    </a:lnTo>
                    <a:lnTo>
                      <a:pt x="402" y="166"/>
                    </a:lnTo>
                    <a:lnTo>
                      <a:pt x="420" y="190"/>
                    </a:lnTo>
                    <a:lnTo>
                      <a:pt x="438" y="218"/>
                    </a:lnTo>
                    <a:lnTo>
                      <a:pt x="456" y="248"/>
                    </a:lnTo>
                    <a:lnTo>
                      <a:pt x="472" y="280"/>
                    </a:lnTo>
                    <a:lnTo>
                      <a:pt x="488" y="314"/>
                    </a:lnTo>
                    <a:lnTo>
                      <a:pt x="488" y="314"/>
                    </a:lnTo>
                    <a:lnTo>
                      <a:pt x="518" y="382"/>
                    </a:lnTo>
                    <a:lnTo>
                      <a:pt x="548" y="446"/>
                    </a:lnTo>
                    <a:lnTo>
                      <a:pt x="578" y="504"/>
                    </a:lnTo>
                    <a:lnTo>
                      <a:pt x="606" y="556"/>
                    </a:lnTo>
                    <a:lnTo>
                      <a:pt x="636" y="604"/>
                    </a:lnTo>
                    <a:lnTo>
                      <a:pt x="666" y="648"/>
                    </a:lnTo>
                    <a:lnTo>
                      <a:pt x="696" y="688"/>
                    </a:lnTo>
                    <a:lnTo>
                      <a:pt x="726" y="722"/>
                    </a:lnTo>
                    <a:lnTo>
                      <a:pt x="756" y="756"/>
                    </a:lnTo>
                    <a:lnTo>
                      <a:pt x="788" y="784"/>
                    </a:lnTo>
                    <a:lnTo>
                      <a:pt x="820" y="810"/>
                    </a:lnTo>
                    <a:lnTo>
                      <a:pt x="852" y="834"/>
                    </a:lnTo>
                    <a:lnTo>
                      <a:pt x="888" y="854"/>
                    </a:lnTo>
                    <a:lnTo>
                      <a:pt x="924" y="874"/>
                    </a:lnTo>
                    <a:lnTo>
                      <a:pt x="960" y="892"/>
                    </a:lnTo>
                    <a:lnTo>
                      <a:pt x="1000" y="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auto">
              <a:xfrm>
                <a:off x="-283" y="2341"/>
                <a:ext cx="1029" cy="87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4" y="6"/>
                  </a:cxn>
                  <a:cxn ang="0">
                    <a:pos x="30" y="2"/>
                  </a:cxn>
                  <a:cxn ang="0">
                    <a:pos x="52" y="0"/>
                  </a:cxn>
                  <a:cxn ang="0">
                    <a:pos x="80" y="0"/>
                  </a:cxn>
                  <a:cxn ang="0">
                    <a:pos x="110" y="0"/>
                  </a:cxn>
                  <a:cxn ang="0">
                    <a:pos x="146" y="4"/>
                  </a:cxn>
                  <a:cxn ang="0">
                    <a:pos x="182" y="12"/>
                  </a:cxn>
                  <a:cxn ang="0">
                    <a:pos x="222" y="22"/>
                  </a:cxn>
                  <a:cxn ang="0">
                    <a:pos x="242" y="30"/>
                  </a:cxn>
                  <a:cxn ang="0">
                    <a:pos x="264" y="40"/>
                  </a:cxn>
                  <a:cxn ang="0">
                    <a:pos x="284" y="50"/>
                  </a:cxn>
                  <a:cxn ang="0">
                    <a:pos x="304" y="64"/>
                  </a:cxn>
                  <a:cxn ang="0">
                    <a:pos x="326" y="78"/>
                  </a:cxn>
                  <a:cxn ang="0">
                    <a:pos x="346" y="94"/>
                  </a:cxn>
                  <a:cxn ang="0">
                    <a:pos x="366" y="112"/>
                  </a:cxn>
                  <a:cxn ang="0">
                    <a:pos x="386" y="130"/>
                  </a:cxn>
                  <a:cxn ang="0">
                    <a:pos x="406" y="152"/>
                  </a:cxn>
                  <a:cxn ang="0">
                    <a:pos x="426" y="178"/>
                  </a:cxn>
                  <a:cxn ang="0">
                    <a:pos x="446" y="204"/>
                  </a:cxn>
                  <a:cxn ang="0">
                    <a:pos x="464" y="232"/>
                  </a:cxn>
                  <a:cxn ang="0">
                    <a:pos x="482" y="264"/>
                  </a:cxn>
                  <a:cxn ang="0">
                    <a:pos x="498" y="298"/>
                  </a:cxn>
                  <a:cxn ang="0">
                    <a:pos x="498" y="298"/>
                  </a:cxn>
                  <a:cxn ang="0">
                    <a:pos x="530" y="366"/>
                  </a:cxn>
                  <a:cxn ang="0">
                    <a:pos x="562" y="430"/>
                  </a:cxn>
                  <a:cxn ang="0">
                    <a:pos x="594" y="486"/>
                  </a:cxn>
                  <a:cxn ang="0">
                    <a:pos x="624" y="538"/>
                  </a:cxn>
                  <a:cxn ang="0">
                    <a:pos x="656" y="586"/>
                  </a:cxn>
                  <a:cxn ang="0">
                    <a:pos x="686" y="628"/>
                  </a:cxn>
                  <a:cxn ang="0">
                    <a:pos x="718" y="666"/>
                  </a:cxn>
                  <a:cxn ang="0">
                    <a:pos x="748" y="702"/>
                  </a:cxn>
                  <a:cxn ang="0">
                    <a:pos x="780" y="732"/>
                  </a:cxn>
                  <a:cxn ang="0">
                    <a:pos x="812" y="760"/>
                  </a:cxn>
                  <a:cxn ang="0">
                    <a:pos x="846" y="784"/>
                  </a:cxn>
                  <a:cxn ang="0">
                    <a:pos x="880" y="808"/>
                  </a:cxn>
                  <a:cxn ang="0">
                    <a:pos x="916" y="828"/>
                  </a:cxn>
                  <a:cxn ang="0">
                    <a:pos x="952" y="846"/>
                  </a:cxn>
                  <a:cxn ang="0">
                    <a:pos x="990" y="862"/>
                  </a:cxn>
                  <a:cxn ang="0">
                    <a:pos x="1030" y="878"/>
                  </a:cxn>
                </a:cxnLst>
                <a:rect l="0" t="0" r="r" b="b"/>
                <a:pathLst>
                  <a:path w="1030" h="878">
                    <a:moveTo>
                      <a:pt x="0" y="8"/>
                    </a:moveTo>
                    <a:lnTo>
                      <a:pt x="0" y="8"/>
                    </a:lnTo>
                    <a:lnTo>
                      <a:pt x="14" y="6"/>
                    </a:lnTo>
                    <a:lnTo>
                      <a:pt x="30" y="2"/>
                    </a:lnTo>
                    <a:lnTo>
                      <a:pt x="52" y="0"/>
                    </a:lnTo>
                    <a:lnTo>
                      <a:pt x="80" y="0"/>
                    </a:lnTo>
                    <a:lnTo>
                      <a:pt x="110" y="0"/>
                    </a:lnTo>
                    <a:lnTo>
                      <a:pt x="146" y="4"/>
                    </a:lnTo>
                    <a:lnTo>
                      <a:pt x="182" y="12"/>
                    </a:lnTo>
                    <a:lnTo>
                      <a:pt x="222" y="22"/>
                    </a:lnTo>
                    <a:lnTo>
                      <a:pt x="242" y="30"/>
                    </a:lnTo>
                    <a:lnTo>
                      <a:pt x="264" y="40"/>
                    </a:lnTo>
                    <a:lnTo>
                      <a:pt x="284" y="50"/>
                    </a:lnTo>
                    <a:lnTo>
                      <a:pt x="304" y="64"/>
                    </a:lnTo>
                    <a:lnTo>
                      <a:pt x="326" y="78"/>
                    </a:lnTo>
                    <a:lnTo>
                      <a:pt x="346" y="94"/>
                    </a:lnTo>
                    <a:lnTo>
                      <a:pt x="366" y="112"/>
                    </a:lnTo>
                    <a:lnTo>
                      <a:pt x="386" y="130"/>
                    </a:lnTo>
                    <a:lnTo>
                      <a:pt x="406" y="152"/>
                    </a:lnTo>
                    <a:lnTo>
                      <a:pt x="426" y="178"/>
                    </a:lnTo>
                    <a:lnTo>
                      <a:pt x="446" y="204"/>
                    </a:lnTo>
                    <a:lnTo>
                      <a:pt x="464" y="232"/>
                    </a:lnTo>
                    <a:lnTo>
                      <a:pt x="482" y="264"/>
                    </a:lnTo>
                    <a:lnTo>
                      <a:pt x="498" y="298"/>
                    </a:lnTo>
                    <a:lnTo>
                      <a:pt x="498" y="298"/>
                    </a:lnTo>
                    <a:lnTo>
                      <a:pt x="530" y="366"/>
                    </a:lnTo>
                    <a:lnTo>
                      <a:pt x="562" y="430"/>
                    </a:lnTo>
                    <a:lnTo>
                      <a:pt x="594" y="486"/>
                    </a:lnTo>
                    <a:lnTo>
                      <a:pt x="624" y="538"/>
                    </a:lnTo>
                    <a:lnTo>
                      <a:pt x="656" y="586"/>
                    </a:lnTo>
                    <a:lnTo>
                      <a:pt x="686" y="628"/>
                    </a:lnTo>
                    <a:lnTo>
                      <a:pt x="718" y="666"/>
                    </a:lnTo>
                    <a:lnTo>
                      <a:pt x="748" y="702"/>
                    </a:lnTo>
                    <a:lnTo>
                      <a:pt x="780" y="732"/>
                    </a:lnTo>
                    <a:lnTo>
                      <a:pt x="812" y="760"/>
                    </a:lnTo>
                    <a:lnTo>
                      <a:pt x="846" y="784"/>
                    </a:lnTo>
                    <a:lnTo>
                      <a:pt x="880" y="808"/>
                    </a:lnTo>
                    <a:lnTo>
                      <a:pt x="916" y="828"/>
                    </a:lnTo>
                    <a:lnTo>
                      <a:pt x="952" y="846"/>
                    </a:lnTo>
                    <a:lnTo>
                      <a:pt x="990" y="862"/>
                    </a:lnTo>
                    <a:lnTo>
                      <a:pt x="103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auto">
              <a:xfrm>
                <a:off x="-277" y="2351"/>
                <a:ext cx="1058" cy="84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14" y="10"/>
                  </a:cxn>
                  <a:cxn ang="0">
                    <a:pos x="30" y="6"/>
                  </a:cxn>
                  <a:cxn ang="0">
                    <a:pos x="52" y="4"/>
                  </a:cxn>
                  <a:cxn ang="0">
                    <a:pos x="80" y="0"/>
                  </a:cxn>
                  <a:cxn ang="0">
                    <a:pos x="112" y="0"/>
                  </a:cxn>
                  <a:cxn ang="0">
                    <a:pos x="146" y="2"/>
                  </a:cxn>
                  <a:cxn ang="0">
                    <a:pos x="184" y="8"/>
                  </a:cxn>
                  <a:cxn ang="0">
                    <a:pos x="224" y="20"/>
                  </a:cxn>
                  <a:cxn ang="0">
                    <a:pos x="244" y="26"/>
                  </a:cxn>
                  <a:cxn ang="0">
                    <a:pos x="266" y="34"/>
                  </a:cxn>
                  <a:cxn ang="0">
                    <a:pos x="286" y="44"/>
                  </a:cxn>
                  <a:cxn ang="0">
                    <a:pos x="308" y="56"/>
                  </a:cxn>
                  <a:cxn ang="0">
                    <a:pos x="328" y="70"/>
                  </a:cxn>
                  <a:cxn ang="0">
                    <a:pos x="350" y="84"/>
                  </a:cxn>
                  <a:cxn ang="0">
                    <a:pos x="372" y="102"/>
                  </a:cxn>
                  <a:cxn ang="0">
                    <a:pos x="392" y="122"/>
                  </a:cxn>
                  <a:cxn ang="0">
                    <a:pos x="412" y="142"/>
                  </a:cxn>
                  <a:cxn ang="0">
                    <a:pos x="434" y="166"/>
                  </a:cxn>
                  <a:cxn ang="0">
                    <a:pos x="452" y="192"/>
                  </a:cxn>
                  <a:cxn ang="0">
                    <a:pos x="472" y="220"/>
                  </a:cxn>
                  <a:cxn ang="0">
                    <a:pos x="490" y="252"/>
                  </a:cxn>
                  <a:cxn ang="0">
                    <a:pos x="508" y="286"/>
                  </a:cxn>
                  <a:cxn ang="0">
                    <a:pos x="508" y="286"/>
                  </a:cxn>
                  <a:cxn ang="0">
                    <a:pos x="544" y="354"/>
                  </a:cxn>
                  <a:cxn ang="0">
                    <a:pos x="578" y="414"/>
                  </a:cxn>
                  <a:cxn ang="0">
                    <a:pos x="610" y="470"/>
                  </a:cxn>
                  <a:cxn ang="0">
                    <a:pos x="644" y="522"/>
                  </a:cxn>
                  <a:cxn ang="0">
                    <a:pos x="676" y="568"/>
                  </a:cxn>
                  <a:cxn ang="0">
                    <a:pos x="708" y="610"/>
                  </a:cxn>
                  <a:cxn ang="0">
                    <a:pos x="740" y="648"/>
                  </a:cxn>
                  <a:cxn ang="0">
                    <a:pos x="772" y="680"/>
                  </a:cxn>
                  <a:cxn ang="0">
                    <a:pos x="804" y="710"/>
                  </a:cxn>
                  <a:cxn ang="0">
                    <a:pos x="838" y="738"/>
                  </a:cxn>
                  <a:cxn ang="0">
                    <a:pos x="872" y="762"/>
                  </a:cxn>
                  <a:cxn ang="0">
                    <a:pos x="908" y="782"/>
                  </a:cxn>
                  <a:cxn ang="0">
                    <a:pos x="942" y="802"/>
                  </a:cxn>
                  <a:cxn ang="0">
                    <a:pos x="980" y="818"/>
                  </a:cxn>
                  <a:cxn ang="0">
                    <a:pos x="1018" y="834"/>
                  </a:cxn>
                  <a:cxn ang="0">
                    <a:pos x="1058" y="848"/>
                  </a:cxn>
                </a:cxnLst>
                <a:rect l="0" t="0" r="r" b="b"/>
                <a:pathLst>
                  <a:path w="1058" h="848">
                    <a:moveTo>
                      <a:pt x="0" y="14"/>
                    </a:moveTo>
                    <a:lnTo>
                      <a:pt x="0" y="14"/>
                    </a:lnTo>
                    <a:lnTo>
                      <a:pt x="14" y="10"/>
                    </a:lnTo>
                    <a:lnTo>
                      <a:pt x="30" y="6"/>
                    </a:lnTo>
                    <a:lnTo>
                      <a:pt x="52" y="4"/>
                    </a:lnTo>
                    <a:lnTo>
                      <a:pt x="80" y="0"/>
                    </a:lnTo>
                    <a:lnTo>
                      <a:pt x="112" y="0"/>
                    </a:lnTo>
                    <a:lnTo>
                      <a:pt x="146" y="2"/>
                    </a:lnTo>
                    <a:lnTo>
                      <a:pt x="184" y="8"/>
                    </a:lnTo>
                    <a:lnTo>
                      <a:pt x="224" y="20"/>
                    </a:lnTo>
                    <a:lnTo>
                      <a:pt x="244" y="26"/>
                    </a:lnTo>
                    <a:lnTo>
                      <a:pt x="266" y="34"/>
                    </a:lnTo>
                    <a:lnTo>
                      <a:pt x="286" y="44"/>
                    </a:lnTo>
                    <a:lnTo>
                      <a:pt x="308" y="56"/>
                    </a:lnTo>
                    <a:lnTo>
                      <a:pt x="328" y="70"/>
                    </a:lnTo>
                    <a:lnTo>
                      <a:pt x="350" y="84"/>
                    </a:lnTo>
                    <a:lnTo>
                      <a:pt x="372" y="102"/>
                    </a:lnTo>
                    <a:lnTo>
                      <a:pt x="392" y="122"/>
                    </a:lnTo>
                    <a:lnTo>
                      <a:pt x="412" y="142"/>
                    </a:lnTo>
                    <a:lnTo>
                      <a:pt x="434" y="166"/>
                    </a:lnTo>
                    <a:lnTo>
                      <a:pt x="452" y="192"/>
                    </a:lnTo>
                    <a:lnTo>
                      <a:pt x="472" y="220"/>
                    </a:lnTo>
                    <a:lnTo>
                      <a:pt x="490" y="252"/>
                    </a:lnTo>
                    <a:lnTo>
                      <a:pt x="508" y="286"/>
                    </a:lnTo>
                    <a:lnTo>
                      <a:pt x="508" y="286"/>
                    </a:lnTo>
                    <a:lnTo>
                      <a:pt x="544" y="354"/>
                    </a:lnTo>
                    <a:lnTo>
                      <a:pt x="578" y="414"/>
                    </a:lnTo>
                    <a:lnTo>
                      <a:pt x="610" y="470"/>
                    </a:lnTo>
                    <a:lnTo>
                      <a:pt x="644" y="522"/>
                    </a:lnTo>
                    <a:lnTo>
                      <a:pt x="676" y="568"/>
                    </a:lnTo>
                    <a:lnTo>
                      <a:pt x="708" y="610"/>
                    </a:lnTo>
                    <a:lnTo>
                      <a:pt x="740" y="648"/>
                    </a:lnTo>
                    <a:lnTo>
                      <a:pt x="772" y="680"/>
                    </a:lnTo>
                    <a:lnTo>
                      <a:pt x="804" y="710"/>
                    </a:lnTo>
                    <a:lnTo>
                      <a:pt x="838" y="738"/>
                    </a:lnTo>
                    <a:lnTo>
                      <a:pt x="872" y="762"/>
                    </a:lnTo>
                    <a:lnTo>
                      <a:pt x="908" y="782"/>
                    </a:lnTo>
                    <a:lnTo>
                      <a:pt x="942" y="802"/>
                    </a:lnTo>
                    <a:lnTo>
                      <a:pt x="980" y="818"/>
                    </a:lnTo>
                    <a:lnTo>
                      <a:pt x="1018" y="834"/>
                    </a:lnTo>
                    <a:lnTo>
                      <a:pt x="1058" y="8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1" name="Freeform 9"/>
              <p:cNvSpPr>
                <a:spLocks/>
              </p:cNvSpPr>
              <p:nvPr/>
            </p:nvSpPr>
            <p:spPr bwMode="auto">
              <a:xfrm>
                <a:off x="-270" y="2363"/>
                <a:ext cx="1087" cy="8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2"/>
                  </a:cxn>
                  <a:cxn ang="0">
                    <a:pos x="32" y="8"/>
                  </a:cxn>
                  <a:cxn ang="0">
                    <a:pos x="54" y="4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8" y="0"/>
                  </a:cxn>
                  <a:cxn ang="0">
                    <a:pos x="186" y="6"/>
                  </a:cxn>
                  <a:cxn ang="0">
                    <a:pos x="226" y="14"/>
                  </a:cxn>
                  <a:cxn ang="0">
                    <a:pos x="246" y="20"/>
                  </a:cxn>
                  <a:cxn ang="0">
                    <a:pos x="268" y="28"/>
                  </a:cxn>
                  <a:cxn ang="0">
                    <a:pos x="290" y="38"/>
                  </a:cxn>
                  <a:cxn ang="0">
                    <a:pos x="310" y="48"/>
                  </a:cxn>
                  <a:cxn ang="0">
                    <a:pos x="332" y="60"/>
                  </a:cxn>
                  <a:cxn ang="0">
                    <a:pos x="354" y="76"/>
                  </a:cxn>
                  <a:cxn ang="0">
                    <a:pos x="376" y="92"/>
                  </a:cxn>
                  <a:cxn ang="0">
                    <a:pos x="398" y="110"/>
                  </a:cxn>
                  <a:cxn ang="0">
                    <a:pos x="418" y="132"/>
                  </a:cxn>
                  <a:cxn ang="0">
                    <a:pos x="440" y="154"/>
                  </a:cxn>
                  <a:cxn ang="0">
                    <a:pos x="460" y="180"/>
                  </a:cxn>
                  <a:cxn ang="0">
                    <a:pos x="480" y="208"/>
                  </a:cxn>
                  <a:cxn ang="0">
                    <a:pos x="500" y="238"/>
                  </a:cxn>
                  <a:cxn ang="0">
                    <a:pos x="520" y="272"/>
                  </a:cxn>
                  <a:cxn ang="0">
                    <a:pos x="520" y="272"/>
                  </a:cxn>
                  <a:cxn ang="0">
                    <a:pos x="556" y="338"/>
                  </a:cxn>
                  <a:cxn ang="0">
                    <a:pos x="592" y="398"/>
                  </a:cxn>
                  <a:cxn ang="0">
                    <a:pos x="626" y="454"/>
                  </a:cxn>
                  <a:cxn ang="0">
                    <a:pos x="662" y="504"/>
                  </a:cxn>
                  <a:cxn ang="0">
                    <a:pos x="696" y="548"/>
                  </a:cxn>
                  <a:cxn ang="0">
                    <a:pos x="728" y="590"/>
                  </a:cxn>
                  <a:cxn ang="0">
                    <a:pos x="762" y="626"/>
                  </a:cxn>
                  <a:cxn ang="0">
                    <a:pos x="796" y="658"/>
                  </a:cxn>
                  <a:cxn ang="0">
                    <a:pos x="830" y="688"/>
                  </a:cxn>
                  <a:cxn ang="0">
                    <a:pos x="864" y="712"/>
                  </a:cxn>
                  <a:cxn ang="0">
                    <a:pos x="898" y="736"/>
                  </a:cxn>
                  <a:cxn ang="0">
                    <a:pos x="934" y="756"/>
                  </a:cxn>
                  <a:cxn ang="0">
                    <a:pos x="970" y="772"/>
                  </a:cxn>
                  <a:cxn ang="0">
                    <a:pos x="1008" y="788"/>
                  </a:cxn>
                  <a:cxn ang="0">
                    <a:pos x="1046" y="802"/>
                  </a:cxn>
                  <a:cxn ang="0">
                    <a:pos x="1088" y="814"/>
                  </a:cxn>
                </a:cxnLst>
                <a:rect l="0" t="0" r="r" b="b"/>
                <a:pathLst>
                  <a:path w="1088" h="814">
                    <a:moveTo>
                      <a:pt x="0" y="18"/>
                    </a:moveTo>
                    <a:lnTo>
                      <a:pt x="0" y="18"/>
                    </a:lnTo>
                    <a:lnTo>
                      <a:pt x="14" y="12"/>
                    </a:lnTo>
                    <a:lnTo>
                      <a:pt x="32" y="8"/>
                    </a:lnTo>
                    <a:lnTo>
                      <a:pt x="54" y="4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8" y="0"/>
                    </a:lnTo>
                    <a:lnTo>
                      <a:pt x="186" y="6"/>
                    </a:lnTo>
                    <a:lnTo>
                      <a:pt x="226" y="14"/>
                    </a:lnTo>
                    <a:lnTo>
                      <a:pt x="246" y="20"/>
                    </a:lnTo>
                    <a:lnTo>
                      <a:pt x="268" y="28"/>
                    </a:lnTo>
                    <a:lnTo>
                      <a:pt x="290" y="38"/>
                    </a:lnTo>
                    <a:lnTo>
                      <a:pt x="310" y="48"/>
                    </a:lnTo>
                    <a:lnTo>
                      <a:pt x="332" y="60"/>
                    </a:lnTo>
                    <a:lnTo>
                      <a:pt x="354" y="76"/>
                    </a:lnTo>
                    <a:lnTo>
                      <a:pt x="376" y="92"/>
                    </a:lnTo>
                    <a:lnTo>
                      <a:pt x="398" y="110"/>
                    </a:lnTo>
                    <a:lnTo>
                      <a:pt x="418" y="132"/>
                    </a:lnTo>
                    <a:lnTo>
                      <a:pt x="440" y="154"/>
                    </a:lnTo>
                    <a:lnTo>
                      <a:pt x="460" y="180"/>
                    </a:lnTo>
                    <a:lnTo>
                      <a:pt x="480" y="208"/>
                    </a:lnTo>
                    <a:lnTo>
                      <a:pt x="500" y="238"/>
                    </a:lnTo>
                    <a:lnTo>
                      <a:pt x="520" y="272"/>
                    </a:lnTo>
                    <a:lnTo>
                      <a:pt x="520" y="272"/>
                    </a:lnTo>
                    <a:lnTo>
                      <a:pt x="556" y="338"/>
                    </a:lnTo>
                    <a:lnTo>
                      <a:pt x="592" y="398"/>
                    </a:lnTo>
                    <a:lnTo>
                      <a:pt x="626" y="454"/>
                    </a:lnTo>
                    <a:lnTo>
                      <a:pt x="662" y="504"/>
                    </a:lnTo>
                    <a:lnTo>
                      <a:pt x="696" y="548"/>
                    </a:lnTo>
                    <a:lnTo>
                      <a:pt x="728" y="590"/>
                    </a:lnTo>
                    <a:lnTo>
                      <a:pt x="762" y="626"/>
                    </a:lnTo>
                    <a:lnTo>
                      <a:pt x="796" y="658"/>
                    </a:lnTo>
                    <a:lnTo>
                      <a:pt x="830" y="688"/>
                    </a:lnTo>
                    <a:lnTo>
                      <a:pt x="864" y="712"/>
                    </a:lnTo>
                    <a:lnTo>
                      <a:pt x="898" y="736"/>
                    </a:lnTo>
                    <a:lnTo>
                      <a:pt x="934" y="756"/>
                    </a:lnTo>
                    <a:lnTo>
                      <a:pt x="970" y="772"/>
                    </a:lnTo>
                    <a:lnTo>
                      <a:pt x="1008" y="788"/>
                    </a:lnTo>
                    <a:lnTo>
                      <a:pt x="1046" y="802"/>
                    </a:lnTo>
                    <a:lnTo>
                      <a:pt x="1088" y="8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2" name="Freeform 10"/>
              <p:cNvSpPr>
                <a:spLocks/>
              </p:cNvSpPr>
              <p:nvPr/>
            </p:nvSpPr>
            <p:spPr bwMode="auto">
              <a:xfrm>
                <a:off x="-263" y="2375"/>
                <a:ext cx="1115" cy="780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30" y="12"/>
                  </a:cxn>
                  <a:cxn ang="0">
                    <a:pos x="54" y="8"/>
                  </a:cxn>
                  <a:cxn ang="0">
                    <a:pos x="80" y="2"/>
                  </a:cxn>
                  <a:cxn ang="0">
                    <a:pos x="112" y="0"/>
                  </a:cxn>
                  <a:cxn ang="0">
                    <a:pos x="146" y="0"/>
                  </a:cxn>
                  <a:cxn ang="0">
                    <a:pos x="184" y="2"/>
                  </a:cxn>
                  <a:cxn ang="0">
                    <a:pos x="226" y="10"/>
                  </a:cxn>
                  <a:cxn ang="0">
                    <a:pos x="246" y="16"/>
                  </a:cxn>
                  <a:cxn ang="0">
                    <a:pos x="268" y="22"/>
                  </a:cxn>
                  <a:cxn ang="0">
                    <a:pos x="290" y="30"/>
                  </a:cxn>
                  <a:cxn ang="0">
                    <a:pos x="312" y="40"/>
                  </a:cxn>
                  <a:cxn ang="0">
                    <a:pos x="334" y="52"/>
                  </a:cxn>
                  <a:cxn ang="0">
                    <a:pos x="356" y="66"/>
                  </a:cxn>
                  <a:cxn ang="0">
                    <a:pos x="378" y="82"/>
                  </a:cxn>
                  <a:cxn ang="0">
                    <a:pos x="400" y="100"/>
                  </a:cxn>
                  <a:cxn ang="0">
                    <a:pos x="422" y="120"/>
                  </a:cxn>
                  <a:cxn ang="0">
                    <a:pos x="444" y="142"/>
                  </a:cxn>
                  <a:cxn ang="0">
                    <a:pos x="466" y="166"/>
                  </a:cxn>
                  <a:cxn ang="0">
                    <a:pos x="488" y="194"/>
                  </a:cxn>
                  <a:cxn ang="0">
                    <a:pos x="508" y="224"/>
                  </a:cxn>
                  <a:cxn ang="0">
                    <a:pos x="528" y="256"/>
                  </a:cxn>
                  <a:cxn ang="0">
                    <a:pos x="528" y="256"/>
                  </a:cxn>
                  <a:cxn ang="0">
                    <a:pos x="566" y="322"/>
                  </a:cxn>
                  <a:cxn ang="0">
                    <a:pos x="604" y="382"/>
                  </a:cxn>
                  <a:cxn ang="0">
                    <a:pos x="642" y="436"/>
                  </a:cxn>
                  <a:cxn ang="0">
                    <a:pos x="678" y="486"/>
                  </a:cxn>
                  <a:cxn ang="0">
                    <a:pos x="712" y="530"/>
                  </a:cxn>
                  <a:cxn ang="0">
                    <a:pos x="748" y="568"/>
                  </a:cxn>
                  <a:cxn ang="0">
                    <a:pos x="782" y="604"/>
                  </a:cxn>
                  <a:cxn ang="0">
                    <a:pos x="816" y="636"/>
                  </a:cxn>
                  <a:cxn ang="0">
                    <a:pos x="852" y="664"/>
                  </a:cxn>
                  <a:cxn ang="0">
                    <a:pos x="886" y="688"/>
                  </a:cxn>
                  <a:cxn ang="0">
                    <a:pos x="922" y="710"/>
                  </a:cxn>
                  <a:cxn ang="0">
                    <a:pos x="958" y="728"/>
                  </a:cxn>
                  <a:cxn ang="0">
                    <a:pos x="996" y="744"/>
                  </a:cxn>
                  <a:cxn ang="0">
                    <a:pos x="1034" y="758"/>
                  </a:cxn>
                  <a:cxn ang="0">
                    <a:pos x="1074" y="770"/>
                  </a:cxn>
                  <a:cxn ang="0">
                    <a:pos x="1114" y="780"/>
                  </a:cxn>
                </a:cxnLst>
                <a:rect l="0" t="0" r="r" b="b"/>
                <a:pathLst>
                  <a:path w="1114" h="780">
                    <a:moveTo>
                      <a:pt x="0" y="22"/>
                    </a:moveTo>
                    <a:lnTo>
                      <a:pt x="0" y="22"/>
                    </a:lnTo>
                    <a:lnTo>
                      <a:pt x="14" y="16"/>
                    </a:lnTo>
                    <a:lnTo>
                      <a:pt x="30" y="12"/>
                    </a:lnTo>
                    <a:lnTo>
                      <a:pt x="54" y="8"/>
                    </a:lnTo>
                    <a:lnTo>
                      <a:pt x="80" y="2"/>
                    </a:lnTo>
                    <a:lnTo>
                      <a:pt x="112" y="0"/>
                    </a:lnTo>
                    <a:lnTo>
                      <a:pt x="146" y="0"/>
                    </a:lnTo>
                    <a:lnTo>
                      <a:pt x="184" y="2"/>
                    </a:lnTo>
                    <a:lnTo>
                      <a:pt x="226" y="10"/>
                    </a:lnTo>
                    <a:lnTo>
                      <a:pt x="246" y="16"/>
                    </a:lnTo>
                    <a:lnTo>
                      <a:pt x="268" y="22"/>
                    </a:lnTo>
                    <a:lnTo>
                      <a:pt x="290" y="30"/>
                    </a:lnTo>
                    <a:lnTo>
                      <a:pt x="312" y="40"/>
                    </a:lnTo>
                    <a:lnTo>
                      <a:pt x="334" y="52"/>
                    </a:lnTo>
                    <a:lnTo>
                      <a:pt x="356" y="66"/>
                    </a:lnTo>
                    <a:lnTo>
                      <a:pt x="378" y="82"/>
                    </a:lnTo>
                    <a:lnTo>
                      <a:pt x="400" y="100"/>
                    </a:lnTo>
                    <a:lnTo>
                      <a:pt x="422" y="120"/>
                    </a:lnTo>
                    <a:lnTo>
                      <a:pt x="444" y="142"/>
                    </a:lnTo>
                    <a:lnTo>
                      <a:pt x="466" y="166"/>
                    </a:lnTo>
                    <a:lnTo>
                      <a:pt x="488" y="194"/>
                    </a:lnTo>
                    <a:lnTo>
                      <a:pt x="508" y="224"/>
                    </a:lnTo>
                    <a:lnTo>
                      <a:pt x="528" y="256"/>
                    </a:lnTo>
                    <a:lnTo>
                      <a:pt x="528" y="256"/>
                    </a:lnTo>
                    <a:lnTo>
                      <a:pt x="566" y="322"/>
                    </a:lnTo>
                    <a:lnTo>
                      <a:pt x="604" y="382"/>
                    </a:lnTo>
                    <a:lnTo>
                      <a:pt x="642" y="436"/>
                    </a:lnTo>
                    <a:lnTo>
                      <a:pt x="678" y="486"/>
                    </a:lnTo>
                    <a:lnTo>
                      <a:pt x="712" y="530"/>
                    </a:lnTo>
                    <a:lnTo>
                      <a:pt x="748" y="568"/>
                    </a:lnTo>
                    <a:lnTo>
                      <a:pt x="782" y="604"/>
                    </a:lnTo>
                    <a:lnTo>
                      <a:pt x="816" y="636"/>
                    </a:lnTo>
                    <a:lnTo>
                      <a:pt x="852" y="664"/>
                    </a:lnTo>
                    <a:lnTo>
                      <a:pt x="886" y="688"/>
                    </a:lnTo>
                    <a:lnTo>
                      <a:pt x="922" y="710"/>
                    </a:lnTo>
                    <a:lnTo>
                      <a:pt x="958" y="728"/>
                    </a:lnTo>
                    <a:lnTo>
                      <a:pt x="996" y="744"/>
                    </a:lnTo>
                    <a:lnTo>
                      <a:pt x="1034" y="758"/>
                    </a:lnTo>
                    <a:lnTo>
                      <a:pt x="1074" y="770"/>
                    </a:lnTo>
                    <a:lnTo>
                      <a:pt x="1114" y="7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auto">
              <a:xfrm>
                <a:off x="-255" y="2385"/>
                <a:ext cx="1140" cy="74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0" y="28"/>
                  </a:cxn>
                  <a:cxn ang="0">
                    <a:pos x="14" y="24"/>
                  </a:cxn>
                  <a:cxn ang="0">
                    <a:pos x="30" y="18"/>
                  </a:cxn>
                  <a:cxn ang="0">
                    <a:pos x="54" y="12"/>
                  </a:cxn>
                  <a:cxn ang="0">
                    <a:pos x="80" y="6"/>
                  </a:cxn>
                  <a:cxn ang="0">
                    <a:pos x="112" y="2"/>
                  </a:cxn>
                  <a:cxn ang="0">
                    <a:pos x="146" y="0"/>
                  </a:cxn>
                  <a:cxn ang="0">
                    <a:pos x="186" y="2"/>
                  </a:cxn>
                  <a:cxn ang="0">
                    <a:pos x="226" y="8"/>
                  </a:cxn>
                  <a:cxn ang="0">
                    <a:pos x="248" y="12"/>
                  </a:cxn>
                  <a:cxn ang="0">
                    <a:pos x="270" y="18"/>
                  </a:cxn>
                  <a:cxn ang="0">
                    <a:pos x="292" y="26"/>
                  </a:cxn>
                  <a:cxn ang="0">
                    <a:pos x="314" y="36"/>
                  </a:cxn>
                  <a:cxn ang="0">
                    <a:pos x="336" y="46"/>
                  </a:cxn>
                  <a:cxn ang="0">
                    <a:pos x="358" y="60"/>
                  </a:cxn>
                  <a:cxn ang="0">
                    <a:pos x="382" y="74"/>
                  </a:cxn>
                  <a:cxn ang="0">
                    <a:pos x="404" y="92"/>
                  </a:cxn>
                  <a:cxn ang="0">
                    <a:pos x="428" y="110"/>
                  </a:cxn>
                  <a:cxn ang="0">
                    <a:pos x="450" y="132"/>
                  </a:cxn>
                  <a:cxn ang="0">
                    <a:pos x="472" y="156"/>
                  </a:cxn>
                  <a:cxn ang="0">
                    <a:pos x="494" y="184"/>
                  </a:cxn>
                  <a:cxn ang="0">
                    <a:pos x="516" y="212"/>
                  </a:cxn>
                  <a:cxn ang="0">
                    <a:pos x="536" y="244"/>
                  </a:cxn>
                  <a:cxn ang="0">
                    <a:pos x="536" y="244"/>
                  </a:cxn>
                  <a:cxn ang="0">
                    <a:pos x="578" y="308"/>
                  </a:cxn>
                  <a:cxn ang="0">
                    <a:pos x="618" y="368"/>
                  </a:cxn>
                  <a:cxn ang="0">
                    <a:pos x="656" y="420"/>
                  </a:cxn>
                  <a:cxn ang="0">
                    <a:pos x="694" y="468"/>
                  </a:cxn>
                  <a:cxn ang="0">
                    <a:pos x="730" y="512"/>
                  </a:cxn>
                  <a:cxn ang="0">
                    <a:pos x="766" y="550"/>
                  </a:cxn>
                  <a:cxn ang="0">
                    <a:pos x="802" y="584"/>
                  </a:cxn>
                  <a:cxn ang="0">
                    <a:pos x="838" y="614"/>
                  </a:cxn>
                  <a:cxn ang="0">
                    <a:pos x="874" y="642"/>
                  </a:cxn>
                  <a:cxn ang="0">
                    <a:pos x="908" y="664"/>
                  </a:cxn>
                  <a:cxn ang="0">
                    <a:pos x="946" y="684"/>
                  </a:cxn>
                  <a:cxn ang="0">
                    <a:pos x="982" y="702"/>
                  </a:cxn>
                  <a:cxn ang="0">
                    <a:pos x="1020" y="716"/>
                  </a:cxn>
                  <a:cxn ang="0">
                    <a:pos x="1058" y="730"/>
                  </a:cxn>
                  <a:cxn ang="0">
                    <a:pos x="1098" y="740"/>
                  </a:cxn>
                  <a:cxn ang="0">
                    <a:pos x="1140" y="748"/>
                  </a:cxn>
                </a:cxnLst>
                <a:rect l="0" t="0" r="r" b="b"/>
                <a:pathLst>
                  <a:path w="1140" h="748">
                    <a:moveTo>
                      <a:pt x="0" y="28"/>
                    </a:moveTo>
                    <a:lnTo>
                      <a:pt x="0" y="28"/>
                    </a:lnTo>
                    <a:lnTo>
                      <a:pt x="14" y="24"/>
                    </a:lnTo>
                    <a:lnTo>
                      <a:pt x="30" y="18"/>
                    </a:lnTo>
                    <a:lnTo>
                      <a:pt x="54" y="12"/>
                    </a:lnTo>
                    <a:lnTo>
                      <a:pt x="80" y="6"/>
                    </a:lnTo>
                    <a:lnTo>
                      <a:pt x="112" y="2"/>
                    </a:lnTo>
                    <a:lnTo>
                      <a:pt x="146" y="0"/>
                    </a:lnTo>
                    <a:lnTo>
                      <a:pt x="186" y="2"/>
                    </a:lnTo>
                    <a:lnTo>
                      <a:pt x="226" y="8"/>
                    </a:lnTo>
                    <a:lnTo>
                      <a:pt x="248" y="12"/>
                    </a:lnTo>
                    <a:lnTo>
                      <a:pt x="270" y="18"/>
                    </a:lnTo>
                    <a:lnTo>
                      <a:pt x="292" y="26"/>
                    </a:lnTo>
                    <a:lnTo>
                      <a:pt x="314" y="36"/>
                    </a:lnTo>
                    <a:lnTo>
                      <a:pt x="336" y="46"/>
                    </a:lnTo>
                    <a:lnTo>
                      <a:pt x="358" y="60"/>
                    </a:lnTo>
                    <a:lnTo>
                      <a:pt x="382" y="74"/>
                    </a:lnTo>
                    <a:lnTo>
                      <a:pt x="404" y="92"/>
                    </a:lnTo>
                    <a:lnTo>
                      <a:pt x="428" y="110"/>
                    </a:lnTo>
                    <a:lnTo>
                      <a:pt x="450" y="132"/>
                    </a:lnTo>
                    <a:lnTo>
                      <a:pt x="472" y="156"/>
                    </a:lnTo>
                    <a:lnTo>
                      <a:pt x="494" y="184"/>
                    </a:lnTo>
                    <a:lnTo>
                      <a:pt x="516" y="212"/>
                    </a:lnTo>
                    <a:lnTo>
                      <a:pt x="536" y="244"/>
                    </a:lnTo>
                    <a:lnTo>
                      <a:pt x="536" y="244"/>
                    </a:lnTo>
                    <a:lnTo>
                      <a:pt x="578" y="308"/>
                    </a:lnTo>
                    <a:lnTo>
                      <a:pt x="618" y="368"/>
                    </a:lnTo>
                    <a:lnTo>
                      <a:pt x="656" y="420"/>
                    </a:lnTo>
                    <a:lnTo>
                      <a:pt x="694" y="468"/>
                    </a:lnTo>
                    <a:lnTo>
                      <a:pt x="730" y="512"/>
                    </a:lnTo>
                    <a:lnTo>
                      <a:pt x="766" y="550"/>
                    </a:lnTo>
                    <a:lnTo>
                      <a:pt x="802" y="584"/>
                    </a:lnTo>
                    <a:lnTo>
                      <a:pt x="838" y="614"/>
                    </a:lnTo>
                    <a:lnTo>
                      <a:pt x="874" y="642"/>
                    </a:lnTo>
                    <a:lnTo>
                      <a:pt x="908" y="664"/>
                    </a:lnTo>
                    <a:lnTo>
                      <a:pt x="946" y="684"/>
                    </a:lnTo>
                    <a:lnTo>
                      <a:pt x="982" y="702"/>
                    </a:lnTo>
                    <a:lnTo>
                      <a:pt x="1020" y="716"/>
                    </a:lnTo>
                    <a:lnTo>
                      <a:pt x="1058" y="730"/>
                    </a:lnTo>
                    <a:lnTo>
                      <a:pt x="1098" y="740"/>
                    </a:lnTo>
                    <a:lnTo>
                      <a:pt x="1140" y="7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auto">
              <a:xfrm>
                <a:off x="-245" y="2398"/>
                <a:ext cx="1164" cy="7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14" y="28"/>
                  </a:cxn>
                  <a:cxn ang="0">
                    <a:pos x="30" y="22"/>
                  </a:cxn>
                  <a:cxn ang="0">
                    <a:pos x="52" y="16"/>
                  </a:cxn>
                  <a:cxn ang="0">
                    <a:pos x="78" y="10"/>
                  </a:cxn>
                  <a:cxn ang="0">
                    <a:pos x="110" y="4"/>
                  </a:cxn>
                  <a:cxn ang="0">
                    <a:pos x="146" y="0"/>
                  </a:cxn>
                  <a:cxn ang="0">
                    <a:pos x="184" y="0"/>
                  </a:cxn>
                  <a:cxn ang="0">
                    <a:pos x="224" y="4"/>
                  </a:cxn>
                  <a:cxn ang="0">
                    <a:pos x="246" y="8"/>
                  </a:cxn>
                  <a:cxn ang="0">
                    <a:pos x="268" y="14"/>
                  </a:cxn>
                  <a:cxn ang="0">
                    <a:pos x="290" y="20"/>
                  </a:cxn>
                  <a:cxn ang="0">
                    <a:pos x="314" y="30"/>
                  </a:cxn>
                  <a:cxn ang="0">
                    <a:pos x="336" y="40"/>
                  </a:cxn>
                  <a:cxn ang="0">
                    <a:pos x="360" y="52"/>
                  </a:cxn>
                  <a:cxn ang="0">
                    <a:pos x="382" y="66"/>
                  </a:cxn>
                  <a:cxn ang="0">
                    <a:pos x="406" y="82"/>
                  </a:cxn>
                  <a:cxn ang="0">
                    <a:pos x="430" y="100"/>
                  </a:cxn>
                  <a:cxn ang="0">
                    <a:pos x="452" y="122"/>
                  </a:cxn>
                  <a:cxn ang="0">
                    <a:pos x="476" y="144"/>
                  </a:cxn>
                  <a:cxn ang="0">
                    <a:pos x="498" y="170"/>
                  </a:cxn>
                  <a:cxn ang="0">
                    <a:pos x="522" y="200"/>
                  </a:cxn>
                  <a:cxn ang="0">
                    <a:pos x="544" y="230"/>
                  </a:cxn>
                  <a:cxn ang="0">
                    <a:pos x="544" y="230"/>
                  </a:cxn>
                  <a:cxn ang="0">
                    <a:pos x="586" y="294"/>
                  </a:cxn>
                  <a:cxn ang="0">
                    <a:pos x="628" y="352"/>
                  </a:cxn>
                  <a:cxn ang="0">
                    <a:pos x="668" y="404"/>
                  </a:cxn>
                  <a:cxn ang="0">
                    <a:pos x="708" y="450"/>
                  </a:cxn>
                  <a:cxn ang="0">
                    <a:pos x="746" y="492"/>
                  </a:cxn>
                  <a:cxn ang="0">
                    <a:pos x="782" y="528"/>
                  </a:cxn>
                  <a:cxn ang="0">
                    <a:pos x="820" y="562"/>
                  </a:cxn>
                  <a:cxn ang="0">
                    <a:pos x="856" y="590"/>
                  </a:cxn>
                  <a:cxn ang="0">
                    <a:pos x="892" y="616"/>
                  </a:cxn>
                  <a:cxn ang="0">
                    <a:pos x="930" y="638"/>
                  </a:cxn>
                  <a:cxn ang="0">
                    <a:pos x="966" y="658"/>
                  </a:cxn>
                  <a:cxn ang="0">
                    <a:pos x="1004" y="674"/>
                  </a:cxn>
                  <a:cxn ang="0">
                    <a:pos x="1042" y="686"/>
                  </a:cxn>
                  <a:cxn ang="0">
                    <a:pos x="1082" y="698"/>
                  </a:cxn>
                  <a:cxn ang="0">
                    <a:pos x="1122" y="706"/>
                  </a:cxn>
                  <a:cxn ang="0">
                    <a:pos x="1164" y="714"/>
                  </a:cxn>
                </a:cxnLst>
                <a:rect l="0" t="0" r="r" b="b"/>
                <a:pathLst>
                  <a:path w="1164" h="714">
                    <a:moveTo>
                      <a:pt x="0" y="34"/>
                    </a:moveTo>
                    <a:lnTo>
                      <a:pt x="0" y="34"/>
                    </a:lnTo>
                    <a:lnTo>
                      <a:pt x="14" y="28"/>
                    </a:lnTo>
                    <a:lnTo>
                      <a:pt x="30" y="22"/>
                    </a:lnTo>
                    <a:lnTo>
                      <a:pt x="52" y="16"/>
                    </a:lnTo>
                    <a:lnTo>
                      <a:pt x="78" y="10"/>
                    </a:lnTo>
                    <a:lnTo>
                      <a:pt x="110" y="4"/>
                    </a:lnTo>
                    <a:lnTo>
                      <a:pt x="146" y="0"/>
                    </a:lnTo>
                    <a:lnTo>
                      <a:pt x="184" y="0"/>
                    </a:lnTo>
                    <a:lnTo>
                      <a:pt x="224" y="4"/>
                    </a:lnTo>
                    <a:lnTo>
                      <a:pt x="246" y="8"/>
                    </a:lnTo>
                    <a:lnTo>
                      <a:pt x="268" y="14"/>
                    </a:lnTo>
                    <a:lnTo>
                      <a:pt x="290" y="20"/>
                    </a:lnTo>
                    <a:lnTo>
                      <a:pt x="314" y="30"/>
                    </a:lnTo>
                    <a:lnTo>
                      <a:pt x="336" y="40"/>
                    </a:lnTo>
                    <a:lnTo>
                      <a:pt x="360" y="52"/>
                    </a:lnTo>
                    <a:lnTo>
                      <a:pt x="382" y="66"/>
                    </a:lnTo>
                    <a:lnTo>
                      <a:pt x="406" y="82"/>
                    </a:lnTo>
                    <a:lnTo>
                      <a:pt x="430" y="100"/>
                    </a:lnTo>
                    <a:lnTo>
                      <a:pt x="452" y="122"/>
                    </a:lnTo>
                    <a:lnTo>
                      <a:pt x="476" y="144"/>
                    </a:lnTo>
                    <a:lnTo>
                      <a:pt x="498" y="170"/>
                    </a:lnTo>
                    <a:lnTo>
                      <a:pt x="522" y="200"/>
                    </a:lnTo>
                    <a:lnTo>
                      <a:pt x="544" y="230"/>
                    </a:lnTo>
                    <a:lnTo>
                      <a:pt x="544" y="230"/>
                    </a:lnTo>
                    <a:lnTo>
                      <a:pt x="586" y="294"/>
                    </a:lnTo>
                    <a:lnTo>
                      <a:pt x="628" y="352"/>
                    </a:lnTo>
                    <a:lnTo>
                      <a:pt x="668" y="404"/>
                    </a:lnTo>
                    <a:lnTo>
                      <a:pt x="708" y="450"/>
                    </a:lnTo>
                    <a:lnTo>
                      <a:pt x="746" y="492"/>
                    </a:lnTo>
                    <a:lnTo>
                      <a:pt x="782" y="528"/>
                    </a:lnTo>
                    <a:lnTo>
                      <a:pt x="820" y="562"/>
                    </a:lnTo>
                    <a:lnTo>
                      <a:pt x="856" y="590"/>
                    </a:lnTo>
                    <a:lnTo>
                      <a:pt x="892" y="616"/>
                    </a:lnTo>
                    <a:lnTo>
                      <a:pt x="930" y="638"/>
                    </a:lnTo>
                    <a:lnTo>
                      <a:pt x="966" y="658"/>
                    </a:lnTo>
                    <a:lnTo>
                      <a:pt x="1004" y="674"/>
                    </a:lnTo>
                    <a:lnTo>
                      <a:pt x="1042" y="686"/>
                    </a:lnTo>
                    <a:lnTo>
                      <a:pt x="1082" y="698"/>
                    </a:lnTo>
                    <a:lnTo>
                      <a:pt x="1122" y="706"/>
                    </a:lnTo>
                    <a:lnTo>
                      <a:pt x="1164" y="71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5" name="Freeform 13"/>
              <p:cNvSpPr>
                <a:spLocks/>
              </p:cNvSpPr>
              <p:nvPr/>
            </p:nvSpPr>
            <p:spPr bwMode="auto">
              <a:xfrm>
                <a:off x="-237" y="2410"/>
                <a:ext cx="1188" cy="67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34"/>
                  </a:cxn>
                  <a:cxn ang="0">
                    <a:pos x="30" y="28"/>
                  </a:cxn>
                  <a:cxn ang="0">
                    <a:pos x="52" y="20"/>
                  </a:cxn>
                  <a:cxn ang="0">
                    <a:pos x="80" y="12"/>
                  </a:cxn>
                  <a:cxn ang="0">
                    <a:pos x="110" y="6"/>
                  </a:cxn>
                  <a:cxn ang="0">
                    <a:pos x="146" y="2"/>
                  </a:cxn>
                  <a:cxn ang="0">
                    <a:pos x="184" y="0"/>
                  </a:cxn>
                  <a:cxn ang="0">
                    <a:pos x="226" y="2"/>
                  </a:cxn>
                  <a:cxn ang="0">
                    <a:pos x="248" y="6"/>
                  </a:cxn>
                  <a:cxn ang="0">
                    <a:pos x="270" y="10"/>
                  </a:cxn>
                  <a:cxn ang="0">
                    <a:pos x="292" y="16"/>
                  </a:cxn>
                  <a:cxn ang="0">
                    <a:pos x="316" y="24"/>
                  </a:cxn>
                  <a:cxn ang="0">
                    <a:pos x="338" y="32"/>
                  </a:cxn>
                  <a:cxn ang="0">
                    <a:pos x="362" y="44"/>
                  </a:cxn>
                  <a:cxn ang="0">
                    <a:pos x="386" y="58"/>
                  </a:cxn>
                  <a:cxn ang="0">
                    <a:pos x="410" y="72"/>
                  </a:cxn>
                  <a:cxn ang="0">
                    <a:pos x="434" y="90"/>
                  </a:cxn>
                  <a:cxn ang="0">
                    <a:pos x="458" y="110"/>
                  </a:cxn>
                  <a:cxn ang="0">
                    <a:pos x="482" y="132"/>
                  </a:cxn>
                  <a:cxn ang="0">
                    <a:pos x="506" y="158"/>
                  </a:cxn>
                  <a:cxn ang="0">
                    <a:pos x="528" y="186"/>
                  </a:cxn>
                  <a:cxn ang="0">
                    <a:pos x="552" y="216"/>
                  </a:cxn>
                  <a:cxn ang="0">
                    <a:pos x="552" y="216"/>
                  </a:cxn>
                  <a:cxn ang="0">
                    <a:pos x="596" y="278"/>
                  </a:cxn>
                  <a:cxn ang="0">
                    <a:pos x="640" y="334"/>
                  </a:cxn>
                  <a:cxn ang="0">
                    <a:pos x="682" y="386"/>
                  </a:cxn>
                  <a:cxn ang="0">
                    <a:pos x="722" y="430"/>
                  </a:cxn>
                  <a:cxn ang="0">
                    <a:pos x="762" y="472"/>
                  </a:cxn>
                  <a:cxn ang="0">
                    <a:pos x="800" y="508"/>
                  </a:cxn>
                  <a:cxn ang="0">
                    <a:pos x="838" y="540"/>
                  </a:cxn>
                  <a:cxn ang="0">
                    <a:pos x="876" y="568"/>
                  </a:cxn>
                  <a:cxn ang="0">
                    <a:pos x="914" y="592"/>
                  </a:cxn>
                  <a:cxn ang="0">
                    <a:pos x="952" y="612"/>
                  </a:cxn>
                  <a:cxn ang="0">
                    <a:pos x="988" y="630"/>
                  </a:cxn>
                  <a:cxn ang="0">
                    <a:pos x="1026" y="644"/>
                  </a:cxn>
                  <a:cxn ang="0">
                    <a:pos x="1066" y="656"/>
                  </a:cxn>
                  <a:cxn ang="0">
                    <a:pos x="1106" y="666"/>
                  </a:cxn>
                  <a:cxn ang="0">
                    <a:pos x="1146" y="674"/>
                  </a:cxn>
                  <a:cxn ang="0">
                    <a:pos x="1188" y="678"/>
                  </a:cxn>
                </a:cxnLst>
                <a:rect l="0" t="0" r="r" b="b"/>
                <a:pathLst>
                  <a:path w="1188" h="678">
                    <a:moveTo>
                      <a:pt x="0" y="42"/>
                    </a:moveTo>
                    <a:lnTo>
                      <a:pt x="0" y="42"/>
                    </a:lnTo>
                    <a:lnTo>
                      <a:pt x="14" y="34"/>
                    </a:lnTo>
                    <a:lnTo>
                      <a:pt x="30" y="28"/>
                    </a:lnTo>
                    <a:lnTo>
                      <a:pt x="52" y="20"/>
                    </a:lnTo>
                    <a:lnTo>
                      <a:pt x="80" y="12"/>
                    </a:lnTo>
                    <a:lnTo>
                      <a:pt x="110" y="6"/>
                    </a:lnTo>
                    <a:lnTo>
                      <a:pt x="146" y="2"/>
                    </a:lnTo>
                    <a:lnTo>
                      <a:pt x="184" y="0"/>
                    </a:lnTo>
                    <a:lnTo>
                      <a:pt x="226" y="2"/>
                    </a:lnTo>
                    <a:lnTo>
                      <a:pt x="248" y="6"/>
                    </a:lnTo>
                    <a:lnTo>
                      <a:pt x="270" y="10"/>
                    </a:lnTo>
                    <a:lnTo>
                      <a:pt x="292" y="16"/>
                    </a:lnTo>
                    <a:lnTo>
                      <a:pt x="316" y="24"/>
                    </a:lnTo>
                    <a:lnTo>
                      <a:pt x="338" y="32"/>
                    </a:lnTo>
                    <a:lnTo>
                      <a:pt x="362" y="44"/>
                    </a:lnTo>
                    <a:lnTo>
                      <a:pt x="386" y="58"/>
                    </a:lnTo>
                    <a:lnTo>
                      <a:pt x="410" y="72"/>
                    </a:lnTo>
                    <a:lnTo>
                      <a:pt x="434" y="90"/>
                    </a:lnTo>
                    <a:lnTo>
                      <a:pt x="458" y="110"/>
                    </a:lnTo>
                    <a:lnTo>
                      <a:pt x="482" y="132"/>
                    </a:lnTo>
                    <a:lnTo>
                      <a:pt x="506" y="158"/>
                    </a:lnTo>
                    <a:lnTo>
                      <a:pt x="528" y="186"/>
                    </a:lnTo>
                    <a:lnTo>
                      <a:pt x="552" y="216"/>
                    </a:lnTo>
                    <a:lnTo>
                      <a:pt x="552" y="216"/>
                    </a:lnTo>
                    <a:lnTo>
                      <a:pt x="596" y="278"/>
                    </a:lnTo>
                    <a:lnTo>
                      <a:pt x="640" y="334"/>
                    </a:lnTo>
                    <a:lnTo>
                      <a:pt x="682" y="386"/>
                    </a:lnTo>
                    <a:lnTo>
                      <a:pt x="722" y="430"/>
                    </a:lnTo>
                    <a:lnTo>
                      <a:pt x="762" y="472"/>
                    </a:lnTo>
                    <a:lnTo>
                      <a:pt x="800" y="508"/>
                    </a:lnTo>
                    <a:lnTo>
                      <a:pt x="838" y="540"/>
                    </a:lnTo>
                    <a:lnTo>
                      <a:pt x="876" y="568"/>
                    </a:lnTo>
                    <a:lnTo>
                      <a:pt x="914" y="592"/>
                    </a:lnTo>
                    <a:lnTo>
                      <a:pt x="952" y="612"/>
                    </a:lnTo>
                    <a:lnTo>
                      <a:pt x="988" y="630"/>
                    </a:lnTo>
                    <a:lnTo>
                      <a:pt x="1026" y="644"/>
                    </a:lnTo>
                    <a:lnTo>
                      <a:pt x="1066" y="656"/>
                    </a:lnTo>
                    <a:lnTo>
                      <a:pt x="1106" y="666"/>
                    </a:lnTo>
                    <a:lnTo>
                      <a:pt x="1146" y="674"/>
                    </a:lnTo>
                    <a:lnTo>
                      <a:pt x="1188" y="6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auto">
              <a:xfrm>
                <a:off x="-228" y="2420"/>
                <a:ext cx="1210" cy="64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14" y="42"/>
                  </a:cxn>
                  <a:cxn ang="0">
                    <a:pos x="30" y="36"/>
                  </a:cxn>
                  <a:cxn ang="0">
                    <a:pos x="52" y="26"/>
                  </a:cxn>
                  <a:cxn ang="0">
                    <a:pos x="78" y="18"/>
                  </a:cxn>
                  <a:cxn ang="0">
                    <a:pos x="110" y="10"/>
                  </a:cxn>
                  <a:cxn ang="0">
                    <a:pos x="144" y="4"/>
                  </a:cxn>
                  <a:cxn ang="0">
                    <a:pos x="182" y="0"/>
                  </a:cxn>
                  <a:cxn ang="0">
                    <a:pos x="224" y="2"/>
                  </a:cxn>
                  <a:cxn ang="0">
                    <a:pos x="246" y="4"/>
                  </a:cxn>
                  <a:cxn ang="0">
                    <a:pos x="268" y="8"/>
                  </a:cxn>
                  <a:cxn ang="0">
                    <a:pos x="292" y="12"/>
                  </a:cxn>
                  <a:cxn ang="0">
                    <a:pos x="314" y="20"/>
                  </a:cxn>
                  <a:cxn ang="0">
                    <a:pos x="338" y="28"/>
                  </a:cxn>
                  <a:cxn ang="0">
                    <a:pos x="362" y="38"/>
                  </a:cxn>
                  <a:cxn ang="0">
                    <a:pos x="386" y="50"/>
                  </a:cxn>
                  <a:cxn ang="0">
                    <a:pos x="412" y="66"/>
                  </a:cxn>
                  <a:cxn ang="0">
                    <a:pos x="436" y="82"/>
                  </a:cxn>
                  <a:cxn ang="0">
                    <a:pos x="460" y="102"/>
                  </a:cxn>
                  <a:cxn ang="0">
                    <a:pos x="484" y="122"/>
                  </a:cxn>
                  <a:cxn ang="0">
                    <a:pos x="510" y="148"/>
                  </a:cxn>
                  <a:cxn ang="0">
                    <a:pos x="534" y="174"/>
                  </a:cxn>
                  <a:cxn ang="0">
                    <a:pos x="558" y="204"/>
                  </a:cxn>
                  <a:cxn ang="0">
                    <a:pos x="558" y="204"/>
                  </a:cxn>
                  <a:cxn ang="0">
                    <a:pos x="606" y="266"/>
                  </a:cxn>
                  <a:cxn ang="0">
                    <a:pos x="650" y="320"/>
                  </a:cxn>
                  <a:cxn ang="0">
                    <a:pos x="694" y="370"/>
                  </a:cxn>
                  <a:cxn ang="0">
                    <a:pos x="736" y="414"/>
                  </a:cxn>
                  <a:cxn ang="0">
                    <a:pos x="776" y="452"/>
                  </a:cxn>
                  <a:cxn ang="0">
                    <a:pos x="816" y="488"/>
                  </a:cxn>
                  <a:cxn ang="0">
                    <a:pos x="856" y="518"/>
                  </a:cxn>
                  <a:cxn ang="0">
                    <a:pos x="894" y="544"/>
                  </a:cxn>
                  <a:cxn ang="0">
                    <a:pos x="932" y="566"/>
                  </a:cxn>
                  <a:cxn ang="0">
                    <a:pos x="970" y="586"/>
                  </a:cxn>
                  <a:cxn ang="0">
                    <a:pos x="1008" y="602"/>
                  </a:cxn>
                  <a:cxn ang="0">
                    <a:pos x="1048" y="616"/>
                  </a:cxn>
                  <a:cxn ang="0">
                    <a:pos x="1086" y="626"/>
                  </a:cxn>
                  <a:cxn ang="0">
                    <a:pos x="1126" y="634"/>
                  </a:cxn>
                  <a:cxn ang="0">
                    <a:pos x="1168" y="640"/>
                  </a:cxn>
                  <a:cxn ang="0">
                    <a:pos x="1210" y="644"/>
                  </a:cxn>
                </a:cxnLst>
                <a:rect l="0" t="0" r="r" b="b"/>
                <a:pathLst>
                  <a:path w="1210" h="644">
                    <a:moveTo>
                      <a:pt x="0" y="50"/>
                    </a:moveTo>
                    <a:lnTo>
                      <a:pt x="0" y="50"/>
                    </a:lnTo>
                    <a:lnTo>
                      <a:pt x="14" y="42"/>
                    </a:lnTo>
                    <a:lnTo>
                      <a:pt x="30" y="36"/>
                    </a:lnTo>
                    <a:lnTo>
                      <a:pt x="52" y="26"/>
                    </a:lnTo>
                    <a:lnTo>
                      <a:pt x="78" y="18"/>
                    </a:lnTo>
                    <a:lnTo>
                      <a:pt x="110" y="10"/>
                    </a:lnTo>
                    <a:lnTo>
                      <a:pt x="144" y="4"/>
                    </a:lnTo>
                    <a:lnTo>
                      <a:pt x="182" y="0"/>
                    </a:lnTo>
                    <a:lnTo>
                      <a:pt x="224" y="2"/>
                    </a:lnTo>
                    <a:lnTo>
                      <a:pt x="246" y="4"/>
                    </a:lnTo>
                    <a:lnTo>
                      <a:pt x="268" y="8"/>
                    </a:lnTo>
                    <a:lnTo>
                      <a:pt x="292" y="12"/>
                    </a:lnTo>
                    <a:lnTo>
                      <a:pt x="314" y="20"/>
                    </a:lnTo>
                    <a:lnTo>
                      <a:pt x="338" y="28"/>
                    </a:lnTo>
                    <a:lnTo>
                      <a:pt x="362" y="38"/>
                    </a:lnTo>
                    <a:lnTo>
                      <a:pt x="386" y="50"/>
                    </a:lnTo>
                    <a:lnTo>
                      <a:pt x="412" y="66"/>
                    </a:lnTo>
                    <a:lnTo>
                      <a:pt x="436" y="82"/>
                    </a:lnTo>
                    <a:lnTo>
                      <a:pt x="460" y="102"/>
                    </a:lnTo>
                    <a:lnTo>
                      <a:pt x="484" y="122"/>
                    </a:lnTo>
                    <a:lnTo>
                      <a:pt x="510" y="148"/>
                    </a:lnTo>
                    <a:lnTo>
                      <a:pt x="534" y="174"/>
                    </a:lnTo>
                    <a:lnTo>
                      <a:pt x="558" y="204"/>
                    </a:lnTo>
                    <a:lnTo>
                      <a:pt x="558" y="204"/>
                    </a:lnTo>
                    <a:lnTo>
                      <a:pt x="606" y="266"/>
                    </a:lnTo>
                    <a:lnTo>
                      <a:pt x="650" y="320"/>
                    </a:lnTo>
                    <a:lnTo>
                      <a:pt x="694" y="370"/>
                    </a:lnTo>
                    <a:lnTo>
                      <a:pt x="736" y="414"/>
                    </a:lnTo>
                    <a:lnTo>
                      <a:pt x="776" y="452"/>
                    </a:lnTo>
                    <a:lnTo>
                      <a:pt x="816" y="488"/>
                    </a:lnTo>
                    <a:lnTo>
                      <a:pt x="856" y="518"/>
                    </a:lnTo>
                    <a:lnTo>
                      <a:pt x="894" y="544"/>
                    </a:lnTo>
                    <a:lnTo>
                      <a:pt x="932" y="566"/>
                    </a:lnTo>
                    <a:lnTo>
                      <a:pt x="970" y="586"/>
                    </a:lnTo>
                    <a:lnTo>
                      <a:pt x="1008" y="602"/>
                    </a:lnTo>
                    <a:lnTo>
                      <a:pt x="1048" y="616"/>
                    </a:lnTo>
                    <a:lnTo>
                      <a:pt x="1086" y="626"/>
                    </a:lnTo>
                    <a:lnTo>
                      <a:pt x="1126" y="634"/>
                    </a:lnTo>
                    <a:lnTo>
                      <a:pt x="1168" y="640"/>
                    </a:lnTo>
                    <a:lnTo>
                      <a:pt x="1210" y="6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7" name="Freeform 15"/>
              <p:cNvSpPr>
                <a:spLocks/>
              </p:cNvSpPr>
              <p:nvPr/>
            </p:nvSpPr>
            <p:spPr bwMode="auto">
              <a:xfrm>
                <a:off x="-217" y="2430"/>
                <a:ext cx="1231" cy="60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14" y="50"/>
                  </a:cxn>
                  <a:cxn ang="0">
                    <a:pos x="30" y="42"/>
                  </a:cxn>
                  <a:cxn ang="0">
                    <a:pos x="50" y="34"/>
                  </a:cxn>
                  <a:cxn ang="0">
                    <a:pos x="76" y="24"/>
                  </a:cxn>
                  <a:cxn ang="0">
                    <a:pos x="108" y="14"/>
                  </a:cxn>
                  <a:cxn ang="0">
                    <a:pos x="142" y="6"/>
                  </a:cxn>
                  <a:cxn ang="0">
                    <a:pos x="182" y="2"/>
                  </a:cxn>
                  <a:cxn ang="0">
                    <a:pos x="224" y="0"/>
                  </a:cxn>
                  <a:cxn ang="0">
                    <a:pos x="246" y="2"/>
                  </a:cxn>
                  <a:cxn ang="0">
                    <a:pos x="268" y="6"/>
                  </a:cxn>
                  <a:cxn ang="0">
                    <a:pos x="290" y="10"/>
                  </a:cxn>
                  <a:cxn ang="0">
                    <a:pos x="314" y="16"/>
                  </a:cxn>
                  <a:cxn ang="0">
                    <a:pos x="338" y="22"/>
                  </a:cxn>
                  <a:cxn ang="0">
                    <a:pos x="362" y="32"/>
                  </a:cxn>
                  <a:cxn ang="0">
                    <a:pos x="388" y="44"/>
                  </a:cxn>
                  <a:cxn ang="0">
                    <a:pos x="412" y="58"/>
                  </a:cxn>
                  <a:cxn ang="0">
                    <a:pos x="438" y="74"/>
                  </a:cxn>
                  <a:cxn ang="0">
                    <a:pos x="462" y="92"/>
                  </a:cxn>
                  <a:cxn ang="0">
                    <a:pos x="488" y="112"/>
                  </a:cxn>
                  <a:cxn ang="0">
                    <a:pos x="514" y="136"/>
                  </a:cxn>
                  <a:cxn ang="0">
                    <a:pos x="538" y="162"/>
                  </a:cxn>
                  <a:cxn ang="0">
                    <a:pos x="564" y="192"/>
                  </a:cxn>
                  <a:cxn ang="0">
                    <a:pos x="564" y="192"/>
                  </a:cxn>
                  <a:cxn ang="0">
                    <a:pos x="612" y="252"/>
                  </a:cxn>
                  <a:cxn ang="0">
                    <a:pos x="660" y="304"/>
                  </a:cxn>
                  <a:cxn ang="0">
                    <a:pos x="704" y="352"/>
                  </a:cxn>
                  <a:cxn ang="0">
                    <a:pos x="748" y="396"/>
                  </a:cxn>
                  <a:cxn ang="0">
                    <a:pos x="790" y="434"/>
                  </a:cxn>
                  <a:cxn ang="0">
                    <a:pos x="832" y="466"/>
                  </a:cxn>
                  <a:cxn ang="0">
                    <a:pos x="872" y="496"/>
                  </a:cxn>
                  <a:cxn ang="0">
                    <a:pos x="910" y="520"/>
                  </a:cxn>
                  <a:cxn ang="0">
                    <a:pos x="950" y="542"/>
                  </a:cxn>
                  <a:cxn ang="0">
                    <a:pos x="988" y="560"/>
                  </a:cxn>
                  <a:cxn ang="0">
                    <a:pos x="1028" y="574"/>
                  </a:cxn>
                  <a:cxn ang="0">
                    <a:pos x="1066" y="586"/>
                  </a:cxn>
                  <a:cxn ang="0">
                    <a:pos x="1106" y="596"/>
                  </a:cxn>
                  <a:cxn ang="0">
                    <a:pos x="1146" y="602"/>
                  </a:cxn>
                  <a:cxn ang="0">
                    <a:pos x="1188" y="606"/>
                  </a:cxn>
                  <a:cxn ang="0">
                    <a:pos x="1230" y="610"/>
                  </a:cxn>
                </a:cxnLst>
                <a:rect l="0" t="0" r="r" b="b"/>
                <a:pathLst>
                  <a:path w="1230" h="610">
                    <a:moveTo>
                      <a:pt x="0" y="58"/>
                    </a:moveTo>
                    <a:lnTo>
                      <a:pt x="0" y="58"/>
                    </a:lnTo>
                    <a:lnTo>
                      <a:pt x="14" y="50"/>
                    </a:lnTo>
                    <a:lnTo>
                      <a:pt x="30" y="42"/>
                    </a:lnTo>
                    <a:lnTo>
                      <a:pt x="50" y="34"/>
                    </a:lnTo>
                    <a:lnTo>
                      <a:pt x="76" y="24"/>
                    </a:lnTo>
                    <a:lnTo>
                      <a:pt x="108" y="14"/>
                    </a:lnTo>
                    <a:lnTo>
                      <a:pt x="142" y="6"/>
                    </a:lnTo>
                    <a:lnTo>
                      <a:pt x="182" y="2"/>
                    </a:lnTo>
                    <a:lnTo>
                      <a:pt x="224" y="0"/>
                    </a:lnTo>
                    <a:lnTo>
                      <a:pt x="246" y="2"/>
                    </a:lnTo>
                    <a:lnTo>
                      <a:pt x="268" y="6"/>
                    </a:lnTo>
                    <a:lnTo>
                      <a:pt x="290" y="10"/>
                    </a:lnTo>
                    <a:lnTo>
                      <a:pt x="314" y="16"/>
                    </a:lnTo>
                    <a:lnTo>
                      <a:pt x="338" y="22"/>
                    </a:lnTo>
                    <a:lnTo>
                      <a:pt x="362" y="32"/>
                    </a:lnTo>
                    <a:lnTo>
                      <a:pt x="388" y="44"/>
                    </a:lnTo>
                    <a:lnTo>
                      <a:pt x="412" y="58"/>
                    </a:lnTo>
                    <a:lnTo>
                      <a:pt x="438" y="74"/>
                    </a:lnTo>
                    <a:lnTo>
                      <a:pt x="462" y="92"/>
                    </a:lnTo>
                    <a:lnTo>
                      <a:pt x="488" y="112"/>
                    </a:lnTo>
                    <a:lnTo>
                      <a:pt x="514" y="136"/>
                    </a:lnTo>
                    <a:lnTo>
                      <a:pt x="538" y="162"/>
                    </a:lnTo>
                    <a:lnTo>
                      <a:pt x="564" y="192"/>
                    </a:lnTo>
                    <a:lnTo>
                      <a:pt x="564" y="192"/>
                    </a:lnTo>
                    <a:lnTo>
                      <a:pt x="612" y="252"/>
                    </a:lnTo>
                    <a:lnTo>
                      <a:pt x="660" y="304"/>
                    </a:lnTo>
                    <a:lnTo>
                      <a:pt x="704" y="352"/>
                    </a:lnTo>
                    <a:lnTo>
                      <a:pt x="748" y="396"/>
                    </a:lnTo>
                    <a:lnTo>
                      <a:pt x="790" y="434"/>
                    </a:lnTo>
                    <a:lnTo>
                      <a:pt x="832" y="466"/>
                    </a:lnTo>
                    <a:lnTo>
                      <a:pt x="872" y="496"/>
                    </a:lnTo>
                    <a:lnTo>
                      <a:pt x="910" y="520"/>
                    </a:lnTo>
                    <a:lnTo>
                      <a:pt x="950" y="542"/>
                    </a:lnTo>
                    <a:lnTo>
                      <a:pt x="988" y="560"/>
                    </a:lnTo>
                    <a:lnTo>
                      <a:pt x="1028" y="574"/>
                    </a:lnTo>
                    <a:lnTo>
                      <a:pt x="1066" y="586"/>
                    </a:lnTo>
                    <a:lnTo>
                      <a:pt x="1106" y="596"/>
                    </a:lnTo>
                    <a:lnTo>
                      <a:pt x="1146" y="602"/>
                    </a:lnTo>
                    <a:lnTo>
                      <a:pt x="1188" y="606"/>
                    </a:lnTo>
                    <a:lnTo>
                      <a:pt x="1230" y="6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8" name="Freeform 16"/>
              <p:cNvSpPr>
                <a:spLocks/>
              </p:cNvSpPr>
              <p:nvPr/>
            </p:nvSpPr>
            <p:spPr bwMode="auto">
              <a:xfrm>
                <a:off x="-208" y="2440"/>
                <a:ext cx="1250" cy="571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0" y="68"/>
                  </a:cxn>
                  <a:cxn ang="0">
                    <a:pos x="14" y="58"/>
                  </a:cxn>
                  <a:cxn ang="0">
                    <a:pos x="28" y="50"/>
                  </a:cxn>
                  <a:cxn ang="0">
                    <a:pos x="50" y="40"/>
                  </a:cxn>
                  <a:cxn ang="0">
                    <a:pos x="76" y="28"/>
                  </a:cxn>
                  <a:cxn ang="0">
                    <a:pos x="106" y="18"/>
                  </a:cxn>
                  <a:cxn ang="0">
                    <a:pos x="142" y="10"/>
                  </a:cxn>
                  <a:cxn ang="0">
                    <a:pos x="180" y="2"/>
                  </a:cxn>
                  <a:cxn ang="0">
                    <a:pos x="222" y="0"/>
                  </a:cxn>
                  <a:cxn ang="0">
                    <a:pos x="244" y="2"/>
                  </a:cxn>
                  <a:cxn ang="0">
                    <a:pos x="266" y="2"/>
                  </a:cxn>
                  <a:cxn ang="0">
                    <a:pos x="290" y="6"/>
                  </a:cxn>
                  <a:cxn ang="0">
                    <a:pos x="314" y="12"/>
                  </a:cxn>
                  <a:cxn ang="0">
                    <a:pos x="338" y="18"/>
                  </a:cxn>
                  <a:cxn ang="0">
                    <a:pos x="362" y="26"/>
                  </a:cxn>
                  <a:cxn ang="0">
                    <a:pos x="388" y="38"/>
                  </a:cxn>
                  <a:cxn ang="0">
                    <a:pos x="414" y="50"/>
                  </a:cxn>
                  <a:cxn ang="0">
                    <a:pos x="440" y="66"/>
                  </a:cxn>
                  <a:cxn ang="0">
                    <a:pos x="464" y="82"/>
                  </a:cxn>
                  <a:cxn ang="0">
                    <a:pos x="490" y="102"/>
                  </a:cxn>
                  <a:cxn ang="0">
                    <a:pos x="516" y="126"/>
                  </a:cxn>
                  <a:cxn ang="0">
                    <a:pos x="544" y="150"/>
                  </a:cxn>
                  <a:cxn ang="0">
                    <a:pos x="570" y="180"/>
                  </a:cxn>
                  <a:cxn ang="0">
                    <a:pos x="570" y="180"/>
                  </a:cxn>
                  <a:cxn ang="0">
                    <a:pos x="620" y="236"/>
                  </a:cxn>
                  <a:cxn ang="0">
                    <a:pos x="668" y="288"/>
                  </a:cxn>
                  <a:cxn ang="0">
                    <a:pos x="716" y="334"/>
                  </a:cxn>
                  <a:cxn ang="0">
                    <a:pos x="760" y="376"/>
                  </a:cxn>
                  <a:cxn ang="0">
                    <a:pos x="804" y="412"/>
                  </a:cxn>
                  <a:cxn ang="0">
                    <a:pos x="846" y="444"/>
                  </a:cxn>
                  <a:cxn ang="0">
                    <a:pos x="886" y="472"/>
                  </a:cxn>
                  <a:cxn ang="0">
                    <a:pos x="928" y="496"/>
                  </a:cxn>
                  <a:cxn ang="0">
                    <a:pos x="966" y="516"/>
                  </a:cxn>
                  <a:cxn ang="0">
                    <a:pos x="1006" y="532"/>
                  </a:cxn>
                  <a:cxn ang="0">
                    <a:pos x="1046" y="546"/>
                  </a:cxn>
                  <a:cxn ang="0">
                    <a:pos x="1086" y="556"/>
                  </a:cxn>
                  <a:cxn ang="0">
                    <a:pos x="1126" y="564"/>
                  </a:cxn>
                  <a:cxn ang="0">
                    <a:pos x="1166" y="568"/>
                  </a:cxn>
                  <a:cxn ang="0">
                    <a:pos x="1208" y="572"/>
                  </a:cxn>
                  <a:cxn ang="0">
                    <a:pos x="1250" y="572"/>
                  </a:cxn>
                </a:cxnLst>
                <a:rect l="0" t="0" r="r" b="b"/>
                <a:pathLst>
                  <a:path w="1250" h="572">
                    <a:moveTo>
                      <a:pt x="0" y="68"/>
                    </a:moveTo>
                    <a:lnTo>
                      <a:pt x="0" y="68"/>
                    </a:lnTo>
                    <a:lnTo>
                      <a:pt x="14" y="58"/>
                    </a:lnTo>
                    <a:lnTo>
                      <a:pt x="28" y="50"/>
                    </a:lnTo>
                    <a:lnTo>
                      <a:pt x="50" y="40"/>
                    </a:lnTo>
                    <a:lnTo>
                      <a:pt x="76" y="28"/>
                    </a:lnTo>
                    <a:lnTo>
                      <a:pt x="106" y="18"/>
                    </a:lnTo>
                    <a:lnTo>
                      <a:pt x="142" y="10"/>
                    </a:lnTo>
                    <a:lnTo>
                      <a:pt x="180" y="2"/>
                    </a:lnTo>
                    <a:lnTo>
                      <a:pt x="222" y="0"/>
                    </a:lnTo>
                    <a:lnTo>
                      <a:pt x="244" y="2"/>
                    </a:lnTo>
                    <a:lnTo>
                      <a:pt x="266" y="2"/>
                    </a:lnTo>
                    <a:lnTo>
                      <a:pt x="290" y="6"/>
                    </a:lnTo>
                    <a:lnTo>
                      <a:pt x="314" y="12"/>
                    </a:lnTo>
                    <a:lnTo>
                      <a:pt x="338" y="18"/>
                    </a:lnTo>
                    <a:lnTo>
                      <a:pt x="362" y="26"/>
                    </a:lnTo>
                    <a:lnTo>
                      <a:pt x="388" y="38"/>
                    </a:lnTo>
                    <a:lnTo>
                      <a:pt x="414" y="50"/>
                    </a:lnTo>
                    <a:lnTo>
                      <a:pt x="440" y="66"/>
                    </a:lnTo>
                    <a:lnTo>
                      <a:pt x="464" y="82"/>
                    </a:lnTo>
                    <a:lnTo>
                      <a:pt x="490" y="102"/>
                    </a:lnTo>
                    <a:lnTo>
                      <a:pt x="516" y="126"/>
                    </a:lnTo>
                    <a:lnTo>
                      <a:pt x="544" y="150"/>
                    </a:lnTo>
                    <a:lnTo>
                      <a:pt x="570" y="180"/>
                    </a:lnTo>
                    <a:lnTo>
                      <a:pt x="570" y="180"/>
                    </a:lnTo>
                    <a:lnTo>
                      <a:pt x="620" y="236"/>
                    </a:lnTo>
                    <a:lnTo>
                      <a:pt x="668" y="288"/>
                    </a:lnTo>
                    <a:lnTo>
                      <a:pt x="716" y="334"/>
                    </a:lnTo>
                    <a:lnTo>
                      <a:pt x="760" y="376"/>
                    </a:lnTo>
                    <a:lnTo>
                      <a:pt x="804" y="412"/>
                    </a:lnTo>
                    <a:lnTo>
                      <a:pt x="846" y="444"/>
                    </a:lnTo>
                    <a:lnTo>
                      <a:pt x="886" y="472"/>
                    </a:lnTo>
                    <a:lnTo>
                      <a:pt x="928" y="496"/>
                    </a:lnTo>
                    <a:lnTo>
                      <a:pt x="966" y="516"/>
                    </a:lnTo>
                    <a:lnTo>
                      <a:pt x="1006" y="532"/>
                    </a:lnTo>
                    <a:lnTo>
                      <a:pt x="1046" y="546"/>
                    </a:lnTo>
                    <a:lnTo>
                      <a:pt x="1086" y="556"/>
                    </a:lnTo>
                    <a:lnTo>
                      <a:pt x="1126" y="564"/>
                    </a:lnTo>
                    <a:lnTo>
                      <a:pt x="1166" y="568"/>
                    </a:lnTo>
                    <a:lnTo>
                      <a:pt x="1208" y="572"/>
                    </a:lnTo>
                    <a:lnTo>
                      <a:pt x="1250" y="57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49" name="Freeform 17"/>
              <p:cNvSpPr>
                <a:spLocks/>
              </p:cNvSpPr>
              <p:nvPr/>
            </p:nvSpPr>
            <p:spPr bwMode="auto">
              <a:xfrm>
                <a:off x="-197" y="2448"/>
                <a:ext cx="1270" cy="53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0" y="76"/>
                  </a:cxn>
                  <a:cxn ang="0">
                    <a:pos x="14" y="68"/>
                  </a:cxn>
                  <a:cxn ang="0">
                    <a:pos x="28" y="58"/>
                  </a:cxn>
                  <a:cxn ang="0">
                    <a:pos x="50" y="46"/>
                  </a:cxn>
                  <a:cxn ang="0">
                    <a:pos x="76" y="34"/>
                  </a:cxn>
                  <a:cxn ang="0">
                    <a:pos x="106" y="22"/>
                  </a:cxn>
                  <a:cxn ang="0">
                    <a:pos x="140" y="12"/>
                  </a:cxn>
                  <a:cxn ang="0">
                    <a:pos x="180" y="4"/>
                  </a:cxn>
                  <a:cxn ang="0">
                    <a:pos x="222" y="0"/>
                  </a:cxn>
                  <a:cxn ang="0">
                    <a:pos x="244" y="0"/>
                  </a:cxn>
                  <a:cxn ang="0">
                    <a:pos x="266" y="2"/>
                  </a:cxn>
                  <a:cxn ang="0">
                    <a:pos x="290" y="4"/>
                  </a:cxn>
                  <a:cxn ang="0">
                    <a:pos x="314" y="8"/>
                  </a:cxn>
                  <a:cxn ang="0">
                    <a:pos x="338" y="14"/>
                  </a:cxn>
                  <a:cxn ang="0">
                    <a:pos x="364" y="22"/>
                  </a:cxn>
                  <a:cxn ang="0">
                    <a:pos x="388" y="30"/>
                  </a:cxn>
                  <a:cxn ang="0">
                    <a:pos x="414" y="42"/>
                  </a:cxn>
                  <a:cxn ang="0">
                    <a:pos x="440" y="56"/>
                  </a:cxn>
                  <a:cxn ang="0">
                    <a:pos x="468" y="74"/>
                  </a:cxn>
                  <a:cxn ang="0">
                    <a:pos x="494" y="92"/>
                  </a:cxn>
                  <a:cxn ang="0">
                    <a:pos x="520" y="114"/>
                  </a:cxn>
                  <a:cxn ang="0">
                    <a:pos x="548" y="140"/>
                  </a:cxn>
                  <a:cxn ang="0">
                    <a:pos x="574" y="166"/>
                  </a:cxn>
                  <a:cxn ang="0">
                    <a:pos x="574" y="166"/>
                  </a:cxn>
                  <a:cxn ang="0">
                    <a:pos x="628" y="222"/>
                  </a:cxn>
                  <a:cxn ang="0">
                    <a:pos x="678" y="272"/>
                  </a:cxn>
                  <a:cxn ang="0">
                    <a:pos x="726" y="318"/>
                  </a:cxn>
                  <a:cxn ang="0">
                    <a:pos x="772" y="358"/>
                  </a:cxn>
                  <a:cxn ang="0">
                    <a:pos x="816" y="392"/>
                  </a:cxn>
                  <a:cxn ang="0">
                    <a:pos x="860" y="424"/>
                  </a:cxn>
                  <a:cxn ang="0">
                    <a:pos x="902" y="450"/>
                  </a:cxn>
                  <a:cxn ang="0">
                    <a:pos x="944" y="472"/>
                  </a:cxn>
                  <a:cxn ang="0">
                    <a:pos x="984" y="490"/>
                  </a:cxn>
                  <a:cxn ang="0">
                    <a:pos x="1024" y="506"/>
                  </a:cxn>
                  <a:cxn ang="0">
                    <a:pos x="1064" y="516"/>
                  </a:cxn>
                  <a:cxn ang="0">
                    <a:pos x="1104" y="526"/>
                  </a:cxn>
                  <a:cxn ang="0">
                    <a:pos x="1144" y="532"/>
                  </a:cxn>
                  <a:cxn ang="0">
                    <a:pos x="1184" y="536"/>
                  </a:cxn>
                  <a:cxn ang="0">
                    <a:pos x="1226" y="536"/>
                  </a:cxn>
                  <a:cxn ang="0">
                    <a:pos x="1270" y="536"/>
                  </a:cxn>
                </a:cxnLst>
                <a:rect l="0" t="0" r="r" b="b"/>
                <a:pathLst>
                  <a:path w="1270" h="536">
                    <a:moveTo>
                      <a:pt x="0" y="76"/>
                    </a:moveTo>
                    <a:lnTo>
                      <a:pt x="0" y="76"/>
                    </a:lnTo>
                    <a:lnTo>
                      <a:pt x="14" y="68"/>
                    </a:lnTo>
                    <a:lnTo>
                      <a:pt x="28" y="58"/>
                    </a:lnTo>
                    <a:lnTo>
                      <a:pt x="50" y="46"/>
                    </a:lnTo>
                    <a:lnTo>
                      <a:pt x="76" y="34"/>
                    </a:lnTo>
                    <a:lnTo>
                      <a:pt x="106" y="22"/>
                    </a:lnTo>
                    <a:lnTo>
                      <a:pt x="140" y="12"/>
                    </a:lnTo>
                    <a:lnTo>
                      <a:pt x="180" y="4"/>
                    </a:lnTo>
                    <a:lnTo>
                      <a:pt x="222" y="0"/>
                    </a:lnTo>
                    <a:lnTo>
                      <a:pt x="244" y="0"/>
                    </a:lnTo>
                    <a:lnTo>
                      <a:pt x="266" y="2"/>
                    </a:lnTo>
                    <a:lnTo>
                      <a:pt x="290" y="4"/>
                    </a:lnTo>
                    <a:lnTo>
                      <a:pt x="314" y="8"/>
                    </a:lnTo>
                    <a:lnTo>
                      <a:pt x="338" y="14"/>
                    </a:lnTo>
                    <a:lnTo>
                      <a:pt x="364" y="22"/>
                    </a:lnTo>
                    <a:lnTo>
                      <a:pt x="388" y="30"/>
                    </a:lnTo>
                    <a:lnTo>
                      <a:pt x="414" y="42"/>
                    </a:lnTo>
                    <a:lnTo>
                      <a:pt x="440" y="56"/>
                    </a:lnTo>
                    <a:lnTo>
                      <a:pt x="468" y="74"/>
                    </a:lnTo>
                    <a:lnTo>
                      <a:pt x="494" y="92"/>
                    </a:lnTo>
                    <a:lnTo>
                      <a:pt x="520" y="114"/>
                    </a:lnTo>
                    <a:lnTo>
                      <a:pt x="548" y="140"/>
                    </a:lnTo>
                    <a:lnTo>
                      <a:pt x="574" y="166"/>
                    </a:lnTo>
                    <a:lnTo>
                      <a:pt x="574" y="166"/>
                    </a:lnTo>
                    <a:lnTo>
                      <a:pt x="628" y="222"/>
                    </a:lnTo>
                    <a:lnTo>
                      <a:pt x="678" y="272"/>
                    </a:lnTo>
                    <a:lnTo>
                      <a:pt x="726" y="318"/>
                    </a:lnTo>
                    <a:lnTo>
                      <a:pt x="772" y="358"/>
                    </a:lnTo>
                    <a:lnTo>
                      <a:pt x="816" y="392"/>
                    </a:lnTo>
                    <a:lnTo>
                      <a:pt x="860" y="424"/>
                    </a:lnTo>
                    <a:lnTo>
                      <a:pt x="902" y="450"/>
                    </a:lnTo>
                    <a:lnTo>
                      <a:pt x="944" y="472"/>
                    </a:lnTo>
                    <a:lnTo>
                      <a:pt x="984" y="490"/>
                    </a:lnTo>
                    <a:lnTo>
                      <a:pt x="1024" y="506"/>
                    </a:lnTo>
                    <a:lnTo>
                      <a:pt x="1064" y="516"/>
                    </a:lnTo>
                    <a:lnTo>
                      <a:pt x="1104" y="526"/>
                    </a:lnTo>
                    <a:lnTo>
                      <a:pt x="1144" y="532"/>
                    </a:lnTo>
                    <a:lnTo>
                      <a:pt x="1184" y="536"/>
                    </a:lnTo>
                    <a:lnTo>
                      <a:pt x="1226" y="536"/>
                    </a:lnTo>
                    <a:lnTo>
                      <a:pt x="1270" y="5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0" name="Freeform 18"/>
              <p:cNvSpPr>
                <a:spLocks/>
              </p:cNvSpPr>
              <p:nvPr/>
            </p:nvSpPr>
            <p:spPr bwMode="auto">
              <a:xfrm>
                <a:off x="-184" y="2458"/>
                <a:ext cx="1286" cy="500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86"/>
                  </a:cxn>
                  <a:cxn ang="0">
                    <a:pos x="12" y="76"/>
                  </a:cxn>
                  <a:cxn ang="0">
                    <a:pos x="28" y="66"/>
                  </a:cxn>
                  <a:cxn ang="0">
                    <a:pos x="48" y="54"/>
                  </a:cxn>
                  <a:cxn ang="0">
                    <a:pos x="74" y="42"/>
                  </a:cxn>
                  <a:cxn ang="0">
                    <a:pos x="104" y="28"/>
                  </a:cxn>
                  <a:cxn ang="0">
                    <a:pos x="138" y="16"/>
                  </a:cxn>
                  <a:cxn ang="0">
                    <a:pos x="176" y="6"/>
                  </a:cxn>
                  <a:cxn ang="0">
                    <a:pos x="218" y="2"/>
                  </a:cxn>
                  <a:cxn ang="0">
                    <a:pos x="240" y="0"/>
                  </a:cxn>
                  <a:cxn ang="0">
                    <a:pos x="264" y="0"/>
                  </a:cxn>
                  <a:cxn ang="0">
                    <a:pos x="288" y="2"/>
                  </a:cxn>
                  <a:cxn ang="0">
                    <a:pos x="312" y="4"/>
                  </a:cxn>
                  <a:cxn ang="0">
                    <a:pos x="336" y="10"/>
                  </a:cxn>
                  <a:cxn ang="0">
                    <a:pos x="362" y="16"/>
                  </a:cxn>
                  <a:cxn ang="0">
                    <a:pos x="388" y="24"/>
                  </a:cxn>
                  <a:cxn ang="0">
                    <a:pos x="414" y="36"/>
                  </a:cxn>
                  <a:cxn ang="0">
                    <a:pos x="440" y="50"/>
                  </a:cxn>
                  <a:cxn ang="0">
                    <a:pos x="468" y="64"/>
                  </a:cxn>
                  <a:cxn ang="0">
                    <a:pos x="494" y="82"/>
                  </a:cxn>
                  <a:cxn ang="0">
                    <a:pos x="522" y="104"/>
                  </a:cxn>
                  <a:cxn ang="0">
                    <a:pos x="550" y="128"/>
                  </a:cxn>
                  <a:cxn ang="0">
                    <a:pos x="578" y="154"/>
                  </a:cxn>
                  <a:cxn ang="0">
                    <a:pos x="578" y="154"/>
                  </a:cxn>
                  <a:cxn ang="0">
                    <a:pos x="632" y="208"/>
                  </a:cxn>
                  <a:cxn ang="0">
                    <a:pos x="684" y="256"/>
                  </a:cxn>
                  <a:cxn ang="0">
                    <a:pos x="734" y="300"/>
                  </a:cxn>
                  <a:cxn ang="0">
                    <a:pos x="782" y="338"/>
                  </a:cxn>
                  <a:cxn ang="0">
                    <a:pos x="828" y="372"/>
                  </a:cxn>
                  <a:cxn ang="0">
                    <a:pos x="872" y="400"/>
                  </a:cxn>
                  <a:cxn ang="0">
                    <a:pos x="914" y="426"/>
                  </a:cxn>
                  <a:cxn ang="0">
                    <a:pos x="956" y="446"/>
                  </a:cxn>
                  <a:cxn ang="0">
                    <a:pos x="998" y="464"/>
                  </a:cxn>
                  <a:cxn ang="0">
                    <a:pos x="1038" y="478"/>
                  </a:cxn>
                  <a:cxn ang="0">
                    <a:pos x="1078" y="488"/>
                  </a:cxn>
                  <a:cxn ang="0">
                    <a:pos x="1118" y="494"/>
                  </a:cxn>
                  <a:cxn ang="0">
                    <a:pos x="1160" y="498"/>
                  </a:cxn>
                  <a:cxn ang="0">
                    <a:pos x="1200" y="500"/>
                  </a:cxn>
                  <a:cxn ang="0">
                    <a:pos x="1242" y="500"/>
                  </a:cxn>
                  <a:cxn ang="0">
                    <a:pos x="1286" y="498"/>
                  </a:cxn>
                </a:cxnLst>
                <a:rect l="0" t="0" r="r" b="b"/>
                <a:pathLst>
                  <a:path w="1286" h="500">
                    <a:moveTo>
                      <a:pt x="0" y="86"/>
                    </a:moveTo>
                    <a:lnTo>
                      <a:pt x="0" y="86"/>
                    </a:lnTo>
                    <a:lnTo>
                      <a:pt x="12" y="76"/>
                    </a:lnTo>
                    <a:lnTo>
                      <a:pt x="28" y="66"/>
                    </a:lnTo>
                    <a:lnTo>
                      <a:pt x="48" y="54"/>
                    </a:lnTo>
                    <a:lnTo>
                      <a:pt x="74" y="42"/>
                    </a:lnTo>
                    <a:lnTo>
                      <a:pt x="104" y="28"/>
                    </a:lnTo>
                    <a:lnTo>
                      <a:pt x="138" y="16"/>
                    </a:lnTo>
                    <a:lnTo>
                      <a:pt x="176" y="6"/>
                    </a:lnTo>
                    <a:lnTo>
                      <a:pt x="218" y="2"/>
                    </a:lnTo>
                    <a:lnTo>
                      <a:pt x="240" y="0"/>
                    </a:lnTo>
                    <a:lnTo>
                      <a:pt x="264" y="0"/>
                    </a:lnTo>
                    <a:lnTo>
                      <a:pt x="288" y="2"/>
                    </a:lnTo>
                    <a:lnTo>
                      <a:pt x="312" y="4"/>
                    </a:lnTo>
                    <a:lnTo>
                      <a:pt x="336" y="10"/>
                    </a:lnTo>
                    <a:lnTo>
                      <a:pt x="362" y="16"/>
                    </a:lnTo>
                    <a:lnTo>
                      <a:pt x="388" y="24"/>
                    </a:lnTo>
                    <a:lnTo>
                      <a:pt x="414" y="36"/>
                    </a:lnTo>
                    <a:lnTo>
                      <a:pt x="440" y="50"/>
                    </a:lnTo>
                    <a:lnTo>
                      <a:pt x="468" y="64"/>
                    </a:lnTo>
                    <a:lnTo>
                      <a:pt x="494" y="82"/>
                    </a:lnTo>
                    <a:lnTo>
                      <a:pt x="522" y="104"/>
                    </a:lnTo>
                    <a:lnTo>
                      <a:pt x="550" y="128"/>
                    </a:lnTo>
                    <a:lnTo>
                      <a:pt x="578" y="154"/>
                    </a:lnTo>
                    <a:lnTo>
                      <a:pt x="578" y="154"/>
                    </a:lnTo>
                    <a:lnTo>
                      <a:pt x="632" y="208"/>
                    </a:lnTo>
                    <a:lnTo>
                      <a:pt x="684" y="256"/>
                    </a:lnTo>
                    <a:lnTo>
                      <a:pt x="734" y="300"/>
                    </a:lnTo>
                    <a:lnTo>
                      <a:pt x="782" y="338"/>
                    </a:lnTo>
                    <a:lnTo>
                      <a:pt x="828" y="372"/>
                    </a:lnTo>
                    <a:lnTo>
                      <a:pt x="872" y="400"/>
                    </a:lnTo>
                    <a:lnTo>
                      <a:pt x="914" y="426"/>
                    </a:lnTo>
                    <a:lnTo>
                      <a:pt x="956" y="446"/>
                    </a:lnTo>
                    <a:lnTo>
                      <a:pt x="998" y="464"/>
                    </a:lnTo>
                    <a:lnTo>
                      <a:pt x="1038" y="478"/>
                    </a:lnTo>
                    <a:lnTo>
                      <a:pt x="1078" y="488"/>
                    </a:lnTo>
                    <a:lnTo>
                      <a:pt x="1118" y="494"/>
                    </a:lnTo>
                    <a:lnTo>
                      <a:pt x="1160" y="498"/>
                    </a:lnTo>
                    <a:lnTo>
                      <a:pt x="1200" y="500"/>
                    </a:lnTo>
                    <a:lnTo>
                      <a:pt x="1242" y="500"/>
                    </a:lnTo>
                    <a:lnTo>
                      <a:pt x="1286" y="4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1" name="Freeform 19"/>
              <p:cNvSpPr>
                <a:spLocks/>
              </p:cNvSpPr>
              <p:nvPr/>
            </p:nvSpPr>
            <p:spPr bwMode="auto">
              <a:xfrm>
                <a:off x="-173" y="2468"/>
                <a:ext cx="1301" cy="46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96"/>
                  </a:cxn>
                  <a:cxn ang="0">
                    <a:pos x="12" y="86"/>
                  </a:cxn>
                  <a:cxn ang="0">
                    <a:pos x="28" y="76"/>
                  </a:cxn>
                  <a:cxn ang="0">
                    <a:pos x="48" y="62"/>
                  </a:cxn>
                  <a:cxn ang="0">
                    <a:pos x="72" y="48"/>
                  </a:cxn>
                  <a:cxn ang="0">
                    <a:pos x="102" y="34"/>
                  </a:cxn>
                  <a:cxn ang="0">
                    <a:pos x="136" y="20"/>
                  </a:cxn>
                  <a:cxn ang="0">
                    <a:pos x="174" y="10"/>
                  </a:cxn>
                  <a:cxn ang="0">
                    <a:pos x="216" y="2"/>
                  </a:cxn>
                  <a:cxn ang="0">
                    <a:pos x="238" y="0"/>
                  </a:cxn>
                  <a:cxn ang="0">
                    <a:pos x="262" y="0"/>
                  </a:cxn>
                  <a:cxn ang="0">
                    <a:pos x="286" y="0"/>
                  </a:cxn>
                  <a:cxn ang="0">
                    <a:pos x="310" y="2"/>
                  </a:cxn>
                  <a:cxn ang="0">
                    <a:pos x="334" y="6"/>
                  </a:cxn>
                  <a:cxn ang="0">
                    <a:pos x="360" y="12"/>
                  </a:cxn>
                  <a:cxn ang="0">
                    <a:pos x="386" y="20"/>
                  </a:cxn>
                  <a:cxn ang="0">
                    <a:pos x="414" y="30"/>
                  </a:cxn>
                  <a:cxn ang="0">
                    <a:pos x="440" y="42"/>
                  </a:cxn>
                  <a:cxn ang="0">
                    <a:pos x="468" y="56"/>
                  </a:cxn>
                  <a:cxn ang="0">
                    <a:pos x="496" y="74"/>
                  </a:cxn>
                  <a:cxn ang="0">
                    <a:pos x="524" y="94"/>
                  </a:cxn>
                  <a:cxn ang="0">
                    <a:pos x="552" y="116"/>
                  </a:cxn>
                  <a:cxn ang="0">
                    <a:pos x="582" y="142"/>
                  </a:cxn>
                  <a:cxn ang="0">
                    <a:pos x="582" y="142"/>
                  </a:cxn>
                  <a:cxn ang="0">
                    <a:pos x="638" y="194"/>
                  </a:cxn>
                  <a:cxn ang="0">
                    <a:pos x="692" y="242"/>
                  </a:cxn>
                  <a:cxn ang="0">
                    <a:pos x="742" y="282"/>
                  </a:cxn>
                  <a:cxn ang="0">
                    <a:pos x="792" y="320"/>
                  </a:cxn>
                  <a:cxn ang="0">
                    <a:pos x="838" y="352"/>
                  </a:cxn>
                  <a:cxn ang="0">
                    <a:pos x="884" y="378"/>
                  </a:cxn>
                  <a:cxn ang="0">
                    <a:pos x="928" y="402"/>
                  </a:cxn>
                  <a:cxn ang="0">
                    <a:pos x="970" y="422"/>
                  </a:cxn>
                  <a:cxn ang="0">
                    <a:pos x="1012" y="436"/>
                  </a:cxn>
                  <a:cxn ang="0">
                    <a:pos x="1052" y="448"/>
                  </a:cxn>
                  <a:cxn ang="0">
                    <a:pos x="1094" y="458"/>
                  </a:cxn>
                  <a:cxn ang="0">
                    <a:pos x="1134" y="464"/>
                  </a:cxn>
                  <a:cxn ang="0">
                    <a:pos x="1174" y="466"/>
                  </a:cxn>
                  <a:cxn ang="0">
                    <a:pos x="1216" y="466"/>
                  </a:cxn>
                  <a:cxn ang="0">
                    <a:pos x="1258" y="464"/>
                  </a:cxn>
                  <a:cxn ang="0">
                    <a:pos x="1302" y="460"/>
                  </a:cxn>
                </a:cxnLst>
                <a:rect l="0" t="0" r="r" b="b"/>
                <a:pathLst>
                  <a:path w="1302" h="466">
                    <a:moveTo>
                      <a:pt x="0" y="96"/>
                    </a:moveTo>
                    <a:lnTo>
                      <a:pt x="0" y="96"/>
                    </a:lnTo>
                    <a:lnTo>
                      <a:pt x="12" y="86"/>
                    </a:lnTo>
                    <a:lnTo>
                      <a:pt x="28" y="76"/>
                    </a:lnTo>
                    <a:lnTo>
                      <a:pt x="48" y="62"/>
                    </a:lnTo>
                    <a:lnTo>
                      <a:pt x="72" y="48"/>
                    </a:lnTo>
                    <a:lnTo>
                      <a:pt x="102" y="34"/>
                    </a:lnTo>
                    <a:lnTo>
                      <a:pt x="136" y="20"/>
                    </a:lnTo>
                    <a:lnTo>
                      <a:pt x="174" y="10"/>
                    </a:lnTo>
                    <a:lnTo>
                      <a:pt x="216" y="2"/>
                    </a:lnTo>
                    <a:lnTo>
                      <a:pt x="238" y="0"/>
                    </a:lnTo>
                    <a:lnTo>
                      <a:pt x="262" y="0"/>
                    </a:lnTo>
                    <a:lnTo>
                      <a:pt x="286" y="0"/>
                    </a:lnTo>
                    <a:lnTo>
                      <a:pt x="310" y="2"/>
                    </a:lnTo>
                    <a:lnTo>
                      <a:pt x="334" y="6"/>
                    </a:lnTo>
                    <a:lnTo>
                      <a:pt x="360" y="12"/>
                    </a:lnTo>
                    <a:lnTo>
                      <a:pt x="386" y="20"/>
                    </a:lnTo>
                    <a:lnTo>
                      <a:pt x="414" y="30"/>
                    </a:lnTo>
                    <a:lnTo>
                      <a:pt x="440" y="42"/>
                    </a:lnTo>
                    <a:lnTo>
                      <a:pt x="468" y="56"/>
                    </a:lnTo>
                    <a:lnTo>
                      <a:pt x="496" y="74"/>
                    </a:lnTo>
                    <a:lnTo>
                      <a:pt x="524" y="94"/>
                    </a:lnTo>
                    <a:lnTo>
                      <a:pt x="552" y="116"/>
                    </a:lnTo>
                    <a:lnTo>
                      <a:pt x="582" y="142"/>
                    </a:lnTo>
                    <a:lnTo>
                      <a:pt x="582" y="142"/>
                    </a:lnTo>
                    <a:lnTo>
                      <a:pt x="638" y="194"/>
                    </a:lnTo>
                    <a:lnTo>
                      <a:pt x="692" y="242"/>
                    </a:lnTo>
                    <a:lnTo>
                      <a:pt x="742" y="282"/>
                    </a:lnTo>
                    <a:lnTo>
                      <a:pt x="792" y="320"/>
                    </a:lnTo>
                    <a:lnTo>
                      <a:pt x="838" y="352"/>
                    </a:lnTo>
                    <a:lnTo>
                      <a:pt x="884" y="378"/>
                    </a:lnTo>
                    <a:lnTo>
                      <a:pt x="928" y="402"/>
                    </a:lnTo>
                    <a:lnTo>
                      <a:pt x="970" y="422"/>
                    </a:lnTo>
                    <a:lnTo>
                      <a:pt x="1012" y="436"/>
                    </a:lnTo>
                    <a:lnTo>
                      <a:pt x="1052" y="448"/>
                    </a:lnTo>
                    <a:lnTo>
                      <a:pt x="1094" y="458"/>
                    </a:lnTo>
                    <a:lnTo>
                      <a:pt x="1134" y="464"/>
                    </a:lnTo>
                    <a:lnTo>
                      <a:pt x="1174" y="466"/>
                    </a:lnTo>
                    <a:lnTo>
                      <a:pt x="1216" y="466"/>
                    </a:lnTo>
                    <a:lnTo>
                      <a:pt x="1258" y="464"/>
                    </a:lnTo>
                    <a:lnTo>
                      <a:pt x="1302" y="4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2" name="Freeform 20"/>
              <p:cNvSpPr>
                <a:spLocks/>
              </p:cNvSpPr>
              <p:nvPr/>
            </p:nvSpPr>
            <p:spPr bwMode="auto">
              <a:xfrm>
                <a:off x="-161" y="2476"/>
                <a:ext cx="1316" cy="435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0" y="110"/>
                  </a:cxn>
                  <a:cxn ang="0">
                    <a:pos x="12" y="98"/>
                  </a:cxn>
                  <a:cxn ang="0">
                    <a:pos x="28" y="88"/>
                  </a:cxn>
                  <a:cxn ang="0">
                    <a:pos x="48" y="74"/>
                  </a:cxn>
                  <a:cxn ang="0">
                    <a:pos x="72" y="58"/>
                  </a:cxn>
                  <a:cxn ang="0">
                    <a:pos x="102" y="42"/>
                  </a:cxn>
                  <a:cxn ang="0">
                    <a:pos x="136" y="28"/>
                  </a:cxn>
                  <a:cxn ang="0">
                    <a:pos x="174" y="14"/>
                  </a:cxn>
                  <a:cxn ang="0">
                    <a:pos x="216" y="6"/>
                  </a:cxn>
                  <a:cxn ang="0">
                    <a:pos x="238" y="2"/>
                  </a:cxn>
                  <a:cxn ang="0">
                    <a:pos x="260" y="0"/>
                  </a:cxn>
                  <a:cxn ang="0">
                    <a:pos x="284" y="0"/>
                  </a:cxn>
                  <a:cxn ang="0">
                    <a:pos x="308" y="2"/>
                  </a:cxn>
                  <a:cxn ang="0">
                    <a:pos x="334" y="4"/>
                  </a:cxn>
                  <a:cxn ang="0">
                    <a:pos x="360" y="10"/>
                  </a:cxn>
                  <a:cxn ang="0">
                    <a:pos x="386" y="16"/>
                  </a:cxn>
                  <a:cxn ang="0">
                    <a:pos x="412" y="26"/>
                  </a:cxn>
                  <a:cxn ang="0">
                    <a:pos x="440" y="36"/>
                  </a:cxn>
                  <a:cxn ang="0">
                    <a:pos x="468" y="50"/>
                  </a:cxn>
                  <a:cxn ang="0">
                    <a:pos x="496" y="66"/>
                  </a:cxn>
                  <a:cxn ang="0">
                    <a:pos x="526" y="86"/>
                  </a:cxn>
                  <a:cxn ang="0">
                    <a:pos x="556" y="108"/>
                  </a:cxn>
                  <a:cxn ang="0">
                    <a:pos x="584" y="132"/>
                  </a:cxn>
                  <a:cxn ang="0">
                    <a:pos x="584" y="132"/>
                  </a:cxn>
                  <a:cxn ang="0">
                    <a:pos x="644" y="182"/>
                  </a:cxn>
                  <a:cxn ang="0">
                    <a:pos x="698" y="228"/>
                  </a:cxn>
                  <a:cxn ang="0">
                    <a:pos x="750" y="268"/>
                  </a:cxn>
                  <a:cxn ang="0">
                    <a:pos x="800" y="302"/>
                  </a:cxn>
                  <a:cxn ang="0">
                    <a:pos x="848" y="332"/>
                  </a:cxn>
                  <a:cxn ang="0">
                    <a:pos x="894" y="358"/>
                  </a:cxn>
                  <a:cxn ang="0">
                    <a:pos x="940" y="380"/>
                  </a:cxn>
                  <a:cxn ang="0">
                    <a:pos x="982" y="398"/>
                  </a:cxn>
                  <a:cxn ang="0">
                    <a:pos x="1026" y="412"/>
                  </a:cxn>
                  <a:cxn ang="0">
                    <a:pos x="1066" y="422"/>
                  </a:cxn>
                  <a:cxn ang="0">
                    <a:pos x="1108" y="430"/>
                  </a:cxn>
                  <a:cxn ang="0">
                    <a:pos x="1148" y="434"/>
                  </a:cxn>
                  <a:cxn ang="0">
                    <a:pos x="1190" y="434"/>
                  </a:cxn>
                  <a:cxn ang="0">
                    <a:pos x="1232" y="434"/>
                  </a:cxn>
                  <a:cxn ang="0">
                    <a:pos x="1274" y="430"/>
                  </a:cxn>
                  <a:cxn ang="0">
                    <a:pos x="1316" y="424"/>
                  </a:cxn>
                </a:cxnLst>
                <a:rect l="0" t="0" r="r" b="b"/>
                <a:pathLst>
                  <a:path w="1316" h="434">
                    <a:moveTo>
                      <a:pt x="0" y="110"/>
                    </a:moveTo>
                    <a:lnTo>
                      <a:pt x="0" y="110"/>
                    </a:lnTo>
                    <a:lnTo>
                      <a:pt x="12" y="98"/>
                    </a:lnTo>
                    <a:lnTo>
                      <a:pt x="28" y="88"/>
                    </a:lnTo>
                    <a:lnTo>
                      <a:pt x="48" y="74"/>
                    </a:lnTo>
                    <a:lnTo>
                      <a:pt x="72" y="58"/>
                    </a:lnTo>
                    <a:lnTo>
                      <a:pt x="102" y="42"/>
                    </a:lnTo>
                    <a:lnTo>
                      <a:pt x="136" y="28"/>
                    </a:lnTo>
                    <a:lnTo>
                      <a:pt x="174" y="14"/>
                    </a:lnTo>
                    <a:lnTo>
                      <a:pt x="216" y="6"/>
                    </a:lnTo>
                    <a:lnTo>
                      <a:pt x="238" y="2"/>
                    </a:lnTo>
                    <a:lnTo>
                      <a:pt x="260" y="0"/>
                    </a:lnTo>
                    <a:lnTo>
                      <a:pt x="284" y="0"/>
                    </a:lnTo>
                    <a:lnTo>
                      <a:pt x="308" y="2"/>
                    </a:lnTo>
                    <a:lnTo>
                      <a:pt x="334" y="4"/>
                    </a:lnTo>
                    <a:lnTo>
                      <a:pt x="360" y="10"/>
                    </a:lnTo>
                    <a:lnTo>
                      <a:pt x="386" y="16"/>
                    </a:lnTo>
                    <a:lnTo>
                      <a:pt x="412" y="26"/>
                    </a:lnTo>
                    <a:lnTo>
                      <a:pt x="440" y="36"/>
                    </a:lnTo>
                    <a:lnTo>
                      <a:pt x="468" y="50"/>
                    </a:lnTo>
                    <a:lnTo>
                      <a:pt x="496" y="66"/>
                    </a:lnTo>
                    <a:lnTo>
                      <a:pt x="526" y="86"/>
                    </a:lnTo>
                    <a:lnTo>
                      <a:pt x="556" y="108"/>
                    </a:lnTo>
                    <a:lnTo>
                      <a:pt x="584" y="132"/>
                    </a:lnTo>
                    <a:lnTo>
                      <a:pt x="584" y="132"/>
                    </a:lnTo>
                    <a:lnTo>
                      <a:pt x="644" y="182"/>
                    </a:lnTo>
                    <a:lnTo>
                      <a:pt x="698" y="228"/>
                    </a:lnTo>
                    <a:lnTo>
                      <a:pt x="750" y="268"/>
                    </a:lnTo>
                    <a:lnTo>
                      <a:pt x="800" y="302"/>
                    </a:lnTo>
                    <a:lnTo>
                      <a:pt x="848" y="332"/>
                    </a:lnTo>
                    <a:lnTo>
                      <a:pt x="894" y="358"/>
                    </a:lnTo>
                    <a:lnTo>
                      <a:pt x="940" y="380"/>
                    </a:lnTo>
                    <a:lnTo>
                      <a:pt x="982" y="398"/>
                    </a:lnTo>
                    <a:lnTo>
                      <a:pt x="1026" y="412"/>
                    </a:lnTo>
                    <a:lnTo>
                      <a:pt x="1066" y="422"/>
                    </a:lnTo>
                    <a:lnTo>
                      <a:pt x="1108" y="430"/>
                    </a:lnTo>
                    <a:lnTo>
                      <a:pt x="1148" y="434"/>
                    </a:lnTo>
                    <a:lnTo>
                      <a:pt x="1190" y="434"/>
                    </a:lnTo>
                    <a:lnTo>
                      <a:pt x="1232" y="434"/>
                    </a:lnTo>
                    <a:lnTo>
                      <a:pt x="1274" y="430"/>
                    </a:lnTo>
                    <a:lnTo>
                      <a:pt x="1316" y="42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3" name="Freeform 21"/>
              <p:cNvSpPr>
                <a:spLocks/>
              </p:cNvSpPr>
              <p:nvPr/>
            </p:nvSpPr>
            <p:spPr bwMode="auto">
              <a:xfrm>
                <a:off x="-148" y="2488"/>
                <a:ext cx="1328" cy="403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0" y="120"/>
                  </a:cxn>
                  <a:cxn ang="0">
                    <a:pos x="12" y="110"/>
                  </a:cxn>
                  <a:cxn ang="0">
                    <a:pos x="26" y="98"/>
                  </a:cxn>
                  <a:cxn ang="0">
                    <a:pos x="46" y="82"/>
                  </a:cxn>
                  <a:cxn ang="0">
                    <a:pos x="70" y="66"/>
                  </a:cxn>
                  <a:cxn ang="0">
                    <a:pos x="100" y="48"/>
                  </a:cxn>
                  <a:cxn ang="0">
                    <a:pos x="132" y="32"/>
                  </a:cxn>
                  <a:cxn ang="0">
                    <a:pos x="170" y="18"/>
                  </a:cxn>
                  <a:cxn ang="0">
                    <a:pos x="212" y="8"/>
                  </a:cxn>
                  <a:cxn ang="0">
                    <a:pos x="234" y="4"/>
                  </a:cxn>
                  <a:cxn ang="0">
                    <a:pos x="256" y="2"/>
                  </a:cxn>
                  <a:cxn ang="0">
                    <a:pos x="280" y="0"/>
                  </a:cxn>
                  <a:cxn ang="0">
                    <a:pos x="306" y="0"/>
                  </a:cxn>
                  <a:cxn ang="0">
                    <a:pos x="330" y="2"/>
                  </a:cxn>
                  <a:cxn ang="0">
                    <a:pos x="356" y="6"/>
                  </a:cxn>
                  <a:cxn ang="0">
                    <a:pos x="384" y="12"/>
                  </a:cxn>
                  <a:cxn ang="0">
                    <a:pos x="410" y="20"/>
                  </a:cxn>
                  <a:cxn ang="0">
                    <a:pos x="438" y="30"/>
                  </a:cxn>
                  <a:cxn ang="0">
                    <a:pos x="468" y="42"/>
                  </a:cxn>
                  <a:cxn ang="0">
                    <a:pos x="496" y="58"/>
                  </a:cxn>
                  <a:cxn ang="0">
                    <a:pos x="526" y="76"/>
                  </a:cxn>
                  <a:cxn ang="0">
                    <a:pos x="556" y="96"/>
                  </a:cxn>
                  <a:cxn ang="0">
                    <a:pos x="586" y="120"/>
                  </a:cxn>
                  <a:cxn ang="0">
                    <a:pos x="586" y="120"/>
                  </a:cxn>
                  <a:cxn ang="0">
                    <a:pos x="646" y="168"/>
                  </a:cxn>
                  <a:cxn ang="0">
                    <a:pos x="702" y="212"/>
                  </a:cxn>
                  <a:cxn ang="0">
                    <a:pos x="756" y="250"/>
                  </a:cxn>
                  <a:cxn ang="0">
                    <a:pos x="808" y="282"/>
                  </a:cxn>
                  <a:cxn ang="0">
                    <a:pos x="858" y="312"/>
                  </a:cxn>
                  <a:cxn ang="0">
                    <a:pos x="904" y="336"/>
                  </a:cxn>
                  <a:cxn ang="0">
                    <a:pos x="950" y="356"/>
                  </a:cxn>
                  <a:cxn ang="0">
                    <a:pos x="994" y="372"/>
                  </a:cxn>
                  <a:cxn ang="0">
                    <a:pos x="1036" y="384"/>
                  </a:cxn>
                  <a:cxn ang="0">
                    <a:pos x="1078" y="392"/>
                  </a:cxn>
                  <a:cxn ang="0">
                    <a:pos x="1120" y="398"/>
                  </a:cxn>
                  <a:cxn ang="0">
                    <a:pos x="1160" y="402"/>
                  </a:cxn>
                  <a:cxn ang="0">
                    <a:pos x="1202" y="400"/>
                  </a:cxn>
                  <a:cxn ang="0">
                    <a:pos x="1244" y="398"/>
                  </a:cxn>
                  <a:cxn ang="0">
                    <a:pos x="1286" y="392"/>
                  </a:cxn>
                  <a:cxn ang="0">
                    <a:pos x="1328" y="384"/>
                  </a:cxn>
                </a:cxnLst>
                <a:rect l="0" t="0" r="r" b="b"/>
                <a:pathLst>
                  <a:path w="1328" h="402">
                    <a:moveTo>
                      <a:pt x="0" y="120"/>
                    </a:moveTo>
                    <a:lnTo>
                      <a:pt x="0" y="120"/>
                    </a:lnTo>
                    <a:lnTo>
                      <a:pt x="12" y="110"/>
                    </a:lnTo>
                    <a:lnTo>
                      <a:pt x="26" y="98"/>
                    </a:lnTo>
                    <a:lnTo>
                      <a:pt x="46" y="82"/>
                    </a:lnTo>
                    <a:lnTo>
                      <a:pt x="70" y="66"/>
                    </a:lnTo>
                    <a:lnTo>
                      <a:pt x="100" y="48"/>
                    </a:lnTo>
                    <a:lnTo>
                      <a:pt x="132" y="32"/>
                    </a:lnTo>
                    <a:lnTo>
                      <a:pt x="170" y="18"/>
                    </a:lnTo>
                    <a:lnTo>
                      <a:pt x="212" y="8"/>
                    </a:lnTo>
                    <a:lnTo>
                      <a:pt x="234" y="4"/>
                    </a:lnTo>
                    <a:lnTo>
                      <a:pt x="256" y="2"/>
                    </a:lnTo>
                    <a:lnTo>
                      <a:pt x="280" y="0"/>
                    </a:lnTo>
                    <a:lnTo>
                      <a:pt x="306" y="0"/>
                    </a:lnTo>
                    <a:lnTo>
                      <a:pt x="330" y="2"/>
                    </a:lnTo>
                    <a:lnTo>
                      <a:pt x="356" y="6"/>
                    </a:lnTo>
                    <a:lnTo>
                      <a:pt x="384" y="12"/>
                    </a:lnTo>
                    <a:lnTo>
                      <a:pt x="410" y="20"/>
                    </a:lnTo>
                    <a:lnTo>
                      <a:pt x="438" y="30"/>
                    </a:lnTo>
                    <a:lnTo>
                      <a:pt x="468" y="42"/>
                    </a:lnTo>
                    <a:lnTo>
                      <a:pt x="496" y="58"/>
                    </a:lnTo>
                    <a:lnTo>
                      <a:pt x="526" y="76"/>
                    </a:lnTo>
                    <a:lnTo>
                      <a:pt x="556" y="96"/>
                    </a:lnTo>
                    <a:lnTo>
                      <a:pt x="586" y="120"/>
                    </a:lnTo>
                    <a:lnTo>
                      <a:pt x="586" y="120"/>
                    </a:lnTo>
                    <a:lnTo>
                      <a:pt x="646" y="168"/>
                    </a:lnTo>
                    <a:lnTo>
                      <a:pt x="702" y="212"/>
                    </a:lnTo>
                    <a:lnTo>
                      <a:pt x="756" y="250"/>
                    </a:lnTo>
                    <a:lnTo>
                      <a:pt x="808" y="282"/>
                    </a:lnTo>
                    <a:lnTo>
                      <a:pt x="858" y="312"/>
                    </a:lnTo>
                    <a:lnTo>
                      <a:pt x="904" y="336"/>
                    </a:lnTo>
                    <a:lnTo>
                      <a:pt x="950" y="356"/>
                    </a:lnTo>
                    <a:lnTo>
                      <a:pt x="994" y="372"/>
                    </a:lnTo>
                    <a:lnTo>
                      <a:pt x="1036" y="384"/>
                    </a:lnTo>
                    <a:lnTo>
                      <a:pt x="1078" y="392"/>
                    </a:lnTo>
                    <a:lnTo>
                      <a:pt x="1120" y="398"/>
                    </a:lnTo>
                    <a:lnTo>
                      <a:pt x="1160" y="402"/>
                    </a:lnTo>
                    <a:lnTo>
                      <a:pt x="1202" y="400"/>
                    </a:lnTo>
                    <a:lnTo>
                      <a:pt x="1244" y="398"/>
                    </a:lnTo>
                    <a:lnTo>
                      <a:pt x="1286" y="392"/>
                    </a:lnTo>
                    <a:lnTo>
                      <a:pt x="1328" y="3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4" name="Freeform 22"/>
              <p:cNvSpPr>
                <a:spLocks/>
              </p:cNvSpPr>
              <p:nvPr/>
            </p:nvSpPr>
            <p:spPr bwMode="auto">
              <a:xfrm>
                <a:off x="-134" y="2496"/>
                <a:ext cx="1340" cy="369"/>
              </a:xfrm>
              <a:custGeom>
                <a:avLst/>
                <a:gdLst/>
                <a:ahLst/>
                <a:cxnLst>
                  <a:cxn ang="0">
                    <a:pos x="0" y="134"/>
                  </a:cxn>
                  <a:cxn ang="0">
                    <a:pos x="0" y="134"/>
                  </a:cxn>
                  <a:cxn ang="0">
                    <a:pos x="12" y="122"/>
                  </a:cxn>
                  <a:cxn ang="0">
                    <a:pos x="26" y="110"/>
                  </a:cxn>
                  <a:cxn ang="0">
                    <a:pos x="44" y="94"/>
                  </a:cxn>
                  <a:cxn ang="0">
                    <a:pos x="68" y="76"/>
                  </a:cxn>
                  <a:cxn ang="0">
                    <a:pos x="98" y="58"/>
                  </a:cxn>
                  <a:cxn ang="0">
                    <a:pos x="130" y="40"/>
                  </a:cxn>
                  <a:cxn ang="0">
                    <a:pos x="168" y="24"/>
                  </a:cxn>
                  <a:cxn ang="0">
                    <a:pos x="210" y="12"/>
                  </a:cxn>
                  <a:cxn ang="0">
                    <a:pos x="232" y="8"/>
                  </a:cxn>
                  <a:cxn ang="0">
                    <a:pos x="254" y="4"/>
                  </a:cxn>
                  <a:cxn ang="0">
                    <a:pos x="278" y="2"/>
                  </a:cxn>
                  <a:cxn ang="0">
                    <a:pos x="302" y="0"/>
                  </a:cxn>
                  <a:cxn ang="0">
                    <a:pos x="328" y="2"/>
                  </a:cxn>
                  <a:cxn ang="0">
                    <a:pos x="354" y="4"/>
                  </a:cxn>
                  <a:cxn ang="0">
                    <a:pos x="382" y="10"/>
                  </a:cxn>
                  <a:cxn ang="0">
                    <a:pos x="408" y="16"/>
                  </a:cxn>
                  <a:cxn ang="0">
                    <a:pos x="438" y="26"/>
                  </a:cxn>
                  <a:cxn ang="0">
                    <a:pos x="466" y="38"/>
                  </a:cxn>
                  <a:cxn ang="0">
                    <a:pos x="496" y="52"/>
                  </a:cxn>
                  <a:cxn ang="0">
                    <a:pos x="526" y="68"/>
                  </a:cxn>
                  <a:cxn ang="0">
                    <a:pos x="556" y="88"/>
                  </a:cxn>
                  <a:cxn ang="0">
                    <a:pos x="588" y="110"/>
                  </a:cxn>
                  <a:cxn ang="0">
                    <a:pos x="588" y="110"/>
                  </a:cxn>
                  <a:cxn ang="0">
                    <a:pos x="650" y="158"/>
                  </a:cxn>
                  <a:cxn ang="0">
                    <a:pos x="708" y="198"/>
                  </a:cxn>
                  <a:cxn ang="0">
                    <a:pos x="762" y="234"/>
                  </a:cxn>
                  <a:cxn ang="0">
                    <a:pos x="816" y="266"/>
                  </a:cxn>
                  <a:cxn ang="0">
                    <a:pos x="866" y="292"/>
                  </a:cxn>
                  <a:cxn ang="0">
                    <a:pos x="912" y="314"/>
                  </a:cxn>
                  <a:cxn ang="0">
                    <a:pos x="960" y="334"/>
                  </a:cxn>
                  <a:cxn ang="0">
                    <a:pos x="1004" y="348"/>
                  </a:cxn>
                  <a:cxn ang="0">
                    <a:pos x="1046" y="358"/>
                  </a:cxn>
                  <a:cxn ang="0">
                    <a:pos x="1090" y="366"/>
                  </a:cxn>
                  <a:cxn ang="0">
                    <a:pos x="1130" y="370"/>
                  </a:cxn>
                  <a:cxn ang="0">
                    <a:pos x="1172" y="370"/>
                  </a:cxn>
                  <a:cxn ang="0">
                    <a:pos x="1214" y="368"/>
                  </a:cxn>
                  <a:cxn ang="0">
                    <a:pos x="1254" y="364"/>
                  </a:cxn>
                  <a:cxn ang="0">
                    <a:pos x="1296" y="356"/>
                  </a:cxn>
                  <a:cxn ang="0">
                    <a:pos x="1340" y="348"/>
                  </a:cxn>
                </a:cxnLst>
                <a:rect l="0" t="0" r="r" b="b"/>
                <a:pathLst>
                  <a:path w="1340" h="370">
                    <a:moveTo>
                      <a:pt x="0" y="134"/>
                    </a:moveTo>
                    <a:lnTo>
                      <a:pt x="0" y="134"/>
                    </a:lnTo>
                    <a:lnTo>
                      <a:pt x="12" y="122"/>
                    </a:lnTo>
                    <a:lnTo>
                      <a:pt x="26" y="110"/>
                    </a:lnTo>
                    <a:lnTo>
                      <a:pt x="44" y="94"/>
                    </a:lnTo>
                    <a:lnTo>
                      <a:pt x="68" y="76"/>
                    </a:lnTo>
                    <a:lnTo>
                      <a:pt x="98" y="58"/>
                    </a:lnTo>
                    <a:lnTo>
                      <a:pt x="130" y="40"/>
                    </a:lnTo>
                    <a:lnTo>
                      <a:pt x="168" y="24"/>
                    </a:lnTo>
                    <a:lnTo>
                      <a:pt x="210" y="12"/>
                    </a:lnTo>
                    <a:lnTo>
                      <a:pt x="232" y="8"/>
                    </a:lnTo>
                    <a:lnTo>
                      <a:pt x="254" y="4"/>
                    </a:lnTo>
                    <a:lnTo>
                      <a:pt x="278" y="2"/>
                    </a:lnTo>
                    <a:lnTo>
                      <a:pt x="302" y="0"/>
                    </a:lnTo>
                    <a:lnTo>
                      <a:pt x="328" y="2"/>
                    </a:lnTo>
                    <a:lnTo>
                      <a:pt x="354" y="4"/>
                    </a:lnTo>
                    <a:lnTo>
                      <a:pt x="382" y="10"/>
                    </a:lnTo>
                    <a:lnTo>
                      <a:pt x="408" y="16"/>
                    </a:lnTo>
                    <a:lnTo>
                      <a:pt x="438" y="26"/>
                    </a:lnTo>
                    <a:lnTo>
                      <a:pt x="466" y="38"/>
                    </a:lnTo>
                    <a:lnTo>
                      <a:pt x="496" y="52"/>
                    </a:lnTo>
                    <a:lnTo>
                      <a:pt x="526" y="68"/>
                    </a:lnTo>
                    <a:lnTo>
                      <a:pt x="556" y="88"/>
                    </a:lnTo>
                    <a:lnTo>
                      <a:pt x="588" y="110"/>
                    </a:lnTo>
                    <a:lnTo>
                      <a:pt x="588" y="110"/>
                    </a:lnTo>
                    <a:lnTo>
                      <a:pt x="650" y="158"/>
                    </a:lnTo>
                    <a:lnTo>
                      <a:pt x="708" y="198"/>
                    </a:lnTo>
                    <a:lnTo>
                      <a:pt x="762" y="234"/>
                    </a:lnTo>
                    <a:lnTo>
                      <a:pt x="816" y="266"/>
                    </a:lnTo>
                    <a:lnTo>
                      <a:pt x="866" y="292"/>
                    </a:lnTo>
                    <a:lnTo>
                      <a:pt x="912" y="314"/>
                    </a:lnTo>
                    <a:lnTo>
                      <a:pt x="960" y="334"/>
                    </a:lnTo>
                    <a:lnTo>
                      <a:pt x="1004" y="348"/>
                    </a:lnTo>
                    <a:lnTo>
                      <a:pt x="1046" y="358"/>
                    </a:lnTo>
                    <a:lnTo>
                      <a:pt x="1090" y="366"/>
                    </a:lnTo>
                    <a:lnTo>
                      <a:pt x="1130" y="370"/>
                    </a:lnTo>
                    <a:lnTo>
                      <a:pt x="1172" y="370"/>
                    </a:lnTo>
                    <a:lnTo>
                      <a:pt x="1214" y="368"/>
                    </a:lnTo>
                    <a:lnTo>
                      <a:pt x="1254" y="364"/>
                    </a:lnTo>
                    <a:lnTo>
                      <a:pt x="1296" y="356"/>
                    </a:lnTo>
                    <a:lnTo>
                      <a:pt x="134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5" name="Freeform 23"/>
              <p:cNvSpPr>
                <a:spLocks/>
              </p:cNvSpPr>
              <p:nvPr/>
            </p:nvSpPr>
            <p:spPr bwMode="auto">
              <a:xfrm>
                <a:off x="-116" y="2506"/>
                <a:ext cx="1347" cy="337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0" y="146"/>
                  </a:cxn>
                  <a:cxn ang="0">
                    <a:pos x="10" y="134"/>
                  </a:cxn>
                  <a:cxn ang="0">
                    <a:pos x="24" y="120"/>
                  </a:cxn>
                  <a:cxn ang="0">
                    <a:pos x="42" y="104"/>
                  </a:cxn>
                  <a:cxn ang="0">
                    <a:pos x="66" y="86"/>
                  </a:cxn>
                  <a:cxn ang="0">
                    <a:pos x="94" y="66"/>
                  </a:cxn>
                  <a:cxn ang="0">
                    <a:pos x="128" y="46"/>
                  </a:cxn>
                  <a:cxn ang="0">
                    <a:pos x="164" y="30"/>
                  </a:cxn>
                  <a:cxn ang="0">
                    <a:pos x="184" y="22"/>
                  </a:cxn>
                  <a:cxn ang="0">
                    <a:pos x="204" y="16"/>
                  </a:cxn>
                  <a:cxn ang="0">
                    <a:pos x="226" y="10"/>
                  </a:cxn>
                  <a:cxn ang="0">
                    <a:pos x="250" y="4"/>
                  </a:cxn>
                  <a:cxn ang="0">
                    <a:pos x="274" y="2"/>
                  </a:cxn>
                  <a:cxn ang="0">
                    <a:pos x="298" y="0"/>
                  </a:cxn>
                  <a:cxn ang="0">
                    <a:pos x="324" y="0"/>
                  </a:cxn>
                  <a:cxn ang="0">
                    <a:pos x="350" y="2"/>
                  </a:cxn>
                  <a:cxn ang="0">
                    <a:pos x="378" y="6"/>
                  </a:cxn>
                  <a:cxn ang="0">
                    <a:pos x="406" y="12"/>
                  </a:cxn>
                  <a:cxn ang="0">
                    <a:pos x="434" y="20"/>
                  </a:cxn>
                  <a:cxn ang="0">
                    <a:pos x="464" y="30"/>
                  </a:cxn>
                  <a:cxn ang="0">
                    <a:pos x="494" y="44"/>
                  </a:cxn>
                  <a:cxn ang="0">
                    <a:pos x="524" y="58"/>
                  </a:cxn>
                  <a:cxn ang="0">
                    <a:pos x="556" y="78"/>
                  </a:cxn>
                  <a:cxn ang="0">
                    <a:pos x="588" y="100"/>
                  </a:cxn>
                  <a:cxn ang="0">
                    <a:pos x="588" y="100"/>
                  </a:cxn>
                  <a:cxn ang="0">
                    <a:pos x="650" y="144"/>
                  </a:cxn>
                  <a:cxn ang="0">
                    <a:pos x="710" y="182"/>
                  </a:cxn>
                  <a:cxn ang="0">
                    <a:pos x="766" y="216"/>
                  </a:cxn>
                  <a:cxn ang="0">
                    <a:pos x="820" y="246"/>
                  </a:cxn>
                  <a:cxn ang="0">
                    <a:pos x="870" y="270"/>
                  </a:cxn>
                  <a:cxn ang="0">
                    <a:pos x="920" y="292"/>
                  </a:cxn>
                  <a:cxn ang="0">
                    <a:pos x="966" y="308"/>
                  </a:cxn>
                  <a:cxn ang="0">
                    <a:pos x="1012" y="322"/>
                  </a:cxn>
                  <a:cxn ang="0">
                    <a:pos x="1056" y="330"/>
                  </a:cxn>
                  <a:cxn ang="0">
                    <a:pos x="1098" y="336"/>
                  </a:cxn>
                  <a:cxn ang="0">
                    <a:pos x="1140" y="338"/>
                  </a:cxn>
                  <a:cxn ang="0">
                    <a:pos x="1182" y="338"/>
                  </a:cxn>
                  <a:cxn ang="0">
                    <a:pos x="1222" y="334"/>
                  </a:cxn>
                  <a:cxn ang="0">
                    <a:pos x="1264" y="328"/>
                  </a:cxn>
                  <a:cxn ang="0">
                    <a:pos x="1306" y="318"/>
                  </a:cxn>
                  <a:cxn ang="0">
                    <a:pos x="1348" y="308"/>
                  </a:cxn>
                </a:cxnLst>
                <a:rect l="0" t="0" r="r" b="b"/>
                <a:pathLst>
                  <a:path w="1348" h="338">
                    <a:moveTo>
                      <a:pt x="0" y="146"/>
                    </a:moveTo>
                    <a:lnTo>
                      <a:pt x="0" y="146"/>
                    </a:lnTo>
                    <a:lnTo>
                      <a:pt x="10" y="134"/>
                    </a:lnTo>
                    <a:lnTo>
                      <a:pt x="24" y="120"/>
                    </a:lnTo>
                    <a:lnTo>
                      <a:pt x="42" y="104"/>
                    </a:lnTo>
                    <a:lnTo>
                      <a:pt x="66" y="86"/>
                    </a:lnTo>
                    <a:lnTo>
                      <a:pt x="94" y="66"/>
                    </a:lnTo>
                    <a:lnTo>
                      <a:pt x="128" y="46"/>
                    </a:lnTo>
                    <a:lnTo>
                      <a:pt x="164" y="30"/>
                    </a:lnTo>
                    <a:lnTo>
                      <a:pt x="184" y="22"/>
                    </a:lnTo>
                    <a:lnTo>
                      <a:pt x="204" y="16"/>
                    </a:lnTo>
                    <a:lnTo>
                      <a:pt x="226" y="10"/>
                    </a:lnTo>
                    <a:lnTo>
                      <a:pt x="250" y="4"/>
                    </a:lnTo>
                    <a:lnTo>
                      <a:pt x="274" y="2"/>
                    </a:lnTo>
                    <a:lnTo>
                      <a:pt x="298" y="0"/>
                    </a:lnTo>
                    <a:lnTo>
                      <a:pt x="324" y="0"/>
                    </a:lnTo>
                    <a:lnTo>
                      <a:pt x="350" y="2"/>
                    </a:lnTo>
                    <a:lnTo>
                      <a:pt x="378" y="6"/>
                    </a:lnTo>
                    <a:lnTo>
                      <a:pt x="406" y="12"/>
                    </a:lnTo>
                    <a:lnTo>
                      <a:pt x="434" y="20"/>
                    </a:lnTo>
                    <a:lnTo>
                      <a:pt x="464" y="30"/>
                    </a:lnTo>
                    <a:lnTo>
                      <a:pt x="494" y="44"/>
                    </a:lnTo>
                    <a:lnTo>
                      <a:pt x="524" y="58"/>
                    </a:lnTo>
                    <a:lnTo>
                      <a:pt x="556" y="78"/>
                    </a:lnTo>
                    <a:lnTo>
                      <a:pt x="588" y="100"/>
                    </a:lnTo>
                    <a:lnTo>
                      <a:pt x="588" y="100"/>
                    </a:lnTo>
                    <a:lnTo>
                      <a:pt x="650" y="144"/>
                    </a:lnTo>
                    <a:lnTo>
                      <a:pt x="710" y="182"/>
                    </a:lnTo>
                    <a:lnTo>
                      <a:pt x="766" y="216"/>
                    </a:lnTo>
                    <a:lnTo>
                      <a:pt x="820" y="246"/>
                    </a:lnTo>
                    <a:lnTo>
                      <a:pt x="870" y="270"/>
                    </a:lnTo>
                    <a:lnTo>
                      <a:pt x="920" y="292"/>
                    </a:lnTo>
                    <a:lnTo>
                      <a:pt x="966" y="308"/>
                    </a:lnTo>
                    <a:lnTo>
                      <a:pt x="1012" y="322"/>
                    </a:lnTo>
                    <a:lnTo>
                      <a:pt x="1056" y="330"/>
                    </a:lnTo>
                    <a:lnTo>
                      <a:pt x="1098" y="336"/>
                    </a:lnTo>
                    <a:lnTo>
                      <a:pt x="1140" y="338"/>
                    </a:lnTo>
                    <a:lnTo>
                      <a:pt x="1182" y="338"/>
                    </a:lnTo>
                    <a:lnTo>
                      <a:pt x="1222" y="334"/>
                    </a:lnTo>
                    <a:lnTo>
                      <a:pt x="1264" y="328"/>
                    </a:lnTo>
                    <a:lnTo>
                      <a:pt x="1306" y="318"/>
                    </a:lnTo>
                    <a:lnTo>
                      <a:pt x="1348" y="3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6" name="Freeform 24"/>
              <p:cNvSpPr>
                <a:spLocks/>
              </p:cNvSpPr>
              <p:nvPr/>
            </p:nvSpPr>
            <p:spPr bwMode="auto">
              <a:xfrm>
                <a:off x="-102" y="2514"/>
                <a:ext cx="1356" cy="307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160"/>
                  </a:cxn>
                  <a:cxn ang="0">
                    <a:pos x="10" y="148"/>
                  </a:cxn>
                  <a:cxn ang="0">
                    <a:pos x="24" y="134"/>
                  </a:cxn>
                  <a:cxn ang="0">
                    <a:pos x="42" y="116"/>
                  </a:cxn>
                  <a:cxn ang="0">
                    <a:pos x="64" y="96"/>
                  </a:cxn>
                  <a:cxn ang="0">
                    <a:pos x="92" y="76"/>
                  </a:cxn>
                  <a:cxn ang="0">
                    <a:pos x="124" y="56"/>
                  </a:cxn>
                  <a:cxn ang="0">
                    <a:pos x="160" y="36"/>
                  </a:cxn>
                  <a:cxn ang="0">
                    <a:pos x="180" y="28"/>
                  </a:cxn>
                  <a:cxn ang="0">
                    <a:pos x="202" y="20"/>
                  </a:cxn>
                  <a:cxn ang="0">
                    <a:pos x="222" y="14"/>
                  </a:cxn>
                  <a:cxn ang="0">
                    <a:pos x="246" y="8"/>
                  </a:cxn>
                  <a:cxn ang="0">
                    <a:pos x="270" y="4"/>
                  </a:cxn>
                  <a:cxn ang="0">
                    <a:pos x="294" y="2"/>
                  </a:cxn>
                  <a:cxn ang="0">
                    <a:pos x="320" y="0"/>
                  </a:cxn>
                  <a:cxn ang="0">
                    <a:pos x="346" y="2"/>
                  </a:cxn>
                  <a:cxn ang="0">
                    <a:pos x="374" y="4"/>
                  </a:cxn>
                  <a:cxn ang="0">
                    <a:pos x="402" y="8"/>
                  </a:cxn>
                  <a:cxn ang="0">
                    <a:pos x="430" y="16"/>
                  </a:cxn>
                  <a:cxn ang="0">
                    <a:pos x="460" y="26"/>
                  </a:cxn>
                  <a:cxn ang="0">
                    <a:pos x="492" y="38"/>
                  </a:cxn>
                  <a:cxn ang="0">
                    <a:pos x="522" y="52"/>
                  </a:cxn>
                  <a:cxn ang="0">
                    <a:pos x="554" y="70"/>
                  </a:cxn>
                  <a:cxn ang="0">
                    <a:pos x="588" y="90"/>
                  </a:cxn>
                  <a:cxn ang="0">
                    <a:pos x="588" y="90"/>
                  </a:cxn>
                  <a:cxn ang="0">
                    <a:pos x="652" y="132"/>
                  </a:cxn>
                  <a:cxn ang="0">
                    <a:pos x="712" y="168"/>
                  </a:cxn>
                  <a:cxn ang="0">
                    <a:pos x="770" y="200"/>
                  </a:cxn>
                  <a:cxn ang="0">
                    <a:pos x="824" y="228"/>
                  </a:cxn>
                  <a:cxn ang="0">
                    <a:pos x="876" y="252"/>
                  </a:cxn>
                  <a:cxn ang="0">
                    <a:pos x="926" y="270"/>
                  </a:cxn>
                  <a:cxn ang="0">
                    <a:pos x="974" y="286"/>
                  </a:cxn>
                  <a:cxn ang="0">
                    <a:pos x="1018" y="296"/>
                  </a:cxn>
                  <a:cxn ang="0">
                    <a:pos x="1062" y="304"/>
                  </a:cxn>
                  <a:cxn ang="0">
                    <a:pos x="1106" y="308"/>
                  </a:cxn>
                  <a:cxn ang="0">
                    <a:pos x="1148" y="308"/>
                  </a:cxn>
                  <a:cxn ang="0">
                    <a:pos x="1190" y="306"/>
                  </a:cxn>
                  <a:cxn ang="0">
                    <a:pos x="1230" y="300"/>
                  </a:cxn>
                  <a:cxn ang="0">
                    <a:pos x="1272" y="292"/>
                  </a:cxn>
                  <a:cxn ang="0">
                    <a:pos x="1314" y="282"/>
                  </a:cxn>
                  <a:cxn ang="0">
                    <a:pos x="1356" y="270"/>
                  </a:cxn>
                </a:cxnLst>
                <a:rect l="0" t="0" r="r" b="b"/>
                <a:pathLst>
                  <a:path w="1356" h="308">
                    <a:moveTo>
                      <a:pt x="0" y="160"/>
                    </a:moveTo>
                    <a:lnTo>
                      <a:pt x="0" y="160"/>
                    </a:lnTo>
                    <a:lnTo>
                      <a:pt x="10" y="148"/>
                    </a:lnTo>
                    <a:lnTo>
                      <a:pt x="24" y="134"/>
                    </a:lnTo>
                    <a:lnTo>
                      <a:pt x="42" y="116"/>
                    </a:lnTo>
                    <a:lnTo>
                      <a:pt x="64" y="96"/>
                    </a:lnTo>
                    <a:lnTo>
                      <a:pt x="92" y="76"/>
                    </a:lnTo>
                    <a:lnTo>
                      <a:pt x="124" y="56"/>
                    </a:lnTo>
                    <a:lnTo>
                      <a:pt x="160" y="36"/>
                    </a:lnTo>
                    <a:lnTo>
                      <a:pt x="180" y="28"/>
                    </a:lnTo>
                    <a:lnTo>
                      <a:pt x="202" y="20"/>
                    </a:lnTo>
                    <a:lnTo>
                      <a:pt x="222" y="14"/>
                    </a:lnTo>
                    <a:lnTo>
                      <a:pt x="246" y="8"/>
                    </a:lnTo>
                    <a:lnTo>
                      <a:pt x="270" y="4"/>
                    </a:lnTo>
                    <a:lnTo>
                      <a:pt x="294" y="2"/>
                    </a:lnTo>
                    <a:lnTo>
                      <a:pt x="320" y="0"/>
                    </a:lnTo>
                    <a:lnTo>
                      <a:pt x="346" y="2"/>
                    </a:lnTo>
                    <a:lnTo>
                      <a:pt x="374" y="4"/>
                    </a:lnTo>
                    <a:lnTo>
                      <a:pt x="402" y="8"/>
                    </a:lnTo>
                    <a:lnTo>
                      <a:pt x="430" y="16"/>
                    </a:lnTo>
                    <a:lnTo>
                      <a:pt x="460" y="26"/>
                    </a:lnTo>
                    <a:lnTo>
                      <a:pt x="492" y="38"/>
                    </a:lnTo>
                    <a:lnTo>
                      <a:pt x="522" y="52"/>
                    </a:lnTo>
                    <a:lnTo>
                      <a:pt x="554" y="70"/>
                    </a:lnTo>
                    <a:lnTo>
                      <a:pt x="588" y="90"/>
                    </a:lnTo>
                    <a:lnTo>
                      <a:pt x="588" y="90"/>
                    </a:lnTo>
                    <a:lnTo>
                      <a:pt x="652" y="132"/>
                    </a:lnTo>
                    <a:lnTo>
                      <a:pt x="712" y="168"/>
                    </a:lnTo>
                    <a:lnTo>
                      <a:pt x="770" y="200"/>
                    </a:lnTo>
                    <a:lnTo>
                      <a:pt x="824" y="228"/>
                    </a:lnTo>
                    <a:lnTo>
                      <a:pt x="876" y="252"/>
                    </a:lnTo>
                    <a:lnTo>
                      <a:pt x="926" y="270"/>
                    </a:lnTo>
                    <a:lnTo>
                      <a:pt x="974" y="286"/>
                    </a:lnTo>
                    <a:lnTo>
                      <a:pt x="1018" y="296"/>
                    </a:lnTo>
                    <a:lnTo>
                      <a:pt x="1062" y="304"/>
                    </a:lnTo>
                    <a:lnTo>
                      <a:pt x="1106" y="308"/>
                    </a:lnTo>
                    <a:lnTo>
                      <a:pt x="1148" y="308"/>
                    </a:lnTo>
                    <a:lnTo>
                      <a:pt x="1190" y="306"/>
                    </a:lnTo>
                    <a:lnTo>
                      <a:pt x="1230" y="300"/>
                    </a:lnTo>
                    <a:lnTo>
                      <a:pt x="1272" y="292"/>
                    </a:lnTo>
                    <a:lnTo>
                      <a:pt x="1314" y="282"/>
                    </a:lnTo>
                    <a:lnTo>
                      <a:pt x="1356" y="2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7" name="Freeform 25"/>
              <p:cNvSpPr>
                <a:spLocks/>
              </p:cNvSpPr>
              <p:nvPr/>
            </p:nvSpPr>
            <p:spPr bwMode="auto">
              <a:xfrm>
                <a:off x="-86" y="2524"/>
                <a:ext cx="1364" cy="277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0" y="172"/>
                  </a:cxn>
                  <a:cxn ang="0">
                    <a:pos x="10" y="160"/>
                  </a:cxn>
                  <a:cxn ang="0">
                    <a:pos x="22" y="146"/>
                  </a:cxn>
                  <a:cxn ang="0">
                    <a:pos x="40" y="126"/>
                  </a:cxn>
                  <a:cxn ang="0">
                    <a:pos x="64" y="106"/>
                  </a:cxn>
                  <a:cxn ang="0">
                    <a:pos x="90" y="84"/>
                  </a:cxn>
                  <a:cxn ang="0">
                    <a:pos x="122" y="62"/>
                  </a:cxn>
                  <a:cxn ang="0">
                    <a:pos x="158" y="42"/>
                  </a:cxn>
                  <a:cxn ang="0">
                    <a:pos x="178" y="32"/>
                  </a:cxn>
                  <a:cxn ang="0">
                    <a:pos x="198" y="24"/>
                  </a:cxn>
                  <a:cxn ang="0">
                    <a:pos x="220" y="16"/>
                  </a:cxn>
                  <a:cxn ang="0">
                    <a:pos x="242" y="10"/>
                  </a:cxn>
                  <a:cxn ang="0">
                    <a:pos x="266" y="6"/>
                  </a:cxn>
                  <a:cxn ang="0">
                    <a:pos x="290" y="2"/>
                  </a:cxn>
                  <a:cxn ang="0">
                    <a:pos x="316" y="0"/>
                  </a:cxn>
                  <a:cxn ang="0">
                    <a:pos x="342" y="0"/>
                  </a:cxn>
                  <a:cxn ang="0">
                    <a:pos x="370" y="0"/>
                  </a:cxn>
                  <a:cxn ang="0">
                    <a:pos x="398" y="4"/>
                  </a:cxn>
                  <a:cxn ang="0">
                    <a:pos x="428" y="10"/>
                  </a:cxn>
                  <a:cxn ang="0">
                    <a:pos x="458" y="18"/>
                  </a:cxn>
                  <a:cxn ang="0">
                    <a:pos x="490" y="30"/>
                  </a:cxn>
                  <a:cxn ang="0">
                    <a:pos x="520" y="44"/>
                  </a:cxn>
                  <a:cxn ang="0">
                    <a:pos x="554" y="60"/>
                  </a:cxn>
                  <a:cxn ang="0">
                    <a:pos x="588" y="80"/>
                  </a:cxn>
                  <a:cxn ang="0">
                    <a:pos x="588" y="80"/>
                  </a:cxn>
                  <a:cxn ang="0">
                    <a:pos x="654" y="118"/>
                  </a:cxn>
                  <a:cxn ang="0">
                    <a:pos x="716" y="154"/>
                  </a:cxn>
                  <a:cxn ang="0">
                    <a:pos x="774" y="184"/>
                  </a:cxn>
                  <a:cxn ang="0">
                    <a:pos x="830" y="208"/>
                  </a:cxn>
                  <a:cxn ang="0">
                    <a:pos x="882" y="230"/>
                  </a:cxn>
                  <a:cxn ang="0">
                    <a:pos x="932" y="248"/>
                  </a:cxn>
                  <a:cxn ang="0">
                    <a:pos x="980" y="260"/>
                  </a:cxn>
                  <a:cxn ang="0">
                    <a:pos x="1026" y="270"/>
                  </a:cxn>
                  <a:cxn ang="0">
                    <a:pos x="1070" y="276"/>
                  </a:cxn>
                  <a:cxn ang="0">
                    <a:pos x="1114" y="278"/>
                  </a:cxn>
                  <a:cxn ang="0">
                    <a:pos x="1156" y="276"/>
                  </a:cxn>
                  <a:cxn ang="0">
                    <a:pos x="1198" y="272"/>
                  </a:cxn>
                  <a:cxn ang="0">
                    <a:pos x="1238" y="266"/>
                  </a:cxn>
                  <a:cxn ang="0">
                    <a:pos x="1280" y="256"/>
                  </a:cxn>
                  <a:cxn ang="0">
                    <a:pos x="1322" y="244"/>
                  </a:cxn>
                  <a:cxn ang="0">
                    <a:pos x="1364" y="228"/>
                  </a:cxn>
                </a:cxnLst>
                <a:rect l="0" t="0" r="r" b="b"/>
                <a:pathLst>
                  <a:path w="1364" h="278">
                    <a:moveTo>
                      <a:pt x="0" y="172"/>
                    </a:moveTo>
                    <a:lnTo>
                      <a:pt x="0" y="172"/>
                    </a:lnTo>
                    <a:lnTo>
                      <a:pt x="10" y="160"/>
                    </a:lnTo>
                    <a:lnTo>
                      <a:pt x="22" y="146"/>
                    </a:lnTo>
                    <a:lnTo>
                      <a:pt x="40" y="126"/>
                    </a:lnTo>
                    <a:lnTo>
                      <a:pt x="64" y="106"/>
                    </a:lnTo>
                    <a:lnTo>
                      <a:pt x="90" y="84"/>
                    </a:lnTo>
                    <a:lnTo>
                      <a:pt x="122" y="62"/>
                    </a:lnTo>
                    <a:lnTo>
                      <a:pt x="158" y="42"/>
                    </a:lnTo>
                    <a:lnTo>
                      <a:pt x="178" y="32"/>
                    </a:lnTo>
                    <a:lnTo>
                      <a:pt x="198" y="24"/>
                    </a:lnTo>
                    <a:lnTo>
                      <a:pt x="220" y="16"/>
                    </a:lnTo>
                    <a:lnTo>
                      <a:pt x="242" y="10"/>
                    </a:lnTo>
                    <a:lnTo>
                      <a:pt x="266" y="6"/>
                    </a:lnTo>
                    <a:lnTo>
                      <a:pt x="290" y="2"/>
                    </a:lnTo>
                    <a:lnTo>
                      <a:pt x="316" y="0"/>
                    </a:lnTo>
                    <a:lnTo>
                      <a:pt x="342" y="0"/>
                    </a:lnTo>
                    <a:lnTo>
                      <a:pt x="370" y="0"/>
                    </a:lnTo>
                    <a:lnTo>
                      <a:pt x="398" y="4"/>
                    </a:lnTo>
                    <a:lnTo>
                      <a:pt x="428" y="10"/>
                    </a:lnTo>
                    <a:lnTo>
                      <a:pt x="458" y="18"/>
                    </a:lnTo>
                    <a:lnTo>
                      <a:pt x="490" y="30"/>
                    </a:lnTo>
                    <a:lnTo>
                      <a:pt x="520" y="44"/>
                    </a:lnTo>
                    <a:lnTo>
                      <a:pt x="554" y="60"/>
                    </a:lnTo>
                    <a:lnTo>
                      <a:pt x="588" y="80"/>
                    </a:lnTo>
                    <a:lnTo>
                      <a:pt x="588" y="80"/>
                    </a:lnTo>
                    <a:lnTo>
                      <a:pt x="654" y="118"/>
                    </a:lnTo>
                    <a:lnTo>
                      <a:pt x="716" y="154"/>
                    </a:lnTo>
                    <a:lnTo>
                      <a:pt x="774" y="184"/>
                    </a:lnTo>
                    <a:lnTo>
                      <a:pt x="830" y="208"/>
                    </a:lnTo>
                    <a:lnTo>
                      <a:pt x="882" y="230"/>
                    </a:lnTo>
                    <a:lnTo>
                      <a:pt x="932" y="248"/>
                    </a:lnTo>
                    <a:lnTo>
                      <a:pt x="980" y="260"/>
                    </a:lnTo>
                    <a:lnTo>
                      <a:pt x="1026" y="270"/>
                    </a:lnTo>
                    <a:lnTo>
                      <a:pt x="1070" y="276"/>
                    </a:lnTo>
                    <a:lnTo>
                      <a:pt x="1114" y="278"/>
                    </a:lnTo>
                    <a:lnTo>
                      <a:pt x="1156" y="276"/>
                    </a:lnTo>
                    <a:lnTo>
                      <a:pt x="1198" y="272"/>
                    </a:lnTo>
                    <a:lnTo>
                      <a:pt x="1238" y="266"/>
                    </a:lnTo>
                    <a:lnTo>
                      <a:pt x="1280" y="256"/>
                    </a:lnTo>
                    <a:lnTo>
                      <a:pt x="1322" y="244"/>
                    </a:lnTo>
                    <a:lnTo>
                      <a:pt x="1364" y="2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auto">
              <a:xfrm>
                <a:off x="-66" y="2531"/>
                <a:ext cx="1368" cy="250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188"/>
                  </a:cxn>
                  <a:cxn ang="0">
                    <a:pos x="10" y="174"/>
                  </a:cxn>
                  <a:cxn ang="0">
                    <a:pos x="22" y="158"/>
                  </a:cxn>
                  <a:cxn ang="0">
                    <a:pos x="38" y="140"/>
                  </a:cxn>
                  <a:cxn ang="0">
                    <a:pos x="60" y="118"/>
                  </a:cxn>
                  <a:cxn ang="0">
                    <a:pos x="86" y="94"/>
                  </a:cxn>
                  <a:cxn ang="0">
                    <a:pos x="118" y="72"/>
                  </a:cxn>
                  <a:cxn ang="0">
                    <a:pos x="154" y="50"/>
                  </a:cxn>
                  <a:cxn ang="0">
                    <a:pos x="172" y="40"/>
                  </a:cxn>
                  <a:cxn ang="0">
                    <a:pos x="194" y="30"/>
                  </a:cxn>
                  <a:cxn ang="0">
                    <a:pos x="214" y="22"/>
                  </a:cxn>
                  <a:cxn ang="0">
                    <a:pos x="238" y="14"/>
                  </a:cxn>
                  <a:cxn ang="0">
                    <a:pos x="260" y="8"/>
                  </a:cxn>
                  <a:cxn ang="0">
                    <a:pos x="286" y="4"/>
                  </a:cxn>
                  <a:cxn ang="0">
                    <a:pos x="310" y="0"/>
                  </a:cxn>
                  <a:cxn ang="0">
                    <a:pos x="338" y="0"/>
                  </a:cxn>
                  <a:cxn ang="0">
                    <a:pos x="366" y="0"/>
                  </a:cxn>
                  <a:cxn ang="0">
                    <a:pos x="394" y="2"/>
                  </a:cxn>
                  <a:cxn ang="0">
                    <a:pos x="424" y="8"/>
                  </a:cxn>
                  <a:cxn ang="0">
                    <a:pos x="454" y="14"/>
                  </a:cxn>
                  <a:cxn ang="0">
                    <a:pos x="486" y="24"/>
                  </a:cxn>
                  <a:cxn ang="0">
                    <a:pos x="518" y="36"/>
                  </a:cxn>
                  <a:cxn ang="0">
                    <a:pos x="550" y="52"/>
                  </a:cxn>
                  <a:cxn ang="0">
                    <a:pos x="586" y="70"/>
                  </a:cxn>
                  <a:cxn ang="0">
                    <a:pos x="586" y="70"/>
                  </a:cxn>
                  <a:cxn ang="0">
                    <a:pos x="652" y="108"/>
                  </a:cxn>
                  <a:cxn ang="0">
                    <a:pos x="716" y="140"/>
                  </a:cxn>
                  <a:cxn ang="0">
                    <a:pos x="776" y="168"/>
                  </a:cxn>
                  <a:cxn ang="0">
                    <a:pos x="832" y="192"/>
                  </a:cxn>
                  <a:cxn ang="0">
                    <a:pos x="886" y="210"/>
                  </a:cxn>
                  <a:cxn ang="0">
                    <a:pos x="936" y="226"/>
                  </a:cxn>
                  <a:cxn ang="0">
                    <a:pos x="984" y="236"/>
                  </a:cxn>
                  <a:cxn ang="0">
                    <a:pos x="1030" y="244"/>
                  </a:cxn>
                  <a:cxn ang="0">
                    <a:pos x="1076" y="248"/>
                  </a:cxn>
                  <a:cxn ang="0">
                    <a:pos x="1118" y="250"/>
                  </a:cxn>
                  <a:cxn ang="0">
                    <a:pos x="1160" y="246"/>
                  </a:cxn>
                  <a:cxn ang="0">
                    <a:pos x="1202" y="240"/>
                  </a:cxn>
                  <a:cxn ang="0">
                    <a:pos x="1244" y="232"/>
                  </a:cxn>
                  <a:cxn ang="0">
                    <a:pos x="1284" y="220"/>
                  </a:cxn>
                  <a:cxn ang="0">
                    <a:pos x="1326" y="206"/>
                  </a:cxn>
                  <a:cxn ang="0">
                    <a:pos x="1368" y="190"/>
                  </a:cxn>
                </a:cxnLst>
                <a:rect l="0" t="0" r="r" b="b"/>
                <a:pathLst>
                  <a:path w="1368" h="250">
                    <a:moveTo>
                      <a:pt x="0" y="188"/>
                    </a:moveTo>
                    <a:lnTo>
                      <a:pt x="0" y="188"/>
                    </a:lnTo>
                    <a:lnTo>
                      <a:pt x="10" y="174"/>
                    </a:lnTo>
                    <a:lnTo>
                      <a:pt x="22" y="158"/>
                    </a:lnTo>
                    <a:lnTo>
                      <a:pt x="38" y="140"/>
                    </a:lnTo>
                    <a:lnTo>
                      <a:pt x="60" y="118"/>
                    </a:lnTo>
                    <a:lnTo>
                      <a:pt x="86" y="94"/>
                    </a:lnTo>
                    <a:lnTo>
                      <a:pt x="118" y="72"/>
                    </a:lnTo>
                    <a:lnTo>
                      <a:pt x="154" y="50"/>
                    </a:lnTo>
                    <a:lnTo>
                      <a:pt x="172" y="40"/>
                    </a:lnTo>
                    <a:lnTo>
                      <a:pt x="194" y="30"/>
                    </a:lnTo>
                    <a:lnTo>
                      <a:pt x="214" y="22"/>
                    </a:lnTo>
                    <a:lnTo>
                      <a:pt x="238" y="14"/>
                    </a:lnTo>
                    <a:lnTo>
                      <a:pt x="260" y="8"/>
                    </a:lnTo>
                    <a:lnTo>
                      <a:pt x="286" y="4"/>
                    </a:lnTo>
                    <a:lnTo>
                      <a:pt x="310" y="0"/>
                    </a:lnTo>
                    <a:lnTo>
                      <a:pt x="338" y="0"/>
                    </a:lnTo>
                    <a:lnTo>
                      <a:pt x="366" y="0"/>
                    </a:lnTo>
                    <a:lnTo>
                      <a:pt x="394" y="2"/>
                    </a:lnTo>
                    <a:lnTo>
                      <a:pt x="424" y="8"/>
                    </a:lnTo>
                    <a:lnTo>
                      <a:pt x="454" y="14"/>
                    </a:lnTo>
                    <a:lnTo>
                      <a:pt x="486" y="24"/>
                    </a:lnTo>
                    <a:lnTo>
                      <a:pt x="518" y="36"/>
                    </a:lnTo>
                    <a:lnTo>
                      <a:pt x="550" y="52"/>
                    </a:lnTo>
                    <a:lnTo>
                      <a:pt x="586" y="70"/>
                    </a:lnTo>
                    <a:lnTo>
                      <a:pt x="586" y="70"/>
                    </a:lnTo>
                    <a:lnTo>
                      <a:pt x="652" y="108"/>
                    </a:lnTo>
                    <a:lnTo>
                      <a:pt x="716" y="140"/>
                    </a:lnTo>
                    <a:lnTo>
                      <a:pt x="776" y="168"/>
                    </a:lnTo>
                    <a:lnTo>
                      <a:pt x="832" y="192"/>
                    </a:lnTo>
                    <a:lnTo>
                      <a:pt x="886" y="210"/>
                    </a:lnTo>
                    <a:lnTo>
                      <a:pt x="936" y="226"/>
                    </a:lnTo>
                    <a:lnTo>
                      <a:pt x="984" y="236"/>
                    </a:lnTo>
                    <a:lnTo>
                      <a:pt x="1030" y="244"/>
                    </a:lnTo>
                    <a:lnTo>
                      <a:pt x="1076" y="248"/>
                    </a:lnTo>
                    <a:lnTo>
                      <a:pt x="1118" y="250"/>
                    </a:lnTo>
                    <a:lnTo>
                      <a:pt x="1160" y="246"/>
                    </a:lnTo>
                    <a:lnTo>
                      <a:pt x="1202" y="240"/>
                    </a:lnTo>
                    <a:lnTo>
                      <a:pt x="1244" y="232"/>
                    </a:lnTo>
                    <a:lnTo>
                      <a:pt x="1284" y="220"/>
                    </a:lnTo>
                    <a:lnTo>
                      <a:pt x="1326" y="206"/>
                    </a:lnTo>
                    <a:lnTo>
                      <a:pt x="1368" y="19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59" name="Freeform 27"/>
              <p:cNvSpPr>
                <a:spLocks/>
              </p:cNvSpPr>
              <p:nvPr/>
            </p:nvSpPr>
            <p:spPr bwMode="auto">
              <a:xfrm>
                <a:off x="-50" y="2539"/>
                <a:ext cx="1371" cy="222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0" y="204"/>
                  </a:cxn>
                  <a:cxn ang="0">
                    <a:pos x="8" y="188"/>
                  </a:cxn>
                  <a:cxn ang="0">
                    <a:pos x="20" y="174"/>
                  </a:cxn>
                  <a:cxn ang="0">
                    <a:pos x="38" y="154"/>
                  </a:cxn>
                  <a:cxn ang="0">
                    <a:pos x="58" y="130"/>
                  </a:cxn>
                  <a:cxn ang="0">
                    <a:pos x="84" y="106"/>
                  </a:cxn>
                  <a:cxn ang="0">
                    <a:pos x="114" y="82"/>
                  </a:cxn>
                  <a:cxn ang="0">
                    <a:pos x="150" y="58"/>
                  </a:cxn>
                  <a:cxn ang="0">
                    <a:pos x="168" y="48"/>
                  </a:cxn>
                  <a:cxn ang="0">
                    <a:pos x="188" y="36"/>
                  </a:cxn>
                  <a:cxn ang="0">
                    <a:pos x="210" y="28"/>
                  </a:cxn>
                  <a:cxn ang="0">
                    <a:pos x="232" y="20"/>
                  </a:cxn>
                  <a:cxn ang="0">
                    <a:pos x="256" y="12"/>
                  </a:cxn>
                  <a:cxn ang="0">
                    <a:pos x="280" y="6"/>
                  </a:cxn>
                  <a:cxn ang="0">
                    <a:pos x="306" y="2"/>
                  </a:cxn>
                  <a:cxn ang="0">
                    <a:pos x="332" y="0"/>
                  </a:cxn>
                  <a:cxn ang="0">
                    <a:pos x="360" y="0"/>
                  </a:cxn>
                  <a:cxn ang="0">
                    <a:pos x="390" y="0"/>
                  </a:cxn>
                  <a:cxn ang="0">
                    <a:pos x="418" y="4"/>
                  </a:cxn>
                  <a:cxn ang="0">
                    <a:pos x="450" y="10"/>
                  </a:cxn>
                  <a:cxn ang="0">
                    <a:pos x="482" y="20"/>
                  </a:cxn>
                  <a:cxn ang="0">
                    <a:pos x="514" y="30"/>
                  </a:cxn>
                  <a:cxn ang="0">
                    <a:pos x="548" y="44"/>
                  </a:cxn>
                  <a:cxn ang="0">
                    <a:pos x="584" y="62"/>
                  </a:cxn>
                  <a:cxn ang="0">
                    <a:pos x="584" y="62"/>
                  </a:cxn>
                  <a:cxn ang="0">
                    <a:pos x="652" y="96"/>
                  </a:cxn>
                  <a:cxn ang="0">
                    <a:pos x="716" y="126"/>
                  </a:cxn>
                  <a:cxn ang="0">
                    <a:pos x="776" y="152"/>
                  </a:cxn>
                  <a:cxn ang="0">
                    <a:pos x="834" y="174"/>
                  </a:cxn>
                  <a:cxn ang="0">
                    <a:pos x="888" y="190"/>
                  </a:cxn>
                  <a:cxn ang="0">
                    <a:pos x="940" y="204"/>
                  </a:cxn>
                  <a:cxn ang="0">
                    <a:pos x="988" y="214"/>
                  </a:cxn>
                  <a:cxn ang="0">
                    <a:pos x="1034" y="220"/>
                  </a:cxn>
                  <a:cxn ang="0">
                    <a:pos x="1080" y="222"/>
                  </a:cxn>
                  <a:cxn ang="0">
                    <a:pos x="1124" y="220"/>
                  </a:cxn>
                  <a:cxn ang="0">
                    <a:pos x="1166" y="216"/>
                  </a:cxn>
                  <a:cxn ang="0">
                    <a:pos x="1206" y="208"/>
                  </a:cxn>
                  <a:cxn ang="0">
                    <a:pos x="1248" y="198"/>
                  </a:cxn>
                  <a:cxn ang="0">
                    <a:pos x="1288" y="186"/>
                  </a:cxn>
                  <a:cxn ang="0">
                    <a:pos x="1330" y="170"/>
                  </a:cxn>
                  <a:cxn ang="0">
                    <a:pos x="1370" y="152"/>
                  </a:cxn>
                </a:cxnLst>
                <a:rect l="0" t="0" r="r" b="b"/>
                <a:pathLst>
                  <a:path w="1370" h="222">
                    <a:moveTo>
                      <a:pt x="0" y="204"/>
                    </a:moveTo>
                    <a:lnTo>
                      <a:pt x="0" y="204"/>
                    </a:lnTo>
                    <a:lnTo>
                      <a:pt x="8" y="188"/>
                    </a:lnTo>
                    <a:lnTo>
                      <a:pt x="20" y="174"/>
                    </a:lnTo>
                    <a:lnTo>
                      <a:pt x="38" y="154"/>
                    </a:lnTo>
                    <a:lnTo>
                      <a:pt x="58" y="130"/>
                    </a:lnTo>
                    <a:lnTo>
                      <a:pt x="84" y="106"/>
                    </a:lnTo>
                    <a:lnTo>
                      <a:pt x="114" y="82"/>
                    </a:lnTo>
                    <a:lnTo>
                      <a:pt x="150" y="58"/>
                    </a:lnTo>
                    <a:lnTo>
                      <a:pt x="168" y="48"/>
                    </a:lnTo>
                    <a:lnTo>
                      <a:pt x="188" y="36"/>
                    </a:lnTo>
                    <a:lnTo>
                      <a:pt x="210" y="28"/>
                    </a:lnTo>
                    <a:lnTo>
                      <a:pt x="232" y="20"/>
                    </a:lnTo>
                    <a:lnTo>
                      <a:pt x="256" y="12"/>
                    </a:lnTo>
                    <a:lnTo>
                      <a:pt x="280" y="6"/>
                    </a:lnTo>
                    <a:lnTo>
                      <a:pt x="306" y="2"/>
                    </a:lnTo>
                    <a:lnTo>
                      <a:pt x="332" y="0"/>
                    </a:lnTo>
                    <a:lnTo>
                      <a:pt x="360" y="0"/>
                    </a:lnTo>
                    <a:lnTo>
                      <a:pt x="390" y="0"/>
                    </a:lnTo>
                    <a:lnTo>
                      <a:pt x="418" y="4"/>
                    </a:lnTo>
                    <a:lnTo>
                      <a:pt x="450" y="10"/>
                    </a:lnTo>
                    <a:lnTo>
                      <a:pt x="482" y="20"/>
                    </a:lnTo>
                    <a:lnTo>
                      <a:pt x="514" y="30"/>
                    </a:lnTo>
                    <a:lnTo>
                      <a:pt x="548" y="44"/>
                    </a:lnTo>
                    <a:lnTo>
                      <a:pt x="584" y="62"/>
                    </a:lnTo>
                    <a:lnTo>
                      <a:pt x="584" y="62"/>
                    </a:lnTo>
                    <a:lnTo>
                      <a:pt x="652" y="96"/>
                    </a:lnTo>
                    <a:lnTo>
                      <a:pt x="716" y="126"/>
                    </a:lnTo>
                    <a:lnTo>
                      <a:pt x="776" y="152"/>
                    </a:lnTo>
                    <a:lnTo>
                      <a:pt x="834" y="174"/>
                    </a:lnTo>
                    <a:lnTo>
                      <a:pt x="888" y="190"/>
                    </a:lnTo>
                    <a:lnTo>
                      <a:pt x="940" y="204"/>
                    </a:lnTo>
                    <a:lnTo>
                      <a:pt x="988" y="214"/>
                    </a:lnTo>
                    <a:lnTo>
                      <a:pt x="1034" y="220"/>
                    </a:lnTo>
                    <a:lnTo>
                      <a:pt x="1080" y="222"/>
                    </a:lnTo>
                    <a:lnTo>
                      <a:pt x="1124" y="220"/>
                    </a:lnTo>
                    <a:lnTo>
                      <a:pt x="1166" y="216"/>
                    </a:lnTo>
                    <a:lnTo>
                      <a:pt x="1206" y="208"/>
                    </a:lnTo>
                    <a:lnTo>
                      <a:pt x="1248" y="198"/>
                    </a:lnTo>
                    <a:lnTo>
                      <a:pt x="1288" y="186"/>
                    </a:lnTo>
                    <a:lnTo>
                      <a:pt x="1330" y="170"/>
                    </a:lnTo>
                    <a:lnTo>
                      <a:pt x="1370" y="1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0" name="Freeform 28"/>
              <p:cNvSpPr>
                <a:spLocks/>
              </p:cNvSpPr>
              <p:nvPr/>
            </p:nvSpPr>
            <p:spPr bwMode="auto">
              <a:xfrm>
                <a:off x="-30" y="2548"/>
                <a:ext cx="1375" cy="218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0" y="218"/>
                  </a:cxn>
                  <a:cxn ang="0">
                    <a:pos x="10" y="204"/>
                  </a:cxn>
                  <a:cxn ang="0">
                    <a:pos x="20" y="188"/>
                  </a:cxn>
                  <a:cxn ang="0">
                    <a:pos x="36" y="166"/>
                  </a:cxn>
                  <a:cxn ang="0">
                    <a:pos x="58" y="144"/>
                  </a:cxn>
                  <a:cxn ang="0">
                    <a:pos x="82" y="118"/>
                  </a:cxn>
                  <a:cxn ang="0">
                    <a:pos x="112" y="92"/>
                  </a:cxn>
                  <a:cxn ang="0">
                    <a:pos x="146" y="66"/>
                  </a:cxn>
                  <a:cxn ang="0">
                    <a:pos x="166" y="54"/>
                  </a:cxn>
                  <a:cxn ang="0">
                    <a:pos x="186" y="44"/>
                  </a:cxn>
                  <a:cxn ang="0">
                    <a:pos x="206" y="34"/>
                  </a:cxn>
                  <a:cxn ang="0">
                    <a:pos x="228" y="24"/>
                  </a:cxn>
                  <a:cxn ang="0">
                    <a:pos x="252" y="16"/>
                  </a:cxn>
                  <a:cxn ang="0">
                    <a:pos x="276" y="10"/>
                  </a:cxn>
                  <a:cxn ang="0">
                    <a:pos x="302" y="4"/>
                  </a:cxn>
                  <a:cxn ang="0">
                    <a:pos x="328" y="0"/>
                  </a:cxn>
                  <a:cxn ang="0">
                    <a:pos x="356" y="0"/>
                  </a:cxn>
                  <a:cxn ang="0">
                    <a:pos x="384" y="0"/>
                  </a:cxn>
                  <a:cxn ang="0">
                    <a:pos x="414" y="2"/>
                  </a:cxn>
                  <a:cxn ang="0">
                    <a:pos x="446" y="6"/>
                  </a:cxn>
                  <a:cxn ang="0">
                    <a:pos x="478" y="14"/>
                  </a:cxn>
                  <a:cxn ang="0">
                    <a:pos x="512" y="24"/>
                  </a:cxn>
                  <a:cxn ang="0">
                    <a:pos x="546" y="38"/>
                  </a:cxn>
                  <a:cxn ang="0">
                    <a:pos x="582" y="52"/>
                  </a:cxn>
                  <a:cxn ang="0">
                    <a:pos x="582" y="52"/>
                  </a:cxn>
                  <a:cxn ang="0">
                    <a:pos x="650" y="86"/>
                  </a:cxn>
                  <a:cxn ang="0">
                    <a:pos x="716" y="112"/>
                  </a:cxn>
                  <a:cxn ang="0">
                    <a:pos x="778" y="136"/>
                  </a:cxn>
                  <a:cxn ang="0">
                    <a:pos x="836" y="156"/>
                  </a:cxn>
                  <a:cxn ang="0">
                    <a:pos x="890" y="170"/>
                  </a:cxn>
                  <a:cxn ang="0">
                    <a:pos x="942" y="182"/>
                  </a:cxn>
                  <a:cxn ang="0">
                    <a:pos x="992" y="190"/>
                  </a:cxn>
                  <a:cxn ang="0">
                    <a:pos x="1038" y="194"/>
                  </a:cxn>
                  <a:cxn ang="0">
                    <a:pos x="1084" y="194"/>
                  </a:cxn>
                  <a:cxn ang="0">
                    <a:pos x="1128" y="192"/>
                  </a:cxn>
                  <a:cxn ang="0">
                    <a:pos x="1170" y="186"/>
                  </a:cxn>
                  <a:cxn ang="0">
                    <a:pos x="1210" y="176"/>
                  </a:cxn>
                  <a:cxn ang="0">
                    <a:pos x="1252" y="164"/>
                  </a:cxn>
                  <a:cxn ang="0">
                    <a:pos x="1292" y="150"/>
                  </a:cxn>
                  <a:cxn ang="0">
                    <a:pos x="1332" y="132"/>
                  </a:cxn>
                  <a:cxn ang="0">
                    <a:pos x="1374" y="112"/>
                  </a:cxn>
                </a:cxnLst>
                <a:rect l="0" t="0" r="r" b="b"/>
                <a:pathLst>
                  <a:path w="1374" h="218">
                    <a:moveTo>
                      <a:pt x="0" y="218"/>
                    </a:moveTo>
                    <a:lnTo>
                      <a:pt x="0" y="218"/>
                    </a:lnTo>
                    <a:lnTo>
                      <a:pt x="10" y="204"/>
                    </a:lnTo>
                    <a:lnTo>
                      <a:pt x="20" y="188"/>
                    </a:lnTo>
                    <a:lnTo>
                      <a:pt x="36" y="166"/>
                    </a:lnTo>
                    <a:lnTo>
                      <a:pt x="58" y="144"/>
                    </a:lnTo>
                    <a:lnTo>
                      <a:pt x="82" y="118"/>
                    </a:lnTo>
                    <a:lnTo>
                      <a:pt x="112" y="92"/>
                    </a:lnTo>
                    <a:lnTo>
                      <a:pt x="146" y="66"/>
                    </a:lnTo>
                    <a:lnTo>
                      <a:pt x="166" y="54"/>
                    </a:lnTo>
                    <a:lnTo>
                      <a:pt x="186" y="44"/>
                    </a:lnTo>
                    <a:lnTo>
                      <a:pt x="206" y="34"/>
                    </a:lnTo>
                    <a:lnTo>
                      <a:pt x="228" y="24"/>
                    </a:lnTo>
                    <a:lnTo>
                      <a:pt x="252" y="16"/>
                    </a:lnTo>
                    <a:lnTo>
                      <a:pt x="276" y="10"/>
                    </a:lnTo>
                    <a:lnTo>
                      <a:pt x="302" y="4"/>
                    </a:lnTo>
                    <a:lnTo>
                      <a:pt x="328" y="0"/>
                    </a:lnTo>
                    <a:lnTo>
                      <a:pt x="356" y="0"/>
                    </a:lnTo>
                    <a:lnTo>
                      <a:pt x="384" y="0"/>
                    </a:lnTo>
                    <a:lnTo>
                      <a:pt x="414" y="2"/>
                    </a:lnTo>
                    <a:lnTo>
                      <a:pt x="446" y="6"/>
                    </a:lnTo>
                    <a:lnTo>
                      <a:pt x="478" y="14"/>
                    </a:lnTo>
                    <a:lnTo>
                      <a:pt x="512" y="24"/>
                    </a:lnTo>
                    <a:lnTo>
                      <a:pt x="546" y="38"/>
                    </a:lnTo>
                    <a:lnTo>
                      <a:pt x="582" y="52"/>
                    </a:lnTo>
                    <a:lnTo>
                      <a:pt x="582" y="52"/>
                    </a:lnTo>
                    <a:lnTo>
                      <a:pt x="650" y="86"/>
                    </a:lnTo>
                    <a:lnTo>
                      <a:pt x="716" y="112"/>
                    </a:lnTo>
                    <a:lnTo>
                      <a:pt x="778" y="136"/>
                    </a:lnTo>
                    <a:lnTo>
                      <a:pt x="836" y="156"/>
                    </a:lnTo>
                    <a:lnTo>
                      <a:pt x="890" y="170"/>
                    </a:lnTo>
                    <a:lnTo>
                      <a:pt x="942" y="182"/>
                    </a:lnTo>
                    <a:lnTo>
                      <a:pt x="992" y="190"/>
                    </a:lnTo>
                    <a:lnTo>
                      <a:pt x="1038" y="194"/>
                    </a:lnTo>
                    <a:lnTo>
                      <a:pt x="1084" y="194"/>
                    </a:lnTo>
                    <a:lnTo>
                      <a:pt x="1128" y="192"/>
                    </a:lnTo>
                    <a:lnTo>
                      <a:pt x="1170" y="186"/>
                    </a:lnTo>
                    <a:lnTo>
                      <a:pt x="1210" y="176"/>
                    </a:lnTo>
                    <a:lnTo>
                      <a:pt x="1252" y="164"/>
                    </a:lnTo>
                    <a:lnTo>
                      <a:pt x="1292" y="150"/>
                    </a:lnTo>
                    <a:lnTo>
                      <a:pt x="1332" y="132"/>
                    </a:lnTo>
                    <a:lnTo>
                      <a:pt x="1374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1" name="Freeform 29"/>
              <p:cNvSpPr>
                <a:spLocks/>
              </p:cNvSpPr>
              <p:nvPr/>
            </p:nvSpPr>
            <p:spPr bwMode="auto">
              <a:xfrm>
                <a:off x="-11" y="2552"/>
                <a:ext cx="1373" cy="237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0" y="236"/>
                  </a:cxn>
                  <a:cxn ang="0">
                    <a:pos x="8" y="222"/>
                  </a:cxn>
                  <a:cxn ang="0">
                    <a:pos x="20" y="204"/>
                  </a:cxn>
                  <a:cxn ang="0">
                    <a:pos x="36" y="182"/>
                  </a:cxn>
                  <a:cxn ang="0">
                    <a:pos x="56" y="158"/>
                  </a:cxn>
                  <a:cxn ang="0">
                    <a:pos x="80" y="132"/>
                  </a:cxn>
                  <a:cxn ang="0">
                    <a:pos x="108" y="104"/>
                  </a:cxn>
                  <a:cxn ang="0">
                    <a:pos x="142" y="78"/>
                  </a:cxn>
                  <a:cxn ang="0">
                    <a:pos x="160" y="64"/>
                  </a:cxn>
                  <a:cxn ang="0">
                    <a:pos x="180" y="52"/>
                  </a:cxn>
                  <a:cxn ang="0">
                    <a:pos x="202" y="42"/>
                  </a:cxn>
                  <a:cxn ang="0">
                    <a:pos x="222" y="32"/>
                  </a:cxn>
                  <a:cxn ang="0">
                    <a:pos x="246" y="22"/>
                  </a:cxn>
                  <a:cxn ang="0">
                    <a:pos x="270" y="14"/>
                  </a:cxn>
                  <a:cxn ang="0">
                    <a:pos x="296" y="8"/>
                  </a:cxn>
                  <a:cxn ang="0">
                    <a:pos x="322" y="4"/>
                  </a:cxn>
                  <a:cxn ang="0">
                    <a:pos x="350" y="2"/>
                  </a:cxn>
                  <a:cxn ang="0">
                    <a:pos x="378" y="0"/>
                  </a:cxn>
                  <a:cxn ang="0">
                    <a:pos x="408" y="2"/>
                  </a:cxn>
                  <a:cxn ang="0">
                    <a:pos x="440" y="6"/>
                  </a:cxn>
                  <a:cxn ang="0">
                    <a:pos x="472" y="12"/>
                  </a:cxn>
                  <a:cxn ang="0">
                    <a:pos x="506" y="20"/>
                  </a:cxn>
                  <a:cxn ang="0">
                    <a:pos x="542" y="32"/>
                  </a:cxn>
                  <a:cxn ang="0">
                    <a:pos x="578" y="46"/>
                  </a:cxn>
                  <a:cxn ang="0">
                    <a:pos x="578" y="46"/>
                  </a:cxn>
                  <a:cxn ang="0">
                    <a:pos x="648" y="76"/>
                  </a:cxn>
                  <a:cxn ang="0">
                    <a:pos x="714" y="102"/>
                  </a:cxn>
                  <a:cxn ang="0">
                    <a:pos x="778" y="122"/>
                  </a:cxn>
                  <a:cxn ang="0">
                    <a:pos x="836" y="140"/>
                  </a:cxn>
                  <a:cxn ang="0">
                    <a:pos x="892" y="152"/>
                  </a:cxn>
                  <a:cxn ang="0">
                    <a:pos x="944" y="162"/>
                  </a:cxn>
                  <a:cxn ang="0">
                    <a:pos x="994" y="168"/>
                  </a:cxn>
                  <a:cxn ang="0">
                    <a:pos x="1040" y="170"/>
                  </a:cxn>
                  <a:cxn ang="0">
                    <a:pos x="1086" y="168"/>
                  </a:cxn>
                  <a:cxn ang="0">
                    <a:pos x="1130" y="164"/>
                  </a:cxn>
                  <a:cxn ang="0">
                    <a:pos x="1172" y="156"/>
                  </a:cxn>
                  <a:cxn ang="0">
                    <a:pos x="1212" y="146"/>
                  </a:cxn>
                  <a:cxn ang="0">
                    <a:pos x="1252" y="132"/>
                  </a:cxn>
                  <a:cxn ang="0">
                    <a:pos x="1292" y="116"/>
                  </a:cxn>
                  <a:cxn ang="0">
                    <a:pos x="1332" y="96"/>
                  </a:cxn>
                  <a:cxn ang="0">
                    <a:pos x="1374" y="74"/>
                  </a:cxn>
                </a:cxnLst>
                <a:rect l="0" t="0" r="r" b="b"/>
                <a:pathLst>
                  <a:path w="1374" h="236">
                    <a:moveTo>
                      <a:pt x="0" y="236"/>
                    </a:moveTo>
                    <a:lnTo>
                      <a:pt x="0" y="236"/>
                    </a:lnTo>
                    <a:lnTo>
                      <a:pt x="8" y="222"/>
                    </a:lnTo>
                    <a:lnTo>
                      <a:pt x="20" y="204"/>
                    </a:lnTo>
                    <a:lnTo>
                      <a:pt x="36" y="182"/>
                    </a:lnTo>
                    <a:lnTo>
                      <a:pt x="56" y="158"/>
                    </a:lnTo>
                    <a:lnTo>
                      <a:pt x="80" y="132"/>
                    </a:lnTo>
                    <a:lnTo>
                      <a:pt x="108" y="104"/>
                    </a:lnTo>
                    <a:lnTo>
                      <a:pt x="142" y="78"/>
                    </a:lnTo>
                    <a:lnTo>
                      <a:pt x="160" y="64"/>
                    </a:lnTo>
                    <a:lnTo>
                      <a:pt x="180" y="52"/>
                    </a:lnTo>
                    <a:lnTo>
                      <a:pt x="202" y="42"/>
                    </a:lnTo>
                    <a:lnTo>
                      <a:pt x="222" y="32"/>
                    </a:lnTo>
                    <a:lnTo>
                      <a:pt x="246" y="22"/>
                    </a:lnTo>
                    <a:lnTo>
                      <a:pt x="270" y="14"/>
                    </a:lnTo>
                    <a:lnTo>
                      <a:pt x="296" y="8"/>
                    </a:lnTo>
                    <a:lnTo>
                      <a:pt x="322" y="4"/>
                    </a:lnTo>
                    <a:lnTo>
                      <a:pt x="350" y="2"/>
                    </a:lnTo>
                    <a:lnTo>
                      <a:pt x="378" y="0"/>
                    </a:lnTo>
                    <a:lnTo>
                      <a:pt x="408" y="2"/>
                    </a:lnTo>
                    <a:lnTo>
                      <a:pt x="440" y="6"/>
                    </a:lnTo>
                    <a:lnTo>
                      <a:pt x="472" y="12"/>
                    </a:lnTo>
                    <a:lnTo>
                      <a:pt x="506" y="20"/>
                    </a:lnTo>
                    <a:lnTo>
                      <a:pt x="542" y="32"/>
                    </a:lnTo>
                    <a:lnTo>
                      <a:pt x="578" y="46"/>
                    </a:lnTo>
                    <a:lnTo>
                      <a:pt x="578" y="46"/>
                    </a:lnTo>
                    <a:lnTo>
                      <a:pt x="648" y="76"/>
                    </a:lnTo>
                    <a:lnTo>
                      <a:pt x="714" y="102"/>
                    </a:lnTo>
                    <a:lnTo>
                      <a:pt x="778" y="122"/>
                    </a:lnTo>
                    <a:lnTo>
                      <a:pt x="836" y="140"/>
                    </a:lnTo>
                    <a:lnTo>
                      <a:pt x="892" y="152"/>
                    </a:lnTo>
                    <a:lnTo>
                      <a:pt x="944" y="162"/>
                    </a:lnTo>
                    <a:lnTo>
                      <a:pt x="994" y="168"/>
                    </a:lnTo>
                    <a:lnTo>
                      <a:pt x="1040" y="170"/>
                    </a:lnTo>
                    <a:lnTo>
                      <a:pt x="1086" y="168"/>
                    </a:lnTo>
                    <a:lnTo>
                      <a:pt x="1130" y="164"/>
                    </a:lnTo>
                    <a:lnTo>
                      <a:pt x="1172" y="156"/>
                    </a:lnTo>
                    <a:lnTo>
                      <a:pt x="1212" y="146"/>
                    </a:lnTo>
                    <a:lnTo>
                      <a:pt x="1252" y="132"/>
                    </a:lnTo>
                    <a:lnTo>
                      <a:pt x="1292" y="116"/>
                    </a:lnTo>
                    <a:lnTo>
                      <a:pt x="1332" y="96"/>
                    </a:lnTo>
                    <a:lnTo>
                      <a:pt x="1374" y="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2" name="Freeform 30"/>
              <p:cNvSpPr>
                <a:spLocks/>
              </p:cNvSpPr>
              <p:nvPr/>
            </p:nvSpPr>
            <p:spPr bwMode="auto">
              <a:xfrm>
                <a:off x="8" y="2561"/>
                <a:ext cx="1373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0" y="252"/>
                  </a:cxn>
                  <a:cxn ang="0">
                    <a:pos x="8" y="236"/>
                  </a:cxn>
                  <a:cxn ang="0">
                    <a:pos x="20" y="220"/>
                  </a:cxn>
                  <a:cxn ang="0">
                    <a:pos x="34" y="196"/>
                  </a:cxn>
                  <a:cxn ang="0">
                    <a:pos x="54" y="172"/>
                  </a:cxn>
                  <a:cxn ang="0">
                    <a:pos x="78" y="144"/>
                  </a:cxn>
                  <a:cxn ang="0">
                    <a:pos x="106" y="114"/>
                  </a:cxn>
                  <a:cxn ang="0">
                    <a:pos x="138" y="86"/>
                  </a:cxn>
                  <a:cxn ang="0">
                    <a:pos x="156" y="74"/>
                  </a:cxn>
                  <a:cxn ang="0">
                    <a:pos x="176" y="60"/>
                  </a:cxn>
                  <a:cxn ang="0">
                    <a:pos x="196" y="48"/>
                  </a:cxn>
                  <a:cxn ang="0">
                    <a:pos x="218" y="38"/>
                  </a:cxn>
                  <a:cxn ang="0">
                    <a:pos x="240" y="28"/>
                  </a:cxn>
                  <a:cxn ang="0">
                    <a:pos x="264" y="18"/>
                  </a:cxn>
                  <a:cxn ang="0">
                    <a:pos x="290" y="12"/>
                  </a:cxn>
                  <a:cxn ang="0">
                    <a:pos x="316" y="6"/>
                  </a:cxn>
                  <a:cxn ang="0">
                    <a:pos x="344" y="2"/>
                  </a:cxn>
                  <a:cxn ang="0">
                    <a:pos x="374" y="0"/>
                  </a:cxn>
                  <a:cxn ang="0">
                    <a:pos x="404" y="0"/>
                  </a:cxn>
                  <a:cxn ang="0">
                    <a:pos x="434" y="2"/>
                  </a:cxn>
                  <a:cxn ang="0">
                    <a:pos x="468" y="8"/>
                  </a:cxn>
                  <a:cxn ang="0">
                    <a:pos x="502" y="14"/>
                  </a:cxn>
                  <a:cxn ang="0">
                    <a:pos x="536" y="24"/>
                  </a:cxn>
                  <a:cxn ang="0">
                    <a:pos x="574" y="38"/>
                  </a:cxn>
                  <a:cxn ang="0">
                    <a:pos x="574" y="38"/>
                  </a:cxn>
                  <a:cxn ang="0">
                    <a:pos x="646" y="66"/>
                  </a:cxn>
                  <a:cxn ang="0">
                    <a:pos x="712" y="88"/>
                  </a:cxn>
                  <a:cxn ang="0">
                    <a:pos x="776" y="106"/>
                  </a:cxn>
                  <a:cxn ang="0">
                    <a:pos x="836" y="122"/>
                  </a:cxn>
                  <a:cxn ang="0">
                    <a:pos x="892" y="132"/>
                  </a:cxn>
                  <a:cxn ang="0">
                    <a:pos x="944" y="140"/>
                  </a:cxn>
                  <a:cxn ang="0">
                    <a:pos x="994" y="144"/>
                  </a:cxn>
                  <a:cxn ang="0">
                    <a:pos x="1042" y="144"/>
                  </a:cxn>
                  <a:cxn ang="0">
                    <a:pos x="1086" y="142"/>
                  </a:cxn>
                  <a:cxn ang="0">
                    <a:pos x="1130" y="134"/>
                  </a:cxn>
                  <a:cxn ang="0">
                    <a:pos x="1172" y="126"/>
                  </a:cxn>
                  <a:cxn ang="0">
                    <a:pos x="1212" y="112"/>
                  </a:cxn>
                  <a:cxn ang="0">
                    <a:pos x="1254" y="98"/>
                  </a:cxn>
                  <a:cxn ang="0">
                    <a:pos x="1292" y="80"/>
                  </a:cxn>
                  <a:cxn ang="0">
                    <a:pos x="1332" y="58"/>
                  </a:cxn>
                  <a:cxn ang="0">
                    <a:pos x="1372" y="34"/>
                  </a:cxn>
                </a:cxnLst>
                <a:rect l="0" t="0" r="r" b="b"/>
                <a:pathLst>
                  <a:path w="1372" h="252">
                    <a:moveTo>
                      <a:pt x="0" y="252"/>
                    </a:moveTo>
                    <a:lnTo>
                      <a:pt x="0" y="252"/>
                    </a:lnTo>
                    <a:lnTo>
                      <a:pt x="8" y="236"/>
                    </a:lnTo>
                    <a:lnTo>
                      <a:pt x="20" y="220"/>
                    </a:lnTo>
                    <a:lnTo>
                      <a:pt x="34" y="196"/>
                    </a:lnTo>
                    <a:lnTo>
                      <a:pt x="54" y="172"/>
                    </a:lnTo>
                    <a:lnTo>
                      <a:pt x="78" y="144"/>
                    </a:lnTo>
                    <a:lnTo>
                      <a:pt x="106" y="114"/>
                    </a:lnTo>
                    <a:lnTo>
                      <a:pt x="138" y="86"/>
                    </a:lnTo>
                    <a:lnTo>
                      <a:pt x="156" y="74"/>
                    </a:lnTo>
                    <a:lnTo>
                      <a:pt x="176" y="60"/>
                    </a:lnTo>
                    <a:lnTo>
                      <a:pt x="196" y="48"/>
                    </a:lnTo>
                    <a:lnTo>
                      <a:pt x="218" y="38"/>
                    </a:lnTo>
                    <a:lnTo>
                      <a:pt x="240" y="28"/>
                    </a:lnTo>
                    <a:lnTo>
                      <a:pt x="264" y="18"/>
                    </a:lnTo>
                    <a:lnTo>
                      <a:pt x="290" y="12"/>
                    </a:lnTo>
                    <a:lnTo>
                      <a:pt x="316" y="6"/>
                    </a:lnTo>
                    <a:lnTo>
                      <a:pt x="344" y="2"/>
                    </a:lnTo>
                    <a:lnTo>
                      <a:pt x="374" y="0"/>
                    </a:lnTo>
                    <a:lnTo>
                      <a:pt x="404" y="0"/>
                    </a:lnTo>
                    <a:lnTo>
                      <a:pt x="434" y="2"/>
                    </a:lnTo>
                    <a:lnTo>
                      <a:pt x="468" y="8"/>
                    </a:lnTo>
                    <a:lnTo>
                      <a:pt x="502" y="14"/>
                    </a:lnTo>
                    <a:lnTo>
                      <a:pt x="536" y="24"/>
                    </a:lnTo>
                    <a:lnTo>
                      <a:pt x="574" y="38"/>
                    </a:lnTo>
                    <a:lnTo>
                      <a:pt x="574" y="38"/>
                    </a:lnTo>
                    <a:lnTo>
                      <a:pt x="646" y="66"/>
                    </a:lnTo>
                    <a:lnTo>
                      <a:pt x="712" y="88"/>
                    </a:lnTo>
                    <a:lnTo>
                      <a:pt x="776" y="106"/>
                    </a:lnTo>
                    <a:lnTo>
                      <a:pt x="836" y="122"/>
                    </a:lnTo>
                    <a:lnTo>
                      <a:pt x="892" y="132"/>
                    </a:lnTo>
                    <a:lnTo>
                      <a:pt x="944" y="140"/>
                    </a:lnTo>
                    <a:lnTo>
                      <a:pt x="994" y="144"/>
                    </a:lnTo>
                    <a:lnTo>
                      <a:pt x="1042" y="144"/>
                    </a:lnTo>
                    <a:lnTo>
                      <a:pt x="1086" y="142"/>
                    </a:lnTo>
                    <a:lnTo>
                      <a:pt x="1130" y="134"/>
                    </a:lnTo>
                    <a:lnTo>
                      <a:pt x="1172" y="126"/>
                    </a:lnTo>
                    <a:lnTo>
                      <a:pt x="1212" y="112"/>
                    </a:lnTo>
                    <a:lnTo>
                      <a:pt x="1254" y="98"/>
                    </a:lnTo>
                    <a:lnTo>
                      <a:pt x="1292" y="80"/>
                    </a:lnTo>
                    <a:lnTo>
                      <a:pt x="1332" y="58"/>
                    </a:lnTo>
                    <a:lnTo>
                      <a:pt x="1372" y="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3" name="Freeform 31"/>
              <p:cNvSpPr>
                <a:spLocks/>
              </p:cNvSpPr>
              <p:nvPr/>
            </p:nvSpPr>
            <p:spPr bwMode="auto">
              <a:xfrm>
                <a:off x="31" y="2566"/>
                <a:ext cx="1368" cy="272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0" y="272"/>
                  </a:cxn>
                  <a:cxn ang="0">
                    <a:pos x="8" y="256"/>
                  </a:cxn>
                  <a:cxn ang="0">
                    <a:pos x="18" y="238"/>
                  </a:cxn>
                  <a:cxn ang="0">
                    <a:pos x="32" y="216"/>
                  </a:cxn>
                  <a:cxn ang="0">
                    <a:pos x="50" y="188"/>
                  </a:cxn>
                  <a:cxn ang="0">
                    <a:pos x="74" y="160"/>
                  </a:cxn>
                  <a:cxn ang="0">
                    <a:pos x="102" y="130"/>
                  </a:cxn>
                  <a:cxn ang="0">
                    <a:pos x="134" y="100"/>
                  </a:cxn>
                  <a:cxn ang="0">
                    <a:pos x="150" y="86"/>
                  </a:cxn>
                  <a:cxn ang="0">
                    <a:pos x="170" y="72"/>
                  </a:cxn>
                  <a:cxn ang="0">
                    <a:pos x="190" y="60"/>
                  </a:cxn>
                  <a:cxn ang="0">
                    <a:pos x="212" y="48"/>
                  </a:cxn>
                  <a:cxn ang="0">
                    <a:pos x="234" y="36"/>
                  </a:cxn>
                  <a:cxn ang="0">
                    <a:pos x="258" y="26"/>
                  </a:cxn>
                  <a:cxn ang="0">
                    <a:pos x="282" y="18"/>
                  </a:cxn>
                  <a:cxn ang="0">
                    <a:pos x="310" y="12"/>
                  </a:cxn>
                  <a:cxn ang="0">
                    <a:pos x="338" y="6"/>
                  </a:cxn>
                  <a:cxn ang="0">
                    <a:pos x="366" y="4"/>
                  </a:cxn>
                  <a:cxn ang="0">
                    <a:pos x="396" y="2"/>
                  </a:cxn>
                  <a:cxn ang="0">
                    <a:pos x="428" y="4"/>
                  </a:cxn>
                  <a:cxn ang="0">
                    <a:pos x="460" y="8"/>
                  </a:cxn>
                  <a:cxn ang="0">
                    <a:pos x="496" y="14"/>
                  </a:cxn>
                  <a:cxn ang="0">
                    <a:pos x="530" y="22"/>
                  </a:cxn>
                  <a:cxn ang="0">
                    <a:pos x="568" y="34"/>
                  </a:cxn>
                  <a:cxn ang="0">
                    <a:pos x="568" y="34"/>
                  </a:cxn>
                  <a:cxn ang="0">
                    <a:pos x="640" y="58"/>
                  </a:cxn>
                  <a:cxn ang="0">
                    <a:pos x="708" y="78"/>
                  </a:cxn>
                  <a:cxn ang="0">
                    <a:pos x="772" y="96"/>
                  </a:cxn>
                  <a:cxn ang="0">
                    <a:pos x="832" y="108"/>
                  </a:cxn>
                  <a:cxn ang="0">
                    <a:pos x="890" y="116"/>
                  </a:cxn>
                  <a:cxn ang="0">
                    <a:pos x="942" y="122"/>
                  </a:cxn>
                  <a:cxn ang="0">
                    <a:pos x="992" y="124"/>
                  </a:cxn>
                  <a:cxn ang="0">
                    <a:pos x="1040" y="122"/>
                  </a:cxn>
                  <a:cxn ang="0">
                    <a:pos x="1086" y="118"/>
                  </a:cxn>
                  <a:cxn ang="0">
                    <a:pos x="1128" y="110"/>
                  </a:cxn>
                  <a:cxn ang="0">
                    <a:pos x="1170" y="98"/>
                  </a:cxn>
                  <a:cxn ang="0">
                    <a:pos x="1212" y="84"/>
                  </a:cxn>
                  <a:cxn ang="0">
                    <a:pos x="1250" y="66"/>
                  </a:cxn>
                  <a:cxn ang="0">
                    <a:pos x="1290" y="46"/>
                  </a:cxn>
                  <a:cxn ang="0">
                    <a:pos x="1330" y="24"/>
                  </a:cxn>
                  <a:cxn ang="0">
                    <a:pos x="1368" y="0"/>
                  </a:cxn>
                </a:cxnLst>
                <a:rect l="0" t="0" r="r" b="b"/>
                <a:pathLst>
                  <a:path w="1368" h="272">
                    <a:moveTo>
                      <a:pt x="0" y="272"/>
                    </a:moveTo>
                    <a:lnTo>
                      <a:pt x="0" y="272"/>
                    </a:lnTo>
                    <a:lnTo>
                      <a:pt x="8" y="256"/>
                    </a:lnTo>
                    <a:lnTo>
                      <a:pt x="18" y="238"/>
                    </a:lnTo>
                    <a:lnTo>
                      <a:pt x="32" y="216"/>
                    </a:lnTo>
                    <a:lnTo>
                      <a:pt x="50" y="188"/>
                    </a:lnTo>
                    <a:lnTo>
                      <a:pt x="74" y="160"/>
                    </a:lnTo>
                    <a:lnTo>
                      <a:pt x="102" y="130"/>
                    </a:lnTo>
                    <a:lnTo>
                      <a:pt x="134" y="100"/>
                    </a:lnTo>
                    <a:lnTo>
                      <a:pt x="150" y="86"/>
                    </a:lnTo>
                    <a:lnTo>
                      <a:pt x="170" y="72"/>
                    </a:lnTo>
                    <a:lnTo>
                      <a:pt x="190" y="60"/>
                    </a:lnTo>
                    <a:lnTo>
                      <a:pt x="212" y="48"/>
                    </a:lnTo>
                    <a:lnTo>
                      <a:pt x="234" y="36"/>
                    </a:lnTo>
                    <a:lnTo>
                      <a:pt x="258" y="26"/>
                    </a:lnTo>
                    <a:lnTo>
                      <a:pt x="282" y="18"/>
                    </a:lnTo>
                    <a:lnTo>
                      <a:pt x="310" y="12"/>
                    </a:lnTo>
                    <a:lnTo>
                      <a:pt x="338" y="6"/>
                    </a:lnTo>
                    <a:lnTo>
                      <a:pt x="366" y="4"/>
                    </a:lnTo>
                    <a:lnTo>
                      <a:pt x="396" y="2"/>
                    </a:lnTo>
                    <a:lnTo>
                      <a:pt x="428" y="4"/>
                    </a:lnTo>
                    <a:lnTo>
                      <a:pt x="460" y="8"/>
                    </a:lnTo>
                    <a:lnTo>
                      <a:pt x="496" y="14"/>
                    </a:lnTo>
                    <a:lnTo>
                      <a:pt x="530" y="22"/>
                    </a:lnTo>
                    <a:lnTo>
                      <a:pt x="568" y="34"/>
                    </a:lnTo>
                    <a:lnTo>
                      <a:pt x="568" y="34"/>
                    </a:lnTo>
                    <a:lnTo>
                      <a:pt x="640" y="58"/>
                    </a:lnTo>
                    <a:lnTo>
                      <a:pt x="708" y="78"/>
                    </a:lnTo>
                    <a:lnTo>
                      <a:pt x="772" y="96"/>
                    </a:lnTo>
                    <a:lnTo>
                      <a:pt x="832" y="108"/>
                    </a:lnTo>
                    <a:lnTo>
                      <a:pt x="890" y="116"/>
                    </a:lnTo>
                    <a:lnTo>
                      <a:pt x="942" y="122"/>
                    </a:lnTo>
                    <a:lnTo>
                      <a:pt x="992" y="124"/>
                    </a:lnTo>
                    <a:lnTo>
                      <a:pt x="1040" y="122"/>
                    </a:lnTo>
                    <a:lnTo>
                      <a:pt x="1086" y="118"/>
                    </a:lnTo>
                    <a:lnTo>
                      <a:pt x="1128" y="110"/>
                    </a:lnTo>
                    <a:lnTo>
                      <a:pt x="1170" y="98"/>
                    </a:lnTo>
                    <a:lnTo>
                      <a:pt x="1212" y="84"/>
                    </a:lnTo>
                    <a:lnTo>
                      <a:pt x="1250" y="66"/>
                    </a:lnTo>
                    <a:lnTo>
                      <a:pt x="1290" y="46"/>
                    </a:lnTo>
                    <a:lnTo>
                      <a:pt x="1330" y="24"/>
                    </a:lnTo>
                    <a:lnTo>
                      <a:pt x="1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4" name="Freeform 32"/>
              <p:cNvSpPr>
                <a:spLocks/>
              </p:cNvSpPr>
              <p:nvPr/>
            </p:nvSpPr>
            <p:spPr bwMode="auto">
              <a:xfrm>
                <a:off x="52" y="2534"/>
                <a:ext cx="1364" cy="327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0" y="328"/>
                  </a:cxn>
                  <a:cxn ang="0">
                    <a:pos x="8" y="312"/>
                  </a:cxn>
                  <a:cxn ang="0">
                    <a:pos x="18" y="294"/>
                  </a:cxn>
                  <a:cxn ang="0">
                    <a:pos x="32" y="270"/>
                  </a:cxn>
                  <a:cxn ang="0">
                    <a:pos x="48" y="242"/>
                  </a:cxn>
                  <a:cxn ang="0">
                    <a:pos x="70" y="212"/>
                  </a:cxn>
                  <a:cxn ang="0">
                    <a:pos x="98" y="180"/>
                  </a:cxn>
                  <a:cxn ang="0">
                    <a:pos x="128" y="150"/>
                  </a:cxn>
                  <a:cxn ang="0">
                    <a:pos x="146" y="134"/>
                  </a:cxn>
                  <a:cxn ang="0">
                    <a:pos x="164" y="120"/>
                  </a:cxn>
                  <a:cxn ang="0">
                    <a:pos x="184" y="106"/>
                  </a:cxn>
                  <a:cxn ang="0">
                    <a:pos x="206" y="94"/>
                  </a:cxn>
                  <a:cxn ang="0">
                    <a:pos x="228" y="82"/>
                  </a:cxn>
                  <a:cxn ang="0">
                    <a:pos x="252" y="70"/>
                  </a:cxn>
                  <a:cxn ang="0">
                    <a:pos x="276" y="62"/>
                  </a:cxn>
                  <a:cxn ang="0">
                    <a:pos x="302" y="54"/>
                  </a:cxn>
                  <a:cxn ang="0">
                    <a:pos x="330" y="48"/>
                  </a:cxn>
                  <a:cxn ang="0">
                    <a:pos x="360" y="44"/>
                  </a:cxn>
                  <a:cxn ang="0">
                    <a:pos x="390" y="42"/>
                  </a:cxn>
                  <a:cxn ang="0">
                    <a:pos x="422" y="42"/>
                  </a:cxn>
                  <a:cxn ang="0">
                    <a:pos x="454" y="44"/>
                  </a:cxn>
                  <a:cxn ang="0">
                    <a:pos x="488" y="48"/>
                  </a:cxn>
                  <a:cxn ang="0">
                    <a:pos x="524" y="56"/>
                  </a:cxn>
                  <a:cxn ang="0">
                    <a:pos x="562" y="66"/>
                  </a:cxn>
                  <a:cxn ang="0">
                    <a:pos x="562" y="66"/>
                  </a:cxn>
                  <a:cxn ang="0">
                    <a:pos x="636" y="88"/>
                  </a:cxn>
                  <a:cxn ang="0">
                    <a:pos x="706" y="106"/>
                  </a:cxn>
                  <a:cxn ang="0">
                    <a:pos x="770" y="120"/>
                  </a:cxn>
                  <a:cxn ang="0">
                    <a:pos x="830" y="130"/>
                  </a:cxn>
                  <a:cxn ang="0">
                    <a:pos x="888" y="136"/>
                  </a:cxn>
                  <a:cxn ang="0">
                    <a:pos x="940" y="140"/>
                  </a:cxn>
                  <a:cxn ang="0">
                    <a:pos x="990" y="140"/>
                  </a:cxn>
                  <a:cxn ang="0">
                    <a:pos x="1038" y="136"/>
                  </a:cxn>
                  <a:cxn ang="0">
                    <a:pos x="1084" y="130"/>
                  </a:cxn>
                  <a:cxn ang="0">
                    <a:pos x="1126" y="120"/>
                  </a:cxn>
                  <a:cxn ang="0">
                    <a:pos x="1168" y="106"/>
                  </a:cxn>
                  <a:cxn ang="0">
                    <a:pos x="1208" y="90"/>
                  </a:cxn>
                  <a:cxn ang="0">
                    <a:pos x="1248" y="72"/>
                  </a:cxn>
                  <a:cxn ang="0">
                    <a:pos x="1286" y="50"/>
                  </a:cxn>
                  <a:cxn ang="0">
                    <a:pos x="1324" y="26"/>
                  </a:cxn>
                  <a:cxn ang="0">
                    <a:pos x="1364" y="0"/>
                  </a:cxn>
                </a:cxnLst>
                <a:rect l="0" t="0" r="r" b="b"/>
                <a:pathLst>
                  <a:path w="1364" h="328">
                    <a:moveTo>
                      <a:pt x="0" y="328"/>
                    </a:moveTo>
                    <a:lnTo>
                      <a:pt x="0" y="328"/>
                    </a:lnTo>
                    <a:lnTo>
                      <a:pt x="8" y="312"/>
                    </a:lnTo>
                    <a:lnTo>
                      <a:pt x="18" y="294"/>
                    </a:lnTo>
                    <a:lnTo>
                      <a:pt x="32" y="270"/>
                    </a:lnTo>
                    <a:lnTo>
                      <a:pt x="48" y="242"/>
                    </a:lnTo>
                    <a:lnTo>
                      <a:pt x="70" y="212"/>
                    </a:lnTo>
                    <a:lnTo>
                      <a:pt x="98" y="180"/>
                    </a:lnTo>
                    <a:lnTo>
                      <a:pt x="128" y="150"/>
                    </a:lnTo>
                    <a:lnTo>
                      <a:pt x="146" y="134"/>
                    </a:lnTo>
                    <a:lnTo>
                      <a:pt x="164" y="120"/>
                    </a:lnTo>
                    <a:lnTo>
                      <a:pt x="184" y="106"/>
                    </a:lnTo>
                    <a:lnTo>
                      <a:pt x="206" y="94"/>
                    </a:lnTo>
                    <a:lnTo>
                      <a:pt x="228" y="82"/>
                    </a:lnTo>
                    <a:lnTo>
                      <a:pt x="252" y="70"/>
                    </a:lnTo>
                    <a:lnTo>
                      <a:pt x="276" y="62"/>
                    </a:lnTo>
                    <a:lnTo>
                      <a:pt x="302" y="54"/>
                    </a:lnTo>
                    <a:lnTo>
                      <a:pt x="330" y="48"/>
                    </a:lnTo>
                    <a:lnTo>
                      <a:pt x="360" y="44"/>
                    </a:lnTo>
                    <a:lnTo>
                      <a:pt x="390" y="42"/>
                    </a:lnTo>
                    <a:lnTo>
                      <a:pt x="422" y="42"/>
                    </a:lnTo>
                    <a:lnTo>
                      <a:pt x="454" y="44"/>
                    </a:lnTo>
                    <a:lnTo>
                      <a:pt x="488" y="48"/>
                    </a:lnTo>
                    <a:lnTo>
                      <a:pt x="524" y="56"/>
                    </a:lnTo>
                    <a:lnTo>
                      <a:pt x="562" y="66"/>
                    </a:lnTo>
                    <a:lnTo>
                      <a:pt x="562" y="66"/>
                    </a:lnTo>
                    <a:lnTo>
                      <a:pt x="636" y="88"/>
                    </a:lnTo>
                    <a:lnTo>
                      <a:pt x="706" y="106"/>
                    </a:lnTo>
                    <a:lnTo>
                      <a:pt x="770" y="120"/>
                    </a:lnTo>
                    <a:lnTo>
                      <a:pt x="830" y="130"/>
                    </a:lnTo>
                    <a:lnTo>
                      <a:pt x="888" y="136"/>
                    </a:lnTo>
                    <a:lnTo>
                      <a:pt x="940" y="140"/>
                    </a:lnTo>
                    <a:lnTo>
                      <a:pt x="990" y="140"/>
                    </a:lnTo>
                    <a:lnTo>
                      <a:pt x="1038" y="136"/>
                    </a:lnTo>
                    <a:lnTo>
                      <a:pt x="1084" y="130"/>
                    </a:lnTo>
                    <a:lnTo>
                      <a:pt x="1126" y="120"/>
                    </a:lnTo>
                    <a:lnTo>
                      <a:pt x="1168" y="106"/>
                    </a:lnTo>
                    <a:lnTo>
                      <a:pt x="1208" y="90"/>
                    </a:lnTo>
                    <a:lnTo>
                      <a:pt x="1248" y="72"/>
                    </a:lnTo>
                    <a:lnTo>
                      <a:pt x="1286" y="50"/>
                    </a:lnTo>
                    <a:lnTo>
                      <a:pt x="1324" y="26"/>
                    </a:lnTo>
                    <a:lnTo>
                      <a:pt x="136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5" name="Freeform 33"/>
              <p:cNvSpPr>
                <a:spLocks/>
              </p:cNvSpPr>
              <p:nvPr/>
            </p:nvSpPr>
            <p:spPr bwMode="auto">
              <a:xfrm>
                <a:off x="76" y="2500"/>
                <a:ext cx="1356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0" y="384"/>
                  </a:cxn>
                  <a:cxn ang="0">
                    <a:pos x="6" y="368"/>
                  </a:cxn>
                  <a:cxn ang="0">
                    <a:pos x="16" y="348"/>
                  </a:cxn>
                  <a:cxn ang="0">
                    <a:pos x="28" y="324"/>
                  </a:cxn>
                  <a:cxn ang="0">
                    <a:pos x="46" y="296"/>
                  </a:cxn>
                  <a:cxn ang="0">
                    <a:pos x="66" y="264"/>
                  </a:cxn>
                  <a:cxn ang="0">
                    <a:pos x="92" y="232"/>
                  </a:cxn>
                  <a:cxn ang="0">
                    <a:pos x="122" y="200"/>
                  </a:cxn>
                  <a:cxn ang="0">
                    <a:pos x="140" y="184"/>
                  </a:cxn>
                  <a:cxn ang="0">
                    <a:pos x="158" y="168"/>
                  </a:cxn>
                  <a:cxn ang="0">
                    <a:pos x="178" y="154"/>
                  </a:cxn>
                  <a:cxn ang="0">
                    <a:pos x="198" y="140"/>
                  </a:cxn>
                  <a:cxn ang="0">
                    <a:pos x="220" y="128"/>
                  </a:cxn>
                  <a:cxn ang="0">
                    <a:pos x="244" y="116"/>
                  </a:cxn>
                  <a:cxn ang="0">
                    <a:pos x="268" y="104"/>
                  </a:cxn>
                  <a:cxn ang="0">
                    <a:pos x="294" y="96"/>
                  </a:cxn>
                  <a:cxn ang="0">
                    <a:pos x="322" y="88"/>
                  </a:cxn>
                  <a:cxn ang="0">
                    <a:pos x="350" y="84"/>
                  </a:cxn>
                  <a:cxn ang="0">
                    <a:pos x="380" y="80"/>
                  </a:cxn>
                  <a:cxn ang="0">
                    <a:pos x="412" y="78"/>
                  </a:cxn>
                  <a:cxn ang="0">
                    <a:pos x="446" y="80"/>
                  </a:cxn>
                  <a:cxn ang="0">
                    <a:pos x="480" y="84"/>
                  </a:cxn>
                  <a:cxn ang="0">
                    <a:pos x="516" y="90"/>
                  </a:cxn>
                  <a:cxn ang="0">
                    <a:pos x="554" y="98"/>
                  </a:cxn>
                  <a:cxn ang="0">
                    <a:pos x="554" y="98"/>
                  </a:cxn>
                  <a:cxn ang="0">
                    <a:pos x="630" y="116"/>
                  </a:cxn>
                  <a:cxn ang="0">
                    <a:pos x="700" y="132"/>
                  </a:cxn>
                  <a:cxn ang="0">
                    <a:pos x="764" y="144"/>
                  </a:cxn>
                  <a:cxn ang="0">
                    <a:pos x="826" y="152"/>
                  </a:cxn>
                  <a:cxn ang="0">
                    <a:pos x="882" y="156"/>
                  </a:cxn>
                  <a:cxn ang="0">
                    <a:pos x="936" y="158"/>
                  </a:cxn>
                  <a:cxn ang="0">
                    <a:pos x="986" y="156"/>
                  </a:cxn>
                  <a:cxn ang="0">
                    <a:pos x="1034" y="150"/>
                  </a:cxn>
                  <a:cxn ang="0">
                    <a:pos x="1080" y="142"/>
                  </a:cxn>
                  <a:cxn ang="0">
                    <a:pos x="1122" y="130"/>
                  </a:cxn>
                  <a:cxn ang="0">
                    <a:pos x="1164" y="116"/>
                  </a:cxn>
                  <a:cxn ang="0">
                    <a:pos x="1204" y="98"/>
                  </a:cxn>
                  <a:cxn ang="0">
                    <a:pos x="1242" y="76"/>
                  </a:cxn>
                  <a:cxn ang="0">
                    <a:pos x="1280" y="54"/>
                  </a:cxn>
                  <a:cxn ang="0">
                    <a:pos x="1318" y="28"/>
                  </a:cxn>
                  <a:cxn ang="0">
                    <a:pos x="1356" y="0"/>
                  </a:cxn>
                </a:cxnLst>
                <a:rect l="0" t="0" r="r" b="b"/>
                <a:pathLst>
                  <a:path w="1356" h="384">
                    <a:moveTo>
                      <a:pt x="0" y="384"/>
                    </a:moveTo>
                    <a:lnTo>
                      <a:pt x="0" y="384"/>
                    </a:lnTo>
                    <a:lnTo>
                      <a:pt x="6" y="368"/>
                    </a:lnTo>
                    <a:lnTo>
                      <a:pt x="16" y="348"/>
                    </a:lnTo>
                    <a:lnTo>
                      <a:pt x="28" y="324"/>
                    </a:lnTo>
                    <a:lnTo>
                      <a:pt x="46" y="296"/>
                    </a:lnTo>
                    <a:lnTo>
                      <a:pt x="66" y="264"/>
                    </a:lnTo>
                    <a:lnTo>
                      <a:pt x="92" y="232"/>
                    </a:lnTo>
                    <a:lnTo>
                      <a:pt x="122" y="200"/>
                    </a:lnTo>
                    <a:lnTo>
                      <a:pt x="140" y="184"/>
                    </a:lnTo>
                    <a:lnTo>
                      <a:pt x="158" y="168"/>
                    </a:lnTo>
                    <a:lnTo>
                      <a:pt x="178" y="154"/>
                    </a:lnTo>
                    <a:lnTo>
                      <a:pt x="198" y="140"/>
                    </a:lnTo>
                    <a:lnTo>
                      <a:pt x="220" y="128"/>
                    </a:lnTo>
                    <a:lnTo>
                      <a:pt x="244" y="116"/>
                    </a:lnTo>
                    <a:lnTo>
                      <a:pt x="268" y="104"/>
                    </a:lnTo>
                    <a:lnTo>
                      <a:pt x="294" y="96"/>
                    </a:lnTo>
                    <a:lnTo>
                      <a:pt x="322" y="88"/>
                    </a:lnTo>
                    <a:lnTo>
                      <a:pt x="350" y="84"/>
                    </a:lnTo>
                    <a:lnTo>
                      <a:pt x="380" y="80"/>
                    </a:lnTo>
                    <a:lnTo>
                      <a:pt x="412" y="78"/>
                    </a:lnTo>
                    <a:lnTo>
                      <a:pt x="446" y="80"/>
                    </a:lnTo>
                    <a:lnTo>
                      <a:pt x="480" y="84"/>
                    </a:lnTo>
                    <a:lnTo>
                      <a:pt x="516" y="90"/>
                    </a:lnTo>
                    <a:lnTo>
                      <a:pt x="554" y="98"/>
                    </a:lnTo>
                    <a:lnTo>
                      <a:pt x="554" y="98"/>
                    </a:lnTo>
                    <a:lnTo>
                      <a:pt x="630" y="116"/>
                    </a:lnTo>
                    <a:lnTo>
                      <a:pt x="700" y="132"/>
                    </a:lnTo>
                    <a:lnTo>
                      <a:pt x="764" y="144"/>
                    </a:lnTo>
                    <a:lnTo>
                      <a:pt x="826" y="152"/>
                    </a:lnTo>
                    <a:lnTo>
                      <a:pt x="882" y="156"/>
                    </a:lnTo>
                    <a:lnTo>
                      <a:pt x="936" y="158"/>
                    </a:lnTo>
                    <a:lnTo>
                      <a:pt x="986" y="156"/>
                    </a:lnTo>
                    <a:lnTo>
                      <a:pt x="1034" y="150"/>
                    </a:lnTo>
                    <a:lnTo>
                      <a:pt x="1080" y="142"/>
                    </a:lnTo>
                    <a:lnTo>
                      <a:pt x="1122" y="130"/>
                    </a:lnTo>
                    <a:lnTo>
                      <a:pt x="1164" y="116"/>
                    </a:lnTo>
                    <a:lnTo>
                      <a:pt x="1204" y="98"/>
                    </a:lnTo>
                    <a:lnTo>
                      <a:pt x="1242" y="76"/>
                    </a:lnTo>
                    <a:lnTo>
                      <a:pt x="1280" y="54"/>
                    </a:lnTo>
                    <a:lnTo>
                      <a:pt x="1318" y="28"/>
                    </a:lnTo>
                    <a:lnTo>
                      <a:pt x="13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6" name="Freeform 34"/>
              <p:cNvSpPr>
                <a:spLocks/>
              </p:cNvSpPr>
              <p:nvPr/>
            </p:nvSpPr>
            <p:spPr bwMode="auto">
              <a:xfrm>
                <a:off x="101" y="2466"/>
                <a:ext cx="1349" cy="443"/>
              </a:xfrm>
              <a:custGeom>
                <a:avLst/>
                <a:gdLst/>
                <a:ahLst/>
                <a:cxnLst>
                  <a:cxn ang="0">
                    <a:pos x="0" y="442"/>
                  </a:cxn>
                  <a:cxn ang="0">
                    <a:pos x="0" y="442"/>
                  </a:cxn>
                  <a:cxn ang="0">
                    <a:pos x="6" y="426"/>
                  </a:cxn>
                  <a:cxn ang="0">
                    <a:pos x="14" y="406"/>
                  </a:cxn>
                  <a:cxn ang="0">
                    <a:pos x="26" y="380"/>
                  </a:cxn>
                  <a:cxn ang="0">
                    <a:pos x="44" y="352"/>
                  </a:cxn>
                  <a:cxn ang="0">
                    <a:pos x="64" y="320"/>
                  </a:cxn>
                  <a:cxn ang="0">
                    <a:pos x="88" y="286"/>
                  </a:cxn>
                  <a:cxn ang="0">
                    <a:pos x="118" y="252"/>
                  </a:cxn>
                  <a:cxn ang="0">
                    <a:pos x="134" y="236"/>
                  </a:cxn>
                  <a:cxn ang="0">
                    <a:pos x="152" y="218"/>
                  </a:cxn>
                  <a:cxn ang="0">
                    <a:pos x="170" y="204"/>
                  </a:cxn>
                  <a:cxn ang="0">
                    <a:pos x="192" y="188"/>
                  </a:cxn>
                  <a:cxn ang="0">
                    <a:pos x="212" y="174"/>
                  </a:cxn>
                  <a:cxn ang="0">
                    <a:pos x="236" y="162"/>
                  </a:cxn>
                  <a:cxn ang="0">
                    <a:pos x="260" y="150"/>
                  </a:cxn>
                  <a:cxn ang="0">
                    <a:pos x="286" y="140"/>
                  </a:cxn>
                  <a:cxn ang="0">
                    <a:pos x="314" y="132"/>
                  </a:cxn>
                  <a:cxn ang="0">
                    <a:pos x="342" y="126"/>
                  </a:cxn>
                  <a:cxn ang="0">
                    <a:pos x="372" y="120"/>
                  </a:cxn>
                  <a:cxn ang="0">
                    <a:pos x="404" y="118"/>
                  </a:cxn>
                  <a:cxn ang="0">
                    <a:pos x="438" y="118"/>
                  </a:cxn>
                  <a:cxn ang="0">
                    <a:pos x="472" y="120"/>
                  </a:cxn>
                  <a:cxn ang="0">
                    <a:pos x="510" y="124"/>
                  </a:cxn>
                  <a:cxn ang="0">
                    <a:pos x="548" y="132"/>
                  </a:cxn>
                  <a:cxn ang="0">
                    <a:pos x="548" y="132"/>
                  </a:cxn>
                  <a:cxn ang="0">
                    <a:pos x="622" y="148"/>
                  </a:cxn>
                  <a:cxn ang="0">
                    <a:pos x="694" y="160"/>
                  </a:cxn>
                  <a:cxn ang="0">
                    <a:pos x="760" y="170"/>
                  </a:cxn>
                  <a:cxn ang="0">
                    <a:pos x="820" y="176"/>
                  </a:cxn>
                  <a:cxn ang="0">
                    <a:pos x="878" y="178"/>
                  </a:cxn>
                  <a:cxn ang="0">
                    <a:pos x="932" y="176"/>
                  </a:cxn>
                  <a:cxn ang="0">
                    <a:pos x="982" y="172"/>
                  </a:cxn>
                  <a:cxn ang="0">
                    <a:pos x="1030" y="166"/>
                  </a:cxn>
                  <a:cxn ang="0">
                    <a:pos x="1074" y="156"/>
                  </a:cxn>
                  <a:cxn ang="0">
                    <a:pos x="1118" y="142"/>
                  </a:cxn>
                  <a:cxn ang="0">
                    <a:pos x="1158" y="126"/>
                  </a:cxn>
                  <a:cxn ang="0">
                    <a:pos x="1198" y="106"/>
                  </a:cxn>
                  <a:cxn ang="0">
                    <a:pos x="1236" y="84"/>
                  </a:cxn>
                  <a:cxn ang="0">
                    <a:pos x="1274" y="58"/>
                  </a:cxn>
                  <a:cxn ang="0">
                    <a:pos x="1310" y="32"/>
                  </a:cxn>
                  <a:cxn ang="0">
                    <a:pos x="1348" y="0"/>
                  </a:cxn>
                </a:cxnLst>
                <a:rect l="0" t="0" r="r" b="b"/>
                <a:pathLst>
                  <a:path w="1348" h="442">
                    <a:moveTo>
                      <a:pt x="0" y="442"/>
                    </a:moveTo>
                    <a:lnTo>
                      <a:pt x="0" y="442"/>
                    </a:lnTo>
                    <a:lnTo>
                      <a:pt x="6" y="426"/>
                    </a:lnTo>
                    <a:lnTo>
                      <a:pt x="14" y="406"/>
                    </a:lnTo>
                    <a:lnTo>
                      <a:pt x="26" y="380"/>
                    </a:lnTo>
                    <a:lnTo>
                      <a:pt x="44" y="352"/>
                    </a:lnTo>
                    <a:lnTo>
                      <a:pt x="64" y="320"/>
                    </a:lnTo>
                    <a:lnTo>
                      <a:pt x="88" y="286"/>
                    </a:lnTo>
                    <a:lnTo>
                      <a:pt x="118" y="252"/>
                    </a:lnTo>
                    <a:lnTo>
                      <a:pt x="134" y="236"/>
                    </a:lnTo>
                    <a:lnTo>
                      <a:pt x="152" y="218"/>
                    </a:lnTo>
                    <a:lnTo>
                      <a:pt x="170" y="204"/>
                    </a:lnTo>
                    <a:lnTo>
                      <a:pt x="192" y="188"/>
                    </a:lnTo>
                    <a:lnTo>
                      <a:pt x="212" y="174"/>
                    </a:lnTo>
                    <a:lnTo>
                      <a:pt x="236" y="162"/>
                    </a:lnTo>
                    <a:lnTo>
                      <a:pt x="260" y="150"/>
                    </a:lnTo>
                    <a:lnTo>
                      <a:pt x="286" y="140"/>
                    </a:lnTo>
                    <a:lnTo>
                      <a:pt x="314" y="132"/>
                    </a:lnTo>
                    <a:lnTo>
                      <a:pt x="342" y="126"/>
                    </a:lnTo>
                    <a:lnTo>
                      <a:pt x="372" y="120"/>
                    </a:lnTo>
                    <a:lnTo>
                      <a:pt x="404" y="118"/>
                    </a:lnTo>
                    <a:lnTo>
                      <a:pt x="438" y="118"/>
                    </a:lnTo>
                    <a:lnTo>
                      <a:pt x="472" y="120"/>
                    </a:lnTo>
                    <a:lnTo>
                      <a:pt x="510" y="124"/>
                    </a:lnTo>
                    <a:lnTo>
                      <a:pt x="548" y="132"/>
                    </a:lnTo>
                    <a:lnTo>
                      <a:pt x="548" y="132"/>
                    </a:lnTo>
                    <a:lnTo>
                      <a:pt x="622" y="148"/>
                    </a:lnTo>
                    <a:lnTo>
                      <a:pt x="694" y="160"/>
                    </a:lnTo>
                    <a:lnTo>
                      <a:pt x="760" y="170"/>
                    </a:lnTo>
                    <a:lnTo>
                      <a:pt x="820" y="176"/>
                    </a:lnTo>
                    <a:lnTo>
                      <a:pt x="878" y="178"/>
                    </a:lnTo>
                    <a:lnTo>
                      <a:pt x="932" y="176"/>
                    </a:lnTo>
                    <a:lnTo>
                      <a:pt x="982" y="172"/>
                    </a:lnTo>
                    <a:lnTo>
                      <a:pt x="1030" y="166"/>
                    </a:lnTo>
                    <a:lnTo>
                      <a:pt x="1074" y="156"/>
                    </a:lnTo>
                    <a:lnTo>
                      <a:pt x="1118" y="142"/>
                    </a:lnTo>
                    <a:lnTo>
                      <a:pt x="1158" y="126"/>
                    </a:lnTo>
                    <a:lnTo>
                      <a:pt x="1198" y="106"/>
                    </a:lnTo>
                    <a:lnTo>
                      <a:pt x="1236" y="84"/>
                    </a:lnTo>
                    <a:lnTo>
                      <a:pt x="1274" y="58"/>
                    </a:lnTo>
                    <a:lnTo>
                      <a:pt x="1310" y="32"/>
                    </a:lnTo>
                    <a:lnTo>
                      <a:pt x="13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7" name="Freeform 35"/>
              <p:cNvSpPr>
                <a:spLocks/>
              </p:cNvSpPr>
              <p:nvPr/>
            </p:nvSpPr>
            <p:spPr bwMode="auto">
              <a:xfrm>
                <a:off x="127" y="2434"/>
                <a:ext cx="1337" cy="498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498"/>
                  </a:cxn>
                  <a:cxn ang="0">
                    <a:pos x="6" y="480"/>
                  </a:cxn>
                  <a:cxn ang="0">
                    <a:pos x="12" y="460"/>
                  </a:cxn>
                  <a:cxn ang="0">
                    <a:pos x="24" y="434"/>
                  </a:cxn>
                  <a:cxn ang="0">
                    <a:pos x="40" y="404"/>
                  </a:cxn>
                  <a:cxn ang="0">
                    <a:pos x="58" y="372"/>
                  </a:cxn>
                  <a:cxn ang="0">
                    <a:pos x="82" y="336"/>
                  </a:cxn>
                  <a:cxn ang="0">
                    <a:pos x="112" y="302"/>
                  </a:cxn>
                  <a:cxn ang="0">
                    <a:pos x="128" y="284"/>
                  </a:cxn>
                  <a:cxn ang="0">
                    <a:pos x="144" y="268"/>
                  </a:cxn>
                  <a:cxn ang="0">
                    <a:pos x="164" y="252"/>
                  </a:cxn>
                  <a:cxn ang="0">
                    <a:pos x="182" y="236"/>
                  </a:cxn>
                  <a:cxn ang="0">
                    <a:pos x="204" y="220"/>
                  </a:cxn>
                  <a:cxn ang="0">
                    <a:pos x="228" y="206"/>
                  </a:cxn>
                  <a:cxn ang="0">
                    <a:pos x="252" y="194"/>
                  </a:cxn>
                  <a:cxn ang="0">
                    <a:pos x="276" y="184"/>
                  </a:cxn>
                  <a:cxn ang="0">
                    <a:pos x="304" y="174"/>
                  </a:cxn>
                  <a:cxn ang="0">
                    <a:pos x="332" y="166"/>
                  </a:cxn>
                  <a:cxn ang="0">
                    <a:pos x="362" y="160"/>
                  </a:cxn>
                  <a:cxn ang="0">
                    <a:pos x="394" y="156"/>
                  </a:cxn>
                  <a:cxn ang="0">
                    <a:pos x="428" y="154"/>
                  </a:cxn>
                  <a:cxn ang="0">
                    <a:pos x="464" y="156"/>
                  </a:cxn>
                  <a:cxn ang="0">
                    <a:pos x="500" y="158"/>
                  </a:cxn>
                  <a:cxn ang="0">
                    <a:pos x="538" y="164"/>
                  </a:cxn>
                  <a:cxn ang="0">
                    <a:pos x="538" y="164"/>
                  </a:cxn>
                  <a:cxn ang="0">
                    <a:pos x="614" y="178"/>
                  </a:cxn>
                  <a:cxn ang="0">
                    <a:pos x="686" y="188"/>
                  </a:cxn>
                  <a:cxn ang="0">
                    <a:pos x="752" y="194"/>
                  </a:cxn>
                  <a:cxn ang="0">
                    <a:pos x="814" y="198"/>
                  </a:cxn>
                  <a:cxn ang="0">
                    <a:pos x="870" y="198"/>
                  </a:cxn>
                  <a:cxn ang="0">
                    <a:pos x="924" y="194"/>
                  </a:cxn>
                  <a:cxn ang="0">
                    <a:pos x="976" y="188"/>
                  </a:cxn>
                  <a:cxn ang="0">
                    <a:pos x="1022" y="178"/>
                  </a:cxn>
                  <a:cxn ang="0">
                    <a:pos x="1068" y="166"/>
                  </a:cxn>
                  <a:cxn ang="0">
                    <a:pos x="1110" y="152"/>
                  </a:cxn>
                  <a:cxn ang="0">
                    <a:pos x="1150" y="134"/>
                  </a:cxn>
                  <a:cxn ang="0">
                    <a:pos x="1190" y="112"/>
                  </a:cxn>
                  <a:cxn ang="0">
                    <a:pos x="1226" y="88"/>
                  </a:cxn>
                  <a:cxn ang="0">
                    <a:pos x="1264" y="62"/>
                  </a:cxn>
                  <a:cxn ang="0">
                    <a:pos x="1300" y="32"/>
                  </a:cxn>
                  <a:cxn ang="0">
                    <a:pos x="1336" y="0"/>
                  </a:cxn>
                </a:cxnLst>
                <a:rect l="0" t="0" r="r" b="b"/>
                <a:pathLst>
                  <a:path w="1336" h="498">
                    <a:moveTo>
                      <a:pt x="0" y="498"/>
                    </a:moveTo>
                    <a:lnTo>
                      <a:pt x="0" y="498"/>
                    </a:lnTo>
                    <a:lnTo>
                      <a:pt x="6" y="480"/>
                    </a:lnTo>
                    <a:lnTo>
                      <a:pt x="12" y="460"/>
                    </a:lnTo>
                    <a:lnTo>
                      <a:pt x="24" y="434"/>
                    </a:lnTo>
                    <a:lnTo>
                      <a:pt x="40" y="404"/>
                    </a:lnTo>
                    <a:lnTo>
                      <a:pt x="58" y="372"/>
                    </a:lnTo>
                    <a:lnTo>
                      <a:pt x="82" y="336"/>
                    </a:lnTo>
                    <a:lnTo>
                      <a:pt x="112" y="302"/>
                    </a:lnTo>
                    <a:lnTo>
                      <a:pt x="128" y="284"/>
                    </a:lnTo>
                    <a:lnTo>
                      <a:pt x="144" y="268"/>
                    </a:lnTo>
                    <a:lnTo>
                      <a:pt x="164" y="252"/>
                    </a:lnTo>
                    <a:lnTo>
                      <a:pt x="182" y="236"/>
                    </a:lnTo>
                    <a:lnTo>
                      <a:pt x="204" y="220"/>
                    </a:lnTo>
                    <a:lnTo>
                      <a:pt x="228" y="206"/>
                    </a:lnTo>
                    <a:lnTo>
                      <a:pt x="252" y="194"/>
                    </a:lnTo>
                    <a:lnTo>
                      <a:pt x="276" y="184"/>
                    </a:lnTo>
                    <a:lnTo>
                      <a:pt x="304" y="174"/>
                    </a:lnTo>
                    <a:lnTo>
                      <a:pt x="332" y="166"/>
                    </a:lnTo>
                    <a:lnTo>
                      <a:pt x="362" y="160"/>
                    </a:lnTo>
                    <a:lnTo>
                      <a:pt x="394" y="156"/>
                    </a:lnTo>
                    <a:lnTo>
                      <a:pt x="428" y="154"/>
                    </a:lnTo>
                    <a:lnTo>
                      <a:pt x="464" y="156"/>
                    </a:lnTo>
                    <a:lnTo>
                      <a:pt x="500" y="158"/>
                    </a:lnTo>
                    <a:lnTo>
                      <a:pt x="538" y="164"/>
                    </a:lnTo>
                    <a:lnTo>
                      <a:pt x="538" y="164"/>
                    </a:lnTo>
                    <a:lnTo>
                      <a:pt x="614" y="178"/>
                    </a:lnTo>
                    <a:lnTo>
                      <a:pt x="686" y="188"/>
                    </a:lnTo>
                    <a:lnTo>
                      <a:pt x="752" y="194"/>
                    </a:lnTo>
                    <a:lnTo>
                      <a:pt x="814" y="198"/>
                    </a:lnTo>
                    <a:lnTo>
                      <a:pt x="870" y="198"/>
                    </a:lnTo>
                    <a:lnTo>
                      <a:pt x="924" y="194"/>
                    </a:lnTo>
                    <a:lnTo>
                      <a:pt x="976" y="188"/>
                    </a:lnTo>
                    <a:lnTo>
                      <a:pt x="1022" y="178"/>
                    </a:lnTo>
                    <a:lnTo>
                      <a:pt x="1068" y="166"/>
                    </a:lnTo>
                    <a:lnTo>
                      <a:pt x="1110" y="152"/>
                    </a:lnTo>
                    <a:lnTo>
                      <a:pt x="1150" y="134"/>
                    </a:lnTo>
                    <a:lnTo>
                      <a:pt x="1190" y="112"/>
                    </a:lnTo>
                    <a:lnTo>
                      <a:pt x="1226" y="88"/>
                    </a:lnTo>
                    <a:lnTo>
                      <a:pt x="1264" y="62"/>
                    </a:lnTo>
                    <a:lnTo>
                      <a:pt x="1300" y="32"/>
                    </a:lnTo>
                    <a:lnTo>
                      <a:pt x="133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8" name="Freeform 36"/>
              <p:cNvSpPr>
                <a:spLocks/>
              </p:cNvSpPr>
              <p:nvPr/>
            </p:nvSpPr>
            <p:spPr bwMode="auto">
              <a:xfrm>
                <a:off x="153" y="2402"/>
                <a:ext cx="1323" cy="554"/>
              </a:xfrm>
              <a:custGeom>
                <a:avLst/>
                <a:gdLst/>
                <a:ahLst/>
                <a:cxnLst>
                  <a:cxn ang="0">
                    <a:pos x="0" y="554"/>
                  </a:cxn>
                  <a:cxn ang="0">
                    <a:pos x="0" y="554"/>
                  </a:cxn>
                  <a:cxn ang="0">
                    <a:pos x="4" y="536"/>
                  </a:cxn>
                  <a:cxn ang="0">
                    <a:pos x="12" y="516"/>
                  </a:cxn>
                  <a:cxn ang="0">
                    <a:pos x="22" y="490"/>
                  </a:cxn>
                  <a:cxn ang="0">
                    <a:pos x="36" y="458"/>
                  </a:cxn>
                  <a:cxn ang="0">
                    <a:pos x="56" y="424"/>
                  </a:cxn>
                  <a:cxn ang="0">
                    <a:pos x="78" y="388"/>
                  </a:cxn>
                  <a:cxn ang="0">
                    <a:pos x="106" y="352"/>
                  </a:cxn>
                  <a:cxn ang="0">
                    <a:pos x="120" y="334"/>
                  </a:cxn>
                  <a:cxn ang="0">
                    <a:pos x="138" y="316"/>
                  </a:cxn>
                  <a:cxn ang="0">
                    <a:pos x="156" y="298"/>
                  </a:cxn>
                  <a:cxn ang="0">
                    <a:pos x="176" y="282"/>
                  </a:cxn>
                  <a:cxn ang="0">
                    <a:pos x="196" y="266"/>
                  </a:cxn>
                  <a:cxn ang="0">
                    <a:pos x="218" y="252"/>
                  </a:cxn>
                  <a:cxn ang="0">
                    <a:pos x="242" y="238"/>
                  </a:cxn>
                  <a:cxn ang="0">
                    <a:pos x="268" y="226"/>
                  </a:cxn>
                  <a:cxn ang="0">
                    <a:pos x="294" y="216"/>
                  </a:cxn>
                  <a:cxn ang="0">
                    <a:pos x="324" y="206"/>
                  </a:cxn>
                  <a:cxn ang="0">
                    <a:pos x="354" y="200"/>
                  </a:cxn>
                  <a:cxn ang="0">
                    <a:pos x="384" y="194"/>
                  </a:cxn>
                  <a:cxn ang="0">
                    <a:pos x="418" y="192"/>
                  </a:cxn>
                  <a:cxn ang="0">
                    <a:pos x="454" y="190"/>
                  </a:cxn>
                  <a:cxn ang="0">
                    <a:pos x="490" y="192"/>
                  </a:cxn>
                  <a:cxn ang="0">
                    <a:pos x="530" y="196"/>
                  </a:cxn>
                  <a:cxn ang="0">
                    <a:pos x="530" y="196"/>
                  </a:cxn>
                  <a:cxn ang="0">
                    <a:pos x="606" y="208"/>
                  </a:cxn>
                  <a:cxn ang="0">
                    <a:pos x="678" y="214"/>
                  </a:cxn>
                  <a:cxn ang="0">
                    <a:pos x="744" y="218"/>
                  </a:cxn>
                  <a:cxn ang="0">
                    <a:pos x="806" y="220"/>
                  </a:cxn>
                  <a:cxn ang="0">
                    <a:pos x="864" y="216"/>
                  </a:cxn>
                  <a:cxn ang="0">
                    <a:pos x="918" y="212"/>
                  </a:cxn>
                  <a:cxn ang="0">
                    <a:pos x="968" y="204"/>
                  </a:cxn>
                  <a:cxn ang="0">
                    <a:pos x="1016" y="192"/>
                  </a:cxn>
                  <a:cxn ang="0">
                    <a:pos x="1060" y="178"/>
                  </a:cxn>
                  <a:cxn ang="0">
                    <a:pos x="1102" y="162"/>
                  </a:cxn>
                  <a:cxn ang="0">
                    <a:pos x="1142" y="142"/>
                  </a:cxn>
                  <a:cxn ang="0">
                    <a:pos x="1180" y="118"/>
                  </a:cxn>
                  <a:cxn ang="0">
                    <a:pos x="1218" y="94"/>
                  </a:cxn>
                  <a:cxn ang="0">
                    <a:pos x="1254" y="64"/>
                  </a:cxn>
                  <a:cxn ang="0">
                    <a:pos x="1288" y="34"/>
                  </a:cxn>
                  <a:cxn ang="0">
                    <a:pos x="1324" y="0"/>
                  </a:cxn>
                </a:cxnLst>
                <a:rect l="0" t="0" r="r" b="b"/>
                <a:pathLst>
                  <a:path w="1324" h="554">
                    <a:moveTo>
                      <a:pt x="0" y="554"/>
                    </a:moveTo>
                    <a:lnTo>
                      <a:pt x="0" y="554"/>
                    </a:lnTo>
                    <a:lnTo>
                      <a:pt x="4" y="536"/>
                    </a:lnTo>
                    <a:lnTo>
                      <a:pt x="12" y="516"/>
                    </a:lnTo>
                    <a:lnTo>
                      <a:pt x="22" y="490"/>
                    </a:lnTo>
                    <a:lnTo>
                      <a:pt x="36" y="458"/>
                    </a:lnTo>
                    <a:lnTo>
                      <a:pt x="56" y="424"/>
                    </a:lnTo>
                    <a:lnTo>
                      <a:pt x="78" y="388"/>
                    </a:lnTo>
                    <a:lnTo>
                      <a:pt x="106" y="352"/>
                    </a:lnTo>
                    <a:lnTo>
                      <a:pt x="120" y="334"/>
                    </a:lnTo>
                    <a:lnTo>
                      <a:pt x="138" y="316"/>
                    </a:lnTo>
                    <a:lnTo>
                      <a:pt x="156" y="298"/>
                    </a:lnTo>
                    <a:lnTo>
                      <a:pt x="176" y="282"/>
                    </a:lnTo>
                    <a:lnTo>
                      <a:pt x="196" y="266"/>
                    </a:lnTo>
                    <a:lnTo>
                      <a:pt x="218" y="252"/>
                    </a:lnTo>
                    <a:lnTo>
                      <a:pt x="242" y="238"/>
                    </a:lnTo>
                    <a:lnTo>
                      <a:pt x="268" y="226"/>
                    </a:lnTo>
                    <a:lnTo>
                      <a:pt x="294" y="216"/>
                    </a:lnTo>
                    <a:lnTo>
                      <a:pt x="324" y="206"/>
                    </a:lnTo>
                    <a:lnTo>
                      <a:pt x="354" y="200"/>
                    </a:lnTo>
                    <a:lnTo>
                      <a:pt x="384" y="194"/>
                    </a:lnTo>
                    <a:lnTo>
                      <a:pt x="418" y="192"/>
                    </a:lnTo>
                    <a:lnTo>
                      <a:pt x="454" y="190"/>
                    </a:lnTo>
                    <a:lnTo>
                      <a:pt x="490" y="192"/>
                    </a:lnTo>
                    <a:lnTo>
                      <a:pt x="530" y="196"/>
                    </a:lnTo>
                    <a:lnTo>
                      <a:pt x="530" y="196"/>
                    </a:lnTo>
                    <a:lnTo>
                      <a:pt x="606" y="208"/>
                    </a:lnTo>
                    <a:lnTo>
                      <a:pt x="678" y="214"/>
                    </a:lnTo>
                    <a:lnTo>
                      <a:pt x="744" y="218"/>
                    </a:lnTo>
                    <a:lnTo>
                      <a:pt x="806" y="220"/>
                    </a:lnTo>
                    <a:lnTo>
                      <a:pt x="864" y="216"/>
                    </a:lnTo>
                    <a:lnTo>
                      <a:pt x="918" y="212"/>
                    </a:lnTo>
                    <a:lnTo>
                      <a:pt x="968" y="204"/>
                    </a:lnTo>
                    <a:lnTo>
                      <a:pt x="1016" y="192"/>
                    </a:lnTo>
                    <a:lnTo>
                      <a:pt x="1060" y="178"/>
                    </a:lnTo>
                    <a:lnTo>
                      <a:pt x="1102" y="162"/>
                    </a:lnTo>
                    <a:lnTo>
                      <a:pt x="1142" y="142"/>
                    </a:lnTo>
                    <a:lnTo>
                      <a:pt x="1180" y="118"/>
                    </a:lnTo>
                    <a:lnTo>
                      <a:pt x="1218" y="94"/>
                    </a:lnTo>
                    <a:lnTo>
                      <a:pt x="1254" y="64"/>
                    </a:lnTo>
                    <a:lnTo>
                      <a:pt x="1288" y="34"/>
                    </a:lnTo>
                    <a:lnTo>
                      <a:pt x="1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9" name="Freeform 37"/>
              <p:cNvSpPr>
                <a:spLocks/>
              </p:cNvSpPr>
              <p:nvPr/>
            </p:nvSpPr>
            <p:spPr bwMode="auto">
              <a:xfrm>
                <a:off x="179" y="2372"/>
                <a:ext cx="1311" cy="609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0" y="610"/>
                  </a:cxn>
                  <a:cxn ang="0">
                    <a:pos x="4" y="592"/>
                  </a:cxn>
                  <a:cxn ang="0">
                    <a:pos x="12" y="570"/>
                  </a:cxn>
                  <a:cxn ang="0">
                    <a:pos x="22" y="544"/>
                  </a:cxn>
                  <a:cxn ang="0">
                    <a:pos x="34" y="512"/>
                  </a:cxn>
                  <a:cxn ang="0">
                    <a:pos x="52" y="478"/>
                  </a:cxn>
                  <a:cxn ang="0">
                    <a:pos x="74" y="440"/>
                  </a:cxn>
                  <a:cxn ang="0">
                    <a:pos x="100" y="402"/>
                  </a:cxn>
                  <a:cxn ang="0">
                    <a:pos x="116" y="384"/>
                  </a:cxn>
                  <a:cxn ang="0">
                    <a:pos x="132" y="364"/>
                  </a:cxn>
                  <a:cxn ang="0">
                    <a:pos x="150" y="346"/>
                  </a:cxn>
                  <a:cxn ang="0">
                    <a:pos x="168" y="330"/>
                  </a:cxn>
                  <a:cxn ang="0">
                    <a:pos x="188" y="312"/>
                  </a:cxn>
                  <a:cxn ang="0">
                    <a:pos x="210" y="296"/>
                  </a:cxn>
                  <a:cxn ang="0">
                    <a:pos x="234" y="282"/>
                  </a:cxn>
                  <a:cxn ang="0">
                    <a:pos x="260" y="270"/>
                  </a:cxn>
                  <a:cxn ang="0">
                    <a:pos x="286" y="258"/>
                  </a:cxn>
                  <a:cxn ang="0">
                    <a:pos x="314" y="248"/>
                  </a:cxn>
                  <a:cxn ang="0">
                    <a:pos x="344" y="238"/>
                  </a:cxn>
                  <a:cxn ang="0">
                    <a:pos x="376" y="232"/>
                  </a:cxn>
                  <a:cxn ang="0">
                    <a:pos x="410" y="228"/>
                  </a:cxn>
                  <a:cxn ang="0">
                    <a:pos x="444" y="226"/>
                  </a:cxn>
                  <a:cxn ang="0">
                    <a:pos x="482" y="226"/>
                  </a:cxn>
                  <a:cxn ang="0">
                    <a:pos x="520" y="230"/>
                  </a:cxn>
                  <a:cxn ang="0">
                    <a:pos x="520" y="230"/>
                  </a:cxn>
                  <a:cxn ang="0">
                    <a:pos x="598" y="236"/>
                  </a:cxn>
                  <a:cxn ang="0">
                    <a:pos x="670" y="240"/>
                  </a:cxn>
                  <a:cxn ang="0">
                    <a:pos x="736" y="242"/>
                  </a:cxn>
                  <a:cxn ang="0">
                    <a:pos x="798" y="240"/>
                  </a:cxn>
                  <a:cxn ang="0">
                    <a:pos x="856" y="236"/>
                  </a:cxn>
                  <a:cxn ang="0">
                    <a:pos x="910" y="228"/>
                  </a:cxn>
                  <a:cxn ang="0">
                    <a:pos x="960" y="218"/>
                  </a:cxn>
                  <a:cxn ang="0">
                    <a:pos x="1008" y="206"/>
                  </a:cxn>
                  <a:cxn ang="0">
                    <a:pos x="1052" y="190"/>
                  </a:cxn>
                  <a:cxn ang="0">
                    <a:pos x="1094" y="170"/>
                  </a:cxn>
                  <a:cxn ang="0">
                    <a:pos x="1132" y="150"/>
                  </a:cxn>
                  <a:cxn ang="0">
                    <a:pos x="1170" y="124"/>
                  </a:cxn>
                  <a:cxn ang="0">
                    <a:pos x="1208" y="98"/>
                  </a:cxn>
                  <a:cxn ang="0">
                    <a:pos x="1242" y="68"/>
                  </a:cxn>
                  <a:cxn ang="0">
                    <a:pos x="1278" y="36"/>
                  </a:cxn>
                  <a:cxn ang="0">
                    <a:pos x="1312" y="0"/>
                  </a:cxn>
                </a:cxnLst>
                <a:rect l="0" t="0" r="r" b="b"/>
                <a:pathLst>
                  <a:path w="1312" h="610">
                    <a:moveTo>
                      <a:pt x="0" y="610"/>
                    </a:moveTo>
                    <a:lnTo>
                      <a:pt x="0" y="610"/>
                    </a:lnTo>
                    <a:lnTo>
                      <a:pt x="4" y="592"/>
                    </a:lnTo>
                    <a:lnTo>
                      <a:pt x="12" y="570"/>
                    </a:lnTo>
                    <a:lnTo>
                      <a:pt x="22" y="544"/>
                    </a:lnTo>
                    <a:lnTo>
                      <a:pt x="34" y="512"/>
                    </a:lnTo>
                    <a:lnTo>
                      <a:pt x="52" y="478"/>
                    </a:lnTo>
                    <a:lnTo>
                      <a:pt x="74" y="440"/>
                    </a:lnTo>
                    <a:lnTo>
                      <a:pt x="100" y="402"/>
                    </a:lnTo>
                    <a:lnTo>
                      <a:pt x="116" y="384"/>
                    </a:lnTo>
                    <a:lnTo>
                      <a:pt x="132" y="364"/>
                    </a:lnTo>
                    <a:lnTo>
                      <a:pt x="150" y="346"/>
                    </a:lnTo>
                    <a:lnTo>
                      <a:pt x="168" y="330"/>
                    </a:lnTo>
                    <a:lnTo>
                      <a:pt x="188" y="312"/>
                    </a:lnTo>
                    <a:lnTo>
                      <a:pt x="210" y="296"/>
                    </a:lnTo>
                    <a:lnTo>
                      <a:pt x="234" y="282"/>
                    </a:lnTo>
                    <a:lnTo>
                      <a:pt x="260" y="270"/>
                    </a:lnTo>
                    <a:lnTo>
                      <a:pt x="286" y="258"/>
                    </a:lnTo>
                    <a:lnTo>
                      <a:pt x="314" y="248"/>
                    </a:lnTo>
                    <a:lnTo>
                      <a:pt x="344" y="238"/>
                    </a:lnTo>
                    <a:lnTo>
                      <a:pt x="376" y="232"/>
                    </a:lnTo>
                    <a:lnTo>
                      <a:pt x="410" y="228"/>
                    </a:lnTo>
                    <a:lnTo>
                      <a:pt x="444" y="226"/>
                    </a:lnTo>
                    <a:lnTo>
                      <a:pt x="482" y="226"/>
                    </a:lnTo>
                    <a:lnTo>
                      <a:pt x="520" y="230"/>
                    </a:lnTo>
                    <a:lnTo>
                      <a:pt x="520" y="230"/>
                    </a:lnTo>
                    <a:lnTo>
                      <a:pt x="598" y="236"/>
                    </a:lnTo>
                    <a:lnTo>
                      <a:pt x="670" y="240"/>
                    </a:lnTo>
                    <a:lnTo>
                      <a:pt x="736" y="242"/>
                    </a:lnTo>
                    <a:lnTo>
                      <a:pt x="798" y="240"/>
                    </a:lnTo>
                    <a:lnTo>
                      <a:pt x="856" y="236"/>
                    </a:lnTo>
                    <a:lnTo>
                      <a:pt x="910" y="228"/>
                    </a:lnTo>
                    <a:lnTo>
                      <a:pt x="960" y="218"/>
                    </a:lnTo>
                    <a:lnTo>
                      <a:pt x="1008" y="206"/>
                    </a:lnTo>
                    <a:lnTo>
                      <a:pt x="1052" y="190"/>
                    </a:lnTo>
                    <a:lnTo>
                      <a:pt x="1094" y="170"/>
                    </a:lnTo>
                    <a:lnTo>
                      <a:pt x="1132" y="150"/>
                    </a:lnTo>
                    <a:lnTo>
                      <a:pt x="1170" y="124"/>
                    </a:lnTo>
                    <a:lnTo>
                      <a:pt x="1208" y="98"/>
                    </a:lnTo>
                    <a:lnTo>
                      <a:pt x="1242" y="68"/>
                    </a:lnTo>
                    <a:lnTo>
                      <a:pt x="1278" y="36"/>
                    </a:lnTo>
                    <a:lnTo>
                      <a:pt x="131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auto">
              <a:xfrm>
                <a:off x="206" y="2340"/>
                <a:ext cx="1296" cy="666"/>
              </a:xfrm>
              <a:custGeom>
                <a:avLst/>
                <a:gdLst/>
                <a:ahLst/>
                <a:cxnLst>
                  <a:cxn ang="0">
                    <a:pos x="0" y="666"/>
                  </a:cxn>
                  <a:cxn ang="0">
                    <a:pos x="0" y="666"/>
                  </a:cxn>
                  <a:cxn ang="0">
                    <a:pos x="4" y="646"/>
                  </a:cxn>
                  <a:cxn ang="0">
                    <a:pos x="10" y="626"/>
                  </a:cxn>
                  <a:cxn ang="0">
                    <a:pos x="20" y="598"/>
                  </a:cxn>
                  <a:cxn ang="0">
                    <a:pos x="32" y="566"/>
                  </a:cxn>
                  <a:cxn ang="0">
                    <a:pos x="48" y="530"/>
                  </a:cxn>
                  <a:cxn ang="0">
                    <a:pos x="68" y="492"/>
                  </a:cxn>
                  <a:cxn ang="0">
                    <a:pos x="94" y="452"/>
                  </a:cxn>
                  <a:cxn ang="0">
                    <a:pos x="108" y="432"/>
                  </a:cxn>
                  <a:cxn ang="0">
                    <a:pos x="124" y="414"/>
                  </a:cxn>
                  <a:cxn ang="0">
                    <a:pos x="142" y="394"/>
                  </a:cxn>
                  <a:cxn ang="0">
                    <a:pos x="160" y="376"/>
                  </a:cxn>
                  <a:cxn ang="0">
                    <a:pos x="180" y="358"/>
                  </a:cxn>
                  <a:cxn ang="0">
                    <a:pos x="202" y="342"/>
                  </a:cxn>
                  <a:cxn ang="0">
                    <a:pos x="224" y="326"/>
                  </a:cxn>
                  <a:cxn ang="0">
                    <a:pos x="250" y="312"/>
                  </a:cxn>
                  <a:cxn ang="0">
                    <a:pos x="276" y="300"/>
                  </a:cxn>
                  <a:cxn ang="0">
                    <a:pos x="304" y="288"/>
                  </a:cxn>
                  <a:cxn ang="0">
                    <a:pos x="334" y="278"/>
                  </a:cxn>
                  <a:cxn ang="0">
                    <a:pos x="366" y="270"/>
                  </a:cxn>
                  <a:cxn ang="0">
                    <a:pos x="398" y="264"/>
                  </a:cxn>
                  <a:cxn ang="0">
                    <a:pos x="434" y="262"/>
                  </a:cxn>
                  <a:cxn ang="0">
                    <a:pos x="470" y="260"/>
                  </a:cxn>
                  <a:cxn ang="0">
                    <a:pos x="510" y="262"/>
                  </a:cxn>
                  <a:cxn ang="0">
                    <a:pos x="510" y="262"/>
                  </a:cxn>
                  <a:cxn ang="0">
                    <a:pos x="588" y="266"/>
                  </a:cxn>
                  <a:cxn ang="0">
                    <a:pos x="660" y="268"/>
                  </a:cxn>
                  <a:cxn ang="0">
                    <a:pos x="726" y="266"/>
                  </a:cxn>
                  <a:cxn ang="0">
                    <a:pos x="790" y="262"/>
                  </a:cxn>
                  <a:cxn ang="0">
                    <a:pos x="846" y="256"/>
                  </a:cxn>
                  <a:cxn ang="0">
                    <a:pos x="900" y="246"/>
                  </a:cxn>
                  <a:cxn ang="0">
                    <a:pos x="950" y="234"/>
                  </a:cxn>
                  <a:cxn ang="0">
                    <a:pos x="998" y="218"/>
                  </a:cxn>
                  <a:cxn ang="0">
                    <a:pos x="1042" y="200"/>
                  </a:cxn>
                  <a:cxn ang="0">
                    <a:pos x="1082" y="180"/>
                  </a:cxn>
                  <a:cxn ang="0">
                    <a:pos x="1122" y="156"/>
                  </a:cxn>
                  <a:cxn ang="0">
                    <a:pos x="1158" y="130"/>
                  </a:cxn>
                  <a:cxn ang="0">
                    <a:pos x="1194" y="102"/>
                  </a:cxn>
                  <a:cxn ang="0">
                    <a:pos x="1228" y="70"/>
                  </a:cxn>
                  <a:cxn ang="0">
                    <a:pos x="1262" y="36"/>
                  </a:cxn>
                  <a:cxn ang="0">
                    <a:pos x="1296" y="0"/>
                  </a:cxn>
                </a:cxnLst>
                <a:rect l="0" t="0" r="r" b="b"/>
                <a:pathLst>
                  <a:path w="1296" h="666">
                    <a:moveTo>
                      <a:pt x="0" y="666"/>
                    </a:moveTo>
                    <a:lnTo>
                      <a:pt x="0" y="666"/>
                    </a:lnTo>
                    <a:lnTo>
                      <a:pt x="4" y="646"/>
                    </a:lnTo>
                    <a:lnTo>
                      <a:pt x="10" y="626"/>
                    </a:lnTo>
                    <a:lnTo>
                      <a:pt x="20" y="598"/>
                    </a:lnTo>
                    <a:lnTo>
                      <a:pt x="32" y="566"/>
                    </a:lnTo>
                    <a:lnTo>
                      <a:pt x="48" y="530"/>
                    </a:lnTo>
                    <a:lnTo>
                      <a:pt x="68" y="492"/>
                    </a:lnTo>
                    <a:lnTo>
                      <a:pt x="94" y="452"/>
                    </a:lnTo>
                    <a:lnTo>
                      <a:pt x="108" y="432"/>
                    </a:lnTo>
                    <a:lnTo>
                      <a:pt x="124" y="414"/>
                    </a:lnTo>
                    <a:lnTo>
                      <a:pt x="142" y="394"/>
                    </a:lnTo>
                    <a:lnTo>
                      <a:pt x="160" y="376"/>
                    </a:lnTo>
                    <a:lnTo>
                      <a:pt x="180" y="358"/>
                    </a:lnTo>
                    <a:lnTo>
                      <a:pt x="202" y="342"/>
                    </a:lnTo>
                    <a:lnTo>
                      <a:pt x="224" y="326"/>
                    </a:lnTo>
                    <a:lnTo>
                      <a:pt x="250" y="312"/>
                    </a:lnTo>
                    <a:lnTo>
                      <a:pt x="276" y="300"/>
                    </a:lnTo>
                    <a:lnTo>
                      <a:pt x="304" y="288"/>
                    </a:lnTo>
                    <a:lnTo>
                      <a:pt x="334" y="278"/>
                    </a:lnTo>
                    <a:lnTo>
                      <a:pt x="366" y="270"/>
                    </a:lnTo>
                    <a:lnTo>
                      <a:pt x="398" y="264"/>
                    </a:lnTo>
                    <a:lnTo>
                      <a:pt x="434" y="262"/>
                    </a:lnTo>
                    <a:lnTo>
                      <a:pt x="470" y="260"/>
                    </a:lnTo>
                    <a:lnTo>
                      <a:pt x="510" y="262"/>
                    </a:lnTo>
                    <a:lnTo>
                      <a:pt x="510" y="262"/>
                    </a:lnTo>
                    <a:lnTo>
                      <a:pt x="588" y="266"/>
                    </a:lnTo>
                    <a:lnTo>
                      <a:pt x="660" y="268"/>
                    </a:lnTo>
                    <a:lnTo>
                      <a:pt x="726" y="266"/>
                    </a:lnTo>
                    <a:lnTo>
                      <a:pt x="790" y="262"/>
                    </a:lnTo>
                    <a:lnTo>
                      <a:pt x="846" y="256"/>
                    </a:lnTo>
                    <a:lnTo>
                      <a:pt x="900" y="246"/>
                    </a:lnTo>
                    <a:lnTo>
                      <a:pt x="950" y="234"/>
                    </a:lnTo>
                    <a:lnTo>
                      <a:pt x="998" y="218"/>
                    </a:lnTo>
                    <a:lnTo>
                      <a:pt x="1042" y="200"/>
                    </a:lnTo>
                    <a:lnTo>
                      <a:pt x="1082" y="180"/>
                    </a:lnTo>
                    <a:lnTo>
                      <a:pt x="1122" y="156"/>
                    </a:lnTo>
                    <a:lnTo>
                      <a:pt x="1158" y="130"/>
                    </a:lnTo>
                    <a:lnTo>
                      <a:pt x="1194" y="102"/>
                    </a:lnTo>
                    <a:lnTo>
                      <a:pt x="1228" y="70"/>
                    </a:lnTo>
                    <a:lnTo>
                      <a:pt x="1262" y="36"/>
                    </a:lnTo>
                    <a:lnTo>
                      <a:pt x="129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auto">
              <a:xfrm>
                <a:off x="236" y="2308"/>
                <a:ext cx="1279" cy="720"/>
              </a:xfrm>
              <a:custGeom>
                <a:avLst/>
                <a:gdLst/>
                <a:ahLst/>
                <a:cxnLst>
                  <a:cxn ang="0">
                    <a:pos x="0" y="720"/>
                  </a:cxn>
                  <a:cxn ang="0">
                    <a:pos x="0" y="720"/>
                  </a:cxn>
                  <a:cxn ang="0">
                    <a:pos x="4" y="702"/>
                  </a:cxn>
                  <a:cxn ang="0">
                    <a:pos x="10" y="680"/>
                  </a:cxn>
                  <a:cxn ang="0">
                    <a:pos x="18" y="652"/>
                  </a:cxn>
                  <a:cxn ang="0">
                    <a:pos x="30" y="620"/>
                  </a:cxn>
                  <a:cxn ang="0">
                    <a:pos x="44" y="582"/>
                  </a:cxn>
                  <a:cxn ang="0">
                    <a:pos x="64" y="544"/>
                  </a:cxn>
                  <a:cxn ang="0">
                    <a:pos x="88" y="502"/>
                  </a:cxn>
                  <a:cxn ang="0">
                    <a:pos x="102" y="482"/>
                  </a:cxn>
                  <a:cxn ang="0">
                    <a:pos x="118" y="462"/>
                  </a:cxn>
                  <a:cxn ang="0">
                    <a:pos x="134" y="442"/>
                  </a:cxn>
                  <a:cxn ang="0">
                    <a:pos x="152" y="424"/>
                  </a:cxn>
                  <a:cxn ang="0">
                    <a:pos x="172" y="406"/>
                  </a:cxn>
                  <a:cxn ang="0">
                    <a:pos x="194" y="388"/>
                  </a:cxn>
                  <a:cxn ang="0">
                    <a:pos x="216" y="370"/>
                  </a:cxn>
                  <a:cxn ang="0">
                    <a:pos x="240" y="356"/>
                  </a:cxn>
                  <a:cxn ang="0">
                    <a:pos x="266" y="342"/>
                  </a:cxn>
                  <a:cxn ang="0">
                    <a:pos x="294" y="328"/>
                  </a:cxn>
                  <a:cxn ang="0">
                    <a:pos x="324" y="318"/>
                  </a:cxn>
                  <a:cxn ang="0">
                    <a:pos x="354" y="308"/>
                  </a:cxn>
                  <a:cxn ang="0">
                    <a:pos x="388" y="302"/>
                  </a:cxn>
                  <a:cxn ang="0">
                    <a:pos x="424" y="298"/>
                  </a:cxn>
                  <a:cxn ang="0">
                    <a:pos x="460" y="294"/>
                  </a:cxn>
                  <a:cxn ang="0">
                    <a:pos x="500" y="294"/>
                  </a:cxn>
                  <a:cxn ang="0">
                    <a:pos x="500" y="294"/>
                  </a:cxn>
                  <a:cxn ang="0">
                    <a:pos x="578" y="296"/>
                  </a:cxn>
                  <a:cxn ang="0">
                    <a:pos x="650" y="294"/>
                  </a:cxn>
                  <a:cxn ang="0">
                    <a:pos x="718" y="290"/>
                  </a:cxn>
                  <a:cxn ang="0">
                    <a:pos x="780" y="284"/>
                  </a:cxn>
                  <a:cxn ang="0">
                    <a:pos x="838" y="274"/>
                  </a:cxn>
                  <a:cxn ang="0">
                    <a:pos x="890" y="262"/>
                  </a:cxn>
                  <a:cxn ang="0">
                    <a:pos x="940" y="248"/>
                  </a:cxn>
                  <a:cxn ang="0">
                    <a:pos x="986" y="232"/>
                  </a:cxn>
                  <a:cxn ang="0">
                    <a:pos x="1030" y="212"/>
                  </a:cxn>
                  <a:cxn ang="0">
                    <a:pos x="1070" y="190"/>
                  </a:cxn>
                  <a:cxn ang="0">
                    <a:pos x="1110" y="164"/>
                  </a:cxn>
                  <a:cxn ang="0">
                    <a:pos x="1146" y="136"/>
                  </a:cxn>
                  <a:cxn ang="0">
                    <a:pos x="1180" y="106"/>
                  </a:cxn>
                  <a:cxn ang="0">
                    <a:pos x="1214" y="74"/>
                  </a:cxn>
                  <a:cxn ang="0">
                    <a:pos x="1246" y="38"/>
                  </a:cxn>
                  <a:cxn ang="0">
                    <a:pos x="1280" y="0"/>
                  </a:cxn>
                </a:cxnLst>
                <a:rect l="0" t="0" r="r" b="b"/>
                <a:pathLst>
                  <a:path w="1280" h="720">
                    <a:moveTo>
                      <a:pt x="0" y="720"/>
                    </a:moveTo>
                    <a:lnTo>
                      <a:pt x="0" y="720"/>
                    </a:lnTo>
                    <a:lnTo>
                      <a:pt x="4" y="702"/>
                    </a:lnTo>
                    <a:lnTo>
                      <a:pt x="10" y="680"/>
                    </a:lnTo>
                    <a:lnTo>
                      <a:pt x="18" y="652"/>
                    </a:lnTo>
                    <a:lnTo>
                      <a:pt x="30" y="620"/>
                    </a:lnTo>
                    <a:lnTo>
                      <a:pt x="44" y="582"/>
                    </a:lnTo>
                    <a:lnTo>
                      <a:pt x="64" y="544"/>
                    </a:lnTo>
                    <a:lnTo>
                      <a:pt x="88" y="502"/>
                    </a:lnTo>
                    <a:lnTo>
                      <a:pt x="102" y="482"/>
                    </a:lnTo>
                    <a:lnTo>
                      <a:pt x="118" y="462"/>
                    </a:lnTo>
                    <a:lnTo>
                      <a:pt x="134" y="442"/>
                    </a:lnTo>
                    <a:lnTo>
                      <a:pt x="152" y="424"/>
                    </a:lnTo>
                    <a:lnTo>
                      <a:pt x="172" y="406"/>
                    </a:lnTo>
                    <a:lnTo>
                      <a:pt x="194" y="388"/>
                    </a:lnTo>
                    <a:lnTo>
                      <a:pt x="216" y="370"/>
                    </a:lnTo>
                    <a:lnTo>
                      <a:pt x="240" y="356"/>
                    </a:lnTo>
                    <a:lnTo>
                      <a:pt x="266" y="342"/>
                    </a:lnTo>
                    <a:lnTo>
                      <a:pt x="294" y="328"/>
                    </a:lnTo>
                    <a:lnTo>
                      <a:pt x="324" y="318"/>
                    </a:lnTo>
                    <a:lnTo>
                      <a:pt x="354" y="308"/>
                    </a:lnTo>
                    <a:lnTo>
                      <a:pt x="388" y="302"/>
                    </a:lnTo>
                    <a:lnTo>
                      <a:pt x="424" y="298"/>
                    </a:lnTo>
                    <a:lnTo>
                      <a:pt x="460" y="294"/>
                    </a:lnTo>
                    <a:lnTo>
                      <a:pt x="500" y="294"/>
                    </a:lnTo>
                    <a:lnTo>
                      <a:pt x="500" y="294"/>
                    </a:lnTo>
                    <a:lnTo>
                      <a:pt x="578" y="296"/>
                    </a:lnTo>
                    <a:lnTo>
                      <a:pt x="650" y="294"/>
                    </a:lnTo>
                    <a:lnTo>
                      <a:pt x="718" y="290"/>
                    </a:lnTo>
                    <a:lnTo>
                      <a:pt x="780" y="284"/>
                    </a:lnTo>
                    <a:lnTo>
                      <a:pt x="838" y="274"/>
                    </a:lnTo>
                    <a:lnTo>
                      <a:pt x="890" y="262"/>
                    </a:lnTo>
                    <a:lnTo>
                      <a:pt x="940" y="248"/>
                    </a:lnTo>
                    <a:lnTo>
                      <a:pt x="986" y="232"/>
                    </a:lnTo>
                    <a:lnTo>
                      <a:pt x="1030" y="212"/>
                    </a:lnTo>
                    <a:lnTo>
                      <a:pt x="1070" y="190"/>
                    </a:lnTo>
                    <a:lnTo>
                      <a:pt x="1110" y="164"/>
                    </a:lnTo>
                    <a:lnTo>
                      <a:pt x="1146" y="136"/>
                    </a:lnTo>
                    <a:lnTo>
                      <a:pt x="1180" y="106"/>
                    </a:lnTo>
                    <a:lnTo>
                      <a:pt x="1214" y="74"/>
                    </a:lnTo>
                    <a:lnTo>
                      <a:pt x="1246" y="38"/>
                    </a:lnTo>
                    <a:lnTo>
                      <a:pt x="12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auto">
              <a:xfrm>
                <a:off x="264" y="2276"/>
                <a:ext cx="1260" cy="775"/>
              </a:xfrm>
              <a:custGeom>
                <a:avLst/>
                <a:gdLst/>
                <a:ahLst/>
                <a:cxnLst>
                  <a:cxn ang="0">
                    <a:pos x="0" y="776"/>
                  </a:cxn>
                  <a:cxn ang="0">
                    <a:pos x="0" y="776"/>
                  </a:cxn>
                  <a:cxn ang="0">
                    <a:pos x="4" y="756"/>
                  </a:cxn>
                  <a:cxn ang="0">
                    <a:pos x="8" y="734"/>
                  </a:cxn>
                  <a:cxn ang="0">
                    <a:pos x="16" y="706"/>
                  </a:cxn>
                  <a:cxn ang="0">
                    <a:pos x="26" y="672"/>
                  </a:cxn>
                  <a:cxn ang="0">
                    <a:pos x="40" y="634"/>
                  </a:cxn>
                  <a:cxn ang="0">
                    <a:pos x="58" y="594"/>
                  </a:cxn>
                  <a:cxn ang="0">
                    <a:pos x="82" y="552"/>
                  </a:cxn>
                  <a:cxn ang="0">
                    <a:pos x="96" y="532"/>
                  </a:cxn>
                  <a:cxn ang="0">
                    <a:pos x="110" y="512"/>
                  </a:cxn>
                  <a:cxn ang="0">
                    <a:pos x="126" y="490"/>
                  </a:cxn>
                  <a:cxn ang="0">
                    <a:pos x="144" y="470"/>
                  </a:cxn>
                  <a:cxn ang="0">
                    <a:pos x="162" y="452"/>
                  </a:cxn>
                  <a:cxn ang="0">
                    <a:pos x="184" y="432"/>
                  </a:cxn>
                  <a:cxn ang="0">
                    <a:pos x="206" y="416"/>
                  </a:cxn>
                  <a:cxn ang="0">
                    <a:pos x="230" y="398"/>
                  </a:cxn>
                  <a:cxn ang="0">
                    <a:pos x="254" y="384"/>
                  </a:cxn>
                  <a:cxn ang="0">
                    <a:pos x="282" y="370"/>
                  </a:cxn>
                  <a:cxn ang="0">
                    <a:pos x="312" y="358"/>
                  </a:cxn>
                  <a:cxn ang="0">
                    <a:pos x="342" y="348"/>
                  </a:cxn>
                  <a:cxn ang="0">
                    <a:pos x="376" y="338"/>
                  </a:cxn>
                  <a:cxn ang="0">
                    <a:pos x="412" y="332"/>
                  </a:cxn>
                  <a:cxn ang="0">
                    <a:pos x="448" y="328"/>
                  </a:cxn>
                  <a:cxn ang="0">
                    <a:pos x="488" y="326"/>
                  </a:cxn>
                  <a:cxn ang="0">
                    <a:pos x="488" y="326"/>
                  </a:cxn>
                  <a:cxn ang="0">
                    <a:pos x="566" y="326"/>
                  </a:cxn>
                  <a:cxn ang="0">
                    <a:pos x="638" y="320"/>
                  </a:cxn>
                  <a:cxn ang="0">
                    <a:pos x="706" y="314"/>
                  </a:cxn>
                  <a:cxn ang="0">
                    <a:pos x="768" y="306"/>
                  </a:cxn>
                  <a:cxn ang="0">
                    <a:pos x="826" y="294"/>
                  </a:cxn>
                  <a:cxn ang="0">
                    <a:pos x="878" y="280"/>
                  </a:cxn>
                  <a:cxn ang="0">
                    <a:pos x="928" y="264"/>
                  </a:cxn>
                  <a:cxn ang="0">
                    <a:pos x="974" y="244"/>
                  </a:cxn>
                  <a:cxn ang="0">
                    <a:pos x="1016" y="222"/>
                  </a:cxn>
                  <a:cxn ang="0">
                    <a:pos x="1056" y="198"/>
                  </a:cxn>
                  <a:cxn ang="0">
                    <a:pos x="1094" y="172"/>
                  </a:cxn>
                  <a:cxn ang="0">
                    <a:pos x="1130" y="142"/>
                  </a:cxn>
                  <a:cxn ang="0">
                    <a:pos x="1164" y="110"/>
                  </a:cxn>
                  <a:cxn ang="0">
                    <a:pos x="1196" y="76"/>
                  </a:cxn>
                  <a:cxn ang="0">
                    <a:pos x="1228" y="40"/>
                  </a:cxn>
                  <a:cxn ang="0">
                    <a:pos x="1260" y="0"/>
                  </a:cxn>
                </a:cxnLst>
                <a:rect l="0" t="0" r="r" b="b"/>
                <a:pathLst>
                  <a:path w="1260" h="776">
                    <a:moveTo>
                      <a:pt x="0" y="776"/>
                    </a:moveTo>
                    <a:lnTo>
                      <a:pt x="0" y="776"/>
                    </a:lnTo>
                    <a:lnTo>
                      <a:pt x="4" y="756"/>
                    </a:lnTo>
                    <a:lnTo>
                      <a:pt x="8" y="734"/>
                    </a:lnTo>
                    <a:lnTo>
                      <a:pt x="16" y="706"/>
                    </a:lnTo>
                    <a:lnTo>
                      <a:pt x="26" y="672"/>
                    </a:lnTo>
                    <a:lnTo>
                      <a:pt x="40" y="634"/>
                    </a:lnTo>
                    <a:lnTo>
                      <a:pt x="58" y="594"/>
                    </a:lnTo>
                    <a:lnTo>
                      <a:pt x="82" y="552"/>
                    </a:lnTo>
                    <a:lnTo>
                      <a:pt x="96" y="532"/>
                    </a:lnTo>
                    <a:lnTo>
                      <a:pt x="110" y="512"/>
                    </a:lnTo>
                    <a:lnTo>
                      <a:pt x="126" y="490"/>
                    </a:lnTo>
                    <a:lnTo>
                      <a:pt x="144" y="470"/>
                    </a:lnTo>
                    <a:lnTo>
                      <a:pt x="162" y="452"/>
                    </a:lnTo>
                    <a:lnTo>
                      <a:pt x="184" y="432"/>
                    </a:lnTo>
                    <a:lnTo>
                      <a:pt x="206" y="416"/>
                    </a:lnTo>
                    <a:lnTo>
                      <a:pt x="230" y="398"/>
                    </a:lnTo>
                    <a:lnTo>
                      <a:pt x="254" y="384"/>
                    </a:lnTo>
                    <a:lnTo>
                      <a:pt x="282" y="370"/>
                    </a:lnTo>
                    <a:lnTo>
                      <a:pt x="312" y="358"/>
                    </a:lnTo>
                    <a:lnTo>
                      <a:pt x="342" y="348"/>
                    </a:lnTo>
                    <a:lnTo>
                      <a:pt x="376" y="338"/>
                    </a:lnTo>
                    <a:lnTo>
                      <a:pt x="412" y="332"/>
                    </a:lnTo>
                    <a:lnTo>
                      <a:pt x="448" y="328"/>
                    </a:lnTo>
                    <a:lnTo>
                      <a:pt x="488" y="326"/>
                    </a:lnTo>
                    <a:lnTo>
                      <a:pt x="488" y="326"/>
                    </a:lnTo>
                    <a:lnTo>
                      <a:pt x="566" y="326"/>
                    </a:lnTo>
                    <a:lnTo>
                      <a:pt x="638" y="320"/>
                    </a:lnTo>
                    <a:lnTo>
                      <a:pt x="706" y="314"/>
                    </a:lnTo>
                    <a:lnTo>
                      <a:pt x="768" y="306"/>
                    </a:lnTo>
                    <a:lnTo>
                      <a:pt x="826" y="294"/>
                    </a:lnTo>
                    <a:lnTo>
                      <a:pt x="878" y="280"/>
                    </a:lnTo>
                    <a:lnTo>
                      <a:pt x="928" y="264"/>
                    </a:lnTo>
                    <a:lnTo>
                      <a:pt x="974" y="244"/>
                    </a:lnTo>
                    <a:lnTo>
                      <a:pt x="1016" y="222"/>
                    </a:lnTo>
                    <a:lnTo>
                      <a:pt x="1056" y="198"/>
                    </a:lnTo>
                    <a:lnTo>
                      <a:pt x="1094" y="172"/>
                    </a:lnTo>
                    <a:lnTo>
                      <a:pt x="1130" y="142"/>
                    </a:lnTo>
                    <a:lnTo>
                      <a:pt x="1164" y="110"/>
                    </a:lnTo>
                    <a:lnTo>
                      <a:pt x="1196" y="76"/>
                    </a:lnTo>
                    <a:lnTo>
                      <a:pt x="1228" y="40"/>
                    </a:lnTo>
                    <a:lnTo>
                      <a:pt x="126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auto">
              <a:xfrm>
                <a:off x="297" y="2244"/>
                <a:ext cx="1238" cy="829"/>
              </a:xfrm>
              <a:custGeom>
                <a:avLst/>
                <a:gdLst/>
                <a:ahLst/>
                <a:cxnLst>
                  <a:cxn ang="0">
                    <a:pos x="0" y="830"/>
                  </a:cxn>
                  <a:cxn ang="0">
                    <a:pos x="0" y="830"/>
                  </a:cxn>
                  <a:cxn ang="0">
                    <a:pos x="2" y="812"/>
                  </a:cxn>
                  <a:cxn ang="0">
                    <a:pos x="6" y="788"/>
                  </a:cxn>
                  <a:cxn ang="0">
                    <a:pos x="12" y="760"/>
                  </a:cxn>
                  <a:cxn ang="0">
                    <a:pos x="22" y="726"/>
                  </a:cxn>
                  <a:cxn ang="0">
                    <a:pos x="36" y="688"/>
                  </a:cxn>
                  <a:cxn ang="0">
                    <a:pos x="52" y="646"/>
                  </a:cxn>
                  <a:cxn ang="0">
                    <a:pos x="74" y="602"/>
                  </a:cxn>
                  <a:cxn ang="0">
                    <a:pos x="86" y="582"/>
                  </a:cxn>
                  <a:cxn ang="0">
                    <a:pos x="100" y="560"/>
                  </a:cxn>
                  <a:cxn ang="0">
                    <a:pos x="116" y="538"/>
                  </a:cxn>
                  <a:cxn ang="0">
                    <a:pos x="134" y="518"/>
                  </a:cxn>
                  <a:cxn ang="0">
                    <a:pos x="152" y="498"/>
                  </a:cxn>
                  <a:cxn ang="0">
                    <a:pos x="172" y="478"/>
                  </a:cxn>
                  <a:cxn ang="0">
                    <a:pos x="194" y="460"/>
                  </a:cxn>
                  <a:cxn ang="0">
                    <a:pos x="216" y="442"/>
                  </a:cxn>
                  <a:cxn ang="0">
                    <a:pos x="242" y="426"/>
                  </a:cxn>
                  <a:cxn ang="0">
                    <a:pos x="270" y="410"/>
                  </a:cxn>
                  <a:cxn ang="0">
                    <a:pos x="298" y="398"/>
                  </a:cxn>
                  <a:cxn ang="0">
                    <a:pos x="330" y="386"/>
                  </a:cxn>
                  <a:cxn ang="0">
                    <a:pos x="362" y="376"/>
                  </a:cxn>
                  <a:cxn ang="0">
                    <a:pos x="398" y="368"/>
                  </a:cxn>
                  <a:cxn ang="0">
                    <a:pos x="434" y="362"/>
                  </a:cxn>
                  <a:cxn ang="0">
                    <a:pos x="474" y="360"/>
                  </a:cxn>
                  <a:cxn ang="0">
                    <a:pos x="474" y="360"/>
                  </a:cxn>
                  <a:cxn ang="0">
                    <a:pos x="552" y="354"/>
                  </a:cxn>
                  <a:cxn ang="0">
                    <a:pos x="624" y="348"/>
                  </a:cxn>
                  <a:cxn ang="0">
                    <a:pos x="692" y="338"/>
                  </a:cxn>
                  <a:cxn ang="0">
                    <a:pos x="754" y="326"/>
                  </a:cxn>
                  <a:cxn ang="0">
                    <a:pos x="812" y="312"/>
                  </a:cxn>
                  <a:cxn ang="0">
                    <a:pos x="864" y="296"/>
                  </a:cxn>
                  <a:cxn ang="0">
                    <a:pos x="914" y="278"/>
                  </a:cxn>
                  <a:cxn ang="0">
                    <a:pos x="958" y="256"/>
                  </a:cxn>
                  <a:cxn ang="0">
                    <a:pos x="1000" y="234"/>
                  </a:cxn>
                  <a:cxn ang="0">
                    <a:pos x="1040" y="208"/>
                  </a:cxn>
                  <a:cxn ang="0">
                    <a:pos x="1078" y="180"/>
                  </a:cxn>
                  <a:cxn ang="0">
                    <a:pos x="1112" y="148"/>
                  </a:cxn>
                  <a:cxn ang="0">
                    <a:pos x="1146" y="116"/>
                  </a:cxn>
                  <a:cxn ang="0">
                    <a:pos x="1178" y="80"/>
                  </a:cxn>
                  <a:cxn ang="0">
                    <a:pos x="1208" y="40"/>
                  </a:cxn>
                  <a:cxn ang="0">
                    <a:pos x="1238" y="0"/>
                  </a:cxn>
                </a:cxnLst>
                <a:rect l="0" t="0" r="r" b="b"/>
                <a:pathLst>
                  <a:path w="1238" h="830">
                    <a:moveTo>
                      <a:pt x="0" y="830"/>
                    </a:moveTo>
                    <a:lnTo>
                      <a:pt x="0" y="830"/>
                    </a:lnTo>
                    <a:lnTo>
                      <a:pt x="2" y="812"/>
                    </a:lnTo>
                    <a:lnTo>
                      <a:pt x="6" y="788"/>
                    </a:lnTo>
                    <a:lnTo>
                      <a:pt x="12" y="760"/>
                    </a:lnTo>
                    <a:lnTo>
                      <a:pt x="22" y="726"/>
                    </a:lnTo>
                    <a:lnTo>
                      <a:pt x="36" y="688"/>
                    </a:lnTo>
                    <a:lnTo>
                      <a:pt x="52" y="646"/>
                    </a:lnTo>
                    <a:lnTo>
                      <a:pt x="74" y="602"/>
                    </a:lnTo>
                    <a:lnTo>
                      <a:pt x="86" y="582"/>
                    </a:lnTo>
                    <a:lnTo>
                      <a:pt x="100" y="560"/>
                    </a:lnTo>
                    <a:lnTo>
                      <a:pt x="116" y="538"/>
                    </a:lnTo>
                    <a:lnTo>
                      <a:pt x="134" y="518"/>
                    </a:lnTo>
                    <a:lnTo>
                      <a:pt x="152" y="498"/>
                    </a:lnTo>
                    <a:lnTo>
                      <a:pt x="172" y="478"/>
                    </a:lnTo>
                    <a:lnTo>
                      <a:pt x="194" y="460"/>
                    </a:lnTo>
                    <a:lnTo>
                      <a:pt x="216" y="442"/>
                    </a:lnTo>
                    <a:lnTo>
                      <a:pt x="242" y="426"/>
                    </a:lnTo>
                    <a:lnTo>
                      <a:pt x="270" y="410"/>
                    </a:lnTo>
                    <a:lnTo>
                      <a:pt x="298" y="398"/>
                    </a:lnTo>
                    <a:lnTo>
                      <a:pt x="330" y="386"/>
                    </a:lnTo>
                    <a:lnTo>
                      <a:pt x="362" y="376"/>
                    </a:lnTo>
                    <a:lnTo>
                      <a:pt x="398" y="368"/>
                    </a:lnTo>
                    <a:lnTo>
                      <a:pt x="434" y="362"/>
                    </a:lnTo>
                    <a:lnTo>
                      <a:pt x="474" y="360"/>
                    </a:lnTo>
                    <a:lnTo>
                      <a:pt x="474" y="360"/>
                    </a:lnTo>
                    <a:lnTo>
                      <a:pt x="552" y="354"/>
                    </a:lnTo>
                    <a:lnTo>
                      <a:pt x="624" y="348"/>
                    </a:lnTo>
                    <a:lnTo>
                      <a:pt x="692" y="338"/>
                    </a:lnTo>
                    <a:lnTo>
                      <a:pt x="754" y="326"/>
                    </a:lnTo>
                    <a:lnTo>
                      <a:pt x="812" y="312"/>
                    </a:lnTo>
                    <a:lnTo>
                      <a:pt x="864" y="296"/>
                    </a:lnTo>
                    <a:lnTo>
                      <a:pt x="914" y="278"/>
                    </a:lnTo>
                    <a:lnTo>
                      <a:pt x="958" y="256"/>
                    </a:lnTo>
                    <a:lnTo>
                      <a:pt x="1000" y="234"/>
                    </a:lnTo>
                    <a:lnTo>
                      <a:pt x="1040" y="208"/>
                    </a:lnTo>
                    <a:lnTo>
                      <a:pt x="1078" y="180"/>
                    </a:lnTo>
                    <a:lnTo>
                      <a:pt x="1112" y="148"/>
                    </a:lnTo>
                    <a:lnTo>
                      <a:pt x="1146" y="116"/>
                    </a:lnTo>
                    <a:lnTo>
                      <a:pt x="1178" y="80"/>
                    </a:lnTo>
                    <a:lnTo>
                      <a:pt x="1208" y="40"/>
                    </a:lnTo>
                    <a:lnTo>
                      <a:pt x="12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4" name="Freeform 42"/>
              <p:cNvSpPr>
                <a:spLocks/>
              </p:cNvSpPr>
              <p:nvPr/>
            </p:nvSpPr>
            <p:spPr bwMode="auto">
              <a:xfrm>
                <a:off x="326" y="2209"/>
                <a:ext cx="1217" cy="886"/>
              </a:xfrm>
              <a:custGeom>
                <a:avLst/>
                <a:gdLst/>
                <a:ahLst/>
                <a:cxnLst>
                  <a:cxn ang="0">
                    <a:pos x="0" y="886"/>
                  </a:cxn>
                  <a:cxn ang="0">
                    <a:pos x="0" y="886"/>
                  </a:cxn>
                  <a:cxn ang="0">
                    <a:pos x="2" y="868"/>
                  </a:cxn>
                  <a:cxn ang="0">
                    <a:pos x="6" y="844"/>
                  </a:cxn>
                  <a:cxn ang="0">
                    <a:pos x="12" y="816"/>
                  </a:cxn>
                  <a:cxn ang="0">
                    <a:pos x="20" y="780"/>
                  </a:cxn>
                  <a:cxn ang="0">
                    <a:pos x="32" y="742"/>
                  </a:cxn>
                  <a:cxn ang="0">
                    <a:pos x="48" y="698"/>
                  </a:cxn>
                  <a:cxn ang="0">
                    <a:pos x="68" y="654"/>
                  </a:cxn>
                  <a:cxn ang="0">
                    <a:pos x="80" y="632"/>
                  </a:cxn>
                  <a:cxn ang="0">
                    <a:pos x="94" y="610"/>
                  </a:cxn>
                  <a:cxn ang="0">
                    <a:pos x="110" y="588"/>
                  </a:cxn>
                  <a:cxn ang="0">
                    <a:pos x="126" y="566"/>
                  </a:cxn>
                  <a:cxn ang="0">
                    <a:pos x="144" y="546"/>
                  </a:cxn>
                  <a:cxn ang="0">
                    <a:pos x="162" y="526"/>
                  </a:cxn>
                  <a:cxn ang="0">
                    <a:pos x="184" y="506"/>
                  </a:cxn>
                  <a:cxn ang="0">
                    <a:pos x="208" y="488"/>
                  </a:cxn>
                  <a:cxn ang="0">
                    <a:pos x="232" y="470"/>
                  </a:cxn>
                  <a:cxn ang="0">
                    <a:pos x="258" y="454"/>
                  </a:cxn>
                  <a:cxn ang="0">
                    <a:pos x="288" y="440"/>
                  </a:cxn>
                  <a:cxn ang="0">
                    <a:pos x="318" y="426"/>
                  </a:cxn>
                  <a:cxn ang="0">
                    <a:pos x="350" y="414"/>
                  </a:cxn>
                  <a:cxn ang="0">
                    <a:pos x="386" y="406"/>
                  </a:cxn>
                  <a:cxn ang="0">
                    <a:pos x="422" y="398"/>
                  </a:cxn>
                  <a:cxn ang="0">
                    <a:pos x="462" y="394"/>
                  </a:cxn>
                  <a:cxn ang="0">
                    <a:pos x="462" y="394"/>
                  </a:cxn>
                  <a:cxn ang="0">
                    <a:pos x="540" y="386"/>
                  </a:cxn>
                  <a:cxn ang="0">
                    <a:pos x="612" y="376"/>
                  </a:cxn>
                  <a:cxn ang="0">
                    <a:pos x="680" y="364"/>
                  </a:cxn>
                  <a:cxn ang="0">
                    <a:pos x="742" y="350"/>
                  </a:cxn>
                  <a:cxn ang="0">
                    <a:pos x="798" y="334"/>
                  </a:cxn>
                  <a:cxn ang="0">
                    <a:pos x="852" y="314"/>
                  </a:cxn>
                  <a:cxn ang="0">
                    <a:pos x="900" y="294"/>
                  </a:cxn>
                  <a:cxn ang="0">
                    <a:pos x="946" y="272"/>
                  </a:cxn>
                  <a:cxn ang="0">
                    <a:pos x="986" y="246"/>
                  </a:cxn>
                  <a:cxn ang="0">
                    <a:pos x="1026" y="218"/>
                  </a:cxn>
                  <a:cxn ang="0">
                    <a:pos x="1062" y="188"/>
                  </a:cxn>
                  <a:cxn ang="0">
                    <a:pos x="1096" y="156"/>
                  </a:cxn>
                  <a:cxn ang="0">
                    <a:pos x="1128" y="122"/>
                  </a:cxn>
                  <a:cxn ang="0">
                    <a:pos x="1158" y="84"/>
                  </a:cxn>
                  <a:cxn ang="0">
                    <a:pos x="1188" y="44"/>
                  </a:cxn>
                  <a:cxn ang="0">
                    <a:pos x="1216" y="0"/>
                  </a:cxn>
                </a:cxnLst>
                <a:rect l="0" t="0" r="r" b="b"/>
                <a:pathLst>
                  <a:path w="1216" h="886">
                    <a:moveTo>
                      <a:pt x="0" y="886"/>
                    </a:moveTo>
                    <a:lnTo>
                      <a:pt x="0" y="886"/>
                    </a:lnTo>
                    <a:lnTo>
                      <a:pt x="2" y="868"/>
                    </a:lnTo>
                    <a:lnTo>
                      <a:pt x="6" y="844"/>
                    </a:lnTo>
                    <a:lnTo>
                      <a:pt x="12" y="816"/>
                    </a:lnTo>
                    <a:lnTo>
                      <a:pt x="20" y="780"/>
                    </a:lnTo>
                    <a:lnTo>
                      <a:pt x="32" y="742"/>
                    </a:lnTo>
                    <a:lnTo>
                      <a:pt x="48" y="698"/>
                    </a:lnTo>
                    <a:lnTo>
                      <a:pt x="68" y="654"/>
                    </a:lnTo>
                    <a:lnTo>
                      <a:pt x="80" y="632"/>
                    </a:lnTo>
                    <a:lnTo>
                      <a:pt x="94" y="610"/>
                    </a:lnTo>
                    <a:lnTo>
                      <a:pt x="110" y="588"/>
                    </a:lnTo>
                    <a:lnTo>
                      <a:pt x="126" y="566"/>
                    </a:lnTo>
                    <a:lnTo>
                      <a:pt x="144" y="546"/>
                    </a:lnTo>
                    <a:lnTo>
                      <a:pt x="162" y="526"/>
                    </a:lnTo>
                    <a:lnTo>
                      <a:pt x="184" y="506"/>
                    </a:lnTo>
                    <a:lnTo>
                      <a:pt x="208" y="488"/>
                    </a:lnTo>
                    <a:lnTo>
                      <a:pt x="232" y="470"/>
                    </a:lnTo>
                    <a:lnTo>
                      <a:pt x="258" y="454"/>
                    </a:lnTo>
                    <a:lnTo>
                      <a:pt x="288" y="440"/>
                    </a:lnTo>
                    <a:lnTo>
                      <a:pt x="318" y="426"/>
                    </a:lnTo>
                    <a:lnTo>
                      <a:pt x="350" y="414"/>
                    </a:lnTo>
                    <a:lnTo>
                      <a:pt x="386" y="406"/>
                    </a:lnTo>
                    <a:lnTo>
                      <a:pt x="422" y="398"/>
                    </a:lnTo>
                    <a:lnTo>
                      <a:pt x="462" y="394"/>
                    </a:lnTo>
                    <a:lnTo>
                      <a:pt x="462" y="394"/>
                    </a:lnTo>
                    <a:lnTo>
                      <a:pt x="540" y="386"/>
                    </a:lnTo>
                    <a:lnTo>
                      <a:pt x="612" y="376"/>
                    </a:lnTo>
                    <a:lnTo>
                      <a:pt x="680" y="364"/>
                    </a:lnTo>
                    <a:lnTo>
                      <a:pt x="742" y="350"/>
                    </a:lnTo>
                    <a:lnTo>
                      <a:pt x="798" y="334"/>
                    </a:lnTo>
                    <a:lnTo>
                      <a:pt x="852" y="314"/>
                    </a:lnTo>
                    <a:lnTo>
                      <a:pt x="900" y="294"/>
                    </a:lnTo>
                    <a:lnTo>
                      <a:pt x="946" y="272"/>
                    </a:lnTo>
                    <a:lnTo>
                      <a:pt x="986" y="246"/>
                    </a:lnTo>
                    <a:lnTo>
                      <a:pt x="1026" y="218"/>
                    </a:lnTo>
                    <a:lnTo>
                      <a:pt x="1062" y="188"/>
                    </a:lnTo>
                    <a:lnTo>
                      <a:pt x="1096" y="156"/>
                    </a:lnTo>
                    <a:lnTo>
                      <a:pt x="1128" y="122"/>
                    </a:lnTo>
                    <a:lnTo>
                      <a:pt x="1158" y="84"/>
                    </a:lnTo>
                    <a:lnTo>
                      <a:pt x="1188" y="44"/>
                    </a:lnTo>
                    <a:lnTo>
                      <a:pt x="12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auto">
              <a:xfrm>
                <a:off x="361" y="2177"/>
                <a:ext cx="1192" cy="942"/>
              </a:xfrm>
              <a:custGeom>
                <a:avLst/>
                <a:gdLst/>
                <a:ahLst/>
                <a:cxnLst>
                  <a:cxn ang="0">
                    <a:pos x="0" y="940"/>
                  </a:cxn>
                  <a:cxn ang="0">
                    <a:pos x="0" y="940"/>
                  </a:cxn>
                  <a:cxn ang="0">
                    <a:pos x="0" y="922"/>
                  </a:cxn>
                  <a:cxn ang="0">
                    <a:pos x="4" y="898"/>
                  </a:cxn>
                  <a:cxn ang="0">
                    <a:pos x="8" y="868"/>
                  </a:cxn>
                  <a:cxn ang="0">
                    <a:pos x="16" y="832"/>
                  </a:cxn>
                  <a:cxn ang="0">
                    <a:pos x="26" y="792"/>
                  </a:cxn>
                  <a:cxn ang="0">
                    <a:pos x="42" y="750"/>
                  </a:cxn>
                  <a:cxn ang="0">
                    <a:pos x="60" y="704"/>
                  </a:cxn>
                  <a:cxn ang="0">
                    <a:pos x="72" y="682"/>
                  </a:cxn>
                  <a:cxn ang="0">
                    <a:pos x="84" y="658"/>
                  </a:cxn>
                  <a:cxn ang="0">
                    <a:pos x="98" y="636"/>
                  </a:cxn>
                  <a:cxn ang="0">
                    <a:pos x="114" y="614"/>
                  </a:cxn>
                  <a:cxn ang="0">
                    <a:pos x="132" y="592"/>
                  </a:cxn>
                  <a:cxn ang="0">
                    <a:pos x="150" y="570"/>
                  </a:cxn>
                  <a:cxn ang="0">
                    <a:pos x="172" y="550"/>
                  </a:cxn>
                  <a:cxn ang="0">
                    <a:pos x="194" y="530"/>
                  </a:cxn>
                  <a:cxn ang="0">
                    <a:pos x="218" y="512"/>
                  </a:cxn>
                  <a:cxn ang="0">
                    <a:pos x="244" y="494"/>
                  </a:cxn>
                  <a:cxn ang="0">
                    <a:pos x="272" y="478"/>
                  </a:cxn>
                  <a:cxn ang="0">
                    <a:pos x="304" y="464"/>
                  </a:cxn>
                  <a:cxn ang="0">
                    <a:pos x="336" y="452"/>
                  </a:cxn>
                  <a:cxn ang="0">
                    <a:pos x="370" y="442"/>
                  </a:cxn>
                  <a:cxn ang="0">
                    <a:pos x="408" y="432"/>
                  </a:cxn>
                  <a:cxn ang="0">
                    <a:pos x="446" y="426"/>
                  </a:cxn>
                  <a:cxn ang="0">
                    <a:pos x="446" y="426"/>
                  </a:cxn>
                  <a:cxn ang="0">
                    <a:pos x="526" y="416"/>
                  </a:cxn>
                  <a:cxn ang="0">
                    <a:pos x="598" y="402"/>
                  </a:cxn>
                  <a:cxn ang="0">
                    <a:pos x="664" y="388"/>
                  </a:cxn>
                  <a:cxn ang="0">
                    <a:pos x="726" y="370"/>
                  </a:cxn>
                  <a:cxn ang="0">
                    <a:pos x="782" y="352"/>
                  </a:cxn>
                  <a:cxn ang="0">
                    <a:pos x="834" y="332"/>
                  </a:cxn>
                  <a:cxn ang="0">
                    <a:pos x="882" y="308"/>
                  </a:cxn>
                  <a:cxn ang="0">
                    <a:pos x="928" y="284"/>
                  </a:cxn>
                  <a:cxn ang="0">
                    <a:pos x="968" y="256"/>
                  </a:cxn>
                  <a:cxn ang="0">
                    <a:pos x="1006" y="228"/>
                  </a:cxn>
                  <a:cxn ang="0">
                    <a:pos x="1042" y="196"/>
                  </a:cxn>
                  <a:cxn ang="0">
                    <a:pos x="1074" y="162"/>
                  </a:cxn>
                  <a:cxn ang="0">
                    <a:pos x="1106" y="126"/>
                  </a:cxn>
                  <a:cxn ang="0">
                    <a:pos x="1136" y="86"/>
                  </a:cxn>
                  <a:cxn ang="0">
                    <a:pos x="1164" y="46"/>
                  </a:cxn>
                  <a:cxn ang="0">
                    <a:pos x="1192" y="0"/>
                  </a:cxn>
                </a:cxnLst>
                <a:rect l="0" t="0" r="r" b="b"/>
                <a:pathLst>
                  <a:path w="1192" h="940">
                    <a:moveTo>
                      <a:pt x="0" y="940"/>
                    </a:moveTo>
                    <a:lnTo>
                      <a:pt x="0" y="940"/>
                    </a:lnTo>
                    <a:lnTo>
                      <a:pt x="0" y="922"/>
                    </a:lnTo>
                    <a:lnTo>
                      <a:pt x="4" y="898"/>
                    </a:lnTo>
                    <a:lnTo>
                      <a:pt x="8" y="868"/>
                    </a:lnTo>
                    <a:lnTo>
                      <a:pt x="16" y="832"/>
                    </a:lnTo>
                    <a:lnTo>
                      <a:pt x="26" y="792"/>
                    </a:lnTo>
                    <a:lnTo>
                      <a:pt x="42" y="750"/>
                    </a:lnTo>
                    <a:lnTo>
                      <a:pt x="60" y="704"/>
                    </a:lnTo>
                    <a:lnTo>
                      <a:pt x="72" y="682"/>
                    </a:lnTo>
                    <a:lnTo>
                      <a:pt x="84" y="658"/>
                    </a:lnTo>
                    <a:lnTo>
                      <a:pt x="98" y="636"/>
                    </a:lnTo>
                    <a:lnTo>
                      <a:pt x="114" y="614"/>
                    </a:lnTo>
                    <a:lnTo>
                      <a:pt x="132" y="592"/>
                    </a:lnTo>
                    <a:lnTo>
                      <a:pt x="150" y="570"/>
                    </a:lnTo>
                    <a:lnTo>
                      <a:pt x="172" y="550"/>
                    </a:lnTo>
                    <a:lnTo>
                      <a:pt x="194" y="530"/>
                    </a:lnTo>
                    <a:lnTo>
                      <a:pt x="218" y="512"/>
                    </a:lnTo>
                    <a:lnTo>
                      <a:pt x="244" y="494"/>
                    </a:lnTo>
                    <a:lnTo>
                      <a:pt x="272" y="478"/>
                    </a:lnTo>
                    <a:lnTo>
                      <a:pt x="304" y="464"/>
                    </a:lnTo>
                    <a:lnTo>
                      <a:pt x="336" y="452"/>
                    </a:lnTo>
                    <a:lnTo>
                      <a:pt x="370" y="442"/>
                    </a:lnTo>
                    <a:lnTo>
                      <a:pt x="408" y="432"/>
                    </a:lnTo>
                    <a:lnTo>
                      <a:pt x="446" y="426"/>
                    </a:lnTo>
                    <a:lnTo>
                      <a:pt x="446" y="426"/>
                    </a:lnTo>
                    <a:lnTo>
                      <a:pt x="526" y="416"/>
                    </a:lnTo>
                    <a:lnTo>
                      <a:pt x="598" y="402"/>
                    </a:lnTo>
                    <a:lnTo>
                      <a:pt x="664" y="388"/>
                    </a:lnTo>
                    <a:lnTo>
                      <a:pt x="726" y="370"/>
                    </a:lnTo>
                    <a:lnTo>
                      <a:pt x="782" y="352"/>
                    </a:lnTo>
                    <a:lnTo>
                      <a:pt x="834" y="332"/>
                    </a:lnTo>
                    <a:lnTo>
                      <a:pt x="882" y="308"/>
                    </a:lnTo>
                    <a:lnTo>
                      <a:pt x="928" y="284"/>
                    </a:lnTo>
                    <a:lnTo>
                      <a:pt x="968" y="256"/>
                    </a:lnTo>
                    <a:lnTo>
                      <a:pt x="1006" y="228"/>
                    </a:lnTo>
                    <a:lnTo>
                      <a:pt x="1042" y="196"/>
                    </a:lnTo>
                    <a:lnTo>
                      <a:pt x="1074" y="162"/>
                    </a:lnTo>
                    <a:lnTo>
                      <a:pt x="1106" y="126"/>
                    </a:lnTo>
                    <a:lnTo>
                      <a:pt x="1136" y="86"/>
                    </a:lnTo>
                    <a:lnTo>
                      <a:pt x="1164" y="46"/>
                    </a:lnTo>
                    <a:lnTo>
                      <a:pt x="11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6" name="Freeform 44"/>
              <p:cNvSpPr>
                <a:spLocks/>
              </p:cNvSpPr>
              <p:nvPr/>
            </p:nvSpPr>
            <p:spPr bwMode="auto">
              <a:xfrm>
                <a:off x="392" y="2148"/>
                <a:ext cx="1166" cy="992"/>
              </a:xfrm>
              <a:custGeom>
                <a:avLst/>
                <a:gdLst/>
                <a:ahLst/>
                <a:cxnLst>
                  <a:cxn ang="0">
                    <a:pos x="0" y="992"/>
                  </a:cxn>
                  <a:cxn ang="0">
                    <a:pos x="0" y="992"/>
                  </a:cxn>
                  <a:cxn ang="0">
                    <a:pos x="2" y="972"/>
                  </a:cxn>
                  <a:cxn ang="0">
                    <a:pos x="4" y="950"/>
                  </a:cxn>
                  <a:cxn ang="0">
                    <a:pos x="8" y="918"/>
                  </a:cxn>
                  <a:cxn ang="0">
                    <a:pos x="14" y="882"/>
                  </a:cxn>
                  <a:cxn ang="0">
                    <a:pos x="24" y="842"/>
                  </a:cxn>
                  <a:cxn ang="0">
                    <a:pos x="38" y="798"/>
                  </a:cxn>
                  <a:cxn ang="0">
                    <a:pos x="54" y="752"/>
                  </a:cxn>
                  <a:cxn ang="0">
                    <a:pos x="66" y="728"/>
                  </a:cxn>
                  <a:cxn ang="0">
                    <a:pos x="78" y="706"/>
                  </a:cxn>
                  <a:cxn ang="0">
                    <a:pos x="92" y="682"/>
                  </a:cxn>
                  <a:cxn ang="0">
                    <a:pos x="106" y="658"/>
                  </a:cxn>
                  <a:cxn ang="0">
                    <a:pos x="124" y="636"/>
                  </a:cxn>
                  <a:cxn ang="0">
                    <a:pos x="142" y="614"/>
                  </a:cxn>
                  <a:cxn ang="0">
                    <a:pos x="162" y="592"/>
                  </a:cxn>
                  <a:cxn ang="0">
                    <a:pos x="184" y="572"/>
                  </a:cxn>
                  <a:cxn ang="0">
                    <a:pos x="208" y="552"/>
                  </a:cxn>
                  <a:cxn ang="0">
                    <a:pos x="234" y="534"/>
                  </a:cxn>
                  <a:cxn ang="0">
                    <a:pos x="260" y="516"/>
                  </a:cxn>
                  <a:cxn ang="0">
                    <a:pos x="290" y="500"/>
                  </a:cxn>
                  <a:cxn ang="0">
                    <a:pos x="324" y="488"/>
                  </a:cxn>
                  <a:cxn ang="0">
                    <a:pos x="358" y="474"/>
                  </a:cxn>
                  <a:cxn ang="0">
                    <a:pos x="394" y="464"/>
                  </a:cxn>
                  <a:cxn ang="0">
                    <a:pos x="434" y="456"/>
                  </a:cxn>
                  <a:cxn ang="0">
                    <a:pos x="434" y="456"/>
                  </a:cxn>
                  <a:cxn ang="0">
                    <a:pos x="512" y="442"/>
                  </a:cxn>
                  <a:cxn ang="0">
                    <a:pos x="584" y="426"/>
                  </a:cxn>
                  <a:cxn ang="0">
                    <a:pos x="650" y="408"/>
                  </a:cxn>
                  <a:cxn ang="0">
                    <a:pos x="712" y="390"/>
                  </a:cxn>
                  <a:cxn ang="0">
                    <a:pos x="768" y="368"/>
                  </a:cxn>
                  <a:cxn ang="0">
                    <a:pos x="820" y="346"/>
                  </a:cxn>
                  <a:cxn ang="0">
                    <a:pos x="866" y="322"/>
                  </a:cxn>
                  <a:cxn ang="0">
                    <a:pos x="910" y="294"/>
                  </a:cxn>
                  <a:cxn ang="0">
                    <a:pos x="950" y="266"/>
                  </a:cxn>
                  <a:cxn ang="0">
                    <a:pos x="988" y="234"/>
                  </a:cxn>
                  <a:cxn ang="0">
                    <a:pos x="1022" y="202"/>
                  </a:cxn>
                  <a:cxn ang="0">
                    <a:pos x="1054" y="166"/>
                  </a:cxn>
                  <a:cxn ang="0">
                    <a:pos x="1084" y="128"/>
                  </a:cxn>
                  <a:cxn ang="0">
                    <a:pos x="1114" y="88"/>
                  </a:cxn>
                  <a:cxn ang="0">
                    <a:pos x="1140" y="44"/>
                  </a:cxn>
                  <a:cxn ang="0">
                    <a:pos x="1166" y="0"/>
                  </a:cxn>
                </a:cxnLst>
                <a:rect l="0" t="0" r="r" b="b"/>
                <a:pathLst>
                  <a:path w="1166" h="992">
                    <a:moveTo>
                      <a:pt x="0" y="992"/>
                    </a:moveTo>
                    <a:lnTo>
                      <a:pt x="0" y="992"/>
                    </a:lnTo>
                    <a:lnTo>
                      <a:pt x="2" y="972"/>
                    </a:lnTo>
                    <a:lnTo>
                      <a:pt x="4" y="950"/>
                    </a:lnTo>
                    <a:lnTo>
                      <a:pt x="8" y="918"/>
                    </a:lnTo>
                    <a:lnTo>
                      <a:pt x="14" y="882"/>
                    </a:lnTo>
                    <a:lnTo>
                      <a:pt x="24" y="842"/>
                    </a:lnTo>
                    <a:lnTo>
                      <a:pt x="38" y="798"/>
                    </a:lnTo>
                    <a:lnTo>
                      <a:pt x="54" y="752"/>
                    </a:lnTo>
                    <a:lnTo>
                      <a:pt x="66" y="728"/>
                    </a:lnTo>
                    <a:lnTo>
                      <a:pt x="78" y="706"/>
                    </a:lnTo>
                    <a:lnTo>
                      <a:pt x="92" y="682"/>
                    </a:lnTo>
                    <a:lnTo>
                      <a:pt x="106" y="658"/>
                    </a:lnTo>
                    <a:lnTo>
                      <a:pt x="124" y="636"/>
                    </a:lnTo>
                    <a:lnTo>
                      <a:pt x="142" y="614"/>
                    </a:lnTo>
                    <a:lnTo>
                      <a:pt x="162" y="592"/>
                    </a:lnTo>
                    <a:lnTo>
                      <a:pt x="184" y="572"/>
                    </a:lnTo>
                    <a:lnTo>
                      <a:pt x="208" y="552"/>
                    </a:lnTo>
                    <a:lnTo>
                      <a:pt x="234" y="534"/>
                    </a:lnTo>
                    <a:lnTo>
                      <a:pt x="260" y="516"/>
                    </a:lnTo>
                    <a:lnTo>
                      <a:pt x="290" y="500"/>
                    </a:lnTo>
                    <a:lnTo>
                      <a:pt x="324" y="488"/>
                    </a:lnTo>
                    <a:lnTo>
                      <a:pt x="358" y="474"/>
                    </a:lnTo>
                    <a:lnTo>
                      <a:pt x="394" y="464"/>
                    </a:lnTo>
                    <a:lnTo>
                      <a:pt x="434" y="456"/>
                    </a:lnTo>
                    <a:lnTo>
                      <a:pt x="434" y="456"/>
                    </a:lnTo>
                    <a:lnTo>
                      <a:pt x="512" y="442"/>
                    </a:lnTo>
                    <a:lnTo>
                      <a:pt x="584" y="426"/>
                    </a:lnTo>
                    <a:lnTo>
                      <a:pt x="650" y="408"/>
                    </a:lnTo>
                    <a:lnTo>
                      <a:pt x="712" y="390"/>
                    </a:lnTo>
                    <a:lnTo>
                      <a:pt x="768" y="368"/>
                    </a:lnTo>
                    <a:lnTo>
                      <a:pt x="820" y="346"/>
                    </a:lnTo>
                    <a:lnTo>
                      <a:pt x="866" y="322"/>
                    </a:lnTo>
                    <a:lnTo>
                      <a:pt x="910" y="294"/>
                    </a:lnTo>
                    <a:lnTo>
                      <a:pt x="950" y="266"/>
                    </a:lnTo>
                    <a:lnTo>
                      <a:pt x="988" y="234"/>
                    </a:lnTo>
                    <a:lnTo>
                      <a:pt x="1022" y="202"/>
                    </a:lnTo>
                    <a:lnTo>
                      <a:pt x="1054" y="166"/>
                    </a:lnTo>
                    <a:lnTo>
                      <a:pt x="1084" y="128"/>
                    </a:lnTo>
                    <a:lnTo>
                      <a:pt x="1114" y="88"/>
                    </a:lnTo>
                    <a:lnTo>
                      <a:pt x="1140" y="44"/>
                    </a:lnTo>
                    <a:lnTo>
                      <a:pt x="116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7" name="Freeform 45"/>
              <p:cNvSpPr>
                <a:spLocks/>
              </p:cNvSpPr>
              <p:nvPr/>
            </p:nvSpPr>
            <p:spPr bwMode="auto">
              <a:xfrm>
                <a:off x="429" y="2115"/>
                <a:ext cx="1139" cy="1047"/>
              </a:xfrm>
              <a:custGeom>
                <a:avLst/>
                <a:gdLst/>
                <a:ahLst/>
                <a:cxnLst>
                  <a:cxn ang="0">
                    <a:pos x="0" y="1046"/>
                  </a:cxn>
                  <a:cxn ang="0">
                    <a:pos x="0" y="1046"/>
                  </a:cxn>
                  <a:cxn ang="0">
                    <a:pos x="0" y="1026"/>
                  </a:cxn>
                  <a:cxn ang="0">
                    <a:pos x="0" y="1002"/>
                  </a:cxn>
                  <a:cxn ang="0">
                    <a:pos x="4" y="972"/>
                  </a:cxn>
                  <a:cxn ang="0">
                    <a:pos x="10" y="934"/>
                  </a:cxn>
                  <a:cxn ang="0">
                    <a:pos x="18" y="894"/>
                  </a:cxn>
                  <a:cxn ang="0">
                    <a:pos x="30" y="848"/>
                  </a:cxn>
                  <a:cxn ang="0">
                    <a:pos x="46" y="802"/>
                  </a:cxn>
                  <a:cxn ang="0">
                    <a:pos x="56" y="778"/>
                  </a:cxn>
                  <a:cxn ang="0">
                    <a:pos x="68" y="754"/>
                  </a:cxn>
                  <a:cxn ang="0">
                    <a:pos x="80" y="730"/>
                  </a:cxn>
                  <a:cxn ang="0">
                    <a:pos x="94" y="706"/>
                  </a:cxn>
                  <a:cxn ang="0">
                    <a:pos x="112" y="682"/>
                  </a:cxn>
                  <a:cxn ang="0">
                    <a:pos x="128" y="658"/>
                  </a:cxn>
                  <a:cxn ang="0">
                    <a:pos x="148" y="636"/>
                  </a:cxn>
                  <a:cxn ang="0">
                    <a:pos x="170" y="614"/>
                  </a:cxn>
                  <a:cxn ang="0">
                    <a:pos x="192" y="594"/>
                  </a:cxn>
                  <a:cxn ang="0">
                    <a:pos x="218" y="574"/>
                  </a:cxn>
                  <a:cxn ang="0">
                    <a:pos x="246" y="556"/>
                  </a:cxn>
                  <a:cxn ang="0">
                    <a:pos x="274" y="540"/>
                  </a:cxn>
                  <a:cxn ang="0">
                    <a:pos x="306" y="524"/>
                  </a:cxn>
                  <a:cxn ang="0">
                    <a:pos x="342" y="510"/>
                  </a:cxn>
                  <a:cxn ang="0">
                    <a:pos x="378" y="498"/>
                  </a:cxn>
                  <a:cxn ang="0">
                    <a:pos x="416" y="490"/>
                  </a:cxn>
                  <a:cxn ang="0">
                    <a:pos x="416" y="490"/>
                  </a:cxn>
                  <a:cxn ang="0">
                    <a:pos x="494" y="472"/>
                  </a:cxn>
                  <a:cxn ang="0">
                    <a:pos x="566" y="452"/>
                  </a:cxn>
                  <a:cxn ang="0">
                    <a:pos x="632" y="432"/>
                  </a:cxn>
                  <a:cxn ang="0">
                    <a:pos x="694" y="410"/>
                  </a:cxn>
                  <a:cxn ang="0">
                    <a:pos x="748" y="388"/>
                  </a:cxn>
                  <a:cxn ang="0">
                    <a:pos x="800" y="362"/>
                  </a:cxn>
                  <a:cxn ang="0">
                    <a:pos x="846" y="336"/>
                  </a:cxn>
                  <a:cxn ang="0">
                    <a:pos x="890" y="306"/>
                  </a:cxn>
                  <a:cxn ang="0">
                    <a:pos x="930" y="276"/>
                  </a:cxn>
                  <a:cxn ang="0">
                    <a:pos x="966" y="244"/>
                  </a:cxn>
                  <a:cxn ang="0">
                    <a:pos x="1000" y="208"/>
                  </a:cxn>
                  <a:cxn ang="0">
                    <a:pos x="1030" y="172"/>
                  </a:cxn>
                  <a:cxn ang="0">
                    <a:pos x="1060" y="132"/>
                  </a:cxn>
                  <a:cxn ang="0">
                    <a:pos x="1086" y="90"/>
                  </a:cxn>
                  <a:cxn ang="0">
                    <a:pos x="1112" y="46"/>
                  </a:cxn>
                  <a:cxn ang="0">
                    <a:pos x="1138" y="0"/>
                  </a:cxn>
                </a:cxnLst>
                <a:rect l="0" t="0" r="r" b="b"/>
                <a:pathLst>
                  <a:path w="1138" h="1046">
                    <a:moveTo>
                      <a:pt x="0" y="1046"/>
                    </a:moveTo>
                    <a:lnTo>
                      <a:pt x="0" y="1046"/>
                    </a:lnTo>
                    <a:lnTo>
                      <a:pt x="0" y="1026"/>
                    </a:lnTo>
                    <a:lnTo>
                      <a:pt x="0" y="1002"/>
                    </a:lnTo>
                    <a:lnTo>
                      <a:pt x="4" y="972"/>
                    </a:lnTo>
                    <a:lnTo>
                      <a:pt x="10" y="934"/>
                    </a:lnTo>
                    <a:lnTo>
                      <a:pt x="18" y="894"/>
                    </a:lnTo>
                    <a:lnTo>
                      <a:pt x="30" y="848"/>
                    </a:lnTo>
                    <a:lnTo>
                      <a:pt x="46" y="802"/>
                    </a:lnTo>
                    <a:lnTo>
                      <a:pt x="56" y="778"/>
                    </a:lnTo>
                    <a:lnTo>
                      <a:pt x="68" y="754"/>
                    </a:lnTo>
                    <a:lnTo>
                      <a:pt x="80" y="730"/>
                    </a:lnTo>
                    <a:lnTo>
                      <a:pt x="94" y="706"/>
                    </a:lnTo>
                    <a:lnTo>
                      <a:pt x="112" y="682"/>
                    </a:lnTo>
                    <a:lnTo>
                      <a:pt x="128" y="658"/>
                    </a:lnTo>
                    <a:lnTo>
                      <a:pt x="148" y="636"/>
                    </a:lnTo>
                    <a:lnTo>
                      <a:pt x="170" y="614"/>
                    </a:lnTo>
                    <a:lnTo>
                      <a:pt x="192" y="594"/>
                    </a:lnTo>
                    <a:lnTo>
                      <a:pt x="218" y="574"/>
                    </a:lnTo>
                    <a:lnTo>
                      <a:pt x="246" y="556"/>
                    </a:lnTo>
                    <a:lnTo>
                      <a:pt x="274" y="540"/>
                    </a:lnTo>
                    <a:lnTo>
                      <a:pt x="306" y="524"/>
                    </a:lnTo>
                    <a:lnTo>
                      <a:pt x="342" y="510"/>
                    </a:lnTo>
                    <a:lnTo>
                      <a:pt x="378" y="498"/>
                    </a:lnTo>
                    <a:lnTo>
                      <a:pt x="416" y="490"/>
                    </a:lnTo>
                    <a:lnTo>
                      <a:pt x="416" y="490"/>
                    </a:lnTo>
                    <a:lnTo>
                      <a:pt x="494" y="472"/>
                    </a:lnTo>
                    <a:lnTo>
                      <a:pt x="566" y="452"/>
                    </a:lnTo>
                    <a:lnTo>
                      <a:pt x="632" y="432"/>
                    </a:lnTo>
                    <a:lnTo>
                      <a:pt x="694" y="410"/>
                    </a:lnTo>
                    <a:lnTo>
                      <a:pt x="748" y="388"/>
                    </a:lnTo>
                    <a:lnTo>
                      <a:pt x="800" y="362"/>
                    </a:lnTo>
                    <a:lnTo>
                      <a:pt x="846" y="336"/>
                    </a:lnTo>
                    <a:lnTo>
                      <a:pt x="890" y="306"/>
                    </a:lnTo>
                    <a:lnTo>
                      <a:pt x="930" y="276"/>
                    </a:lnTo>
                    <a:lnTo>
                      <a:pt x="966" y="244"/>
                    </a:lnTo>
                    <a:lnTo>
                      <a:pt x="1000" y="208"/>
                    </a:lnTo>
                    <a:lnTo>
                      <a:pt x="1030" y="172"/>
                    </a:lnTo>
                    <a:lnTo>
                      <a:pt x="1060" y="132"/>
                    </a:lnTo>
                    <a:lnTo>
                      <a:pt x="1086" y="90"/>
                    </a:lnTo>
                    <a:lnTo>
                      <a:pt x="1112" y="46"/>
                    </a:lnTo>
                    <a:lnTo>
                      <a:pt x="113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8" name="Freeform 46"/>
              <p:cNvSpPr>
                <a:spLocks/>
              </p:cNvSpPr>
              <p:nvPr/>
            </p:nvSpPr>
            <p:spPr bwMode="auto">
              <a:xfrm>
                <a:off x="463" y="2083"/>
                <a:ext cx="1110" cy="1099"/>
              </a:xfrm>
              <a:custGeom>
                <a:avLst/>
                <a:gdLst/>
                <a:ahLst/>
                <a:cxnLst>
                  <a:cxn ang="0">
                    <a:pos x="0" y="1098"/>
                  </a:cxn>
                  <a:cxn ang="0">
                    <a:pos x="0" y="1098"/>
                  </a:cxn>
                  <a:cxn ang="0">
                    <a:pos x="0" y="1078"/>
                  </a:cxn>
                  <a:cxn ang="0">
                    <a:pos x="0" y="1054"/>
                  </a:cxn>
                  <a:cxn ang="0">
                    <a:pos x="2" y="1024"/>
                  </a:cxn>
                  <a:cxn ang="0">
                    <a:pos x="8" y="986"/>
                  </a:cxn>
                  <a:cxn ang="0">
                    <a:pos x="14" y="944"/>
                  </a:cxn>
                  <a:cxn ang="0">
                    <a:pos x="26" y="898"/>
                  </a:cxn>
                  <a:cxn ang="0">
                    <a:pos x="40" y="850"/>
                  </a:cxn>
                  <a:cxn ang="0">
                    <a:pos x="50" y="826"/>
                  </a:cxn>
                  <a:cxn ang="0">
                    <a:pos x="60" y="802"/>
                  </a:cxn>
                  <a:cxn ang="0">
                    <a:pos x="72" y="776"/>
                  </a:cxn>
                  <a:cxn ang="0">
                    <a:pos x="86" y="752"/>
                  </a:cxn>
                  <a:cxn ang="0">
                    <a:pos x="102" y="728"/>
                  </a:cxn>
                  <a:cxn ang="0">
                    <a:pos x="118" y="704"/>
                  </a:cxn>
                  <a:cxn ang="0">
                    <a:pos x="138" y="680"/>
                  </a:cxn>
                  <a:cxn ang="0">
                    <a:pos x="158" y="658"/>
                  </a:cxn>
                  <a:cxn ang="0">
                    <a:pos x="180" y="636"/>
                  </a:cxn>
                  <a:cxn ang="0">
                    <a:pos x="206" y="616"/>
                  </a:cxn>
                  <a:cxn ang="0">
                    <a:pos x="232" y="596"/>
                  </a:cxn>
                  <a:cxn ang="0">
                    <a:pos x="262" y="578"/>
                  </a:cxn>
                  <a:cxn ang="0">
                    <a:pos x="292" y="562"/>
                  </a:cxn>
                  <a:cxn ang="0">
                    <a:pos x="326" y="546"/>
                  </a:cxn>
                  <a:cxn ang="0">
                    <a:pos x="364" y="532"/>
                  </a:cxn>
                  <a:cxn ang="0">
                    <a:pos x="402" y="522"/>
                  </a:cxn>
                  <a:cxn ang="0">
                    <a:pos x="402" y="522"/>
                  </a:cxn>
                  <a:cxn ang="0">
                    <a:pos x="480" y="500"/>
                  </a:cxn>
                  <a:cxn ang="0">
                    <a:pos x="550" y="478"/>
                  </a:cxn>
                  <a:cxn ang="0">
                    <a:pos x="616" y="456"/>
                  </a:cxn>
                  <a:cxn ang="0">
                    <a:pos x="676" y="432"/>
                  </a:cxn>
                  <a:cxn ang="0">
                    <a:pos x="732" y="406"/>
                  </a:cxn>
                  <a:cxn ang="0">
                    <a:pos x="782" y="378"/>
                  </a:cxn>
                  <a:cxn ang="0">
                    <a:pos x="828" y="350"/>
                  </a:cxn>
                  <a:cxn ang="0">
                    <a:pos x="870" y="320"/>
                  </a:cxn>
                  <a:cxn ang="0">
                    <a:pos x="910" y="288"/>
                  </a:cxn>
                  <a:cxn ang="0">
                    <a:pos x="944" y="252"/>
                  </a:cxn>
                  <a:cxn ang="0">
                    <a:pos x="978" y="216"/>
                  </a:cxn>
                  <a:cxn ang="0">
                    <a:pos x="1008" y="178"/>
                  </a:cxn>
                  <a:cxn ang="0">
                    <a:pos x="1036" y="138"/>
                  </a:cxn>
                  <a:cxn ang="0">
                    <a:pos x="1062" y="94"/>
                  </a:cxn>
                  <a:cxn ang="0">
                    <a:pos x="1086" y="48"/>
                  </a:cxn>
                  <a:cxn ang="0">
                    <a:pos x="1110" y="0"/>
                  </a:cxn>
                </a:cxnLst>
                <a:rect l="0" t="0" r="r" b="b"/>
                <a:pathLst>
                  <a:path w="1110" h="1098">
                    <a:moveTo>
                      <a:pt x="0" y="1098"/>
                    </a:moveTo>
                    <a:lnTo>
                      <a:pt x="0" y="1098"/>
                    </a:lnTo>
                    <a:lnTo>
                      <a:pt x="0" y="1078"/>
                    </a:lnTo>
                    <a:lnTo>
                      <a:pt x="0" y="1054"/>
                    </a:lnTo>
                    <a:lnTo>
                      <a:pt x="2" y="1024"/>
                    </a:lnTo>
                    <a:lnTo>
                      <a:pt x="8" y="986"/>
                    </a:lnTo>
                    <a:lnTo>
                      <a:pt x="14" y="944"/>
                    </a:lnTo>
                    <a:lnTo>
                      <a:pt x="26" y="898"/>
                    </a:lnTo>
                    <a:lnTo>
                      <a:pt x="40" y="850"/>
                    </a:lnTo>
                    <a:lnTo>
                      <a:pt x="50" y="826"/>
                    </a:lnTo>
                    <a:lnTo>
                      <a:pt x="60" y="802"/>
                    </a:lnTo>
                    <a:lnTo>
                      <a:pt x="72" y="776"/>
                    </a:lnTo>
                    <a:lnTo>
                      <a:pt x="86" y="752"/>
                    </a:lnTo>
                    <a:lnTo>
                      <a:pt x="102" y="728"/>
                    </a:lnTo>
                    <a:lnTo>
                      <a:pt x="118" y="704"/>
                    </a:lnTo>
                    <a:lnTo>
                      <a:pt x="138" y="680"/>
                    </a:lnTo>
                    <a:lnTo>
                      <a:pt x="158" y="658"/>
                    </a:lnTo>
                    <a:lnTo>
                      <a:pt x="180" y="636"/>
                    </a:lnTo>
                    <a:lnTo>
                      <a:pt x="206" y="616"/>
                    </a:lnTo>
                    <a:lnTo>
                      <a:pt x="232" y="596"/>
                    </a:lnTo>
                    <a:lnTo>
                      <a:pt x="262" y="578"/>
                    </a:lnTo>
                    <a:lnTo>
                      <a:pt x="292" y="562"/>
                    </a:lnTo>
                    <a:lnTo>
                      <a:pt x="326" y="546"/>
                    </a:lnTo>
                    <a:lnTo>
                      <a:pt x="364" y="532"/>
                    </a:lnTo>
                    <a:lnTo>
                      <a:pt x="402" y="522"/>
                    </a:lnTo>
                    <a:lnTo>
                      <a:pt x="402" y="522"/>
                    </a:lnTo>
                    <a:lnTo>
                      <a:pt x="480" y="500"/>
                    </a:lnTo>
                    <a:lnTo>
                      <a:pt x="550" y="478"/>
                    </a:lnTo>
                    <a:lnTo>
                      <a:pt x="616" y="456"/>
                    </a:lnTo>
                    <a:lnTo>
                      <a:pt x="676" y="432"/>
                    </a:lnTo>
                    <a:lnTo>
                      <a:pt x="732" y="406"/>
                    </a:lnTo>
                    <a:lnTo>
                      <a:pt x="782" y="378"/>
                    </a:lnTo>
                    <a:lnTo>
                      <a:pt x="828" y="350"/>
                    </a:lnTo>
                    <a:lnTo>
                      <a:pt x="870" y="320"/>
                    </a:lnTo>
                    <a:lnTo>
                      <a:pt x="910" y="288"/>
                    </a:lnTo>
                    <a:lnTo>
                      <a:pt x="944" y="252"/>
                    </a:lnTo>
                    <a:lnTo>
                      <a:pt x="978" y="216"/>
                    </a:lnTo>
                    <a:lnTo>
                      <a:pt x="1008" y="178"/>
                    </a:lnTo>
                    <a:lnTo>
                      <a:pt x="1036" y="138"/>
                    </a:lnTo>
                    <a:lnTo>
                      <a:pt x="1062" y="94"/>
                    </a:lnTo>
                    <a:lnTo>
                      <a:pt x="1086" y="48"/>
                    </a:lnTo>
                    <a:lnTo>
                      <a:pt x="11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79" name="Freeform 47"/>
              <p:cNvSpPr>
                <a:spLocks/>
              </p:cNvSpPr>
              <p:nvPr/>
            </p:nvSpPr>
            <p:spPr bwMode="auto">
              <a:xfrm>
                <a:off x="500" y="2054"/>
                <a:ext cx="1080" cy="1148"/>
              </a:xfrm>
              <a:custGeom>
                <a:avLst/>
                <a:gdLst/>
                <a:ahLst/>
                <a:cxnLst>
                  <a:cxn ang="0">
                    <a:pos x="0" y="1148"/>
                  </a:cxn>
                  <a:cxn ang="0">
                    <a:pos x="0" y="1148"/>
                  </a:cxn>
                  <a:cxn ang="0">
                    <a:pos x="0" y="1128"/>
                  </a:cxn>
                  <a:cxn ang="0">
                    <a:pos x="0" y="1104"/>
                  </a:cxn>
                  <a:cxn ang="0">
                    <a:pos x="0" y="1072"/>
                  </a:cxn>
                  <a:cxn ang="0">
                    <a:pos x="4" y="1036"/>
                  </a:cxn>
                  <a:cxn ang="0">
                    <a:pos x="10" y="992"/>
                  </a:cxn>
                  <a:cxn ang="0">
                    <a:pos x="20" y="946"/>
                  </a:cxn>
                  <a:cxn ang="0">
                    <a:pos x="32" y="898"/>
                  </a:cxn>
                  <a:cxn ang="0">
                    <a:pos x="42" y="872"/>
                  </a:cxn>
                  <a:cxn ang="0">
                    <a:pos x="52" y="846"/>
                  </a:cxn>
                  <a:cxn ang="0">
                    <a:pos x="64" y="822"/>
                  </a:cxn>
                  <a:cxn ang="0">
                    <a:pos x="76" y="796"/>
                  </a:cxn>
                  <a:cxn ang="0">
                    <a:pos x="90" y="770"/>
                  </a:cxn>
                  <a:cxn ang="0">
                    <a:pos x="108" y="746"/>
                  </a:cxn>
                  <a:cxn ang="0">
                    <a:pos x="126" y="722"/>
                  </a:cxn>
                  <a:cxn ang="0">
                    <a:pos x="146" y="698"/>
                  </a:cxn>
                  <a:cxn ang="0">
                    <a:pos x="168" y="676"/>
                  </a:cxn>
                  <a:cxn ang="0">
                    <a:pos x="192" y="654"/>
                  </a:cxn>
                  <a:cxn ang="0">
                    <a:pos x="218" y="634"/>
                  </a:cxn>
                  <a:cxn ang="0">
                    <a:pos x="246" y="614"/>
                  </a:cxn>
                  <a:cxn ang="0">
                    <a:pos x="278" y="596"/>
                  </a:cxn>
                  <a:cxn ang="0">
                    <a:pos x="310" y="580"/>
                  </a:cxn>
                  <a:cxn ang="0">
                    <a:pos x="348" y="564"/>
                  </a:cxn>
                  <a:cxn ang="0">
                    <a:pos x="386" y="552"/>
                  </a:cxn>
                  <a:cxn ang="0">
                    <a:pos x="386" y="552"/>
                  </a:cxn>
                  <a:cxn ang="0">
                    <a:pos x="462" y="528"/>
                  </a:cxn>
                  <a:cxn ang="0">
                    <a:pos x="534" y="504"/>
                  </a:cxn>
                  <a:cxn ang="0">
                    <a:pos x="598" y="478"/>
                  </a:cxn>
                  <a:cxn ang="0">
                    <a:pos x="658" y="450"/>
                  </a:cxn>
                  <a:cxn ang="0">
                    <a:pos x="712" y="422"/>
                  </a:cxn>
                  <a:cxn ang="0">
                    <a:pos x="762" y="394"/>
                  </a:cxn>
                  <a:cxn ang="0">
                    <a:pos x="808" y="362"/>
                  </a:cxn>
                  <a:cxn ang="0">
                    <a:pos x="850" y="330"/>
                  </a:cxn>
                  <a:cxn ang="0">
                    <a:pos x="888" y="296"/>
                  </a:cxn>
                  <a:cxn ang="0">
                    <a:pos x="922" y="260"/>
                  </a:cxn>
                  <a:cxn ang="0">
                    <a:pos x="954" y="222"/>
                  </a:cxn>
                  <a:cxn ang="0">
                    <a:pos x="982" y="182"/>
                  </a:cxn>
                  <a:cxn ang="0">
                    <a:pos x="1008" y="140"/>
                  </a:cxn>
                  <a:cxn ang="0">
                    <a:pos x="1034" y="96"/>
                  </a:cxn>
                  <a:cxn ang="0">
                    <a:pos x="1058" y="48"/>
                  </a:cxn>
                  <a:cxn ang="0">
                    <a:pos x="1080" y="0"/>
                  </a:cxn>
                </a:cxnLst>
                <a:rect l="0" t="0" r="r" b="b"/>
                <a:pathLst>
                  <a:path w="1080" h="1148">
                    <a:moveTo>
                      <a:pt x="0" y="1148"/>
                    </a:moveTo>
                    <a:lnTo>
                      <a:pt x="0" y="1148"/>
                    </a:lnTo>
                    <a:lnTo>
                      <a:pt x="0" y="1128"/>
                    </a:lnTo>
                    <a:lnTo>
                      <a:pt x="0" y="1104"/>
                    </a:lnTo>
                    <a:lnTo>
                      <a:pt x="0" y="1072"/>
                    </a:lnTo>
                    <a:lnTo>
                      <a:pt x="4" y="1036"/>
                    </a:lnTo>
                    <a:lnTo>
                      <a:pt x="10" y="992"/>
                    </a:lnTo>
                    <a:lnTo>
                      <a:pt x="20" y="946"/>
                    </a:lnTo>
                    <a:lnTo>
                      <a:pt x="32" y="898"/>
                    </a:lnTo>
                    <a:lnTo>
                      <a:pt x="42" y="872"/>
                    </a:lnTo>
                    <a:lnTo>
                      <a:pt x="52" y="846"/>
                    </a:lnTo>
                    <a:lnTo>
                      <a:pt x="64" y="822"/>
                    </a:lnTo>
                    <a:lnTo>
                      <a:pt x="76" y="796"/>
                    </a:lnTo>
                    <a:lnTo>
                      <a:pt x="90" y="770"/>
                    </a:lnTo>
                    <a:lnTo>
                      <a:pt x="108" y="746"/>
                    </a:lnTo>
                    <a:lnTo>
                      <a:pt x="126" y="722"/>
                    </a:lnTo>
                    <a:lnTo>
                      <a:pt x="146" y="698"/>
                    </a:lnTo>
                    <a:lnTo>
                      <a:pt x="168" y="676"/>
                    </a:lnTo>
                    <a:lnTo>
                      <a:pt x="192" y="654"/>
                    </a:lnTo>
                    <a:lnTo>
                      <a:pt x="218" y="634"/>
                    </a:lnTo>
                    <a:lnTo>
                      <a:pt x="246" y="614"/>
                    </a:lnTo>
                    <a:lnTo>
                      <a:pt x="278" y="596"/>
                    </a:lnTo>
                    <a:lnTo>
                      <a:pt x="310" y="580"/>
                    </a:lnTo>
                    <a:lnTo>
                      <a:pt x="348" y="564"/>
                    </a:lnTo>
                    <a:lnTo>
                      <a:pt x="386" y="552"/>
                    </a:lnTo>
                    <a:lnTo>
                      <a:pt x="386" y="552"/>
                    </a:lnTo>
                    <a:lnTo>
                      <a:pt x="462" y="528"/>
                    </a:lnTo>
                    <a:lnTo>
                      <a:pt x="534" y="504"/>
                    </a:lnTo>
                    <a:lnTo>
                      <a:pt x="598" y="478"/>
                    </a:lnTo>
                    <a:lnTo>
                      <a:pt x="658" y="450"/>
                    </a:lnTo>
                    <a:lnTo>
                      <a:pt x="712" y="422"/>
                    </a:lnTo>
                    <a:lnTo>
                      <a:pt x="762" y="394"/>
                    </a:lnTo>
                    <a:lnTo>
                      <a:pt x="808" y="362"/>
                    </a:lnTo>
                    <a:lnTo>
                      <a:pt x="850" y="330"/>
                    </a:lnTo>
                    <a:lnTo>
                      <a:pt x="888" y="296"/>
                    </a:lnTo>
                    <a:lnTo>
                      <a:pt x="922" y="260"/>
                    </a:lnTo>
                    <a:lnTo>
                      <a:pt x="954" y="222"/>
                    </a:lnTo>
                    <a:lnTo>
                      <a:pt x="982" y="182"/>
                    </a:lnTo>
                    <a:lnTo>
                      <a:pt x="1008" y="140"/>
                    </a:lnTo>
                    <a:lnTo>
                      <a:pt x="1034" y="96"/>
                    </a:lnTo>
                    <a:lnTo>
                      <a:pt x="1058" y="48"/>
                    </a:lnTo>
                    <a:lnTo>
                      <a:pt x="10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0" name="Freeform 48"/>
              <p:cNvSpPr>
                <a:spLocks/>
              </p:cNvSpPr>
              <p:nvPr/>
            </p:nvSpPr>
            <p:spPr bwMode="auto">
              <a:xfrm>
                <a:off x="535" y="2021"/>
                <a:ext cx="1048" cy="1200"/>
              </a:xfrm>
              <a:custGeom>
                <a:avLst/>
                <a:gdLst/>
                <a:ahLst/>
                <a:cxnLst>
                  <a:cxn ang="0">
                    <a:pos x="2" y="1200"/>
                  </a:cxn>
                  <a:cxn ang="0">
                    <a:pos x="2" y="1200"/>
                  </a:cxn>
                  <a:cxn ang="0">
                    <a:pos x="0" y="1178"/>
                  </a:cxn>
                  <a:cxn ang="0">
                    <a:pos x="0" y="1156"/>
                  </a:cxn>
                  <a:cxn ang="0">
                    <a:pos x="0" y="1124"/>
                  </a:cxn>
                  <a:cxn ang="0">
                    <a:pos x="2" y="1086"/>
                  </a:cxn>
                  <a:cxn ang="0">
                    <a:pos x="6" y="1042"/>
                  </a:cxn>
                  <a:cxn ang="0">
                    <a:pos x="14" y="996"/>
                  </a:cxn>
                  <a:cxn ang="0">
                    <a:pos x="26" y="946"/>
                  </a:cxn>
                  <a:cxn ang="0">
                    <a:pos x="34" y="920"/>
                  </a:cxn>
                  <a:cxn ang="0">
                    <a:pos x="44" y="894"/>
                  </a:cxn>
                  <a:cxn ang="0">
                    <a:pos x="54" y="868"/>
                  </a:cxn>
                  <a:cxn ang="0">
                    <a:pos x="66" y="842"/>
                  </a:cxn>
                  <a:cxn ang="0">
                    <a:pos x="80" y="816"/>
                  </a:cxn>
                  <a:cxn ang="0">
                    <a:pos x="96" y="790"/>
                  </a:cxn>
                  <a:cxn ang="0">
                    <a:pos x="114" y="766"/>
                  </a:cxn>
                  <a:cxn ang="0">
                    <a:pos x="132" y="742"/>
                  </a:cxn>
                  <a:cxn ang="0">
                    <a:pos x="154" y="718"/>
                  </a:cxn>
                  <a:cxn ang="0">
                    <a:pos x="178" y="694"/>
                  </a:cxn>
                  <a:cxn ang="0">
                    <a:pos x="204" y="672"/>
                  </a:cxn>
                  <a:cxn ang="0">
                    <a:pos x="232" y="652"/>
                  </a:cxn>
                  <a:cxn ang="0">
                    <a:pos x="262" y="632"/>
                  </a:cxn>
                  <a:cxn ang="0">
                    <a:pos x="296" y="616"/>
                  </a:cxn>
                  <a:cxn ang="0">
                    <a:pos x="332" y="598"/>
                  </a:cxn>
                  <a:cxn ang="0">
                    <a:pos x="370" y="584"/>
                  </a:cxn>
                  <a:cxn ang="0">
                    <a:pos x="370" y="584"/>
                  </a:cxn>
                  <a:cxn ang="0">
                    <a:pos x="446" y="558"/>
                  </a:cxn>
                  <a:cxn ang="0">
                    <a:pos x="516" y="530"/>
                  </a:cxn>
                  <a:cxn ang="0">
                    <a:pos x="580" y="500"/>
                  </a:cxn>
                  <a:cxn ang="0">
                    <a:pos x="640" y="472"/>
                  </a:cxn>
                  <a:cxn ang="0">
                    <a:pos x="694" y="442"/>
                  </a:cxn>
                  <a:cxn ang="0">
                    <a:pos x="742" y="410"/>
                  </a:cxn>
                  <a:cxn ang="0">
                    <a:pos x="786" y="376"/>
                  </a:cxn>
                  <a:cxn ang="0">
                    <a:pos x="828" y="342"/>
                  </a:cxn>
                  <a:cxn ang="0">
                    <a:pos x="864" y="306"/>
                  </a:cxn>
                  <a:cxn ang="0">
                    <a:pos x="898" y="270"/>
                  </a:cxn>
                  <a:cxn ang="0">
                    <a:pos x="928" y="230"/>
                  </a:cxn>
                  <a:cxn ang="0">
                    <a:pos x="956" y="188"/>
                  </a:cxn>
                  <a:cxn ang="0">
                    <a:pos x="982" y="146"/>
                  </a:cxn>
                  <a:cxn ang="0">
                    <a:pos x="1006" y="100"/>
                  </a:cxn>
                  <a:cxn ang="0">
                    <a:pos x="1028" y="52"/>
                  </a:cxn>
                  <a:cxn ang="0">
                    <a:pos x="1048" y="0"/>
                  </a:cxn>
                </a:cxnLst>
                <a:rect l="0" t="0" r="r" b="b"/>
                <a:pathLst>
                  <a:path w="1048" h="1200">
                    <a:moveTo>
                      <a:pt x="2" y="1200"/>
                    </a:moveTo>
                    <a:lnTo>
                      <a:pt x="2" y="1200"/>
                    </a:lnTo>
                    <a:lnTo>
                      <a:pt x="0" y="1178"/>
                    </a:lnTo>
                    <a:lnTo>
                      <a:pt x="0" y="1156"/>
                    </a:lnTo>
                    <a:lnTo>
                      <a:pt x="0" y="1124"/>
                    </a:lnTo>
                    <a:lnTo>
                      <a:pt x="2" y="1086"/>
                    </a:lnTo>
                    <a:lnTo>
                      <a:pt x="6" y="1042"/>
                    </a:lnTo>
                    <a:lnTo>
                      <a:pt x="14" y="996"/>
                    </a:lnTo>
                    <a:lnTo>
                      <a:pt x="26" y="946"/>
                    </a:lnTo>
                    <a:lnTo>
                      <a:pt x="34" y="920"/>
                    </a:lnTo>
                    <a:lnTo>
                      <a:pt x="44" y="894"/>
                    </a:lnTo>
                    <a:lnTo>
                      <a:pt x="54" y="868"/>
                    </a:lnTo>
                    <a:lnTo>
                      <a:pt x="66" y="842"/>
                    </a:lnTo>
                    <a:lnTo>
                      <a:pt x="80" y="816"/>
                    </a:lnTo>
                    <a:lnTo>
                      <a:pt x="96" y="790"/>
                    </a:lnTo>
                    <a:lnTo>
                      <a:pt x="114" y="766"/>
                    </a:lnTo>
                    <a:lnTo>
                      <a:pt x="132" y="742"/>
                    </a:lnTo>
                    <a:lnTo>
                      <a:pt x="154" y="718"/>
                    </a:lnTo>
                    <a:lnTo>
                      <a:pt x="178" y="694"/>
                    </a:lnTo>
                    <a:lnTo>
                      <a:pt x="204" y="672"/>
                    </a:lnTo>
                    <a:lnTo>
                      <a:pt x="232" y="652"/>
                    </a:lnTo>
                    <a:lnTo>
                      <a:pt x="262" y="632"/>
                    </a:lnTo>
                    <a:lnTo>
                      <a:pt x="296" y="616"/>
                    </a:lnTo>
                    <a:lnTo>
                      <a:pt x="332" y="598"/>
                    </a:lnTo>
                    <a:lnTo>
                      <a:pt x="370" y="584"/>
                    </a:lnTo>
                    <a:lnTo>
                      <a:pt x="370" y="584"/>
                    </a:lnTo>
                    <a:lnTo>
                      <a:pt x="446" y="558"/>
                    </a:lnTo>
                    <a:lnTo>
                      <a:pt x="516" y="530"/>
                    </a:lnTo>
                    <a:lnTo>
                      <a:pt x="580" y="500"/>
                    </a:lnTo>
                    <a:lnTo>
                      <a:pt x="640" y="472"/>
                    </a:lnTo>
                    <a:lnTo>
                      <a:pt x="694" y="442"/>
                    </a:lnTo>
                    <a:lnTo>
                      <a:pt x="742" y="410"/>
                    </a:lnTo>
                    <a:lnTo>
                      <a:pt x="786" y="376"/>
                    </a:lnTo>
                    <a:lnTo>
                      <a:pt x="828" y="342"/>
                    </a:lnTo>
                    <a:lnTo>
                      <a:pt x="864" y="306"/>
                    </a:lnTo>
                    <a:lnTo>
                      <a:pt x="898" y="270"/>
                    </a:lnTo>
                    <a:lnTo>
                      <a:pt x="928" y="230"/>
                    </a:lnTo>
                    <a:lnTo>
                      <a:pt x="956" y="188"/>
                    </a:lnTo>
                    <a:lnTo>
                      <a:pt x="982" y="146"/>
                    </a:lnTo>
                    <a:lnTo>
                      <a:pt x="1006" y="100"/>
                    </a:lnTo>
                    <a:lnTo>
                      <a:pt x="1028" y="52"/>
                    </a:lnTo>
                    <a:lnTo>
                      <a:pt x="104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1" name="Freeform 49"/>
              <p:cNvSpPr>
                <a:spLocks/>
              </p:cNvSpPr>
              <p:nvPr/>
            </p:nvSpPr>
            <p:spPr bwMode="auto">
              <a:xfrm>
                <a:off x="571" y="1992"/>
                <a:ext cx="1016" cy="1247"/>
              </a:xfrm>
              <a:custGeom>
                <a:avLst/>
                <a:gdLst/>
                <a:ahLst/>
                <a:cxnLst>
                  <a:cxn ang="0">
                    <a:pos x="4" y="1248"/>
                  </a:cxn>
                  <a:cxn ang="0">
                    <a:pos x="4" y="1248"/>
                  </a:cxn>
                  <a:cxn ang="0">
                    <a:pos x="2" y="1228"/>
                  </a:cxn>
                  <a:cxn ang="0">
                    <a:pos x="0" y="1204"/>
                  </a:cxn>
                  <a:cxn ang="0">
                    <a:pos x="0" y="1172"/>
                  </a:cxn>
                  <a:cxn ang="0">
                    <a:pos x="0" y="1134"/>
                  </a:cxn>
                  <a:cxn ang="0">
                    <a:pos x="4" y="1090"/>
                  </a:cxn>
                  <a:cxn ang="0">
                    <a:pos x="10" y="1042"/>
                  </a:cxn>
                  <a:cxn ang="0">
                    <a:pos x="20" y="992"/>
                  </a:cxn>
                  <a:cxn ang="0">
                    <a:pos x="28" y="966"/>
                  </a:cxn>
                  <a:cxn ang="0">
                    <a:pos x="36" y="940"/>
                  </a:cxn>
                  <a:cxn ang="0">
                    <a:pos x="46" y="914"/>
                  </a:cxn>
                  <a:cxn ang="0">
                    <a:pos x="58" y="886"/>
                  </a:cxn>
                  <a:cxn ang="0">
                    <a:pos x="70" y="860"/>
                  </a:cxn>
                  <a:cxn ang="0">
                    <a:pos x="86" y="834"/>
                  </a:cxn>
                  <a:cxn ang="0">
                    <a:pos x="102" y="808"/>
                  </a:cxn>
                  <a:cxn ang="0">
                    <a:pos x="122" y="782"/>
                  </a:cxn>
                  <a:cxn ang="0">
                    <a:pos x="142" y="758"/>
                  </a:cxn>
                  <a:cxn ang="0">
                    <a:pos x="164" y="734"/>
                  </a:cxn>
                  <a:cxn ang="0">
                    <a:pos x="190" y="710"/>
                  </a:cxn>
                  <a:cxn ang="0">
                    <a:pos x="218" y="688"/>
                  </a:cxn>
                  <a:cxn ang="0">
                    <a:pos x="248" y="668"/>
                  </a:cxn>
                  <a:cxn ang="0">
                    <a:pos x="280" y="648"/>
                  </a:cxn>
                  <a:cxn ang="0">
                    <a:pos x="316" y="630"/>
                  </a:cxn>
                  <a:cxn ang="0">
                    <a:pos x="354" y="614"/>
                  </a:cxn>
                  <a:cxn ang="0">
                    <a:pos x="354" y="614"/>
                  </a:cxn>
                  <a:cxn ang="0">
                    <a:pos x="430" y="584"/>
                  </a:cxn>
                  <a:cxn ang="0">
                    <a:pos x="500" y="554"/>
                  </a:cxn>
                  <a:cxn ang="0">
                    <a:pos x="562" y="522"/>
                  </a:cxn>
                  <a:cxn ang="0">
                    <a:pos x="620" y="490"/>
                  </a:cxn>
                  <a:cxn ang="0">
                    <a:pos x="674" y="458"/>
                  </a:cxn>
                  <a:cxn ang="0">
                    <a:pos x="722" y="424"/>
                  </a:cxn>
                  <a:cxn ang="0">
                    <a:pos x="766" y="390"/>
                  </a:cxn>
                  <a:cxn ang="0">
                    <a:pos x="806" y="354"/>
                  </a:cxn>
                  <a:cxn ang="0">
                    <a:pos x="842" y="316"/>
                  </a:cxn>
                  <a:cxn ang="0">
                    <a:pos x="874" y="276"/>
                  </a:cxn>
                  <a:cxn ang="0">
                    <a:pos x="902" y="236"/>
                  </a:cxn>
                  <a:cxn ang="0">
                    <a:pos x="930" y="194"/>
                  </a:cxn>
                  <a:cxn ang="0">
                    <a:pos x="954" y="148"/>
                  </a:cxn>
                  <a:cxn ang="0">
                    <a:pos x="976" y="102"/>
                  </a:cxn>
                  <a:cxn ang="0">
                    <a:pos x="996" y="52"/>
                  </a:cxn>
                  <a:cxn ang="0">
                    <a:pos x="1016" y="0"/>
                  </a:cxn>
                </a:cxnLst>
                <a:rect l="0" t="0" r="r" b="b"/>
                <a:pathLst>
                  <a:path w="1016" h="1248">
                    <a:moveTo>
                      <a:pt x="4" y="1248"/>
                    </a:moveTo>
                    <a:lnTo>
                      <a:pt x="4" y="1248"/>
                    </a:lnTo>
                    <a:lnTo>
                      <a:pt x="2" y="1228"/>
                    </a:lnTo>
                    <a:lnTo>
                      <a:pt x="0" y="1204"/>
                    </a:lnTo>
                    <a:lnTo>
                      <a:pt x="0" y="1172"/>
                    </a:lnTo>
                    <a:lnTo>
                      <a:pt x="0" y="1134"/>
                    </a:lnTo>
                    <a:lnTo>
                      <a:pt x="4" y="1090"/>
                    </a:lnTo>
                    <a:lnTo>
                      <a:pt x="10" y="1042"/>
                    </a:lnTo>
                    <a:lnTo>
                      <a:pt x="20" y="992"/>
                    </a:lnTo>
                    <a:lnTo>
                      <a:pt x="28" y="966"/>
                    </a:lnTo>
                    <a:lnTo>
                      <a:pt x="36" y="940"/>
                    </a:lnTo>
                    <a:lnTo>
                      <a:pt x="46" y="914"/>
                    </a:lnTo>
                    <a:lnTo>
                      <a:pt x="58" y="886"/>
                    </a:lnTo>
                    <a:lnTo>
                      <a:pt x="70" y="860"/>
                    </a:lnTo>
                    <a:lnTo>
                      <a:pt x="86" y="834"/>
                    </a:lnTo>
                    <a:lnTo>
                      <a:pt x="102" y="808"/>
                    </a:lnTo>
                    <a:lnTo>
                      <a:pt x="122" y="782"/>
                    </a:lnTo>
                    <a:lnTo>
                      <a:pt x="142" y="758"/>
                    </a:lnTo>
                    <a:lnTo>
                      <a:pt x="164" y="734"/>
                    </a:lnTo>
                    <a:lnTo>
                      <a:pt x="190" y="710"/>
                    </a:lnTo>
                    <a:lnTo>
                      <a:pt x="218" y="688"/>
                    </a:lnTo>
                    <a:lnTo>
                      <a:pt x="248" y="668"/>
                    </a:lnTo>
                    <a:lnTo>
                      <a:pt x="280" y="648"/>
                    </a:lnTo>
                    <a:lnTo>
                      <a:pt x="316" y="630"/>
                    </a:lnTo>
                    <a:lnTo>
                      <a:pt x="354" y="614"/>
                    </a:lnTo>
                    <a:lnTo>
                      <a:pt x="354" y="614"/>
                    </a:lnTo>
                    <a:lnTo>
                      <a:pt x="430" y="584"/>
                    </a:lnTo>
                    <a:lnTo>
                      <a:pt x="500" y="554"/>
                    </a:lnTo>
                    <a:lnTo>
                      <a:pt x="562" y="522"/>
                    </a:lnTo>
                    <a:lnTo>
                      <a:pt x="620" y="490"/>
                    </a:lnTo>
                    <a:lnTo>
                      <a:pt x="674" y="458"/>
                    </a:lnTo>
                    <a:lnTo>
                      <a:pt x="722" y="424"/>
                    </a:lnTo>
                    <a:lnTo>
                      <a:pt x="766" y="390"/>
                    </a:lnTo>
                    <a:lnTo>
                      <a:pt x="806" y="354"/>
                    </a:lnTo>
                    <a:lnTo>
                      <a:pt x="842" y="316"/>
                    </a:lnTo>
                    <a:lnTo>
                      <a:pt x="874" y="276"/>
                    </a:lnTo>
                    <a:lnTo>
                      <a:pt x="902" y="236"/>
                    </a:lnTo>
                    <a:lnTo>
                      <a:pt x="930" y="194"/>
                    </a:lnTo>
                    <a:lnTo>
                      <a:pt x="954" y="148"/>
                    </a:lnTo>
                    <a:lnTo>
                      <a:pt x="976" y="102"/>
                    </a:lnTo>
                    <a:lnTo>
                      <a:pt x="996" y="52"/>
                    </a:lnTo>
                    <a:lnTo>
                      <a:pt x="101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2" name="Freeform 50"/>
              <p:cNvSpPr>
                <a:spLocks/>
              </p:cNvSpPr>
              <p:nvPr/>
            </p:nvSpPr>
            <p:spPr bwMode="auto">
              <a:xfrm>
                <a:off x="606" y="1961"/>
                <a:ext cx="981" cy="1296"/>
              </a:xfrm>
              <a:custGeom>
                <a:avLst/>
                <a:gdLst/>
                <a:ahLst/>
                <a:cxnLst>
                  <a:cxn ang="0">
                    <a:pos x="6" y="1296"/>
                  </a:cxn>
                  <a:cxn ang="0">
                    <a:pos x="6" y="1296"/>
                  </a:cxn>
                  <a:cxn ang="0">
                    <a:pos x="4" y="1276"/>
                  </a:cxn>
                  <a:cxn ang="0">
                    <a:pos x="2" y="1252"/>
                  </a:cxn>
                  <a:cxn ang="0">
                    <a:pos x="0" y="1220"/>
                  </a:cxn>
                  <a:cxn ang="0">
                    <a:pos x="0" y="1182"/>
                  </a:cxn>
                  <a:cxn ang="0">
                    <a:pos x="2" y="1138"/>
                  </a:cxn>
                  <a:cxn ang="0">
                    <a:pos x="6" y="1090"/>
                  </a:cxn>
                  <a:cxn ang="0">
                    <a:pos x="16" y="1038"/>
                  </a:cxn>
                  <a:cxn ang="0">
                    <a:pos x="22" y="1012"/>
                  </a:cxn>
                  <a:cxn ang="0">
                    <a:pos x="30" y="984"/>
                  </a:cxn>
                  <a:cxn ang="0">
                    <a:pos x="40" y="958"/>
                  </a:cxn>
                  <a:cxn ang="0">
                    <a:pos x="50" y="930"/>
                  </a:cxn>
                  <a:cxn ang="0">
                    <a:pos x="62" y="902"/>
                  </a:cxn>
                  <a:cxn ang="0">
                    <a:pos x="76" y="876"/>
                  </a:cxn>
                  <a:cxn ang="0">
                    <a:pos x="92" y="850"/>
                  </a:cxn>
                  <a:cxn ang="0">
                    <a:pos x="110" y="822"/>
                  </a:cxn>
                  <a:cxn ang="0">
                    <a:pos x="130" y="798"/>
                  </a:cxn>
                  <a:cxn ang="0">
                    <a:pos x="152" y="772"/>
                  </a:cxn>
                  <a:cxn ang="0">
                    <a:pos x="176" y="748"/>
                  </a:cxn>
                  <a:cxn ang="0">
                    <a:pos x="204" y="724"/>
                  </a:cxn>
                  <a:cxn ang="0">
                    <a:pos x="234" y="702"/>
                  </a:cxn>
                  <a:cxn ang="0">
                    <a:pos x="266" y="682"/>
                  </a:cxn>
                  <a:cxn ang="0">
                    <a:pos x="300" y="662"/>
                  </a:cxn>
                  <a:cxn ang="0">
                    <a:pos x="338" y="646"/>
                  </a:cxn>
                  <a:cxn ang="0">
                    <a:pos x="338" y="646"/>
                  </a:cxn>
                  <a:cxn ang="0">
                    <a:pos x="414" y="612"/>
                  </a:cxn>
                  <a:cxn ang="0">
                    <a:pos x="482" y="578"/>
                  </a:cxn>
                  <a:cxn ang="0">
                    <a:pos x="544" y="544"/>
                  </a:cxn>
                  <a:cxn ang="0">
                    <a:pos x="602" y="510"/>
                  </a:cxn>
                  <a:cxn ang="0">
                    <a:pos x="654" y="474"/>
                  </a:cxn>
                  <a:cxn ang="0">
                    <a:pos x="702" y="438"/>
                  </a:cxn>
                  <a:cxn ang="0">
                    <a:pos x="744" y="402"/>
                  </a:cxn>
                  <a:cxn ang="0">
                    <a:pos x="782" y="364"/>
                  </a:cxn>
                  <a:cxn ang="0">
                    <a:pos x="818" y="324"/>
                  </a:cxn>
                  <a:cxn ang="0">
                    <a:pos x="848" y="284"/>
                  </a:cxn>
                  <a:cxn ang="0">
                    <a:pos x="876" y="242"/>
                  </a:cxn>
                  <a:cxn ang="0">
                    <a:pos x="902" y="198"/>
                  </a:cxn>
                  <a:cxn ang="0">
                    <a:pos x="926" y="152"/>
                  </a:cxn>
                  <a:cxn ang="0">
                    <a:pos x="946" y="104"/>
                  </a:cxn>
                  <a:cxn ang="0">
                    <a:pos x="966" y="54"/>
                  </a:cxn>
                  <a:cxn ang="0">
                    <a:pos x="982" y="0"/>
                  </a:cxn>
                </a:cxnLst>
                <a:rect l="0" t="0" r="r" b="b"/>
                <a:pathLst>
                  <a:path w="982" h="1296">
                    <a:moveTo>
                      <a:pt x="6" y="1296"/>
                    </a:moveTo>
                    <a:lnTo>
                      <a:pt x="6" y="1296"/>
                    </a:lnTo>
                    <a:lnTo>
                      <a:pt x="4" y="1276"/>
                    </a:lnTo>
                    <a:lnTo>
                      <a:pt x="2" y="1252"/>
                    </a:lnTo>
                    <a:lnTo>
                      <a:pt x="0" y="1220"/>
                    </a:lnTo>
                    <a:lnTo>
                      <a:pt x="0" y="1182"/>
                    </a:lnTo>
                    <a:lnTo>
                      <a:pt x="2" y="1138"/>
                    </a:lnTo>
                    <a:lnTo>
                      <a:pt x="6" y="1090"/>
                    </a:lnTo>
                    <a:lnTo>
                      <a:pt x="16" y="1038"/>
                    </a:lnTo>
                    <a:lnTo>
                      <a:pt x="22" y="1012"/>
                    </a:lnTo>
                    <a:lnTo>
                      <a:pt x="30" y="984"/>
                    </a:lnTo>
                    <a:lnTo>
                      <a:pt x="40" y="958"/>
                    </a:lnTo>
                    <a:lnTo>
                      <a:pt x="50" y="930"/>
                    </a:lnTo>
                    <a:lnTo>
                      <a:pt x="62" y="902"/>
                    </a:lnTo>
                    <a:lnTo>
                      <a:pt x="76" y="876"/>
                    </a:lnTo>
                    <a:lnTo>
                      <a:pt x="92" y="850"/>
                    </a:lnTo>
                    <a:lnTo>
                      <a:pt x="110" y="822"/>
                    </a:lnTo>
                    <a:lnTo>
                      <a:pt x="130" y="798"/>
                    </a:lnTo>
                    <a:lnTo>
                      <a:pt x="152" y="772"/>
                    </a:lnTo>
                    <a:lnTo>
                      <a:pt x="176" y="748"/>
                    </a:lnTo>
                    <a:lnTo>
                      <a:pt x="204" y="724"/>
                    </a:lnTo>
                    <a:lnTo>
                      <a:pt x="234" y="702"/>
                    </a:lnTo>
                    <a:lnTo>
                      <a:pt x="266" y="682"/>
                    </a:lnTo>
                    <a:lnTo>
                      <a:pt x="300" y="662"/>
                    </a:lnTo>
                    <a:lnTo>
                      <a:pt x="338" y="646"/>
                    </a:lnTo>
                    <a:lnTo>
                      <a:pt x="338" y="646"/>
                    </a:lnTo>
                    <a:lnTo>
                      <a:pt x="414" y="612"/>
                    </a:lnTo>
                    <a:lnTo>
                      <a:pt x="482" y="578"/>
                    </a:lnTo>
                    <a:lnTo>
                      <a:pt x="544" y="544"/>
                    </a:lnTo>
                    <a:lnTo>
                      <a:pt x="602" y="510"/>
                    </a:lnTo>
                    <a:lnTo>
                      <a:pt x="654" y="474"/>
                    </a:lnTo>
                    <a:lnTo>
                      <a:pt x="702" y="438"/>
                    </a:lnTo>
                    <a:lnTo>
                      <a:pt x="744" y="402"/>
                    </a:lnTo>
                    <a:lnTo>
                      <a:pt x="782" y="364"/>
                    </a:lnTo>
                    <a:lnTo>
                      <a:pt x="818" y="324"/>
                    </a:lnTo>
                    <a:lnTo>
                      <a:pt x="848" y="284"/>
                    </a:lnTo>
                    <a:lnTo>
                      <a:pt x="876" y="242"/>
                    </a:lnTo>
                    <a:lnTo>
                      <a:pt x="902" y="198"/>
                    </a:lnTo>
                    <a:lnTo>
                      <a:pt x="926" y="152"/>
                    </a:lnTo>
                    <a:lnTo>
                      <a:pt x="946" y="104"/>
                    </a:lnTo>
                    <a:lnTo>
                      <a:pt x="966" y="54"/>
                    </a:lnTo>
                    <a:lnTo>
                      <a:pt x="9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3" name="Freeform 51"/>
              <p:cNvSpPr>
                <a:spLocks/>
              </p:cNvSpPr>
              <p:nvPr/>
            </p:nvSpPr>
            <p:spPr bwMode="auto">
              <a:xfrm>
                <a:off x="642" y="1933"/>
                <a:ext cx="951" cy="1343"/>
              </a:xfrm>
              <a:custGeom>
                <a:avLst/>
                <a:gdLst/>
                <a:ahLst/>
                <a:cxnLst>
                  <a:cxn ang="0">
                    <a:pos x="10" y="1342"/>
                  </a:cxn>
                  <a:cxn ang="0">
                    <a:pos x="10" y="1342"/>
                  </a:cxn>
                  <a:cxn ang="0">
                    <a:pos x="6" y="1322"/>
                  </a:cxn>
                  <a:cxn ang="0">
                    <a:pos x="4" y="1298"/>
                  </a:cxn>
                  <a:cxn ang="0">
                    <a:pos x="2" y="1266"/>
                  </a:cxn>
                  <a:cxn ang="0">
                    <a:pos x="0" y="1226"/>
                  </a:cxn>
                  <a:cxn ang="0">
                    <a:pos x="0" y="1182"/>
                  </a:cxn>
                  <a:cxn ang="0">
                    <a:pos x="4" y="1134"/>
                  </a:cxn>
                  <a:cxn ang="0">
                    <a:pos x="12" y="1082"/>
                  </a:cxn>
                  <a:cxn ang="0">
                    <a:pos x="18" y="1054"/>
                  </a:cxn>
                  <a:cxn ang="0">
                    <a:pos x="24" y="1028"/>
                  </a:cxn>
                  <a:cxn ang="0">
                    <a:pos x="32" y="1000"/>
                  </a:cxn>
                  <a:cxn ang="0">
                    <a:pos x="42" y="972"/>
                  </a:cxn>
                  <a:cxn ang="0">
                    <a:pos x="54" y="944"/>
                  </a:cxn>
                  <a:cxn ang="0">
                    <a:pos x="68" y="916"/>
                  </a:cxn>
                  <a:cxn ang="0">
                    <a:pos x="82" y="888"/>
                  </a:cxn>
                  <a:cxn ang="0">
                    <a:pos x="100" y="862"/>
                  </a:cxn>
                  <a:cxn ang="0">
                    <a:pos x="118" y="834"/>
                  </a:cxn>
                  <a:cxn ang="0">
                    <a:pos x="140" y="808"/>
                  </a:cxn>
                  <a:cxn ang="0">
                    <a:pos x="164" y="784"/>
                  </a:cxn>
                  <a:cxn ang="0">
                    <a:pos x="190" y="758"/>
                  </a:cxn>
                  <a:cxn ang="0">
                    <a:pos x="220" y="736"/>
                  </a:cxn>
                  <a:cxn ang="0">
                    <a:pos x="250" y="714"/>
                  </a:cxn>
                  <a:cxn ang="0">
                    <a:pos x="286" y="692"/>
                  </a:cxn>
                  <a:cxn ang="0">
                    <a:pos x="322" y="674"/>
                  </a:cxn>
                  <a:cxn ang="0">
                    <a:pos x="322" y="674"/>
                  </a:cxn>
                  <a:cxn ang="0">
                    <a:pos x="396" y="636"/>
                  </a:cxn>
                  <a:cxn ang="0">
                    <a:pos x="464" y="600"/>
                  </a:cxn>
                  <a:cxn ang="0">
                    <a:pos x="526" y="564"/>
                  </a:cxn>
                  <a:cxn ang="0">
                    <a:pos x="582" y="526"/>
                  </a:cxn>
                  <a:cxn ang="0">
                    <a:pos x="634" y="490"/>
                  </a:cxn>
                  <a:cxn ang="0">
                    <a:pos x="680" y="452"/>
                  </a:cxn>
                  <a:cxn ang="0">
                    <a:pos x="722" y="412"/>
                  </a:cxn>
                  <a:cxn ang="0">
                    <a:pos x="760" y="372"/>
                  </a:cxn>
                  <a:cxn ang="0">
                    <a:pos x="794" y="332"/>
                  </a:cxn>
                  <a:cxn ang="0">
                    <a:pos x="824" y="290"/>
                  </a:cxn>
                  <a:cxn ang="0">
                    <a:pos x="850" y="246"/>
                  </a:cxn>
                  <a:cxn ang="0">
                    <a:pos x="874" y="202"/>
                  </a:cxn>
                  <a:cxn ang="0">
                    <a:pos x="896" y="154"/>
                  </a:cxn>
                  <a:cxn ang="0">
                    <a:pos x="916" y="104"/>
                  </a:cxn>
                  <a:cxn ang="0">
                    <a:pos x="932" y="54"/>
                  </a:cxn>
                  <a:cxn ang="0">
                    <a:pos x="950" y="0"/>
                  </a:cxn>
                </a:cxnLst>
                <a:rect l="0" t="0" r="r" b="b"/>
                <a:pathLst>
                  <a:path w="950" h="1342">
                    <a:moveTo>
                      <a:pt x="10" y="1342"/>
                    </a:moveTo>
                    <a:lnTo>
                      <a:pt x="10" y="1342"/>
                    </a:lnTo>
                    <a:lnTo>
                      <a:pt x="6" y="1322"/>
                    </a:lnTo>
                    <a:lnTo>
                      <a:pt x="4" y="1298"/>
                    </a:lnTo>
                    <a:lnTo>
                      <a:pt x="2" y="1266"/>
                    </a:lnTo>
                    <a:lnTo>
                      <a:pt x="0" y="1226"/>
                    </a:lnTo>
                    <a:lnTo>
                      <a:pt x="0" y="1182"/>
                    </a:lnTo>
                    <a:lnTo>
                      <a:pt x="4" y="1134"/>
                    </a:lnTo>
                    <a:lnTo>
                      <a:pt x="12" y="1082"/>
                    </a:lnTo>
                    <a:lnTo>
                      <a:pt x="18" y="1054"/>
                    </a:lnTo>
                    <a:lnTo>
                      <a:pt x="24" y="1028"/>
                    </a:lnTo>
                    <a:lnTo>
                      <a:pt x="32" y="1000"/>
                    </a:lnTo>
                    <a:lnTo>
                      <a:pt x="42" y="972"/>
                    </a:lnTo>
                    <a:lnTo>
                      <a:pt x="54" y="944"/>
                    </a:lnTo>
                    <a:lnTo>
                      <a:pt x="68" y="916"/>
                    </a:lnTo>
                    <a:lnTo>
                      <a:pt x="82" y="888"/>
                    </a:lnTo>
                    <a:lnTo>
                      <a:pt x="100" y="862"/>
                    </a:lnTo>
                    <a:lnTo>
                      <a:pt x="118" y="834"/>
                    </a:lnTo>
                    <a:lnTo>
                      <a:pt x="140" y="808"/>
                    </a:lnTo>
                    <a:lnTo>
                      <a:pt x="164" y="784"/>
                    </a:lnTo>
                    <a:lnTo>
                      <a:pt x="190" y="758"/>
                    </a:lnTo>
                    <a:lnTo>
                      <a:pt x="220" y="736"/>
                    </a:lnTo>
                    <a:lnTo>
                      <a:pt x="250" y="714"/>
                    </a:lnTo>
                    <a:lnTo>
                      <a:pt x="286" y="692"/>
                    </a:lnTo>
                    <a:lnTo>
                      <a:pt x="322" y="674"/>
                    </a:lnTo>
                    <a:lnTo>
                      <a:pt x="322" y="674"/>
                    </a:lnTo>
                    <a:lnTo>
                      <a:pt x="396" y="636"/>
                    </a:lnTo>
                    <a:lnTo>
                      <a:pt x="464" y="600"/>
                    </a:lnTo>
                    <a:lnTo>
                      <a:pt x="526" y="564"/>
                    </a:lnTo>
                    <a:lnTo>
                      <a:pt x="582" y="526"/>
                    </a:lnTo>
                    <a:lnTo>
                      <a:pt x="634" y="490"/>
                    </a:lnTo>
                    <a:lnTo>
                      <a:pt x="680" y="452"/>
                    </a:lnTo>
                    <a:lnTo>
                      <a:pt x="722" y="412"/>
                    </a:lnTo>
                    <a:lnTo>
                      <a:pt x="760" y="372"/>
                    </a:lnTo>
                    <a:lnTo>
                      <a:pt x="794" y="332"/>
                    </a:lnTo>
                    <a:lnTo>
                      <a:pt x="824" y="290"/>
                    </a:lnTo>
                    <a:lnTo>
                      <a:pt x="850" y="246"/>
                    </a:lnTo>
                    <a:lnTo>
                      <a:pt x="874" y="202"/>
                    </a:lnTo>
                    <a:lnTo>
                      <a:pt x="896" y="154"/>
                    </a:lnTo>
                    <a:lnTo>
                      <a:pt x="916" y="104"/>
                    </a:lnTo>
                    <a:lnTo>
                      <a:pt x="932" y="54"/>
                    </a:lnTo>
                    <a:lnTo>
                      <a:pt x="95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4" name="Freeform 52"/>
              <p:cNvSpPr>
                <a:spLocks/>
              </p:cNvSpPr>
              <p:nvPr/>
            </p:nvSpPr>
            <p:spPr bwMode="auto">
              <a:xfrm>
                <a:off x="679" y="1902"/>
                <a:ext cx="915" cy="1390"/>
              </a:xfrm>
              <a:custGeom>
                <a:avLst/>
                <a:gdLst/>
                <a:ahLst/>
                <a:cxnLst>
                  <a:cxn ang="0">
                    <a:pos x="14" y="1390"/>
                  </a:cxn>
                  <a:cxn ang="0">
                    <a:pos x="14" y="1390"/>
                  </a:cxn>
                  <a:cxn ang="0">
                    <a:pos x="10" y="1368"/>
                  </a:cxn>
                  <a:cxn ang="0">
                    <a:pos x="6" y="1344"/>
                  </a:cxn>
                  <a:cxn ang="0">
                    <a:pos x="4" y="1312"/>
                  </a:cxn>
                  <a:cxn ang="0">
                    <a:pos x="0" y="1274"/>
                  </a:cxn>
                  <a:cxn ang="0">
                    <a:pos x="0" y="1230"/>
                  </a:cxn>
                  <a:cxn ang="0">
                    <a:pos x="2" y="1180"/>
                  </a:cxn>
                  <a:cxn ang="0">
                    <a:pos x="8" y="1128"/>
                  </a:cxn>
                  <a:cxn ang="0">
                    <a:pos x="12" y="1100"/>
                  </a:cxn>
                  <a:cxn ang="0">
                    <a:pos x="18" y="1072"/>
                  </a:cxn>
                  <a:cxn ang="0">
                    <a:pos x="26" y="1044"/>
                  </a:cxn>
                  <a:cxn ang="0">
                    <a:pos x="36" y="1016"/>
                  </a:cxn>
                  <a:cxn ang="0">
                    <a:pos x="46" y="986"/>
                  </a:cxn>
                  <a:cxn ang="0">
                    <a:pos x="58" y="958"/>
                  </a:cxn>
                  <a:cxn ang="0">
                    <a:pos x="74" y="930"/>
                  </a:cxn>
                  <a:cxn ang="0">
                    <a:pos x="90" y="902"/>
                  </a:cxn>
                  <a:cxn ang="0">
                    <a:pos x="108" y="874"/>
                  </a:cxn>
                  <a:cxn ang="0">
                    <a:pos x="128" y="846"/>
                  </a:cxn>
                  <a:cxn ang="0">
                    <a:pos x="152" y="820"/>
                  </a:cxn>
                  <a:cxn ang="0">
                    <a:pos x="178" y="796"/>
                  </a:cxn>
                  <a:cxn ang="0">
                    <a:pos x="206" y="770"/>
                  </a:cxn>
                  <a:cxn ang="0">
                    <a:pos x="236" y="748"/>
                  </a:cxn>
                  <a:cxn ang="0">
                    <a:pos x="270" y="724"/>
                  </a:cxn>
                  <a:cxn ang="0">
                    <a:pos x="308" y="704"/>
                  </a:cxn>
                  <a:cxn ang="0">
                    <a:pos x="308" y="704"/>
                  </a:cxn>
                  <a:cxn ang="0">
                    <a:pos x="380" y="664"/>
                  </a:cxn>
                  <a:cxn ang="0">
                    <a:pos x="448" y="624"/>
                  </a:cxn>
                  <a:cxn ang="0">
                    <a:pos x="508" y="584"/>
                  </a:cxn>
                  <a:cxn ang="0">
                    <a:pos x="564" y="546"/>
                  </a:cxn>
                  <a:cxn ang="0">
                    <a:pos x="614" y="506"/>
                  </a:cxn>
                  <a:cxn ang="0">
                    <a:pos x="660" y="466"/>
                  </a:cxn>
                  <a:cxn ang="0">
                    <a:pos x="700" y="426"/>
                  </a:cxn>
                  <a:cxn ang="0">
                    <a:pos x="736" y="384"/>
                  </a:cxn>
                  <a:cxn ang="0">
                    <a:pos x="768" y="342"/>
                  </a:cxn>
                  <a:cxn ang="0">
                    <a:pos x="798" y="298"/>
                  </a:cxn>
                  <a:cxn ang="0">
                    <a:pos x="824" y="254"/>
                  </a:cxn>
                  <a:cxn ang="0">
                    <a:pos x="846" y="206"/>
                  </a:cxn>
                  <a:cxn ang="0">
                    <a:pos x="866" y="158"/>
                  </a:cxn>
                  <a:cxn ang="0">
                    <a:pos x="884" y="108"/>
                  </a:cxn>
                  <a:cxn ang="0">
                    <a:pos x="900" y="56"/>
                  </a:cxn>
                  <a:cxn ang="0">
                    <a:pos x="914" y="0"/>
                  </a:cxn>
                </a:cxnLst>
                <a:rect l="0" t="0" r="r" b="b"/>
                <a:pathLst>
                  <a:path w="914" h="1390">
                    <a:moveTo>
                      <a:pt x="14" y="1390"/>
                    </a:moveTo>
                    <a:lnTo>
                      <a:pt x="14" y="1390"/>
                    </a:lnTo>
                    <a:lnTo>
                      <a:pt x="10" y="1368"/>
                    </a:lnTo>
                    <a:lnTo>
                      <a:pt x="6" y="1344"/>
                    </a:lnTo>
                    <a:lnTo>
                      <a:pt x="4" y="1312"/>
                    </a:lnTo>
                    <a:lnTo>
                      <a:pt x="0" y="1274"/>
                    </a:lnTo>
                    <a:lnTo>
                      <a:pt x="0" y="1230"/>
                    </a:lnTo>
                    <a:lnTo>
                      <a:pt x="2" y="1180"/>
                    </a:lnTo>
                    <a:lnTo>
                      <a:pt x="8" y="1128"/>
                    </a:lnTo>
                    <a:lnTo>
                      <a:pt x="12" y="1100"/>
                    </a:lnTo>
                    <a:lnTo>
                      <a:pt x="18" y="1072"/>
                    </a:lnTo>
                    <a:lnTo>
                      <a:pt x="26" y="1044"/>
                    </a:lnTo>
                    <a:lnTo>
                      <a:pt x="36" y="1016"/>
                    </a:lnTo>
                    <a:lnTo>
                      <a:pt x="46" y="986"/>
                    </a:lnTo>
                    <a:lnTo>
                      <a:pt x="58" y="958"/>
                    </a:lnTo>
                    <a:lnTo>
                      <a:pt x="74" y="930"/>
                    </a:lnTo>
                    <a:lnTo>
                      <a:pt x="90" y="902"/>
                    </a:lnTo>
                    <a:lnTo>
                      <a:pt x="108" y="874"/>
                    </a:lnTo>
                    <a:lnTo>
                      <a:pt x="128" y="846"/>
                    </a:lnTo>
                    <a:lnTo>
                      <a:pt x="152" y="820"/>
                    </a:lnTo>
                    <a:lnTo>
                      <a:pt x="178" y="796"/>
                    </a:lnTo>
                    <a:lnTo>
                      <a:pt x="206" y="770"/>
                    </a:lnTo>
                    <a:lnTo>
                      <a:pt x="236" y="748"/>
                    </a:lnTo>
                    <a:lnTo>
                      <a:pt x="270" y="724"/>
                    </a:lnTo>
                    <a:lnTo>
                      <a:pt x="308" y="704"/>
                    </a:lnTo>
                    <a:lnTo>
                      <a:pt x="308" y="704"/>
                    </a:lnTo>
                    <a:lnTo>
                      <a:pt x="380" y="664"/>
                    </a:lnTo>
                    <a:lnTo>
                      <a:pt x="448" y="624"/>
                    </a:lnTo>
                    <a:lnTo>
                      <a:pt x="508" y="584"/>
                    </a:lnTo>
                    <a:lnTo>
                      <a:pt x="564" y="546"/>
                    </a:lnTo>
                    <a:lnTo>
                      <a:pt x="614" y="506"/>
                    </a:lnTo>
                    <a:lnTo>
                      <a:pt x="660" y="466"/>
                    </a:lnTo>
                    <a:lnTo>
                      <a:pt x="700" y="426"/>
                    </a:lnTo>
                    <a:lnTo>
                      <a:pt x="736" y="384"/>
                    </a:lnTo>
                    <a:lnTo>
                      <a:pt x="768" y="342"/>
                    </a:lnTo>
                    <a:lnTo>
                      <a:pt x="798" y="298"/>
                    </a:lnTo>
                    <a:lnTo>
                      <a:pt x="824" y="254"/>
                    </a:lnTo>
                    <a:lnTo>
                      <a:pt x="846" y="206"/>
                    </a:lnTo>
                    <a:lnTo>
                      <a:pt x="866" y="158"/>
                    </a:lnTo>
                    <a:lnTo>
                      <a:pt x="884" y="108"/>
                    </a:lnTo>
                    <a:lnTo>
                      <a:pt x="900" y="56"/>
                    </a:lnTo>
                    <a:lnTo>
                      <a:pt x="9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5" name="Freeform 53"/>
              <p:cNvSpPr>
                <a:spLocks/>
              </p:cNvSpPr>
              <p:nvPr/>
            </p:nvSpPr>
            <p:spPr bwMode="auto">
              <a:xfrm>
                <a:off x="715" y="1875"/>
                <a:ext cx="880" cy="1435"/>
              </a:xfrm>
              <a:custGeom>
                <a:avLst/>
                <a:gdLst/>
                <a:ahLst/>
                <a:cxnLst>
                  <a:cxn ang="0">
                    <a:pos x="20" y="1434"/>
                  </a:cxn>
                  <a:cxn ang="0">
                    <a:pos x="20" y="1434"/>
                  </a:cxn>
                  <a:cxn ang="0">
                    <a:pos x="16" y="1414"/>
                  </a:cxn>
                  <a:cxn ang="0">
                    <a:pos x="10" y="1388"/>
                  </a:cxn>
                  <a:cxn ang="0">
                    <a:pos x="6" y="1356"/>
                  </a:cxn>
                  <a:cxn ang="0">
                    <a:pos x="2" y="1318"/>
                  </a:cxn>
                  <a:cxn ang="0">
                    <a:pos x="0" y="1274"/>
                  </a:cxn>
                  <a:cxn ang="0">
                    <a:pos x="0" y="1224"/>
                  </a:cxn>
                  <a:cxn ang="0">
                    <a:pos x="6" y="1170"/>
                  </a:cxn>
                  <a:cxn ang="0">
                    <a:pos x="10" y="1142"/>
                  </a:cxn>
                  <a:cxn ang="0">
                    <a:pos x="14" y="1114"/>
                  </a:cxn>
                  <a:cxn ang="0">
                    <a:pos x="22" y="1086"/>
                  </a:cxn>
                  <a:cxn ang="0">
                    <a:pos x="30" y="1056"/>
                  </a:cxn>
                  <a:cxn ang="0">
                    <a:pos x="40" y="1028"/>
                  </a:cxn>
                  <a:cxn ang="0">
                    <a:pos x="50" y="998"/>
                  </a:cxn>
                  <a:cxn ang="0">
                    <a:pos x="64" y="968"/>
                  </a:cxn>
                  <a:cxn ang="0">
                    <a:pos x="80" y="940"/>
                  </a:cxn>
                  <a:cxn ang="0">
                    <a:pos x="98" y="912"/>
                  </a:cxn>
                  <a:cxn ang="0">
                    <a:pos x="118" y="884"/>
                  </a:cxn>
                  <a:cxn ang="0">
                    <a:pos x="140" y="856"/>
                  </a:cxn>
                  <a:cxn ang="0">
                    <a:pos x="166" y="830"/>
                  </a:cxn>
                  <a:cxn ang="0">
                    <a:pos x="192" y="804"/>
                  </a:cxn>
                  <a:cxn ang="0">
                    <a:pos x="222" y="778"/>
                  </a:cxn>
                  <a:cxn ang="0">
                    <a:pos x="256" y="754"/>
                  </a:cxn>
                  <a:cxn ang="0">
                    <a:pos x="292" y="732"/>
                  </a:cxn>
                  <a:cxn ang="0">
                    <a:pos x="292" y="732"/>
                  </a:cxn>
                  <a:cxn ang="0">
                    <a:pos x="364" y="690"/>
                  </a:cxn>
                  <a:cxn ang="0">
                    <a:pos x="430" y="646"/>
                  </a:cxn>
                  <a:cxn ang="0">
                    <a:pos x="490" y="604"/>
                  </a:cxn>
                  <a:cxn ang="0">
                    <a:pos x="544" y="562"/>
                  </a:cxn>
                  <a:cxn ang="0">
                    <a:pos x="594" y="520"/>
                  </a:cxn>
                  <a:cxn ang="0">
                    <a:pos x="638" y="478"/>
                  </a:cxn>
                  <a:cxn ang="0">
                    <a:pos x="678" y="436"/>
                  </a:cxn>
                  <a:cxn ang="0">
                    <a:pos x="712" y="394"/>
                  </a:cxn>
                  <a:cxn ang="0">
                    <a:pos x="744" y="350"/>
                  </a:cxn>
                  <a:cxn ang="0">
                    <a:pos x="772" y="304"/>
                  </a:cxn>
                  <a:cxn ang="0">
                    <a:pos x="796" y="258"/>
                  </a:cxn>
                  <a:cxn ang="0">
                    <a:pos x="818" y="210"/>
                  </a:cxn>
                  <a:cxn ang="0">
                    <a:pos x="836" y="160"/>
                  </a:cxn>
                  <a:cxn ang="0">
                    <a:pos x="852" y="110"/>
                  </a:cxn>
                  <a:cxn ang="0">
                    <a:pos x="866" y="56"/>
                  </a:cxn>
                  <a:cxn ang="0">
                    <a:pos x="880" y="0"/>
                  </a:cxn>
                </a:cxnLst>
                <a:rect l="0" t="0" r="r" b="b"/>
                <a:pathLst>
                  <a:path w="880" h="1434">
                    <a:moveTo>
                      <a:pt x="20" y="1434"/>
                    </a:moveTo>
                    <a:lnTo>
                      <a:pt x="20" y="1434"/>
                    </a:lnTo>
                    <a:lnTo>
                      <a:pt x="16" y="1414"/>
                    </a:lnTo>
                    <a:lnTo>
                      <a:pt x="10" y="1388"/>
                    </a:lnTo>
                    <a:lnTo>
                      <a:pt x="6" y="1356"/>
                    </a:lnTo>
                    <a:lnTo>
                      <a:pt x="2" y="1318"/>
                    </a:lnTo>
                    <a:lnTo>
                      <a:pt x="0" y="1274"/>
                    </a:lnTo>
                    <a:lnTo>
                      <a:pt x="0" y="1224"/>
                    </a:lnTo>
                    <a:lnTo>
                      <a:pt x="6" y="1170"/>
                    </a:lnTo>
                    <a:lnTo>
                      <a:pt x="10" y="1142"/>
                    </a:lnTo>
                    <a:lnTo>
                      <a:pt x="14" y="1114"/>
                    </a:lnTo>
                    <a:lnTo>
                      <a:pt x="22" y="1086"/>
                    </a:lnTo>
                    <a:lnTo>
                      <a:pt x="30" y="1056"/>
                    </a:lnTo>
                    <a:lnTo>
                      <a:pt x="40" y="1028"/>
                    </a:lnTo>
                    <a:lnTo>
                      <a:pt x="50" y="998"/>
                    </a:lnTo>
                    <a:lnTo>
                      <a:pt x="64" y="968"/>
                    </a:lnTo>
                    <a:lnTo>
                      <a:pt x="80" y="940"/>
                    </a:lnTo>
                    <a:lnTo>
                      <a:pt x="98" y="912"/>
                    </a:lnTo>
                    <a:lnTo>
                      <a:pt x="118" y="884"/>
                    </a:lnTo>
                    <a:lnTo>
                      <a:pt x="140" y="856"/>
                    </a:lnTo>
                    <a:lnTo>
                      <a:pt x="166" y="830"/>
                    </a:lnTo>
                    <a:lnTo>
                      <a:pt x="192" y="804"/>
                    </a:lnTo>
                    <a:lnTo>
                      <a:pt x="222" y="778"/>
                    </a:lnTo>
                    <a:lnTo>
                      <a:pt x="256" y="754"/>
                    </a:lnTo>
                    <a:lnTo>
                      <a:pt x="292" y="732"/>
                    </a:lnTo>
                    <a:lnTo>
                      <a:pt x="292" y="732"/>
                    </a:lnTo>
                    <a:lnTo>
                      <a:pt x="364" y="690"/>
                    </a:lnTo>
                    <a:lnTo>
                      <a:pt x="430" y="646"/>
                    </a:lnTo>
                    <a:lnTo>
                      <a:pt x="490" y="604"/>
                    </a:lnTo>
                    <a:lnTo>
                      <a:pt x="544" y="562"/>
                    </a:lnTo>
                    <a:lnTo>
                      <a:pt x="594" y="520"/>
                    </a:lnTo>
                    <a:lnTo>
                      <a:pt x="638" y="478"/>
                    </a:lnTo>
                    <a:lnTo>
                      <a:pt x="678" y="436"/>
                    </a:lnTo>
                    <a:lnTo>
                      <a:pt x="712" y="394"/>
                    </a:lnTo>
                    <a:lnTo>
                      <a:pt x="744" y="350"/>
                    </a:lnTo>
                    <a:lnTo>
                      <a:pt x="772" y="304"/>
                    </a:lnTo>
                    <a:lnTo>
                      <a:pt x="796" y="258"/>
                    </a:lnTo>
                    <a:lnTo>
                      <a:pt x="818" y="210"/>
                    </a:lnTo>
                    <a:lnTo>
                      <a:pt x="836" y="160"/>
                    </a:lnTo>
                    <a:lnTo>
                      <a:pt x="852" y="110"/>
                    </a:lnTo>
                    <a:lnTo>
                      <a:pt x="866" y="56"/>
                    </a:lnTo>
                    <a:lnTo>
                      <a:pt x="88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6" name="Freeform 54"/>
              <p:cNvSpPr>
                <a:spLocks/>
              </p:cNvSpPr>
              <p:nvPr/>
            </p:nvSpPr>
            <p:spPr bwMode="auto">
              <a:xfrm>
                <a:off x="750" y="1848"/>
                <a:ext cx="845" cy="1477"/>
              </a:xfrm>
              <a:custGeom>
                <a:avLst/>
                <a:gdLst/>
                <a:ahLst/>
                <a:cxnLst>
                  <a:cxn ang="0">
                    <a:pos x="26" y="1478"/>
                  </a:cxn>
                  <a:cxn ang="0">
                    <a:pos x="26" y="1478"/>
                  </a:cxn>
                  <a:cxn ang="0">
                    <a:pos x="20" y="1456"/>
                  </a:cxn>
                  <a:cxn ang="0">
                    <a:pos x="16" y="1432"/>
                  </a:cxn>
                  <a:cxn ang="0">
                    <a:pos x="10" y="1400"/>
                  </a:cxn>
                  <a:cxn ang="0">
                    <a:pos x="4" y="1362"/>
                  </a:cxn>
                  <a:cxn ang="0">
                    <a:pos x="2" y="1316"/>
                  </a:cxn>
                  <a:cxn ang="0">
                    <a:pos x="0" y="1266"/>
                  </a:cxn>
                  <a:cxn ang="0">
                    <a:pos x="4" y="1212"/>
                  </a:cxn>
                  <a:cxn ang="0">
                    <a:pos x="6" y="1184"/>
                  </a:cxn>
                  <a:cxn ang="0">
                    <a:pos x="10" y="1156"/>
                  </a:cxn>
                  <a:cxn ang="0">
                    <a:pos x="16" y="1126"/>
                  </a:cxn>
                  <a:cxn ang="0">
                    <a:pos x="24" y="1098"/>
                  </a:cxn>
                  <a:cxn ang="0">
                    <a:pos x="32" y="1068"/>
                  </a:cxn>
                  <a:cxn ang="0">
                    <a:pos x="44" y="1038"/>
                  </a:cxn>
                  <a:cxn ang="0">
                    <a:pos x="56" y="1008"/>
                  </a:cxn>
                  <a:cxn ang="0">
                    <a:pos x="72" y="978"/>
                  </a:cxn>
                  <a:cxn ang="0">
                    <a:pos x="88" y="948"/>
                  </a:cxn>
                  <a:cxn ang="0">
                    <a:pos x="108" y="920"/>
                  </a:cxn>
                  <a:cxn ang="0">
                    <a:pos x="128" y="892"/>
                  </a:cxn>
                  <a:cxn ang="0">
                    <a:pos x="152" y="864"/>
                  </a:cxn>
                  <a:cxn ang="0">
                    <a:pos x="180" y="836"/>
                  </a:cxn>
                  <a:cxn ang="0">
                    <a:pos x="210" y="810"/>
                  </a:cxn>
                  <a:cxn ang="0">
                    <a:pos x="242" y="784"/>
                  </a:cxn>
                  <a:cxn ang="0">
                    <a:pos x="278" y="760"/>
                  </a:cxn>
                  <a:cxn ang="0">
                    <a:pos x="278" y="760"/>
                  </a:cxn>
                  <a:cxn ang="0">
                    <a:pos x="348" y="714"/>
                  </a:cxn>
                  <a:cxn ang="0">
                    <a:pos x="414" y="668"/>
                  </a:cxn>
                  <a:cxn ang="0">
                    <a:pos x="472" y="624"/>
                  </a:cxn>
                  <a:cxn ang="0">
                    <a:pos x="526" y="580"/>
                  </a:cxn>
                  <a:cxn ang="0">
                    <a:pos x="574" y="536"/>
                  </a:cxn>
                  <a:cxn ang="0">
                    <a:pos x="616" y="492"/>
                  </a:cxn>
                  <a:cxn ang="0">
                    <a:pos x="654" y="448"/>
                  </a:cxn>
                  <a:cxn ang="0">
                    <a:pos x="688" y="402"/>
                  </a:cxn>
                  <a:cxn ang="0">
                    <a:pos x="718" y="358"/>
                  </a:cxn>
                  <a:cxn ang="0">
                    <a:pos x="744" y="310"/>
                  </a:cxn>
                  <a:cxn ang="0">
                    <a:pos x="768" y="264"/>
                  </a:cxn>
                  <a:cxn ang="0">
                    <a:pos x="788" y="214"/>
                  </a:cxn>
                  <a:cxn ang="0">
                    <a:pos x="804" y="164"/>
                  </a:cxn>
                  <a:cxn ang="0">
                    <a:pos x="820" y="112"/>
                  </a:cxn>
                  <a:cxn ang="0">
                    <a:pos x="832" y="58"/>
                  </a:cxn>
                  <a:cxn ang="0">
                    <a:pos x="844" y="0"/>
                  </a:cxn>
                </a:cxnLst>
                <a:rect l="0" t="0" r="r" b="b"/>
                <a:pathLst>
                  <a:path w="844" h="1478">
                    <a:moveTo>
                      <a:pt x="26" y="1478"/>
                    </a:moveTo>
                    <a:lnTo>
                      <a:pt x="26" y="1478"/>
                    </a:lnTo>
                    <a:lnTo>
                      <a:pt x="20" y="1456"/>
                    </a:lnTo>
                    <a:lnTo>
                      <a:pt x="16" y="1432"/>
                    </a:lnTo>
                    <a:lnTo>
                      <a:pt x="10" y="1400"/>
                    </a:lnTo>
                    <a:lnTo>
                      <a:pt x="4" y="1362"/>
                    </a:lnTo>
                    <a:lnTo>
                      <a:pt x="2" y="1316"/>
                    </a:lnTo>
                    <a:lnTo>
                      <a:pt x="0" y="1266"/>
                    </a:lnTo>
                    <a:lnTo>
                      <a:pt x="4" y="1212"/>
                    </a:lnTo>
                    <a:lnTo>
                      <a:pt x="6" y="1184"/>
                    </a:lnTo>
                    <a:lnTo>
                      <a:pt x="10" y="1156"/>
                    </a:lnTo>
                    <a:lnTo>
                      <a:pt x="16" y="1126"/>
                    </a:lnTo>
                    <a:lnTo>
                      <a:pt x="24" y="1098"/>
                    </a:lnTo>
                    <a:lnTo>
                      <a:pt x="32" y="1068"/>
                    </a:lnTo>
                    <a:lnTo>
                      <a:pt x="44" y="1038"/>
                    </a:lnTo>
                    <a:lnTo>
                      <a:pt x="56" y="1008"/>
                    </a:lnTo>
                    <a:lnTo>
                      <a:pt x="72" y="978"/>
                    </a:lnTo>
                    <a:lnTo>
                      <a:pt x="88" y="948"/>
                    </a:lnTo>
                    <a:lnTo>
                      <a:pt x="108" y="920"/>
                    </a:lnTo>
                    <a:lnTo>
                      <a:pt x="128" y="892"/>
                    </a:lnTo>
                    <a:lnTo>
                      <a:pt x="152" y="864"/>
                    </a:lnTo>
                    <a:lnTo>
                      <a:pt x="180" y="836"/>
                    </a:lnTo>
                    <a:lnTo>
                      <a:pt x="210" y="810"/>
                    </a:lnTo>
                    <a:lnTo>
                      <a:pt x="242" y="784"/>
                    </a:lnTo>
                    <a:lnTo>
                      <a:pt x="278" y="760"/>
                    </a:lnTo>
                    <a:lnTo>
                      <a:pt x="278" y="760"/>
                    </a:lnTo>
                    <a:lnTo>
                      <a:pt x="348" y="714"/>
                    </a:lnTo>
                    <a:lnTo>
                      <a:pt x="414" y="668"/>
                    </a:lnTo>
                    <a:lnTo>
                      <a:pt x="472" y="624"/>
                    </a:lnTo>
                    <a:lnTo>
                      <a:pt x="526" y="580"/>
                    </a:lnTo>
                    <a:lnTo>
                      <a:pt x="574" y="536"/>
                    </a:lnTo>
                    <a:lnTo>
                      <a:pt x="616" y="492"/>
                    </a:lnTo>
                    <a:lnTo>
                      <a:pt x="654" y="448"/>
                    </a:lnTo>
                    <a:lnTo>
                      <a:pt x="688" y="402"/>
                    </a:lnTo>
                    <a:lnTo>
                      <a:pt x="718" y="358"/>
                    </a:lnTo>
                    <a:lnTo>
                      <a:pt x="744" y="310"/>
                    </a:lnTo>
                    <a:lnTo>
                      <a:pt x="768" y="264"/>
                    </a:lnTo>
                    <a:lnTo>
                      <a:pt x="788" y="214"/>
                    </a:lnTo>
                    <a:lnTo>
                      <a:pt x="804" y="164"/>
                    </a:lnTo>
                    <a:lnTo>
                      <a:pt x="820" y="112"/>
                    </a:lnTo>
                    <a:lnTo>
                      <a:pt x="832" y="58"/>
                    </a:lnTo>
                    <a:lnTo>
                      <a:pt x="84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7" name="Freeform 55"/>
              <p:cNvSpPr>
                <a:spLocks/>
              </p:cNvSpPr>
              <p:nvPr/>
            </p:nvSpPr>
            <p:spPr bwMode="auto">
              <a:xfrm>
                <a:off x="786" y="1821"/>
                <a:ext cx="809" cy="1519"/>
              </a:xfrm>
              <a:custGeom>
                <a:avLst/>
                <a:gdLst/>
                <a:ahLst/>
                <a:cxnLst>
                  <a:cxn ang="0">
                    <a:pos x="32" y="1518"/>
                  </a:cxn>
                  <a:cxn ang="0">
                    <a:pos x="32" y="1518"/>
                  </a:cxn>
                  <a:cxn ang="0">
                    <a:pos x="26" y="1498"/>
                  </a:cxn>
                  <a:cxn ang="0">
                    <a:pos x="20" y="1474"/>
                  </a:cxn>
                  <a:cxn ang="0">
                    <a:pos x="14" y="1442"/>
                  </a:cxn>
                  <a:cxn ang="0">
                    <a:pos x="8" y="1404"/>
                  </a:cxn>
                  <a:cxn ang="0">
                    <a:pos x="2" y="1358"/>
                  </a:cxn>
                  <a:cxn ang="0">
                    <a:pos x="0" y="1308"/>
                  </a:cxn>
                  <a:cxn ang="0">
                    <a:pos x="2" y="1254"/>
                  </a:cxn>
                  <a:cxn ang="0">
                    <a:pos x="4" y="1226"/>
                  </a:cxn>
                  <a:cxn ang="0">
                    <a:pos x="8" y="1196"/>
                  </a:cxn>
                  <a:cxn ang="0">
                    <a:pos x="12" y="1166"/>
                  </a:cxn>
                  <a:cxn ang="0">
                    <a:pos x="18" y="1136"/>
                  </a:cxn>
                  <a:cxn ang="0">
                    <a:pos x="26" y="1106"/>
                  </a:cxn>
                  <a:cxn ang="0">
                    <a:pos x="36" y="1076"/>
                  </a:cxn>
                  <a:cxn ang="0">
                    <a:pos x="48" y="1046"/>
                  </a:cxn>
                  <a:cxn ang="0">
                    <a:pos x="62" y="1014"/>
                  </a:cxn>
                  <a:cxn ang="0">
                    <a:pos x="78" y="984"/>
                  </a:cxn>
                  <a:cxn ang="0">
                    <a:pos x="96" y="954"/>
                  </a:cxn>
                  <a:cxn ang="0">
                    <a:pos x="118" y="924"/>
                  </a:cxn>
                  <a:cxn ang="0">
                    <a:pos x="140" y="896"/>
                  </a:cxn>
                  <a:cxn ang="0">
                    <a:pos x="166" y="868"/>
                  </a:cxn>
                  <a:cxn ang="0">
                    <a:pos x="196" y="840"/>
                  </a:cxn>
                  <a:cxn ang="0">
                    <a:pos x="228" y="814"/>
                  </a:cxn>
                  <a:cxn ang="0">
                    <a:pos x="262" y="788"/>
                  </a:cxn>
                  <a:cxn ang="0">
                    <a:pos x="262" y="788"/>
                  </a:cxn>
                  <a:cxn ang="0">
                    <a:pos x="332" y="738"/>
                  </a:cxn>
                  <a:cxn ang="0">
                    <a:pos x="396" y="690"/>
                  </a:cxn>
                  <a:cxn ang="0">
                    <a:pos x="454" y="642"/>
                  </a:cxn>
                  <a:cxn ang="0">
                    <a:pos x="506" y="596"/>
                  </a:cxn>
                  <a:cxn ang="0">
                    <a:pos x="552" y="550"/>
                  </a:cxn>
                  <a:cxn ang="0">
                    <a:pos x="594" y="504"/>
                  </a:cxn>
                  <a:cxn ang="0">
                    <a:pos x="630" y="458"/>
                  </a:cxn>
                  <a:cxn ang="0">
                    <a:pos x="664" y="412"/>
                  </a:cxn>
                  <a:cxn ang="0">
                    <a:pos x="692" y="364"/>
                  </a:cxn>
                  <a:cxn ang="0">
                    <a:pos x="716" y="316"/>
                  </a:cxn>
                  <a:cxn ang="0">
                    <a:pos x="738" y="268"/>
                  </a:cxn>
                  <a:cxn ang="0">
                    <a:pos x="758" y="218"/>
                  </a:cxn>
                  <a:cxn ang="0">
                    <a:pos x="772" y="166"/>
                  </a:cxn>
                  <a:cxn ang="0">
                    <a:pos x="786" y="112"/>
                  </a:cxn>
                  <a:cxn ang="0">
                    <a:pos x="798" y="58"/>
                  </a:cxn>
                  <a:cxn ang="0">
                    <a:pos x="808" y="0"/>
                  </a:cxn>
                </a:cxnLst>
                <a:rect l="0" t="0" r="r" b="b"/>
                <a:pathLst>
                  <a:path w="808" h="1518">
                    <a:moveTo>
                      <a:pt x="32" y="1518"/>
                    </a:moveTo>
                    <a:lnTo>
                      <a:pt x="32" y="1518"/>
                    </a:lnTo>
                    <a:lnTo>
                      <a:pt x="26" y="1498"/>
                    </a:lnTo>
                    <a:lnTo>
                      <a:pt x="20" y="1474"/>
                    </a:lnTo>
                    <a:lnTo>
                      <a:pt x="14" y="1442"/>
                    </a:lnTo>
                    <a:lnTo>
                      <a:pt x="8" y="1404"/>
                    </a:lnTo>
                    <a:lnTo>
                      <a:pt x="2" y="1358"/>
                    </a:lnTo>
                    <a:lnTo>
                      <a:pt x="0" y="1308"/>
                    </a:lnTo>
                    <a:lnTo>
                      <a:pt x="2" y="1254"/>
                    </a:lnTo>
                    <a:lnTo>
                      <a:pt x="4" y="1226"/>
                    </a:lnTo>
                    <a:lnTo>
                      <a:pt x="8" y="1196"/>
                    </a:lnTo>
                    <a:lnTo>
                      <a:pt x="12" y="1166"/>
                    </a:lnTo>
                    <a:lnTo>
                      <a:pt x="18" y="1136"/>
                    </a:lnTo>
                    <a:lnTo>
                      <a:pt x="26" y="1106"/>
                    </a:lnTo>
                    <a:lnTo>
                      <a:pt x="36" y="1076"/>
                    </a:lnTo>
                    <a:lnTo>
                      <a:pt x="48" y="1046"/>
                    </a:lnTo>
                    <a:lnTo>
                      <a:pt x="62" y="1014"/>
                    </a:lnTo>
                    <a:lnTo>
                      <a:pt x="78" y="984"/>
                    </a:lnTo>
                    <a:lnTo>
                      <a:pt x="96" y="954"/>
                    </a:lnTo>
                    <a:lnTo>
                      <a:pt x="118" y="924"/>
                    </a:lnTo>
                    <a:lnTo>
                      <a:pt x="140" y="896"/>
                    </a:lnTo>
                    <a:lnTo>
                      <a:pt x="166" y="868"/>
                    </a:lnTo>
                    <a:lnTo>
                      <a:pt x="196" y="840"/>
                    </a:lnTo>
                    <a:lnTo>
                      <a:pt x="228" y="814"/>
                    </a:lnTo>
                    <a:lnTo>
                      <a:pt x="262" y="788"/>
                    </a:lnTo>
                    <a:lnTo>
                      <a:pt x="262" y="788"/>
                    </a:lnTo>
                    <a:lnTo>
                      <a:pt x="332" y="738"/>
                    </a:lnTo>
                    <a:lnTo>
                      <a:pt x="396" y="690"/>
                    </a:lnTo>
                    <a:lnTo>
                      <a:pt x="454" y="642"/>
                    </a:lnTo>
                    <a:lnTo>
                      <a:pt x="506" y="596"/>
                    </a:lnTo>
                    <a:lnTo>
                      <a:pt x="552" y="550"/>
                    </a:lnTo>
                    <a:lnTo>
                      <a:pt x="594" y="504"/>
                    </a:lnTo>
                    <a:lnTo>
                      <a:pt x="630" y="458"/>
                    </a:lnTo>
                    <a:lnTo>
                      <a:pt x="664" y="412"/>
                    </a:lnTo>
                    <a:lnTo>
                      <a:pt x="692" y="364"/>
                    </a:lnTo>
                    <a:lnTo>
                      <a:pt x="716" y="316"/>
                    </a:lnTo>
                    <a:lnTo>
                      <a:pt x="738" y="268"/>
                    </a:lnTo>
                    <a:lnTo>
                      <a:pt x="758" y="218"/>
                    </a:lnTo>
                    <a:lnTo>
                      <a:pt x="772" y="166"/>
                    </a:lnTo>
                    <a:lnTo>
                      <a:pt x="786" y="112"/>
                    </a:lnTo>
                    <a:lnTo>
                      <a:pt x="798" y="58"/>
                    </a:lnTo>
                    <a:lnTo>
                      <a:pt x="80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8" name="Freeform 56"/>
              <p:cNvSpPr>
                <a:spLocks/>
              </p:cNvSpPr>
              <p:nvPr/>
            </p:nvSpPr>
            <p:spPr bwMode="auto">
              <a:xfrm>
                <a:off x="823" y="1797"/>
                <a:ext cx="771" cy="1557"/>
              </a:xfrm>
              <a:custGeom>
                <a:avLst/>
                <a:gdLst/>
                <a:ahLst/>
                <a:cxnLst>
                  <a:cxn ang="0">
                    <a:pos x="38" y="1558"/>
                  </a:cxn>
                  <a:cxn ang="0">
                    <a:pos x="38" y="1558"/>
                  </a:cxn>
                  <a:cxn ang="0">
                    <a:pos x="32" y="1538"/>
                  </a:cxn>
                  <a:cxn ang="0">
                    <a:pos x="26" y="1514"/>
                  </a:cxn>
                  <a:cxn ang="0">
                    <a:pos x="18" y="1482"/>
                  </a:cxn>
                  <a:cxn ang="0">
                    <a:pos x="10" y="1442"/>
                  </a:cxn>
                  <a:cxn ang="0">
                    <a:pos x="4" y="1398"/>
                  </a:cxn>
                  <a:cxn ang="0">
                    <a:pos x="0" y="1348"/>
                  </a:cxn>
                  <a:cxn ang="0">
                    <a:pos x="0" y="1292"/>
                  </a:cxn>
                  <a:cxn ang="0">
                    <a:pos x="2" y="1264"/>
                  </a:cxn>
                  <a:cxn ang="0">
                    <a:pos x="4" y="1234"/>
                  </a:cxn>
                  <a:cxn ang="0">
                    <a:pos x="8" y="1204"/>
                  </a:cxn>
                  <a:cxn ang="0">
                    <a:pos x="14" y="1174"/>
                  </a:cxn>
                  <a:cxn ang="0">
                    <a:pos x="20" y="1144"/>
                  </a:cxn>
                  <a:cxn ang="0">
                    <a:pos x="30" y="1112"/>
                  </a:cxn>
                  <a:cxn ang="0">
                    <a:pos x="40" y="1080"/>
                  </a:cxn>
                  <a:cxn ang="0">
                    <a:pos x="54" y="1050"/>
                  </a:cxn>
                  <a:cxn ang="0">
                    <a:pos x="68" y="1018"/>
                  </a:cxn>
                  <a:cxn ang="0">
                    <a:pos x="86" y="988"/>
                  </a:cxn>
                  <a:cxn ang="0">
                    <a:pos x="106" y="958"/>
                  </a:cxn>
                  <a:cxn ang="0">
                    <a:pos x="128" y="926"/>
                  </a:cxn>
                  <a:cxn ang="0">
                    <a:pos x="154" y="898"/>
                  </a:cxn>
                  <a:cxn ang="0">
                    <a:pos x="182" y="868"/>
                  </a:cxn>
                  <a:cxn ang="0">
                    <a:pos x="214" y="840"/>
                  </a:cxn>
                  <a:cxn ang="0">
                    <a:pos x="248" y="814"/>
                  </a:cxn>
                  <a:cxn ang="0">
                    <a:pos x="248" y="814"/>
                  </a:cxn>
                  <a:cxn ang="0">
                    <a:pos x="316" y="760"/>
                  </a:cxn>
                  <a:cxn ang="0">
                    <a:pos x="378" y="710"/>
                  </a:cxn>
                  <a:cxn ang="0">
                    <a:pos x="434" y="660"/>
                  </a:cxn>
                  <a:cxn ang="0">
                    <a:pos x="484" y="610"/>
                  </a:cxn>
                  <a:cxn ang="0">
                    <a:pos x="530" y="562"/>
                  </a:cxn>
                  <a:cxn ang="0">
                    <a:pos x="570" y="514"/>
                  </a:cxn>
                  <a:cxn ang="0">
                    <a:pos x="606" y="466"/>
                  </a:cxn>
                  <a:cxn ang="0">
                    <a:pos x="638" y="418"/>
                  </a:cxn>
                  <a:cxn ang="0">
                    <a:pos x="664" y="370"/>
                  </a:cxn>
                  <a:cxn ang="0">
                    <a:pos x="688" y="322"/>
                  </a:cxn>
                  <a:cxn ang="0">
                    <a:pos x="708" y="272"/>
                  </a:cxn>
                  <a:cxn ang="0">
                    <a:pos x="726" y="220"/>
                  </a:cxn>
                  <a:cxn ang="0">
                    <a:pos x="740" y="168"/>
                  </a:cxn>
                  <a:cxn ang="0">
                    <a:pos x="752" y="114"/>
                  </a:cxn>
                  <a:cxn ang="0">
                    <a:pos x="762" y="58"/>
                  </a:cxn>
                  <a:cxn ang="0">
                    <a:pos x="770" y="0"/>
                  </a:cxn>
                </a:cxnLst>
                <a:rect l="0" t="0" r="r" b="b"/>
                <a:pathLst>
                  <a:path w="770" h="1558">
                    <a:moveTo>
                      <a:pt x="38" y="1558"/>
                    </a:moveTo>
                    <a:lnTo>
                      <a:pt x="38" y="1558"/>
                    </a:lnTo>
                    <a:lnTo>
                      <a:pt x="32" y="1538"/>
                    </a:lnTo>
                    <a:lnTo>
                      <a:pt x="26" y="1514"/>
                    </a:lnTo>
                    <a:lnTo>
                      <a:pt x="18" y="1482"/>
                    </a:lnTo>
                    <a:lnTo>
                      <a:pt x="10" y="1442"/>
                    </a:lnTo>
                    <a:lnTo>
                      <a:pt x="4" y="1398"/>
                    </a:lnTo>
                    <a:lnTo>
                      <a:pt x="0" y="1348"/>
                    </a:lnTo>
                    <a:lnTo>
                      <a:pt x="0" y="1292"/>
                    </a:lnTo>
                    <a:lnTo>
                      <a:pt x="2" y="1264"/>
                    </a:lnTo>
                    <a:lnTo>
                      <a:pt x="4" y="1234"/>
                    </a:lnTo>
                    <a:lnTo>
                      <a:pt x="8" y="1204"/>
                    </a:lnTo>
                    <a:lnTo>
                      <a:pt x="14" y="1174"/>
                    </a:lnTo>
                    <a:lnTo>
                      <a:pt x="20" y="1144"/>
                    </a:lnTo>
                    <a:lnTo>
                      <a:pt x="30" y="1112"/>
                    </a:lnTo>
                    <a:lnTo>
                      <a:pt x="40" y="1080"/>
                    </a:lnTo>
                    <a:lnTo>
                      <a:pt x="54" y="1050"/>
                    </a:lnTo>
                    <a:lnTo>
                      <a:pt x="68" y="1018"/>
                    </a:lnTo>
                    <a:lnTo>
                      <a:pt x="86" y="988"/>
                    </a:lnTo>
                    <a:lnTo>
                      <a:pt x="106" y="958"/>
                    </a:lnTo>
                    <a:lnTo>
                      <a:pt x="128" y="926"/>
                    </a:lnTo>
                    <a:lnTo>
                      <a:pt x="154" y="898"/>
                    </a:lnTo>
                    <a:lnTo>
                      <a:pt x="182" y="868"/>
                    </a:lnTo>
                    <a:lnTo>
                      <a:pt x="214" y="840"/>
                    </a:lnTo>
                    <a:lnTo>
                      <a:pt x="248" y="814"/>
                    </a:lnTo>
                    <a:lnTo>
                      <a:pt x="248" y="814"/>
                    </a:lnTo>
                    <a:lnTo>
                      <a:pt x="316" y="760"/>
                    </a:lnTo>
                    <a:lnTo>
                      <a:pt x="378" y="710"/>
                    </a:lnTo>
                    <a:lnTo>
                      <a:pt x="434" y="660"/>
                    </a:lnTo>
                    <a:lnTo>
                      <a:pt x="484" y="610"/>
                    </a:lnTo>
                    <a:lnTo>
                      <a:pt x="530" y="562"/>
                    </a:lnTo>
                    <a:lnTo>
                      <a:pt x="570" y="514"/>
                    </a:lnTo>
                    <a:lnTo>
                      <a:pt x="606" y="466"/>
                    </a:lnTo>
                    <a:lnTo>
                      <a:pt x="638" y="418"/>
                    </a:lnTo>
                    <a:lnTo>
                      <a:pt x="664" y="370"/>
                    </a:lnTo>
                    <a:lnTo>
                      <a:pt x="688" y="322"/>
                    </a:lnTo>
                    <a:lnTo>
                      <a:pt x="708" y="272"/>
                    </a:lnTo>
                    <a:lnTo>
                      <a:pt x="726" y="220"/>
                    </a:lnTo>
                    <a:lnTo>
                      <a:pt x="740" y="168"/>
                    </a:lnTo>
                    <a:lnTo>
                      <a:pt x="752" y="114"/>
                    </a:lnTo>
                    <a:lnTo>
                      <a:pt x="762" y="58"/>
                    </a:lnTo>
                    <a:lnTo>
                      <a:pt x="7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89" name="Freeform 57"/>
              <p:cNvSpPr>
                <a:spLocks/>
              </p:cNvSpPr>
              <p:nvPr/>
            </p:nvSpPr>
            <p:spPr bwMode="auto">
              <a:xfrm>
                <a:off x="855" y="1773"/>
                <a:ext cx="732" cy="1598"/>
              </a:xfrm>
              <a:custGeom>
                <a:avLst/>
                <a:gdLst/>
                <a:ahLst/>
                <a:cxnLst>
                  <a:cxn ang="0">
                    <a:pos x="48" y="1598"/>
                  </a:cxn>
                  <a:cxn ang="0">
                    <a:pos x="48" y="1598"/>
                  </a:cxn>
                  <a:cxn ang="0">
                    <a:pos x="40" y="1578"/>
                  </a:cxn>
                  <a:cxn ang="0">
                    <a:pos x="32" y="1554"/>
                  </a:cxn>
                  <a:cxn ang="0">
                    <a:pos x="24" y="1522"/>
                  </a:cxn>
                  <a:cxn ang="0">
                    <a:pos x="16" y="1482"/>
                  </a:cxn>
                  <a:cxn ang="0">
                    <a:pos x="8" y="1438"/>
                  </a:cxn>
                  <a:cxn ang="0">
                    <a:pos x="2" y="1386"/>
                  </a:cxn>
                  <a:cxn ang="0">
                    <a:pos x="0" y="1332"/>
                  </a:cxn>
                  <a:cxn ang="0">
                    <a:pos x="2" y="1302"/>
                  </a:cxn>
                  <a:cxn ang="0">
                    <a:pos x="2" y="1274"/>
                  </a:cxn>
                  <a:cxn ang="0">
                    <a:pos x="6" y="1242"/>
                  </a:cxn>
                  <a:cxn ang="0">
                    <a:pos x="10" y="1212"/>
                  </a:cxn>
                  <a:cxn ang="0">
                    <a:pos x="16" y="1180"/>
                  </a:cxn>
                  <a:cxn ang="0">
                    <a:pos x="24" y="1148"/>
                  </a:cxn>
                  <a:cxn ang="0">
                    <a:pos x="34" y="1118"/>
                  </a:cxn>
                  <a:cxn ang="0">
                    <a:pos x="46" y="1086"/>
                  </a:cxn>
                  <a:cxn ang="0">
                    <a:pos x="62" y="1054"/>
                  </a:cxn>
                  <a:cxn ang="0">
                    <a:pos x="78" y="1022"/>
                  </a:cxn>
                  <a:cxn ang="0">
                    <a:pos x="96" y="990"/>
                  </a:cxn>
                  <a:cxn ang="0">
                    <a:pos x="118" y="958"/>
                  </a:cxn>
                  <a:cxn ang="0">
                    <a:pos x="142" y="928"/>
                  </a:cxn>
                  <a:cxn ang="0">
                    <a:pos x="170" y="898"/>
                  </a:cxn>
                  <a:cxn ang="0">
                    <a:pos x="200" y="868"/>
                  </a:cxn>
                  <a:cxn ang="0">
                    <a:pos x="234" y="840"/>
                  </a:cxn>
                  <a:cxn ang="0">
                    <a:pos x="234" y="840"/>
                  </a:cxn>
                  <a:cxn ang="0">
                    <a:pos x="300" y="784"/>
                  </a:cxn>
                  <a:cxn ang="0">
                    <a:pos x="362" y="730"/>
                  </a:cxn>
                  <a:cxn ang="0">
                    <a:pos x="416" y="678"/>
                  </a:cxn>
                  <a:cxn ang="0">
                    <a:pos x="466" y="626"/>
                  </a:cxn>
                  <a:cxn ang="0">
                    <a:pos x="510" y="576"/>
                  </a:cxn>
                  <a:cxn ang="0">
                    <a:pos x="548" y="526"/>
                  </a:cxn>
                  <a:cxn ang="0">
                    <a:pos x="584" y="476"/>
                  </a:cxn>
                  <a:cxn ang="0">
                    <a:pos x="614" y="426"/>
                  </a:cxn>
                  <a:cxn ang="0">
                    <a:pos x="638" y="378"/>
                  </a:cxn>
                  <a:cxn ang="0">
                    <a:pos x="662" y="326"/>
                  </a:cxn>
                  <a:cxn ang="0">
                    <a:pos x="680" y="276"/>
                  </a:cxn>
                  <a:cxn ang="0">
                    <a:pos x="696" y="224"/>
                  </a:cxn>
                  <a:cxn ang="0">
                    <a:pos x="708" y="170"/>
                  </a:cxn>
                  <a:cxn ang="0">
                    <a:pos x="718" y="116"/>
                  </a:cxn>
                  <a:cxn ang="0">
                    <a:pos x="726" y="58"/>
                  </a:cxn>
                  <a:cxn ang="0">
                    <a:pos x="732" y="0"/>
                  </a:cxn>
                </a:cxnLst>
                <a:rect l="0" t="0" r="r" b="b"/>
                <a:pathLst>
                  <a:path w="732" h="1598">
                    <a:moveTo>
                      <a:pt x="48" y="1598"/>
                    </a:moveTo>
                    <a:lnTo>
                      <a:pt x="48" y="1598"/>
                    </a:lnTo>
                    <a:lnTo>
                      <a:pt x="40" y="1578"/>
                    </a:lnTo>
                    <a:lnTo>
                      <a:pt x="32" y="1554"/>
                    </a:lnTo>
                    <a:lnTo>
                      <a:pt x="24" y="1522"/>
                    </a:lnTo>
                    <a:lnTo>
                      <a:pt x="16" y="1482"/>
                    </a:lnTo>
                    <a:lnTo>
                      <a:pt x="8" y="1438"/>
                    </a:lnTo>
                    <a:lnTo>
                      <a:pt x="2" y="1386"/>
                    </a:lnTo>
                    <a:lnTo>
                      <a:pt x="0" y="1332"/>
                    </a:lnTo>
                    <a:lnTo>
                      <a:pt x="2" y="1302"/>
                    </a:lnTo>
                    <a:lnTo>
                      <a:pt x="2" y="1274"/>
                    </a:lnTo>
                    <a:lnTo>
                      <a:pt x="6" y="1242"/>
                    </a:lnTo>
                    <a:lnTo>
                      <a:pt x="10" y="1212"/>
                    </a:lnTo>
                    <a:lnTo>
                      <a:pt x="16" y="1180"/>
                    </a:lnTo>
                    <a:lnTo>
                      <a:pt x="24" y="1148"/>
                    </a:lnTo>
                    <a:lnTo>
                      <a:pt x="34" y="1118"/>
                    </a:lnTo>
                    <a:lnTo>
                      <a:pt x="46" y="1086"/>
                    </a:lnTo>
                    <a:lnTo>
                      <a:pt x="62" y="1054"/>
                    </a:lnTo>
                    <a:lnTo>
                      <a:pt x="78" y="1022"/>
                    </a:lnTo>
                    <a:lnTo>
                      <a:pt x="96" y="990"/>
                    </a:lnTo>
                    <a:lnTo>
                      <a:pt x="118" y="958"/>
                    </a:lnTo>
                    <a:lnTo>
                      <a:pt x="142" y="928"/>
                    </a:lnTo>
                    <a:lnTo>
                      <a:pt x="170" y="898"/>
                    </a:lnTo>
                    <a:lnTo>
                      <a:pt x="200" y="868"/>
                    </a:lnTo>
                    <a:lnTo>
                      <a:pt x="234" y="840"/>
                    </a:lnTo>
                    <a:lnTo>
                      <a:pt x="234" y="840"/>
                    </a:lnTo>
                    <a:lnTo>
                      <a:pt x="300" y="784"/>
                    </a:lnTo>
                    <a:lnTo>
                      <a:pt x="362" y="730"/>
                    </a:lnTo>
                    <a:lnTo>
                      <a:pt x="416" y="678"/>
                    </a:lnTo>
                    <a:lnTo>
                      <a:pt x="466" y="626"/>
                    </a:lnTo>
                    <a:lnTo>
                      <a:pt x="510" y="576"/>
                    </a:lnTo>
                    <a:lnTo>
                      <a:pt x="548" y="526"/>
                    </a:lnTo>
                    <a:lnTo>
                      <a:pt x="584" y="476"/>
                    </a:lnTo>
                    <a:lnTo>
                      <a:pt x="614" y="426"/>
                    </a:lnTo>
                    <a:lnTo>
                      <a:pt x="638" y="378"/>
                    </a:lnTo>
                    <a:lnTo>
                      <a:pt x="662" y="326"/>
                    </a:lnTo>
                    <a:lnTo>
                      <a:pt x="680" y="276"/>
                    </a:lnTo>
                    <a:lnTo>
                      <a:pt x="696" y="224"/>
                    </a:lnTo>
                    <a:lnTo>
                      <a:pt x="708" y="170"/>
                    </a:lnTo>
                    <a:lnTo>
                      <a:pt x="718" y="116"/>
                    </a:lnTo>
                    <a:lnTo>
                      <a:pt x="726" y="58"/>
                    </a:lnTo>
                    <a:lnTo>
                      <a:pt x="73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0" name="Freeform 58"/>
              <p:cNvSpPr>
                <a:spLocks/>
              </p:cNvSpPr>
              <p:nvPr/>
            </p:nvSpPr>
            <p:spPr bwMode="auto">
              <a:xfrm>
                <a:off x="892" y="1749"/>
                <a:ext cx="692" cy="1636"/>
              </a:xfrm>
              <a:custGeom>
                <a:avLst/>
                <a:gdLst/>
                <a:ahLst/>
                <a:cxnLst>
                  <a:cxn ang="0">
                    <a:pos x="56" y="1636"/>
                  </a:cxn>
                  <a:cxn ang="0">
                    <a:pos x="56" y="1636"/>
                  </a:cxn>
                  <a:cxn ang="0">
                    <a:pos x="48" y="1616"/>
                  </a:cxn>
                  <a:cxn ang="0">
                    <a:pos x="38" y="1592"/>
                  </a:cxn>
                  <a:cxn ang="0">
                    <a:pos x="30" y="1560"/>
                  </a:cxn>
                  <a:cxn ang="0">
                    <a:pos x="20" y="1522"/>
                  </a:cxn>
                  <a:cxn ang="0">
                    <a:pos x="10" y="1476"/>
                  </a:cxn>
                  <a:cxn ang="0">
                    <a:pos x="4" y="1426"/>
                  </a:cxn>
                  <a:cxn ang="0">
                    <a:pos x="0" y="1370"/>
                  </a:cxn>
                  <a:cxn ang="0">
                    <a:pos x="0" y="1342"/>
                  </a:cxn>
                  <a:cxn ang="0">
                    <a:pos x="0" y="1312"/>
                  </a:cxn>
                  <a:cxn ang="0">
                    <a:pos x="2" y="1280"/>
                  </a:cxn>
                  <a:cxn ang="0">
                    <a:pos x="6" y="1250"/>
                  </a:cxn>
                  <a:cxn ang="0">
                    <a:pos x="12" y="1218"/>
                  </a:cxn>
                  <a:cxn ang="0">
                    <a:pos x="18" y="1186"/>
                  </a:cxn>
                  <a:cxn ang="0">
                    <a:pos x="28" y="1154"/>
                  </a:cxn>
                  <a:cxn ang="0">
                    <a:pos x="38" y="1120"/>
                  </a:cxn>
                  <a:cxn ang="0">
                    <a:pos x="52" y="1088"/>
                  </a:cxn>
                  <a:cxn ang="0">
                    <a:pos x="68" y="1056"/>
                  </a:cxn>
                  <a:cxn ang="0">
                    <a:pos x="86" y="1022"/>
                  </a:cxn>
                  <a:cxn ang="0">
                    <a:pos x="106" y="990"/>
                  </a:cxn>
                  <a:cxn ang="0">
                    <a:pos x="130" y="958"/>
                  </a:cxn>
                  <a:cxn ang="0">
                    <a:pos x="156" y="928"/>
                  </a:cxn>
                  <a:cxn ang="0">
                    <a:pos x="186" y="896"/>
                  </a:cxn>
                  <a:cxn ang="0">
                    <a:pos x="218" y="866"/>
                  </a:cxn>
                  <a:cxn ang="0">
                    <a:pos x="218" y="866"/>
                  </a:cxn>
                  <a:cxn ang="0">
                    <a:pos x="284" y="808"/>
                  </a:cxn>
                  <a:cxn ang="0">
                    <a:pos x="344" y="750"/>
                  </a:cxn>
                  <a:cxn ang="0">
                    <a:pos x="396" y="696"/>
                  </a:cxn>
                  <a:cxn ang="0">
                    <a:pos x="444" y="642"/>
                  </a:cxn>
                  <a:cxn ang="0">
                    <a:pos x="488" y="590"/>
                  </a:cxn>
                  <a:cxn ang="0">
                    <a:pos x="524" y="538"/>
                  </a:cxn>
                  <a:cxn ang="0">
                    <a:pos x="558" y="486"/>
                  </a:cxn>
                  <a:cxn ang="0">
                    <a:pos x="586" y="436"/>
                  </a:cxn>
                  <a:cxn ang="0">
                    <a:pos x="610" y="384"/>
                  </a:cxn>
                  <a:cxn ang="0">
                    <a:pos x="632" y="334"/>
                  </a:cxn>
                  <a:cxn ang="0">
                    <a:pos x="648" y="280"/>
                  </a:cxn>
                  <a:cxn ang="0">
                    <a:pos x="662" y="228"/>
                  </a:cxn>
                  <a:cxn ang="0">
                    <a:pos x="674" y="174"/>
                  </a:cxn>
                  <a:cxn ang="0">
                    <a:pos x="682" y="118"/>
                  </a:cxn>
                  <a:cxn ang="0">
                    <a:pos x="688" y="60"/>
                  </a:cxn>
                  <a:cxn ang="0">
                    <a:pos x="692" y="0"/>
                  </a:cxn>
                </a:cxnLst>
                <a:rect l="0" t="0" r="r" b="b"/>
                <a:pathLst>
                  <a:path w="692" h="1636">
                    <a:moveTo>
                      <a:pt x="56" y="1636"/>
                    </a:moveTo>
                    <a:lnTo>
                      <a:pt x="56" y="1636"/>
                    </a:lnTo>
                    <a:lnTo>
                      <a:pt x="48" y="1616"/>
                    </a:lnTo>
                    <a:lnTo>
                      <a:pt x="38" y="1592"/>
                    </a:lnTo>
                    <a:lnTo>
                      <a:pt x="30" y="1560"/>
                    </a:lnTo>
                    <a:lnTo>
                      <a:pt x="20" y="1522"/>
                    </a:lnTo>
                    <a:lnTo>
                      <a:pt x="10" y="1476"/>
                    </a:lnTo>
                    <a:lnTo>
                      <a:pt x="4" y="1426"/>
                    </a:lnTo>
                    <a:lnTo>
                      <a:pt x="0" y="1370"/>
                    </a:lnTo>
                    <a:lnTo>
                      <a:pt x="0" y="1342"/>
                    </a:lnTo>
                    <a:lnTo>
                      <a:pt x="0" y="1312"/>
                    </a:lnTo>
                    <a:lnTo>
                      <a:pt x="2" y="1280"/>
                    </a:lnTo>
                    <a:lnTo>
                      <a:pt x="6" y="1250"/>
                    </a:lnTo>
                    <a:lnTo>
                      <a:pt x="12" y="1218"/>
                    </a:lnTo>
                    <a:lnTo>
                      <a:pt x="18" y="1186"/>
                    </a:lnTo>
                    <a:lnTo>
                      <a:pt x="28" y="1154"/>
                    </a:lnTo>
                    <a:lnTo>
                      <a:pt x="38" y="1120"/>
                    </a:lnTo>
                    <a:lnTo>
                      <a:pt x="52" y="1088"/>
                    </a:lnTo>
                    <a:lnTo>
                      <a:pt x="68" y="1056"/>
                    </a:lnTo>
                    <a:lnTo>
                      <a:pt x="86" y="1022"/>
                    </a:lnTo>
                    <a:lnTo>
                      <a:pt x="106" y="990"/>
                    </a:lnTo>
                    <a:lnTo>
                      <a:pt x="130" y="958"/>
                    </a:lnTo>
                    <a:lnTo>
                      <a:pt x="156" y="928"/>
                    </a:lnTo>
                    <a:lnTo>
                      <a:pt x="186" y="896"/>
                    </a:lnTo>
                    <a:lnTo>
                      <a:pt x="218" y="866"/>
                    </a:lnTo>
                    <a:lnTo>
                      <a:pt x="218" y="866"/>
                    </a:lnTo>
                    <a:lnTo>
                      <a:pt x="284" y="808"/>
                    </a:lnTo>
                    <a:lnTo>
                      <a:pt x="344" y="750"/>
                    </a:lnTo>
                    <a:lnTo>
                      <a:pt x="396" y="696"/>
                    </a:lnTo>
                    <a:lnTo>
                      <a:pt x="444" y="642"/>
                    </a:lnTo>
                    <a:lnTo>
                      <a:pt x="488" y="590"/>
                    </a:lnTo>
                    <a:lnTo>
                      <a:pt x="524" y="538"/>
                    </a:lnTo>
                    <a:lnTo>
                      <a:pt x="558" y="486"/>
                    </a:lnTo>
                    <a:lnTo>
                      <a:pt x="586" y="436"/>
                    </a:lnTo>
                    <a:lnTo>
                      <a:pt x="610" y="384"/>
                    </a:lnTo>
                    <a:lnTo>
                      <a:pt x="632" y="334"/>
                    </a:lnTo>
                    <a:lnTo>
                      <a:pt x="648" y="280"/>
                    </a:lnTo>
                    <a:lnTo>
                      <a:pt x="662" y="228"/>
                    </a:lnTo>
                    <a:lnTo>
                      <a:pt x="674" y="174"/>
                    </a:lnTo>
                    <a:lnTo>
                      <a:pt x="682" y="118"/>
                    </a:lnTo>
                    <a:lnTo>
                      <a:pt x="688" y="60"/>
                    </a:lnTo>
                    <a:lnTo>
                      <a:pt x="6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1" name="Freeform 59"/>
              <p:cNvSpPr>
                <a:spLocks/>
              </p:cNvSpPr>
              <p:nvPr/>
            </p:nvSpPr>
            <p:spPr bwMode="auto">
              <a:xfrm>
                <a:off x="926" y="1727"/>
                <a:ext cx="655" cy="1673"/>
              </a:xfrm>
              <a:custGeom>
                <a:avLst/>
                <a:gdLst/>
                <a:ahLst/>
                <a:cxnLst>
                  <a:cxn ang="0">
                    <a:pos x="66" y="1672"/>
                  </a:cxn>
                  <a:cxn ang="0">
                    <a:pos x="66" y="1672"/>
                  </a:cxn>
                  <a:cxn ang="0">
                    <a:pos x="56" y="1652"/>
                  </a:cxn>
                  <a:cxn ang="0">
                    <a:pos x="48" y="1630"/>
                  </a:cxn>
                  <a:cxn ang="0">
                    <a:pos x="36" y="1598"/>
                  </a:cxn>
                  <a:cxn ang="0">
                    <a:pos x="26" y="1558"/>
                  </a:cxn>
                  <a:cxn ang="0">
                    <a:pos x="16" y="1514"/>
                  </a:cxn>
                  <a:cxn ang="0">
                    <a:pos x="6" y="1462"/>
                  </a:cxn>
                  <a:cxn ang="0">
                    <a:pos x="2" y="1408"/>
                  </a:cxn>
                  <a:cxn ang="0">
                    <a:pos x="0" y="1378"/>
                  </a:cxn>
                  <a:cxn ang="0">
                    <a:pos x="0" y="1348"/>
                  </a:cxn>
                  <a:cxn ang="0">
                    <a:pos x="2" y="1316"/>
                  </a:cxn>
                  <a:cxn ang="0">
                    <a:pos x="4" y="1286"/>
                  </a:cxn>
                  <a:cxn ang="0">
                    <a:pos x="8" y="1252"/>
                  </a:cxn>
                  <a:cxn ang="0">
                    <a:pos x="14" y="1220"/>
                  </a:cxn>
                  <a:cxn ang="0">
                    <a:pos x="22" y="1188"/>
                  </a:cxn>
                  <a:cxn ang="0">
                    <a:pos x="32" y="1154"/>
                  </a:cxn>
                  <a:cxn ang="0">
                    <a:pos x="46" y="1120"/>
                  </a:cxn>
                  <a:cxn ang="0">
                    <a:pos x="60" y="1088"/>
                  </a:cxn>
                  <a:cxn ang="0">
                    <a:pos x="78" y="1054"/>
                  </a:cxn>
                  <a:cxn ang="0">
                    <a:pos x="96" y="1020"/>
                  </a:cxn>
                  <a:cxn ang="0">
                    <a:pos x="120" y="988"/>
                  </a:cxn>
                  <a:cxn ang="0">
                    <a:pos x="146" y="954"/>
                  </a:cxn>
                  <a:cxn ang="0">
                    <a:pos x="174" y="922"/>
                  </a:cxn>
                  <a:cxn ang="0">
                    <a:pos x="206" y="890"/>
                  </a:cxn>
                  <a:cxn ang="0">
                    <a:pos x="206" y="890"/>
                  </a:cxn>
                  <a:cxn ang="0">
                    <a:pos x="270" y="830"/>
                  </a:cxn>
                  <a:cxn ang="0">
                    <a:pos x="326" y="770"/>
                  </a:cxn>
                  <a:cxn ang="0">
                    <a:pos x="378" y="712"/>
                  </a:cxn>
                  <a:cxn ang="0">
                    <a:pos x="426" y="656"/>
                  </a:cxn>
                  <a:cxn ang="0">
                    <a:pos x="466" y="602"/>
                  </a:cxn>
                  <a:cxn ang="0">
                    <a:pos x="502" y="548"/>
                  </a:cxn>
                  <a:cxn ang="0">
                    <a:pos x="534" y="496"/>
                  </a:cxn>
                  <a:cxn ang="0">
                    <a:pos x="560" y="442"/>
                  </a:cxn>
                  <a:cxn ang="0">
                    <a:pos x="584" y="390"/>
                  </a:cxn>
                  <a:cxn ang="0">
                    <a:pos x="602" y="338"/>
                  </a:cxn>
                  <a:cxn ang="0">
                    <a:pos x="618" y="284"/>
                  </a:cxn>
                  <a:cxn ang="0">
                    <a:pos x="630" y="230"/>
                  </a:cxn>
                  <a:cxn ang="0">
                    <a:pos x="640" y="176"/>
                  </a:cxn>
                  <a:cxn ang="0">
                    <a:pos x="646" y="120"/>
                  </a:cxn>
                  <a:cxn ang="0">
                    <a:pos x="652" y="62"/>
                  </a:cxn>
                  <a:cxn ang="0">
                    <a:pos x="654" y="0"/>
                  </a:cxn>
                </a:cxnLst>
                <a:rect l="0" t="0" r="r" b="b"/>
                <a:pathLst>
                  <a:path w="654" h="1672">
                    <a:moveTo>
                      <a:pt x="66" y="1672"/>
                    </a:moveTo>
                    <a:lnTo>
                      <a:pt x="66" y="1672"/>
                    </a:lnTo>
                    <a:lnTo>
                      <a:pt x="56" y="1652"/>
                    </a:lnTo>
                    <a:lnTo>
                      <a:pt x="48" y="1630"/>
                    </a:lnTo>
                    <a:lnTo>
                      <a:pt x="36" y="1598"/>
                    </a:lnTo>
                    <a:lnTo>
                      <a:pt x="26" y="1558"/>
                    </a:lnTo>
                    <a:lnTo>
                      <a:pt x="16" y="1514"/>
                    </a:lnTo>
                    <a:lnTo>
                      <a:pt x="6" y="1462"/>
                    </a:lnTo>
                    <a:lnTo>
                      <a:pt x="2" y="1408"/>
                    </a:lnTo>
                    <a:lnTo>
                      <a:pt x="0" y="1378"/>
                    </a:lnTo>
                    <a:lnTo>
                      <a:pt x="0" y="1348"/>
                    </a:lnTo>
                    <a:lnTo>
                      <a:pt x="2" y="1316"/>
                    </a:lnTo>
                    <a:lnTo>
                      <a:pt x="4" y="1286"/>
                    </a:lnTo>
                    <a:lnTo>
                      <a:pt x="8" y="1252"/>
                    </a:lnTo>
                    <a:lnTo>
                      <a:pt x="14" y="1220"/>
                    </a:lnTo>
                    <a:lnTo>
                      <a:pt x="22" y="1188"/>
                    </a:lnTo>
                    <a:lnTo>
                      <a:pt x="32" y="1154"/>
                    </a:lnTo>
                    <a:lnTo>
                      <a:pt x="46" y="1120"/>
                    </a:lnTo>
                    <a:lnTo>
                      <a:pt x="60" y="1088"/>
                    </a:lnTo>
                    <a:lnTo>
                      <a:pt x="78" y="1054"/>
                    </a:lnTo>
                    <a:lnTo>
                      <a:pt x="96" y="1020"/>
                    </a:lnTo>
                    <a:lnTo>
                      <a:pt x="120" y="988"/>
                    </a:lnTo>
                    <a:lnTo>
                      <a:pt x="146" y="954"/>
                    </a:lnTo>
                    <a:lnTo>
                      <a:pt x="174" y="922"/>
                    </a:lnTo>
                    <a:lnTo>
                      <a:pt x="206" y="890"/>
                    </a:lnTo>
                    <a:lnTo>
                      <a:pt x="206" y="890"/>
                    </a:lnTo>
                    <a:lnTo>
                      <a:pt x="270" y="830"/>
                    </a:lnTo>
                    <a:lnTo>
                      <a:pt x="326" y="770"/>
                    </a:lnTo>
                    <a:lnTo>
                      <a:pt x="378" y="712"/>
                    </a:lnTo>
                    <a:lnTo>
                      <a:pt x="426" y="656"/>
                    </a:lnTo>
                    <a:lnTo>
                      <a:pt x="466" y="602"/>
                    </a:lnTo>
                    <a:lnTo>
                      <a:pt x="502" y="548"/>
                    </a:lnTo>
                    <a:lnTo>
                      <a:pt x="534" y="496"/>
                    </a:lnTo>
                    <a:lnTo>
                      <a:pt x="560" y="442"/>
                    </a:lnTo>
                    <a:lnTo>
                      <a:pt x="584" y="390"/>
                    </a:lnTo>
                    <a:lnTo>
                      <a:pt x="602" y="338"/>
                    </a:lnTo>
                    <a:lnTo>
                      <a:pt x="618" y="284"/>
                    </a:lnTo>
                    <a:lnTo>
                      <a:pt x="630" y="230"/>
                    </a:lnTo>
                    <a:lnTo>
                      <a:pt x="640" y="176"/>
                    </a:lnTo>
                    <a:lnTo>
                      <a:pt x="646" y="120"/>
                    </a:lnTo>
                    <a:lnTo>
                      <a:pt x="652" y="62"/>
                    </a:lnTo>
                    <a:lnTo>
                      <a:pt x="65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2" name="Freeform 60"/>
              <p:cNvSpPr>
                <a:spLocks/>
              </p:cNvSpPr>
              <p:nvPr/>
            </p:nvSpPr>
            <p:spPr bwMode="auto">
              <a:xfrm>
                <a:off x="961" y="1706"/>
                <a:ext cx="614" cy="1707"/>
              </a:xfrm>
              <a:custGeom>
                <a:avLst/>
                <a:gdLst/>
                <a:ahLst/>
                <a:cxnLst>
                  <a:cxn ang="0">
                    <a:pos x="76" y="1706"/>
                  </a:cxn>
                  <a:cxn ang="0">
                    <a:pos x="76" y="1706"/>
                  </a:cxn>
                  <a:cxn ang="0">
                    <a:pos x="66" y="1686"/>
                  </a:cxn>
                  <a:cxn ang="0">
                    <a:pos x="56" y="1662"/>
                  </a:cxn>
                  <a:cxn ang="0">
                    <a:pos x="46" y="1632"/>
                  </a:cxn>
                  <a:cxn ang="0">
                    <a:pos x="32" y="1592"/>
                  </a:cxn>
                  <a:cxn ang="0">
                    <a:pos x="20" y="1548"/>
                  </a:cxn>
                  <a:cxn ang="0">
                    <a:pos x="10" y="1496"/>
                  </a:cxn>
                  <a:cxn ang="0">
                    <a:pos x="4" y="1442"/>
                  </a:cxn>
                  <a:cxn ang="0">
                    <a:pos x="2" y="1412"/>
                  </a:cxn>
                  <a:cxn ang="0">
                    <a:pos x="0" y="1382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6"/>
                  </a:cxn>
                  <a:cxn ang="0">
                    <a:pos x="12" y="1252"/>
                  </a:cxn>
                  <a:cxn ang="0">
                    <a:pos x="18" y="1218"/>
                  </a:cxn>
                  <a:cxn ang="0">
                    <a:pos x="28" y="1186"/>
                  </a:cxn>
                  <a:cxn ang="0">
                    <a:pos x="38" y="1150"/>
                  </a:cxn>
                  <a:cxn ang="0">
                    <a:pos x="52" y="1116"/>
                  </a:cxn>
                  <a:cxn ang="0">
                    <a:pos x="68" y="1082"/>
                  </a:cxn>
                  <a:cxn ang="0">
                    <a:pos x="88" y="1048"/>
                  </a:cxn>
                  <a:cxn ang="0">
                    <a:pos x="110" y="1014"/>
                  </a:cxn>
                  <a:cxn ang="0">
                    <a:pos x="134" y="980"/>
                  </a:cxn>
                  <a:cxn ang="0">
                    <a:pos x="162" y="946"/>
                  </a:cxn>
                  <a:cxn ang="0">
                    <a:pos x="192" y="914"/>
                  </a:cxn>
                  <a:cxn ang="0">
                    <a:pos x="192" y="914"/>
                  </a:cxn>
                  <a:cxn ang="0">
                    <a:pos x="254" y="848"/>
                  </a:cxn>
                  <a:cxn ang="0">
                    <a:pos x="310" y="786"/>
                  </a:cxn>
                  <a:cxn ang="0">
                    <a:pos x="360" y="726"/>
                  </a:cxn>
                  <a:cxn ang="0">
                    <a:pos x="406" y="668"/>
                  </a:cxn>
                  <a:cxn ang="0">
                    <a:pos x="444" y="612"/>
                  </a:cxn>
                  <a:cxn ang="0">
                    <a:pos x="480" y="556"/>
                  </a:cxn>
                  <a:cxn ang="0">
                    <a:pos x="510" y="502"/>
                  </a:cxn>
                  <a:cxn ang="0">
                    <a:pos x="534" y="448"/>
                  </a:cxn>
                  <a:cxn ang="0">
                    <a:pos x="556" y="394"/>
                  </a:cxn>
                  <a:cxn ang="0">
                    <a:pos x="574" y="342"/>
                  </a:cxn>
                  <a:cxn ang="0">
                    <a:pos x="588" y="286"/>
                  </a:cxn>
                  <a:cxn ang="0">
                    <a:pos x="598" y="232"/>
                  </a:cxn>
                  <a:cxn ang="0">
                    <a:pos x="606" y="176"/>
                  </a:cxn>
                  <a:cxn ang="0">
                    <a:pos x="612" y="120"/>
                  </a:cxn>
                  <a:cxn ang="0">
                    <a:pos x="614" y="60"/>
                  </a:cxn>
                  <a:cxn ang="0">
                    <a:pos x="614" y="0"/>
                  </a:cxn>
                </a:cxnLst>
                <a:rect l="0" t="0" r="r" b="b"/>
                <a:pathLst>
                  <a:path w="614" h="1706">
                    <a:moveTo>
                      <a:pt x="76" y="1706"/>
                    </a:moveTo>
                    <a:lnTo>
                      <a:pt x="76" y="1706"/>
                    </a:lnTo>
                    <a:lnTo>
                      <a:pt x="66" y="1686"/>
                    </a:lnTo>
                    <a:lnTo>
                      <a:pt x="56" y="1662"/>
                    </a:lnTo>
                    <a:lnTo>
                      <a:pt x="46" y="1632"/>
                    </a:lnTo>
                    <a:lnTo>
                      <a:pt x="32" y="1592"/>
                    </a:lnTo>
                    <a:lnTo>
                      <a:pt x="20" y="1548"/>
                    </a:lnTo>
                    <a:lnTo>
                      <a:pt x="10" y="1496"/>
                    </a:lnTo>
                    <a:lnTo>
                      <a:pt x="4" y="1442"/>
                    </a:lnTo>
                    <a:lnTo>
                      <a:pt x="2" y="1412"/>
                    </a:lnTo>
                    <a:lnTo>
                      <a:pt x="0" y="1382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6"/>
                    </a:lnTo>
                    <a:lnTo>
                      <a:pt x="12" y="1252"/>
                    </a:lnTo>
                    <a:lnTo>
                      <a:pt x="18" y="1218"/>
                    </a:lnTo>
                    <a:lnTo>
                      <a:pt x="28" y="1186"/>
                    </a:lnTo>
                    <a:lnTo>
                      <a:pt x="38" y="1150"/>
                    </a:lnTo>
                    <a:lnTo>
                      <a:pt x="52" y="1116"/>
                    </a:lnTo>
                    <a:lnTo>
                      <a:pt x="68" y="1082"/>
                    </a:lnTo>
                    <a:lnTo>
                      <a:pt x="88" y="1048"/>
                    </a:lnTo>
                    <a:lnTo>
                      <a:pt x="110" y="1014"/>
                    </a:lnTo>
                    <a:lnTo>
                      <a:pt x="134" y="980"/>
                    </a:lnTo>
                    <a:lnTo>
                      <a:pt x="162" y="946"/>
                    </a:lnTo>
                    <a:lnTo>
                      <a:pt x="192" y="914"/>
                    </a:lnTo>
                    <a:lnTo>
                      <a:pt x="192" y="914"/>
                    </a:lnTo>
                    <a:lnTo>
                      <a:pt x="254" y="848"/>
                    </a:lnTo>
                    <a:lnTo>
                      <a:pt x="310" y="786"/>
                    </a:lnTo>
                    <a:lnTo>
                      <a:pt x="360" y="726"/>
                    </a:lnTo>
                    <a:lnTo>
                      <a:pt x="406" y="668"/>
                    </a:lnTo>
                    <a:lnTo>
                      <a:pt x="444" y="612"/>
                    </a:lnTo>
                    <a:lnTo>
                      <a:pt x="480" y="556"/>
                    </a:lnTo>
                    <a:lnTo>
                      <a:pt x="510" y="502"/>
                    </a:lnTo>
                    <a:lnTo>
                      <a:pt x="534" y="448"/>
                    </a:lnTo>
                    <a:lnTo>
                      <a:pt x="556" y="394"/>
                    </a:lnTo>
                    <a:lnTo>
                      <a:pt x="574" y="342"/>
                    </a:lnTo>
                    <a:lnTo>
                      <a:pt x="588" y="286"/>
                    </a:lnTo>
                    <a:lnTo>
                      <a:pt x="598" y="232"/>
                    </a:lnTo>
                    <a:lnTo>
                      <a:pt x="606" y="176"/>
                    </a:lnTo>
                    <a:lnTo>
                      <a:pt x="612" y="120"/>
                    </a:lnTo>
                    <a:lnTo>
                      <a:pt x="614" y="60"/>
                    </a:lnTo>
                    <a:lnTo>
                      <a:pt x="6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3" name="Freeform 61"/>
              <p:cNvSpPr>
                <a:spLocks/>
              </p:cNvSpPr>
              <p:nvPr/>
            </p:nvSpPr>
            <p:spPr bwMode="auto">
              <a:xfrm>
                <a:off x="997" y="1686"/>
                <a:ext cx="574" cy="1739"/>
              </a:xfrm>
              <a:custGeom>
                <a:avLst/>
                <a:gdLst/>
                <a:ahLst/>
                <a:cxnLst>
                  <a:cxn ang="0">
                    <a:pos x="84" y="1738"/>
                  </a:cxn>
                  <a:cxn ang="0">
                    <a:pos x="84" y="1738"/>
                  </a:cxn>
                  <a:cxn ang="0">
                    <a:pos x="76" y="1718"/>
                  </a:cxn>
                  <a:cxn ang="0">
                    <a:pos x="64" y="1696"/>
                  </a:cxn>
                  <a:cxn ang="0">
                    <a:pos x="52" y="1664"/>
                  </a:cxn>
                  <a:cxn ang="0">
                    <a:pos x="38" y="1626"/>
                  </a:cxn>
                  <a:cxn ang="0">
                    <a:pos x="26" y="1580"/>
                  </a:cxn>
                  <a:cxn ang="0">
                    <a:pos x="14" y="1530"/>
                  </a:cxn>
                  <a:cxn ang="0">
                    <a:pos x="4" y="1474"/>
                  </a:cxn>
                  <a:cxn ang="0">
                    <a:pos x="2" y="1444"/>
                  </a:cxn>
                  <a:cxn ang="0">
                    <a:pos x="0" y="1414"/>
                  </a:cxn>
                  <a:cxn ang="0">
                    <a:pos x="0" y="1384"/>
                  </a:cxn>
                  <a:cxn ang="0">
                    <a:pos x="0" y="1350"/>
                  </a:cxn>
                  <a:cxn ang="0">
                    <a:pos x="2" y="1318"/>
                  </a:cxn>
                  <a:cxn ang="0">
                    <a:pos x="6" y="1284"/>
                  </a:cxn>
                  <a:cxn ang="0">
                    <a:pos x="12" y="1250"/>
                  </a:cxn>
                  <a:cxn ang="0">
                    <a:pos x="20" y="1216"/>
                  </a:cxn>
                  <a:cxn ang="0">
                    <a:pos x="32" y="1182"/>
                  </a:cxn>
                  <a:cxn ang="0">
                    <a:pos x="44" y="1146"/>
                  </a:cxn>
                  <a:cxn ang="0">
                    <a:pos x="58" y="1110"/>
                  </a:cxn>
                  <a:cxn ang="0">
                    <a:pos x="76" y="1076"/>
                  </a:cxn>
                  <a:cxn ang="0">
                    <a:pos x="98" y="1040"/>
                  </a:cxn>
                  <a:cxn ang="0">
                    <a:pos x="122" y="1006"/>
                  </a:cxn>
                  <a:cxn ang="0">
                    <a:pos x="148" y="970"/>
                  </a:cxn>
                  <a:cxn ang="0">
                    <a:pos x="178" y="936"/>
                  </a:cxn>
                  <a:cxn ang="0">
                    <a:pos x="178" y="936"/>
                  </a:cxn>
                  <a:cxn ang="0">
                    <a:pos x="238" y="868"/>
                  </a:cxn>
                  <a:cxn ang="0">
                    <a:pos x="292" y="804"/>
                  </a:cxn>
                  <a:cxn ang="0">
                    <a:pos x="340" y="742"/>
                  </a:cxn>
                  <a:cxn ang="0">
                    <a:pos x="384" y="682"/>
                  </a:cxn>
                  <a:cxn ang="0">
                    <a:pos x="422" y="622"/>
                  </a:cxn>
                  <a:cxn ang="0">
                    <a:pos x="454" y="566"/>
                  </a:cxn>
                  <a:cxn ang="0">
                    <a:pos x="482" y="510"/>
                  </a:cxn>
                  <a:cxn ang="0">
                    <a:pos x="506" y="454"/>
                  </a:cxn>
                  <a:cxn ang="0">
                    <a:pos x="526" y="400"/>
                  </a:cxn>
                  <a:cxn ang="0">
                    <a:pos x="542" y="344"/>
                  </a:cxn>
                  <a:cxn ang="0">
                    <a:pos x="554" y="290"/>
                  </a:cxn>
                  <a:cxn ang="0">
                    <a:pos x="564" y="234"/>
                  </a:cxn>
                  <a:cxn ang="0">
                    <a:pos x="570" y="178"/>
                  </a:cxn>
                  <a:cxn ang="0">
                    <a:pos x="574" y="120"/>
                  </a:cxn>
                  <a:cxn ang="0">
                    <a:pos x="574" y="60"/>
                  </a:cxn>
                  <a:cxn ang="0">
                    <a:pos x="574" y="0"/>
                  </a:cxn>
                </a:cxnLst>
                <a:rect l="0" t="0" r="r" b="b"/>
                <a:pathLst>
                  <a:path w="574" h="1738">
                    <a:moveTo>
                      <a:pt x="84" y="1738"/>
                    </a:moveTo>
                    <a:lnTo>
                      <a:pt x="84" y="1738"/>
                    </a:lnTo>
                    <a:lnTo>
                      <a:pt x="76" y="1718"/>
                    </a:lnTo>
                    <a:lnTo>
                      <a:pt x="64" y="1696"/>
                    </a:lnTo>
                    <a:lnTo>
                      <a:pt x="52" y="1664"/>
                    </a:lnTo>
                    <a:lnTo>
                      <a:pt x="38" y="1626"/>
                    </a:lnTo>
                    <a:lnTo>
                      <a:pt x="26" y="1580"/>
                    </a:lnTo>
                    <a:lnTo>
                      <a:pt x="14" y="1530"/>
                    </a:lnTo>
                    <a:lnTo>
                      <a:pt x="4" y="1474"/>
                    </a:lnTo>
                    <a:lnTo>
                      <a:pt x="2" y="1444"/>
                    </a:lnTo>
                    <a:lnTo>
                      <a:pt x="0" y="1414"/>
                    </a:lnTo>
                    <a:lnTo>
                      <a:pt x="0" y="1384"/>
                    </a:lnTo>
                    <a:lnTo>
                      <a:pt x="0" y="1350"/>
                    </a:lnTo>
                    <a:lnTo>
                      <a:pt x="2" y="1318"/>
                    </a:lnTo>
                    <a:lnTo>
                      <a:pt x="6" y="1284"/>
                    </a:lnTo>
                    <a:lnTo>
                      <a:pt x="12" y="1250"/>
                    </a:lnTo>
                    <a:lnTo>
                      <a:pt x="20" y="1216"/>
                    </a:lnTo>
                    <a:lnTo>
                      <a:pt x="32" y="1182"/>
                    </a:lnTo>
                    <a:lnTo>
                      <a:pt x="44" y="1146"/>
                    </a:lnTo>
                    <a:lnTo>
                      <a:pt x="58" y="1110"/>
                    </a:lnTo>
                    <a:lnTo>
                      <a:pt x="76" y="1076"/>
                    </a:lnTo>
                    <a:lnTo>
                      <a:pt x="98" y="1040"/>
                    </a:lnTo>
                    <a:lnTo>
                      <a:pt x="122" y="1006"/>
                    </a:lnTo>
                    <a:lnTo>
                      <a:pt x="148" y="970"/>
                    </a:lnTo>
                    <a:lnTo>
                      <a:pt x="178" y="936"/>
                    </a:lnTo>
                    <a:lnTo>
                      <a:pt x="178" y="936"/>
                    </a:lnTo>
                    <a:lnTo>
                      <a:pt x="238" y="868"/>
                    </a:lnTo>
                    <a:lnTo>
                      <a:pt x="292" y="804"/>
                    </a:lnTo>
                    <a:lnTo>
                      <a:pt x="340" y="742"/>
                    </a:lnTo>
                    <a:lnTo>
                      <a:pt x="384" y="682"/>
                    </a:lnTo>
                    <a:lnTo>
                      <a:pt x="422" y="622"/>
                    </a:lnTo>
                    <a:lnTo>
                      <a:pt x="454" y="566"/>
                    </a:lnTo>
                    <a:lnTo>
                      <a:pt x="482" y="510"/>
                    </a:lnTo>
                    <a:lnTo>
                      <a:pt x="506" y="454"/>
                    </a:lnTo>
                    <a:lnTo>
                      <a:pt x="526" y="400"/>
                    </a:lnTo>
                    <a:lnTo>
                      <a:pt x="542" y="344"/>
                    </a:lnTo>
                    <a:lnTo>
                      <a:pt x="554" y="290"/>
                    </a:lnTo>
                    <a:lnTo>
                      <a:pt x="564" y="234"/>
                    </a:lnTo>
                    <a:lnTo>
                      <a:pt x="570" y="178"/>
                    </a:lnTo>
                    <a:lnTo>
                      <a:pt x="574" y="120"/>
                    </a:lnTo>
                    <a:lnTo>
                      <a:pt x="574" y="60"/>
                    </a:lnTo>
                    <a:lnTo>
                      <a:pt x="57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4" name="Freeform 62"/>
              <p:cNvSpPr>
                <a:spLocks/>
              </p:cNvSpPr>
              <p:nvPr/>
            </p:nvSpPr>
            <p:spPr bwMode="auto">
              <a:xfrm>
                <a:off x="1030" y="1669"/>
                <a:ext cx="539" cy="1769"/>
              </a:xfrm>
              <a:custGeom>
                <a:avLst/>
                <a:gdLst/>
                <a:ahLst/>
                <a:cxnLst>
                  <a:cxn ang="0">
                    <a:pos x="96" y="1770"/>
                  </a:cxn>
                  <a:cxn ang="0">
                    <a:pos x="96" y="1770"/>
                  </a:cxn>
                  <a:cxn ang="0">
                    <a:pos x="86" y="1750"/>
                  </a:cxn>
                  <a:cxn ang="0">
                    <a:pos x="74" y="1728"/>
                  </a:cxn>
                  <a:cxn ang="0">
                    <a:pos x="62" y="1696"/>
                  </a:cxn>
                  <a:cxn ang="0">
                    <a:pos x="46" y="1658"/>
                  </a:cxn>
                  <a:cxn ang="0">
                    <a:pos x="32" y="1614"/>
                  </a:cxn>
                  <a:cxn ang="0">
                    <a:pos x="18" y="1564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2" y="1448"/>
                  </a:cxn>
                  <a:cxn ang="0">
                    <a:pos x="0" y="1416"/>
                  </a:cxn>
                  <a:cxn ang="0">
                    <a:pos x="0" y="1384"/>
                  </a:cxn>
                  <a:cxn ang="0">
                    <a:pos x="2" y="1350"/>
                  </a:cxn>
                  <a:cxn ang="0">
                    <a:pos x="4" y="1316"/>
                  </a:cxn>
                  <a:cxn ang="0">
                    <a:pos x="10" y="1282"/>
                  </a:cxn>
                  <a:cxn ang="0">
                    <a:pos x="16" y="1246"/>
                  </a:cxn>
                  <a:cxn ang="0">
                    <a:pos x="26" y="1210"/>
                  </a:cxn>
                  <a:cxn ang="0">
                    <a:pos x="38" y="1176"/>
                  </a:cxn>
                  <a:cxn ang="0">
                    <a:pos x="52" y="1140"/>
                  </a:cxn>
                  <a:cxn ang="0">
                    <a:pos x="68" y="1102"/>
                  </a:cxn>
                  <a:cxn ang="0">
                    <a:pos x="88" y="1066"/>
                  </a:cxn>
                  <a:cxn ang="0">
                    <a:pos x="110" y="1030"/>
                  </a:cxn>
                  <a:cxn ang="0">
                    <a:pos x="136" y="994"/>
                  </a:cxn>
                  <a:cxn ang="0">
                    <a:pos x="166" y="958"/>
                  </a:cxn>
                  <a:cxn ang="0">
                    <a:pos x="166" y="958"/>
                  </a:cxn>
                  <a:cxn ang="0">
                    <a:pos x="224" y="888"/>
                  </a:cxn>
                  <a:cxn ang="0">
                    <a:pos x="276" y="820"/>
                  </a:cxn>
                  <a:cxn ang="0">
                    <a:pos x="322" y="756"/>
                  </a:cxn>
                  <a:cxn ang="0">
                    <a:pos x="364" y="694"/>
                  </a:cxn>
                  <a:cxn ang="0">
                    <a:pos x="400" y="634"/>
                  </a:cxn>
                  <a:cxn ang="0">
                    <a:pos x="432" y="574"/>
                  </a:cxn>
                  <a:cxn ang="0">
                    <a:pos x="458" y="518"/>
                  </a:cxn>
                  <a:cxn ang="0">
                    <a:pos x="480" y="460"/>
                  </a:cxn>
                  <a:cxn ang="0">
                    <a:pos x="498" y="404"/>
                  </a:cxn>
                  <a:cxn ang="0">
                    <a:pos x="512" y="350"/>
                  </a:cxn>
                  <a:cxn ang="0">
                    <a:pos x="524" y="294"/>
                  </a:cxn>
                  <a:cxn ang="0">
                    <a:pos x="530" y="236"/>
                  </a:cxn>
                  <a:cxn ang="0">
                    <a:pos x="536" y="180"/>
                  </a:cxn>
                  <a:cxn ang="0">
                    <a:pos x="538" y="122"/>
                  </a:cxn>
                  <a:cxn ang="0">
                    <a:pos x="536" y="62"/>
                  </a:cxn>
                  <a:cxn ang="0">
                    <a:pos x="534" y="0"/>
                  </a:cxn>
                </a:cxnLst>
                <a:rect l="0" t="0" r="r" b="b"/>
                <a:pathLst>
                  <a:path w="538" h="1770">
                    <a:moveTo>
                      <a:pt x="96" y="1770"/>
                    </a:moveTo>
                    <a:lnTo>
                      <a:pt x="96" y="1770"/>
                    </a:lnTo>
                    <a:lnTo>
                      <a:pt x="86" y="1750"/>
                    </a:lnTo>
                    <a:lnTo>
                      <a:pt x="74" y="1728"/>
                    </a:lnTo>
                    <a:lnTo>
                      <a:pt x="62" y="1696"/>
                    </a:lnTo>
                    <a:lnTo>
                      <a:pt x="46" y="1658"/>
                    </a:lnTo>
                    <a:lnTo>
                      <a:pt x="32" y="1614"/>
                    </a:lnTo>
                    <a:lnTo>
                      <a:pt x="18" y="1564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2" y="1448"/>
                    </a:lnTo>
                    <a:lnTo>
                      <a:pt x="0" y="1416"/>
                    </a:lnTo>
                    <a:lnTo>
                      <a:pt x="0" y="1384"/>
                    </a:lnTo>
                    <a:lnTo>
                      <a:pt x="2" y="1350"/>
                    </a:lnTo>
                    <a:lnTo>
                      <a:pt x="4" y="1316"/>
                    </a:lnTo>
                    <a:lnTo>
                      <a:pt x="10" y="1282"/>
                    </a:lnTo>
                    <a:lnTo>
                      <a:pt x="16" y="1246"/>
                    </a:lnTo>
                    <a:lnTo>
                      <a:pt x="26" y="1210"/>
                    </a:lnTo>
                    <a:lnTo>
                      <a:pt x="38" y="1176"/>
                    </a:lnTo>
                    <a:lnTo>
                      <a:pt x="52" y="1140"/>
                    </a:lnTo>
                    <a:lnTo>
                      <a:pt x="68" y="1102"/>
                    </a:lnTo>
                    <a:lnTo>
                      <a:pt x="88" y="1066"/>
                    </a:lnTo>
                    <a:lnTo>
                      <a:pt x="110" y="1030"/>
                    </a:lnTo>
                    <a:lnTo>
                      <a:pt x="136" y="994"/>
                    </a:lnTo>
                    <a:lnTo>
                      <a:pt x="166" y="958"/>
                    </a:lnTo>
                    <a:lnTo>
                      <a:pt x="166" y="958"/>
                    </a:lnTo>
                    <a:lnTo>
                      <a:pt x="224" y="888"/>
                    </a:lnTo>
                    <a:lnTo>
                      <a:pt x="276" y="820"/>
                    </a:lnTo>
                    <a:lnTo>
                      <a:pt x="322" y="756"/>
                    </a:lnTo>
                    <a:lnTo>
                      <a:pt x="364" y="694"/>
                    </a:lnTo>
                    <a:lnTo>
                      <a:pt x="400" y="634"/>
                    </a:lnTo>
                    <a:lnTo>
                      <a:pt x="432" y="574"/>
                    </a:lnTo>
                    <a:lnTo>
                      <a:pt x="458" y="518"/>
                    </a:lnTo>
                    <a:lnTo>
                      <a:pt x="480" y="460"/>
                    </a:lnTo>
                    <a:lnTo>
                      <a:pt x="498" y="404"/>
                    </a:lnTo>
                    <a:lnTo>
                      <a:pt x="512" y="350"/>
                    </a:lnTo>
                    <a:lnTo>
                      <a:pt x="524" y="294"/>
                    </a:lnTo>
                    <a:lnTo>
                      <a:pt x="530" y="236"/>
                    </a:lnTo>
                    <a:lnTo>
                      <a:pt x="536" y="180"/>
                    </a:lnTo>
                    <a:lnTo>
                      <a:pt x="538" y="122"/>
                    </a:lnTo>
                    <a:lnTo>
                      <a:pt x="536" y="62"/>
                    </a:lnTo>
                    <a:lnTo>
                      <a:pt x="53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5" name="Freeform 63"/>
              <p:cNvSpPr>
                <a:spLocks/>
              </p:cNvSpPr>
              <p:nvPr/>
            </p:nvSpPr>
            <p:spPr bwMode="auto">
              <a:xfrm>
                <a:off x="1065" y="1650"/>
                <a:ext cx="499" cy="1797"/>
              </a:xfrm>
              <a:custGeom>
                <a:avLst/>
                <a:gdLst/>
                <a:ahLst/>
                <a:cxnLst>
                  <a:cxn ang="0">
                    <a:pos x="108" y="1798"/>
                  </a:cxn>
                  <a:cxn ang="0">
                    <a:pos x="108" y="1798"/>
                  </a:cxn>
                  <a:cxn ang="0">
                    <a:pos x="98" y="1778"/>
                  </a:cxn>
                  <a:cxn ang="0">
                    <a:pos x="86" y="1756"/>
                  </a:cxn>
                  <a:cxn ang="0">
                    <a:pos x="72" y="1726"/>
                  </a:cxn>
                  <a:cxn ang="0">
                    <a:pos x="56" y="1688"/>
                  </a:cxn>
                  <a:cxn ang="0">
                    <a:pos x="40" y="1644"/>
                  </a:cxn>
                  <a:cxn ang="0">
                    <a:pos x="24" y="1594"/>
                  </a:cxn>
                  <a:cxn ang="0">
                    <a:pos x="12" y="1538"/>
                  </a:cxn>
                  <a:cxn ang="0">
                    <a:pos x="8" y="1508"/>
                  </a:cxn>
                  <a:cxn ang="0">
                    <a:pos x="4" y="1478"/>
                  </a:cxn>
                  <a:cxn ang="0">
                    <a:pos x="0" y="1446"/>
                  </a:cxn>
                  <a:cxn ang="0">
                    <a:pos x="0" y="1412"/>
                  </a:cxn>
                  <a:cxn ang="0">
                    <a:pos x="0" y="1380"/>
                  </a:cxn>
                  <a:cxn ang="0">
                    <a:pos x="2" y="1346"/>
                  </a:cxn>
                  <a:cxn ang="0">
                    <a:pos x="6" y="1310"/>
                  </a:cxn>
                  <a:cxn ang="0">
                    <a:pos x="12" y="1274"/>
                  </a:cxn>
                  <a:cxn ang="0">
                    <a:pos x="20" y="1238"/>
                  </a:cxn>
                  <a:cxn ang="0">
                    <a:pos x="32" y="1202"/>
                  </a:cxn>
                  <a:cxn ang="0">
                    <a:pos x="44" y="1166"/>
                  </a:cxn>
                  <a:cxn ang="0">
                    <a:pos x="60" y="1128"/>
                  </a:cxn>
                  <a:cxn ang="0">
                    <a:pos x="78" y="1090"/>
                  </a:cxn>
                  <a:cxn ang="0">
                    <a:pos x="100" y="1054"/>
                  </a:cxn>
                  <a:cxn ang="0">
                    <a:pos x="124" y="1016"/>
                  </a:cxn>
                  <a:cxn ang="0">
                    <a:pos x="152" y="978"/>
                  </a:cxn>
                  <a:cxn ang="0">
                    <a:pos x="152" y="978"/>
                  </a:cxn>
                  <a:cxn ang="0">
                    <a:pos x="210" y="906"/>
                  </a:cxn>
                  <a:cxn ang="0">
                    <a:pos x="260" y="836"/>
                  </a:cxn>
                  <a:cxn ang="0">
                    <a:pos x="304" y="770"/>
                  </a:cxn>
                  <a:cxn ang="0">
                    <a:pos x="344" y="704"/>
                  </a:cxn>
                  <a:cxn ang="0">
                    <a:pos x="378" y="642"/>
                  </a:cxn>
                  <a:cxn ang="0">
                    <a:pos x="408" y="582"/>
                  </a:cxn>
                  <a:cxn ang="0">
                    <a:pos x="432" y="524"/>
                  </a:cxn>
                  <a:cxn ang="0">
                    <a:pos x="454" y="466"/>
                  </a:cxn>
                  <a:cxn ang="0">
                    <a:pos x="470" y="408"/>
                  </a:cxn>
                  <a:cxn ang="0">
                    <a:pos x="482" y="352"/>
                  </a:cxn>
                  <a:cxn ang="0">
                    <a:pos x="492" y="296"/>
                  </a:cxn>
                  <a:cxn ang="0">
                    <a:pos x="498" y="238"/>
                  </a:cxn>
                  <a:cxn ang="0">
                    <a:pos x="500" y="180"/>
                  </a:cxn>
                  <a:cxn ang="0">
                    <a:pos x="500" y="122"/>
                  </a:cxn>
                  <a:cxn ang="0">
                    <a:pos x="498" y="62"/>
                  </a:cxn>
                  <a:cxn ang="0">
                    <a:pos x="492" y="0"/>
                  </a:cxn>
                </a:cxnLst>
                <a:rect l="0" t="0" r="r" b="b"/>
                <a:pathLst>
                  <a:path w="500" h="1798">
                    <a:moveTo>
                      <a:pt x="108" y="1798"/>
                    </a:moveTo>
                    <a:lnTo>
                      <a:pt x="108" y="1798"/>
                    </a:lnTo>
                    <a:lnTo>
                      <a:pt x="98" y="1778"/>
                    </a:lnTo>
                    <a:lnTo>
                      <a:pt x="86" y="1756"/>
                    </a:lnTo>
                    <a:lnTo>
                      <a:pt x="72" y="1726"/>
                    </a:lnTo>
                    <a:lnTo>
                      <a:pt x="56" y="1688"/>
                    </a:lnTo>
                    <a:lnTo>
                      <a:pt x="40" y="1644"/>
                    </a:lnTo>
                    <a:lnTo>
                      <a:pt x="24" y="1594"/>
                    </a:lnTo>
                    <a:lnTo>
                      <a:pt x="12" y="1538"/>
                    </a:lnTo>
                    <a:lnTo>
                      <a:pt x="8" y="1508"/>
                    </a:lnTo>
                    <a:lnTo>
                      <a:pt x="4" y="1478"/>
                    </a:lnTo>
                    <a:lnTo>
                      <a:pt x="0" y="1446"/>
                    </a:lnTo>
                    <a:lnTo>
                      <a:pt x="0" y="1412"/>
                    </a:lnTo>
                    <a:lnTo>
                      <a:pt x="0" y="1380"/>
                    </a:lnTo>
                    <a:lnTo>
                      <a:pt x="2" y="1346"/>
                    </a:lnTo>
                    <a:lnTo>
                      <a:pt x="6" y="1310"/>
                    </a:lnTo>
                    <a:lnTo>
                      <a:pt x="12" y="1274"/>
                    </a:lnTo>
                    <a:lnTo>
                      <a:pt x="20" y="1238"/>
                    </a:lnTo>
                    <a:lnTo>
                      <a:pt x="32" y="1202"/>
                    </a:lnTo>
                    <a:lnTo>
                      <a:pt x="44" y="1166"/>
                    </a:lnTo>
                    <a:lnTo>
                      <a:pt x="60" y="1128"/>
                    </a:lnTo>
                    <a:lnTo>
                      <a:pt x="78" y="1090"/>
                    </a:lnTo>
                    <a:lnTo>
                      <a:pt x="100" y="1054"/>
                    </a:lnTo>
                    <a:lnTo>
                      <a:pt x="124" y="1016"/>
                    </a:lnTo>
                    <a:lnTo>
                      <a:pt x="152" y="978"/>
                    </a:lnTo>
                    <a:lnTo>
                      <a:pt x="152" y="978"/>
                    </a:lnTo>
                    <a:lnTo>
                      <a:pt x="210" y="906"/>
                    </a:lnTo>
                    <a:lnTo>
                      <a:pt x="260" y="836"/>
                    </a:lnTo>
                    <a:lnTo>
                      <a:pt x="304" y="770"/>
                    </a:lnTo>
                    <a:lnTo>
                      <a:pt x="344" y="704"/>
                    </a:lnTo>
                    <a:lnTo>
                      <a:pt x="378" y="642"/>
                    </a:lnTo>
                    <a:lnTo>
                      <a:pt x="408" y="582"/>
                    </a:lnTo>
                    <a:lnTo>
                      <a:pt x="432" y="524"/>
                    </a:lnTo>
                    <a:lnTo>
                      <a:pt x="454" y="466"/>
                    </a:lnTo>
                    <a:lnTo>
                      <a:pt x="470" y="408"/>
                    </a:lnTo>
                    <a:lnTo>
                      <a:pt x="482" y="352"/>
                    </a:lnTo>
                    <a:lnTo>
                      <a:pt x="492" y="296"/>
                    </a:lnTo>
                    <a:lnTo>
                      <a:pt x="498" y="238"/>
                    </a:lnTo>
                    <a:lnTo>
                      <a:pt x="500" y="180"/>
                    </a:lnTo>
                    <a:lnTo>
                      <a:pt x="500" y="122"/>
                    </a:lnTo>
                    <a:lnTo>
                      <a:pt x="498" y="62"/>
                    </a:lnTo>
                    <a:lnTo>
                      <a:pt x="49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6" name="Freeform 64"/>
              <p:cNvSpPr>
                <a:spLocks/>
              </p:cNvSpPr>
              <p:nvPr/>
            </p:nvSpPr>
            <p:spPr bwMode="auto">
              <a:xfrm>
                <a:off x="1099" y="1632"/>
                <a:ext cx="463" cy="1824"/>
              </a:xfrm>
              <a:custGeom>
                <a:avLst/>
                <a:gdLst/>
                <a:ahLst/>
                <a:cxnLst>
                  <a:cxn ang="0">
                    <a:pos x="122" y="1824"/>
                  </a:cxn>
                  <a:cxn ang="0">
                    <a:pos x="122" y="1824"/>
                  </a:cxn>
                  <a:cxn ang="0">
                    <a:pos x="110" y="1804"/>
                  </a:cxn>
                  <a:cxn ang="0">
                    <a:pos x="98" y="1782"/>
                  </a:cxn>
                  <a:cxn ang="0">
                    <a:pos x="82" y="1752"/>
                  </a:cxn>
                  <a:cxn ang="0">
                    <a:pos x="64" y="1714"/>
                  </a:cxn>
                  <a:cxn ang="0">
                    <a:pos x="48" y="1670"/>
                  </a:cxn>
                  <a:cxn ang="0">
                    <a:pos x="30" y="1620"/>
                  </a:cxn>
                  <a:cxn ang="0">
                    <a:pos x="16" y="1566"/>
                  </a:cxn>
                  <a:cxn ang="0">
                    <a:pos x="10" y="1536"/>
                  </a:cxn>
                  <a:cxn ang="0">
                    <a:pos x="6" y="1504"/>
                  </a:cxn>
                  <a:cxn ang="0">
                    <a:pos x="2" y="1472"/>
                  </a:cxn>
                  <a:cxn ang="0">
                    <a:pos x="0" y="1440"/>
                  </a:cxn>
                  <a:cxn ang="0">
                    <a:pos x="0" y="1406"/>
                  </a:cxn>
                  <a:cxn ang="0">
                    <a:pos x="2" y="1372"/>
                  </a:cxn>
                  <a:cxn ang="0">
                    <a:pos x="4" y="1336"/>
                  </a:cxn>
                  <a:cxn ang="0">
                    <a:pos x="10" y="1300"/>
                  </a:cxn>
                  <a:cxn ang="0">
                    <a:pos x="16" y="1264"/>
                  </a:cxn>
                  <a:cxn ang="0">
                    <a:pos x="26" y="1226"/>
                  </a:cxn>
                  <a:cxn ang="0">
                    <a:pos x="38" y="1190"/>
                  </a:cxn>
                  <a:cxn ang="0">
                    <a:pos x="52" y="1152"/>
                  </a:cxn>
                  <a:cxn ang="0">
                    <a:pos x="70" y="1114"/>
                  </a:cxn>
                  <a:cxn ang="0">
                    <a:pos x="90" y="1074"/>
                  </a:cxn>
                  <a:cxn ang="0">
                    <a:pos x="114" y="1036"/>
                  </a:cxn>
                  <a:cxn ang="0">
                    <a:pos x="140" y="998"/>
                  </a:cxn>
                  <a:cxn ang="0">
                    <a:pos x="140" y="998"/>
                  </a:cxn>
                  <a:cxn ang="0">
                    <a:pos x="194" y="922"/>
                  </a:cxn>
                  <a:cxn ang="0">
                    <a:pos x="244" y="850"/>
                  </a:cxn>
                  <a:cxn ang="0">
                    <a:pos x="286" y="780"/>
                  </a:cxn>
                  <a:cxn ang="0">
                    <a:pos x="324" y="714"/>
                  </a:cxn>
                  <a:cxn ang="0">
                    <a:pos x="356" y="650"/>
                  </a:cxn>
                  <a:cxn ang="0">
                    <a:pos x="384" y="588"/>
                  </a:cxn>
                  <a:cxn ang="0">
                    <a:pos x="408" y="528"/>
                  </a:cxn>
                  <a:cxn ang="0">
                    <a:pos x="426" y="468"/>
                  </a:cxn>
                  <a:cxn ang="0">
                    <a:pos x="442" y="410"/>
                  </a:cxn>
                  <a:cxn ang="0">
                    <a:pos x="452" y="354"/>
                  </a:cxn>
                  <a:cxn ang="0">
                    <a:pos x="460" y="296"/>
                  </a:cxn>
                  <a:cxn ang="0">
                    <a:pos x="464" y="238"/>
                  </a:cxn>
                  <a:cxn ang="0">
                    <a:pos x="464" y="180"/>
                  </a:cxn>
                  <a:cxn ang="0">
                    <a:pos x="462" y="122"/>
                  </a:cxn>
                  <a:cxn ang="0">
                    <a:pos x="458" y="62"/>
                  </a:cxn>
                  <a:cxn ang="0">
                    <a:pos x="452" y="0"/>
                  </a:cxn>
                </a:cxnLst>
                <a:rect l="0" t="0" r="r" b="b"/>
                <a:pathLst>
                  <a:path w="464" h="1824">
                    <a:moveTo>
                      <a:pt x="122" y="1824"/>
                    </a:moveTo>
                    <a:lnTo>
                      <a:pt x="122" y="1824"/>
                    </a:lnTo>
                    <a:lnTo>
                      <a:pt x="110" y="1804"/>
                    </a:lnTo>
                    <a:lnTo>
                      <a:pt x="98" y="1782"/>
                    </a:lnTo>
                    <a:lnTo>
                      <a:pt x="82" y="1752"/>
                    </a:lnTo>
                    <a:lnTo>
                      <a:pt x="64" y="1714"/>
                    </a:lnTo>
                    <a:lnTo>
                      <a:pt x="48" y="1670"/>
                    </a:lnTo>
                    <a:lnTo>
                      <a:pt x="30" y="1620"/>
                    </a:lnTo>
                    <a:lnTo>
                      <a:pt x="16" y="1566"/>
                    </a:lnTo>
                    <a:lnTo>
                      <a:pt x="10" y="1536"/>
                    </a:lnTo>
                    <a:lnTo>
                      <a:pt x="6" y="1504"/>
                    </a:lnTo>
                    <a:lnTo>
                      <a:pt x="2" y="1472"/>
                    </a:lnTo>
                    <a:lnTo>
                      <a:pt x="0" y="1440"/>
                    </a:lnTo>
                    <a:lnTo>
                      <a:pt x="0" y="1406"/>
                    </a:lnTo>
                    <a:lnTo>
                      <a:pt x="2" y="1372"/>
                    </a:lnTo>
                    <a:lnTo>
                      <a:pt x="4" y="1336"/>
                    </a:lnTo>
                    <a:lnTo>
                      <a:pt x="10" y="1300"/>
                    </a:lnTo>
                    <a:lnTo>
                      <a:pt x="16" y="1264"/>
                    </a:lnTo>
                    <a:lnTo>
                      <a:pt x="26" y="1226"/>
                    </a:lnTo>
                    <a:lnTo>
                      <a:pt x="38" y="1190"/>
                    </a:lnTo>
                    <a:lnTo>
                      <a:pt x="52" y="1152"/>
                    </a:lnTo>
                    <a:lnTo>
                      <a:pt x="70" y="1114"/>
                    </a:lnTo>
                    <a:lnTo>
                      <a:pt x="90" y="1074"/>
                    </a:lnTo>
                    <a:lnTo>
                      <a:pt x="114" y="1036"/>
                    </a:lnTo>
                    <a:lnTo>
                      <a:pt x="140" y="998"/>
                    </a:lnTo>
                    <a:lnTo>
                      <a:pt x="140" y="998"/>
                    </a:lnTo>
                    <a:lnTo>
                      <a:pt x="194" y="922"/>
                    </a:lnTo>
                    <a:lnTo>
                      <a:pt x="244" y="850"/>
                    </a:lnTo>
                    <a:lnTo>
                      <a:pt x="286" y="780"/>
                    </a:lnTo>
                    <a:lnTo>
                      <a:pt x="324" y="714"/>
                    </a:lnTo>
                    <a:lnTo>
                      <a:pt x="356" y="650"/>
                    </a:lnTo>
                    <a:lnTo>
                      <a:pt x="384" y="588"/>
                    </a:lnTo>
                    <a:lnTo>
                      <a:pt x="408" y="528"/>
                    </a:lnTo>
                    <a:lnTo>
                      <a:pt x="426" y="468"/>
                    </a:lnTo>
                    <a:lnTo>
                      <a:pt x="442" y="410"/>
                    </a:lnTo>
                    <a:lnTo>
                      <a:pt x="452" y="354"/>
                    </a:lnTo>
                    <a:lnTo>
                      <a:pt x="460" y="296"/>
                    </a:lnTo>
                    <a:lnTo>
                      <a:pt x="464" y="238"/>
                    </a:lnTo>
                    <a:lnTo>
                      <a:pt x="464" y="180"/>
                    </a:lnTo>
                    <a:lnTo>
                      <a:pt x="462" y="122"/>
                    </a:lnTo>
                    <a:lnTo>
                      <a:pt x="458" y="62"/>
                    </a:lnTo>
                    <a:lnTo>
                      <a:pt x="45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7" name="Freeform 65"/>
              <p:cNvSpPr>
                <a:spLocks/>
              </p:cNvSpPr>
              <p:nvPr/>
            </p:nvSpPr>
            <p:spPr bwMode="auto">
              <a:xfrm>
                <a:off x="1134" y="1615"/>
                <a:ext cx="429" cy="1850"/>
              </a:xfrm>
              <a:custGeom>
                <a:avLst/>
                <a:gdLst/>
                <a:ahLst/>
                <a:cxnLst>
                  <a:cxn ang="0">
                    <a:pos x="134" y="1850"/>
                  </a:cxn>
                  <a:cxn ang="0">
                    <a:pos x="134" y="1850"/>
                  </a:cxn>
                  <a:cxn ang="0">
                    <a:pos x="122" y="1832"/>
                  </a:cxn>
                  <a:cxn ang="0">
                    <a:pos x="110" y="1810"/>
                  </a:cxn>
                  <a:cxn ang="0">
                    <a:pos x="92" y="1780"/>
                  </a:cxn>
                  <a:cxn ang="0">
                    <a:pos x="74" y="1742"/>
                  </a:cxn>
                  <a:cxn ang="0">
                    <a:pos x="56" y="1700"/>
                  </a:cxn>
                  <a:cxn ang="0">
                    <a:pos x="38" y="1650"/>
                  </a:cxn>
                  <a:cxn ang="0">
                    <a:pos x="22" y="1594"/>
                  </a:cxn>
                  <a:cxn ang="0">
                    <a:pos x="16" y="1564"/>
                  </a:cxn>
                  <a:cxn ang="0">
                    <a:pos x="10" y="1534"/>
                  </a:cxn>
                  <a:cxn ang="0">
                    <a:pos x="4" y="1502"/>
                  </a:cxn>
                  <a:cxn ang="0">
                    <a:pos x="2" y="1468"/>
                  </a:cxn>
                  <a:cxn ang="0">
                    <a:pos x="0" y="1436"/>
                  </a:cxn>
                  <a:cxn ang="0">
                    <a:pos x="0" y="1400"/>
                  </a:cxn>
                  <a:cxn ang="0">
                    <a:pos x="2" y="1364"/>
                  </a:cxn>
                  <a:cxn ang="0">
                    <a:pos x="6" y="1328"/>
                  </a:cxn>
                  <a:cxn ang="0">
                    <a:pos x="12" y="1292"/>
                  </a:cxn>
                  <a:cxn ang="0">
                    <a:pos x="20" y="1254"/>
                  </a:cxn>
                  <a:cxn ang="0">
                    <a:pos x="32" y="1216"/>
                  </a:cxn>
                  <a:cxn ang="0">
                    <a:pos x="44" y="1176"/>
                  </a:cxn>
                  <a:cxn ang="0">
                    <a:pos x="62" y="1138"/>
                  </a:cxn>
                  <a:cxn ang="0">
                    <a:pos x="80" y="1098"/>
                  </a:cxn>
                  <a:cxn ang="0">
                    <a:pos x="104" y="1058"/>
                  </a:cxn>
                  <a:cxn ang="0">
                    <a:pos x="128" y="1018"/>
                  </a:cxn>
                  <a:cxn ang="0">
                    <a:pos x="128" y="1018"/>
                  </a:cxn>
                  <a:cxn ang="0">
                    <a:pos x="180" y="940"/>
                  </a:cxn>
                  <a:cxn ang="0">
                    <a:pos x="228" y="864"/>
                  </a:cxn>
                  <a:cxn ang="0">
                    <a:pos x="268" y="794"/>
                  </a:cxn>
                  <a:cxn ang="0">
                    <a:pos x="304" y="726"/>
                  </a:cxn>
                  <a:cxn ang="0">
                    <a:pos x="334" y="660"/>
                  </a:cxn>
                  <a:cxn ang="0">
                    <a:pos x="360" y="596"/>
                  </a:cxn>
                  <a:cxn ang="0">
                    <a:pos x="382" y="534"/>
                  </a:cxn>
                  <a:cxn ang="0">
                    <a:pos x="398" y="474"/>
                  </a:cxn>
                  <a:cxn ang="0">
                    <a:pos x="412" y="416"/>
                  </a:cxn>
                  <a:cxn ang="0">
                    <a:pos x="422" y="358"/>
                  </a:cxn>
                  <a:cxn ang="0">
                    <a:pos x="426" y="300"/>
                  </a:cxn>
                  <a:cxn ang="0">
                    <a:pos x="430" y="242"/>
                  </a:cxn>
                  <a:cxn ang="0">
                    <a:pos x="428" y="182"/>
                  </a:cxn>
                  <a:cxn ang="0">
                    <a:pos x="424" y="124"/>
                  </a:cxn>
                  <a:cxn ang="0">
                    <a:pos x="418" y="62"/>
                  </a:cxn>
                  <a:cxn ang="0">
                    <a:pos x="410" y="0"/>
                  </a:cxn>
                </a:cxnLst>
                <a:rect l="0" t="0" r="r" b="b"/>
                <a:pathLst>
                  <a:path w="430" h="1850">
                    <a:moveTo>
                      <a:pt x="134" y="1850"/>
                    </a:moveTo>
                    <a:lnTo>
                      <a:pt x="134" y="1850"/>
                    </a:lnTo>
                    <a:lnTo>
                      <a:pt x="122" y="1832"/>
                    </a:lnTo>
                    <a:lnTo>
                      <a:pt x="110" y="1810"/>
                    </a:lnTo>
                    <a:lnTo>
                      <a:pt x="92" y="1780"/>
                    </a:lnTo>
                    <a:lnTo>
                      <a:pt x="74" y="1742"/>
                    </a:lnTo>
                    <a:lnTo>
                      <a:pt x="56" y="1700"/>
                    </a:lnTo>
                    <a:lnTo>
                      <a:pt x="38" y="1650"/>
                    </a:lnTo>
                    <a:lnTo>
                      <a:pt x="22" y="1594"/>
                    </a:lnTo>
                    <a:lnTo>
                      <a:pt x="16" y="1564"/>
                    </a:lnTo>
                    <a:lnTo>
                      <a:pt x="10" y="1534"/>
                    </a:lnTo>
                    <a:lnTo>
                      <a:pt x="4" y="1502"/>
                    </a:lnTo>
                    <a:lnTo>
                      <a:pt x="2" y="1468"/>
                    </a:lnTo>
                    <a:lnTo>
                      <a:pt x="0" y="1436"/>
                    </a:lnTo>
                    <a:lnTo>
                      <a:pt x="0" y="1400"/>
                    </a:lnTo>
                    <a:lnTo>
                      <a:pt x="2" y="1364"/>
                    </a:lnTo>
                    <a:lnTo>
                      <a:pt x="6" y="1328"/>
                    </a:lnTo>
                    <a:lnTo>
                      <a:pt x="12" y="1292"/>
                    </a:lnTo>
                    <a:lnTo>
                      <a:pt x="20" y="1254"/>
                    </a:lnTo>
                    <a:lnTo>
                      <a:pt x="32" y="1216"/>
                    </a:lnTo>
                    <a:lnTo>
                      <a:pt x="44" y="1176"/>
                    </a:lnTo>
                    <a:lnTo>
                      <a:pt x="62" y="1138"/>
                    </a:lnTo>
                    <a:lnTo>
                      <a:pt x="80" y="1098"/>
                    </a:lnTo>
                    <a:lnTo>
                      <a:pt x="104" y="1058"/>
                    </a:lnTo>
                    <a:lnTo>
                      <a:pt x="128" y="1018"/>
                    </a:lnTo>
                    <a:lnTo>
                      <a:pt x="128" y="1018"/>
                    </a:lnTo>
                    <a:lnTo>
                      <a:pt x="180" y="940"/>
                    </a:lnTo>
                    <a:lnTo>
                      <a:pt x="228" y="864"/>
                    </a:lnTo>
                    <a:lnTo>
                      <a:pt x="268" y="794"/>
                    </a:lnTo>
                    <a:lnTo>
                      <a:pt x="304" y="726"/>
                    </a:lnTo>
                    <a:lnTo>
                      <a:pt x="334" y="660"/>
                    </a:lnTo>
                    <a:lnTo>
                      <a:pt x="360" y="596"/>
                    </a:lnTo>
                    <a:lnTo>
                      <a:pt x="382" y="534"/>
                    </a:lnTo>
                    <a:lnTo>
                      <a:pt x="398" y="474"/>
                    </a:lnTo>
                    <a:lnTo>
                      <a:pt x="412" y="416"/>
                    </a:lnTo>
                    <a:lnTo>
                      <a:pt x="422" y="358"/>
                    </a:lnTo>
                    <a:lnTo>
                      <a:pt x="426" y="300"/>
                    </a:lnTo>
                    <a:lnTo>
                      <a:pt x="430" y="242"/>
                    </a:lnTo>
                    <a:lnTo>
                      <a:pt x="428" y="182"/>
                    </a:lnTo>
                    <a:lnTo>
                      <a:pt x="424" y="124"/>
                    </a:lnTo>
                    <a:lnTo>
                      <a:pt x="418" y="62"/>
                    </a:lnTo>
                    <a:lnTo>
                      <a:pt x="41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8" name="Freeform 66"/>
              <p:cNvSpPr>
                <a:spLocks/>
              </p:cNvSpPr>
              <p:nvPr/>
            </p:nvSpPr>
            <p:spPr bwMode="auto">
              <a:xfrm>
                <a:off x="1166" y="1601"/>
                <a:ext cx="393" cy="1873"/>
              </a:xfrm>
              <a:custGeom>
                <a:avLst/>
                <a:gdLst/>
                <a:ahLst/>
                <a:cxnLst>
                  <a:cxn ang="0">
                    <a:pos x="148" y="1872"/>
                  </a:cxn>
                  <a:cxn ang="0">
                    <a:pos x="148" y="1872"/>
                  </a:cxn>
                  <a:cxn ang="0">
                    <a:pos x="136" y="1854"/>
                  </a:cxn>
                  <a:cxn ang="0">
                    <a:pos x="122" y="1832"/>
                  </a:cxn>
                  <a:cxn ang="0">
                    <a:pos x="104" y="1802"/>
                  </a:cxn>
                  <a:cxn ang="0">
                    <a:pos x="84" y="1766"/>
                  </a:cxn>
                  <a:cxn ang="0">
                    <a:pos x="64" y="1722"/>
                  </a:cxn>
                  <a:cxn ang="0">
                    <a:pos x="44" y="1674"/>
                  </a:cxn>
                  <a:cxn ang="0">
                    <a:pos x="28" y="1618"/>
                  </a:cxn>
                  <a:cxn ang="0">
                    <a:pos x="20" y="1588"/>
                  </a:cxn>
                  <a:cxn ang="0">
                    <a:pos x="14" y="1558"/>
                  </a:cxn>
                  <a:cxn ang="0">
                    <a:pos x="8" y="1526"/>
                  </a:cxn>
                  <a:cxn ang="0">
                    <a:pos x="4" y="1494"/>
                  </a:cxn>
                  <a:cxn ang="0">
                    <a:pos x="0" y="1460"/>
                  </a:cxn>
                  <a:cxn ang="0">
                    <a:pos x="0" y="1424"/>
                  </a:cxn>
                  <a:cxn ang="0">
                    <a:pos x="0" y="1388"/>
                  </a:cxn>
                  <a:cxn ang="0">
                    <a:pos x="4" y="1352"/>
                  </a:cxn>
                  <a:cxn ang="0">
                    <a:pos x="8" y="1314"/>
                  </a:cxn>
                  <a:cxn ang="0">
                    <a:pos x="16" y="1276"/>
                  </a:cxn>
                  <a:cxn ang="0">
                    <a:pos x="26" y="1236"/>
                  </a:cxn>
                  <a:cxn ang="0">
                    <a:pos x="38" y="1196"/>
                  </a:cxn>
                  <a:cxn ang="0">
                    <a:pos x="52" y="1156"/>
                  </a:cxn>
                  <a:cxn ang="0">
                    <a:pos x="72" y="1116"/>
                  </a:cxn>
                  <a:cxn ang="0">
                    <a:pos x="92" y="1076"/>
                  </a:cxn>
                  <a:cxn ang="0">
                    <a:pos x="118" y="1034"/>
                  </a:cxn>
                  <a:cxn ang="0">
                    <a:pos x="118" y="1034"/>
                  </a:cxn>
                  <a:cxn ang="0">
                    <a:pos x="166" y="954"/>
                  </a:cxn>
                  <a:cxn ang="0">
                    <a:pos x="212" y="876"/>
                  </a:cxn>
                  <a:cxn ang="0">
                    <a:pos x="250" y="802"/>
                  </a:cxn>
                  <a:cxn ang="0">
                    <a:pos x="284" y="732"/>
                  </a:cxn>
                  <a:cxn ang="0">
                    <a:pos x="312" y="666"/>
                  </a:cxn>
                  <a:cxn ang="0">
                    <a:pos x="336" y="600"/>
                  </a:cxn>
                  <a:cxn ang="0">
                    <a:pos x="356" y="538"/>
                  </a:cxn>
                  <a:cxn ang="0">
                    <a:pos x="372" y="476"/>
                  </a:cxn>
                  <a:cxn ang="0">
                    <a:pos x="382" y="416"/>
                  </a:cxn>
                  <a:cxn ang="0">
                    <a:pos x="390" y="358"/>
                  </a:cxn>
                  <a:cxn ang="0">
                    <a:pos x="394" y="300"/>
                  </a:cxn>
                  <a:cxn ang="0">
                    <a:pos x="394" y="240"/>
                  </a:cxn>
                  <a:cxn ang="0">
                    <a:pos x="392" y="182"/>
                  </a:cxn>
                  <a:cxn ang="0">
                    <a:pos x="386" y="122"/>
                  </a:cxn>
                  <a:cxn ang="0">
                    <a:pos x="378" y="62"/>
                  </a:cxn>
                  <a:cxn ang="0">
                    <a:pos x="368" y="0"/>
                  </a:cxn>
                </a:cxnLst>
                <a:rect l="0" t="0" r="r" b="b"/>
                <a:pathLst>
                  <a:path w="394" h="1872">
                    <a:moveTo>
                      <a:pt x="148" y="1872"/>
                    </a:moveTo>
                    <a:lnTo>
                      <a:pt x="148" y="1872"/>
                    </a:lnTo>
                    <a:lnTo>
                      <a:pt x="136" y="1854"/>
                    </a:lnTo>
                    <a:lnTo>
                      <a:pt x="122" y="1832"/>
                    </a:lnTo>
                    <a:lnTo>
                      <a:pt x="104" y="1802"/>
                    </a:lnTo>
                    <a:lnTo>
                      <a:pt x="84" y="1766"/>
                    </a:lnTo>
                    <a:lnTo>
                      <a:pt x="64" y="1722"/>
                    </a:lnTo>
                    <a:lnTo>
                      <a:pt x="44" y="1674"/>
                    </a:lnTo>
                    <a:lnTo>
                      <a:pt x="28" y="1618"/>
                    </a:lnTo>
                    <a:lnTo>
                      <a:pt x="20" y="1588"/>
                    </a:lnTo>
                    <a:lnTo>
                      <a:pt x="14" y="1558"/>
                    </a:lnTo>
                    <a:lnTo>
                      <a:pt x="8" y="1526"/>
                    </a:lnTo>
                    <a:lnTo>
                      <a:pt x="4" y="1494"/>
                    </a:lnTo>
                    <a:lnTo>
                      <a:pt x="0" y="1460"/>
                    </a:lnTo>
                    <a:lnTo>
                      <a:pt x="0" y="1424"/>
                    </a:lnTo>
                    <a:lnTo>
                      <a:pt x="0" y="1388"/>
                    </a:lnTo>
                    <a:lnTo>
                      <a:pt x="4" y="1352"/>
                    </a:lnTo>
                    <a:lnTo>
                      <a:pt x="8" y="1314"/>
                    </a:lnTo>
                    <a:lnTo>
                      <a:pt x="16" y="1276"/>
                    </a:lnTo>
                    <a:lnTo>
                      <a:pt x="26" y="1236"/>
                    </a:lnTo>
                    <a:lnTo>
                      <a:pt x="38" y="1196"/>
                    </a:lnTo>
                    <a:lnTo>
                      <a:pt x="52" y="1156"/>
                    </a:lnTo>
                    <a:lnTo>
                      <a:pt x="72" y="1116"/>
                    </a:lnTo>
                    <a:lnTo>
                      <a:pt x="92" y="1076"/>
                    </a:lnTo>
                    <a:lnTo>
                      <a:pt x="118" y="1034"/>
                    </a:lnTo>
                    <a:lnTo>
                      <a:pt x="118" y="1034"/>
                    </a:lnTo>
                    <a:lnTo>
                      <a:pt x="166" y="954"/>
                    </a:lnTo>
                    <a:lnTo>
                      <a:pt x="212" y="876"/>
                    </a:lnTo>
                    <a:lnTo>
                      <a:pt x="250" y="802"/>
                    </a:lnTo>
                    <a:lnTo>
                      <a:pt x="284" y="732"/>
                    </a:lnTo>
                    <a:lnTo>
                      <a:pt x="312" y="666"/>
                    </a:lnTo>
                    <a:lnTo>
                      <a:pt x="336" y="600"/>
                    </a:lnTo>
                    <a:lnTo>
                      <a:pt x="356" y="538"/>
                    </a:lnTo>
                    <a:lnTo>
                      <a:pt x="372" y="476"/>
                    </a:lnTo>
                    <a:lnTo>
                      <a:pt x="382" y="416"/>
                    </a:lnTo>
                    <a:lnTo>
                      <a:pt x="390" y="358"/>
                    </a:lnTo>
                    <a:lnTo>
                      <a:pt x="394" y="300"/>
                    </a:lnTo>
                    <a:lnTo>
                      <a:pt x="394" y="240"/>
                    </a:lnTo>
                    <a:lnTo>
                      <a:pt x="392" y="182"/>
                    </a:lnTo>
                    <a:lnTo>
                      <a:pt x="386" y="122"/>
                    </a:lnTo>
                    <a:lnTo>
                      <a:pt x="378" y="62"/>
                    </a:lnTo>
                    <a:lnTo>
                      <a:pt x="36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99" name="Freeform 67"/>
              <p:cNvSpPr>
                <a:spLocks/>
              </p:cNvSpPr>
              <p:nvPr/>
            </p:nvSpPr>
            <p:spPr bwMode="auto">
              <a:xfrm>
                <a:off x="1201" y="1588"/>
                <a:ext cx="359" cy="1891"/>
              </a:xfrm>
              <a:custGeom>
                <a:avLst/>
                <a:gdLst/>
                <a:ahLst/>
                <a:cxnLst>
                  <a:cxn ang="0">
                    <a:pos x="162" y="1892"/>
                  </a:cxn>
                  <a:cxn ang="0">
                    <a:pos x="162" y="1892"/>
                  </a:cxn>
                  <a:cxn ang="0">
                    <a:pos x="150" y="1874"/>
                  </a:cxn>
                  <a:cxn ang="0">
                    <a:pos x="134" y="1854"/>
                  </a:cxn>
                  <a:cxn ang="0">
                    <a:pos x="116" y="1824"/>
                  </a:cxn>
                  <a:cxn ang="0">
                    <a:pos x="96" y="1788"/>
                  </a:cxn>
                  <a:cxn ang="0">
                    <a:pos x="74" y="1746"/>
                  </a:cxn>
                  <a:cxn ang="0">
                    <a:pos x="52" y="1696"/>
                  </a:cxn>
                  <a:cxn ang="0">
                    <a:pos x="34" y="1642"/>
                  </a:cxn>
                  <a:cxn ang="0">
                    <a:pos x="24" y="1612"/>
                  </a:cxn>
                  <a:cxn ang="0">
                    <a:pos x="18" y="1582"/>
                  </a:cxn>
                  <a:cxn ang="0">
                    <a:pos x="10" y="1550"/>
                  </a:cxn>
                  <a:cxn ang="0">
                    <a:pos x="6" y="1518"/>
                  </a:cxn>
                  <a:cxn ang="0">
                    <a:pos x="2" y="1482"/>
                  </a:cxn>
                  <a:cxn ang="0">
                    <a:pos x="0" y="1448"/>
                  </a:cxn>
                  <a:cxn ang="0">
                    <a:pos x="0" y="1412"/>
                  </a:cxn>
                  <a:cxn ang="0">
                    <a:pos x="2" y="1374"/>
                  </a:cxn>
                  <a:cxn ang="0">
                    <a:pos x="6" y="1336"/>
                  </a:cxn>
                  <a:cxn ang="0">
                    <a:pos x="12" y="1298"/>
                  </a:cxn>
                  <a:cxn ang="0">
                    <a:pos x="20" y="1258"/>
                  </a:cxn>
                  <a:cxn ang="0">
                    <a:pos x="30" y="1218"/>
                  </a:cxn>
                  <a:cxn ang="0">
                    <a:pos x="46" y="1176"/>
                  </a:cxn>
                  <a:cxn ang="0">
                    <a:pos x="62" y="1134"/>
                  </a:cxn>
                  <a:cxn ang="0">
                    <a:pos x="82" y="1092"/>
                  </a:cxn>
                  <a:cxn ang="0">
                    <a:pos x="106" y="1050"/>
                  </a:cxn>
                  <a:cxn ang="0">
                    <a:pos x="106" y="1050"/>
                  </a:cxn>
                  <a:cxn ang="0">
                    <a:pos x="152" y="966"/>
                  </a:cxn>
                  <a:cxn ang="0">
                    <a:pos x="194" y="888"/>
                  </a:cxn>
                  <a:cxn ang="0">
                    <a:pos x="232" y="812"/>
                  </a:cxn>
                  <a:cxn ang="0">
                    <a:pos x="264" y="740"/>
                  </a:cxn>
                  <a:cxn ang="0">
                    <a:pos x="290" y="672"/>
                  </a:cxn>
                  <a:cxn ang="0">
                    <a:pos x="312" y="606"/>
                  </a:cxn>
                  <a:cxn ang="0">
                    <a:pos x="330" y="542"/>
                  </a:cxn>
                  <a:cxn ang="0">
                    <a:pos x="344" y="480"/>
                  </a:cxn>
                  <a:cxn ang="0">
                    <a:pos x="352" y="418"/>
                  </a:cxn>
                  <a:cxn ang="0">
                    <a:pos x="358" y="358"/>
                  </a:cxn>
                  <a:cxn ang="0">
                    <a:pos x="360" y="300"/>
                  </a:cxn>
                  <a:cxn ang="0">
                    <a:pos x="360" y="240"/>
                  </a:cxn>
                  <a:cxn ang="0">
                    <a:pos x="354" y="182"/>
                  </a:cxn>
                  <a:cxn ang="0">
                    <a:pos x="348" y="122"/>
                  </a:cxn>
                  <a:cxn ang="0">
                    <a:pos x="338" y="62"/>
                  </a:cxn>
                  <a:cxn ang="0">
                    <a:pos x="324" y="0"/>
                  </a:cxn>
                </a:cxnLst>
                <a:rect l="0" t="0" r="r" b="b"/>
                <a:pathLst>
                  <a:path w="360" h="1892">
                    <a:moveTo>
                      <a:pt x="162" y="1892"/>
                    </a:moveTo>
                    <a:lnTo>
                      <a:pt x="162" y="1892"/>
                    </a:lnTo>
                    <a:lnTo>
                      <a:pt x="150" y="1874"/>
                    </a:lnTo>
                    <a:lnTo>
                      <a:pt x="134" y="1854"/>
                    </a:lnTo>
                    <a:lnTo>
                      <a:pt x="116" y="1824"/>
                    </a:lnTo>
                    <a:lnTo>
                      <a:pt x="96" y="1788"/>
                    </a:lnTo>
                    <a:lnTo>
                      <a:pt x="74" y="1746"/>
                    </a:lnTo>
                    <a:lnTo>
                      <a:pt x="52" y="1696"/>
                    </a:lnTo>
                    <a:lnTo>
                      <a:pt x="34" y="1642"/>
                    </a:lnTo>
                    <a:lnTo>
                      <a:pt x="24" y="1612"/>
                    </a:lnTo>
                    <a:lnTo>
                      <a:pt x="18" y="1582"/>
                    </a:lnTo>
                    <a:lnTo>
                      <a:pt x="10" y="1550"/>
                    </a:lnTo>
                    <a:lnTo>
                      <a:pt x="6" y="1518"/>
                    </a:lnTo>
                    <a:lnTo>
                      <a:pt x="2" y="1482"/>
                    </a:lnTo>
                    <a:lnTo>
                      <a:pt x="0" y="1448"/>
                    </a:lnTo>
                    <a:lnTo>
                      <a:pt x="0" y="1412"/>
                    </a:lnTo>
                    <a:lnTo>
                      <a:pt x="2" y="1374"/>
                    </a:lnTo>
                    <a:lnTo>
                      <a:pt x="6" y="1336"/>
                    </a:lnTo>
                    <a:lnTo>
                      <a:pt x="12" y="1298"/>
                    </a:lnTo>
                    <a:lnTo>
                      <a:pt x="20" y="1258"/>
                    </a:lnTo>
                    <a:lnTo>
                      <a:pt x="30" y="1218"/>
                    </a:lnTo>
                    <a:lnTo>
                      <a:pt x="46" y="1176"/>
                    </a:lnTo>
                    <a:lnTo>
                      <a:pt x="62" y="1134"/>
                    </a:lnTo>
                    <a:lnTo>
                      <a:pt x="82" y="1092"/>
                    </a:lnTo>
                    <a:lnTo>
                      <a:pt x="106" y="1050"/>
                    </a:lnTo>
                    <a:lnTo>
                      <a:pt x="106" y="1050"/>
                    </a:lnTo>
                    <a:lnTo>
                      <a:pt x="152" y="966"/>
                    </a:lnTo>
                    <a:lnTo>
                      <a:pt x="194" y="888"/>
                    </a:lnTo>
                    <a:lnTo>
                      <a:pt x="232" y="812"/>
                    </a:lnTo>
                    <a:lnTo>
                      <a:pt x="264" y="740"/>
                    </a:lnTo>
                    <a:lnTo>
                      <a:pt x="290" y="672"/>
                    </a:lnTo>
                    <a:lnTo>
                      <a:pt x="312" y="606"/>
                    </a:lnTo>
                    <a:lnTo>
                      <a:pt x="330" y="542"/>
                    </a:lnTo>
                    <a:lnTo>
                      <a:pt x="344" y="480"/>
                    </a:lnTo>
                    <a:lnTo>
                      <a:pt x="352" y="418"/>
                    </a:lnTo>
                    <a:lnTo>
                      <a:pt x="358" y="358"/>
                    </a:lnTo>
                    <a:lnTo>
                      <a:pt x="360" y="300"/>
                    </a:lnTo>
                    <a:lnTo>
                      <a:pt x="360" y="240"/>
                    </a:lnTo>
                    <a:lnTo>
                      <a:pt x="354" y="182"/>
                    </a:lnTo>
                    <a:lnTo>
                      <a:pt x="348" y="122"/>
                    </a:lnTo>
                    <a:lnTo>
                      <a:pt x="338" y="62"/>
                    </a:lnTo>
                    <a:lnTo>
                      <a:pt x="32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0" name="Freeform 68"/>
              <p:cNvSpPr>
                <a:spLocks/>
              </p:cNvSpPr>
              <p:nvPr/>
            </p:nvSpPr>
            <p:spPr bwMode="auto">
              <a:xfrm>
                <a:off x="1234" y="1574"/>
                <a:ext cx="327" cy="1912"/>
              </a:xfrm>
              <a:custGeom>
                <a:avLst/>
                <a:gdLst/>
                <a:ahLst/>
                <a:cxnLst>
                  <a:cxn ang="0">
                    <a:pos x="178" y="1912"/>
                  </a:cxn>
                  <a:cxn ang="0">
                    <a:pos x="178" y="1912"/>
                  </a:cxn>
                  <a:cxn ang="0">
                    <a:pos x="164" y="1894"/>
                  </a:cxn>
                  <a:cxn ang="0">
                    <a:pos x="148" y="1874"/>
                  </a:cxn>
                  <a:cxn ang="0">
                    <a:pos x="128" y="1846"/>
                  </a:cxn>
                  <a:cxn ang="0">
                    <a:pos x="106" y="1810"/>
                  </a:cxn>
                  <a:cxn ang="0">
                    <a:pos x="84" y="1768"/>
                  </a:cxn>
                  <a:cxn ang="0">
                    <a:pos x="62" y="1720"/>
                  </a:cxn>
                  <a:cxn ang="0">
                    <a:pos x="40" y="1666"/>
                  </a:cxn>
                  <a:cxn ang="0">
                    <a:pos x="30" y="1636"/>
                  </a:cxn>
                  <a:cxn ang="0">
                    <a:pos x="22" y="1606"/>
                  </a:cxn>
                  <a:cxn ang="0">
                    <a:pos x="14" y="1574"/>
                  </a:cxn>
                  <a:cxn ang="0">
                    <a:pos x="8" y="1540"/>
                  </a:cxn>
                  <a:cxn ang="0">
                    <a:pos x="4" y="1506"/>
                  </a:cxn>
                  <a:cxn ang="0">
                    <a:pos x="0" y="1470"/>
                  </a:cxn>
                  <a:cxn ang="0">
                    <a:pos x="0" y="1434"/>
                  </a:cxn>
                  <a:cxn ang="0">
                    <a:pos x="0" y="1396"/>
                  </a:cxn>
                  <a:cxn ang="0">
                    <a:pos x="2" y="1358"/>
                  </a:cxn>
                  <a:cxn ang="0">
                    <a:pos x="8" y="1318"/>
                  </a:cxn>
                  <a:cxn ang="0">
                    <a:pos x="14" y="1278"/>
                  </a:cxn>
                  <a:cxn ang="0">
                    <a:pos x="24" y="1238"/>
                  </a:cxn>
                  <a:cxn ang="0">
                    <a:pos x="38" y="1196"/>
                  </a:cxn>
                  <a:cxn ang="0">
                    <a:pos x="54" y="1154"/>
                  </a:cxn>
                  <a:cxn ang="0">
                    <a:pos x="72" y="1110"/>
                  </a:cxn>
                  <a:cxn ang="0">
                    <a:pos x="94" y="1066"/>
                  </a:cxn>
                  <a:cxn ang="0">
                    <a:pos x="94" y="1066"/>
                  </a:cxn>
                  <a:cxn ang="0">
                    <a:pos x="140" y="980"/>
                  </a:cxn>
                  <a:cxn ang="0">
                    <a:pos x="178" y="900"/>
                  </a:cxn>
                  <a:cxn ang="0">
                    <a:pos x="214" y="822"/>
                  </a:cxn>
                  <a:cxn ang="0">
                    <a:pos x="242" y="748"/>
                  </a:cxn>
                  <a:cxn ang="0">
                    <a:pos x="268" y="678"/>
                  </a:cxn>
                  <a:cxn ang="0">
                    <a:pos x="288" y="610"/>
                  </a:cxn>
                  <a:cxn ang="0">
                    <a:pos x="304" y="546"/>
                  </a:cxn>
                  <a:cxn ang="0">
                    <a:pos x="316" y="482"/>
                  </a:cxn>
                  <a:cxn ang="0">
                    <a:pos x="322" y="420"/>
                  </a:cxn>
                  <a:cxn ang="0">
                    <a:pos x="326" y="360"/>
                  </a:cxn>
                  <a:cxn ang="0">
                    <a:pos x="326" y="300"/>
                  </a:cxn>
                  <a:cxn ang="0">
                    <a:pos x="324" y="242"/>
                  </a:cxn>
                  <a:cxn ang="0">
                    <a:pos x="318" y="182"/>
                  </a:cxn>
                  <a:cxn ang="0">
                    <a:pos x="308" y="122"/>
                  </a:cxn>
                  <a:cxn ang="0">
                    <a:pos x="296" y="62"/>
                  </a:cxn>
                  <a:cxn ang="0">
                    <a:pos x="282" y="0"/>
                  </a:cxn>
                </a:cxnLst>
                <a:rect l="0" t="0" r="r" b="b"/>
                <a:pathLst>
                  <a:path w="326" h="1912">
                    <a:moveTo>
                      <a:pt x="178" y="1912"/>
                    </a:moveTo>
                    <a:lnTo>
                      <a:pt x="178" y="1912"/>
                    </a:lnTo>
                    <a:lnTo>
                      <a:pt x="164" y="1894"/>
                    </a:lnTo>
                    <a:lnTo>
                      <a:pt x="148" y="1874"/>
                    </a:lnTo>
                    <a:lnTo>
                      <a:pt x="128" y="1846"/>
                    </a:lnTo>
                    <a:lnTo>
                      <a:pt x="106" y="1810"/>
                    </a:lnTo>
                    <a:lnTo>
                      <a:pt x="84" y="1768"/>
                    </a:lnTo>
                    <a:lnTo>
                      <a:pt x="62" y="1720"/>
                    </a:lnTo>
                    <a:lnTo>
                      <a:pt x="40" y="1666"/>
                    </a:lnTo>
                    <a:lnTo>
                      <a:pt x="30" y="1636"/>
                    </a:lnTo>
                    <a:lnTo>
                      <a:pt x="22" y="1606"/>
                    </a:lnTo>
                    <a:lnTo>
                      <a:pt x="14" y="1574"/>
                    </a:lnTo>
                    <a:lnTo>
                      <a:pt x="8" y="1540"/>
                    </a:lnTo>
                    <a:lnTo>
                      <a:pt x="4" y="1506"/>
                    </a:lnTo>
                    <a:lnTo>
                      <a:pt x="0" y="1470"/>
                    </a:lnTo>
                    <a:lnTo>
                      <a:pt x="0" y="1434"/>
                    </a:lnTo>
                    <a:lnTo>
                      <a:pt x="0" y="1396"/>
                    </a:lnTo>
                    <a:lnTo>
                      <a:pt x="2" y="1358"/>
                    </a:lnTo>
                    <a:lnTo>
                      <a:pt x="8" y="1318"/>
                    </a:lnTo>
                    <a:lnTo>
                      <a:pt x="14" y="1278"/>
                    </a:lnTo>
                    <a:lnTo>
                      <a:pt x="24" y="1238"/>
                    </a:lnTo>
                    <a:lnTo>
                      <a:pt x="38" y="1196"/>
                    </a:lnTo>
                    <a:lnTo>
                      <a:pt x="54" y="1154"/>
                    </a:lnTo>
                    <a:lnTo>
                      <a:pt x="72" y="1110"/>
                    </a:lnTo>
                    <a:lnTo>
                      <a:pt x="94" y="1066"/>
                    </a:lnTo>
                    <a:lnTo>
                      <a:pt x="94" y="1066"/>
                    </a:lnTo>
                    <a:lnTo>
                      <a:pt x="140" y="980"/>
                    </a:lnTo>
                    <a:lnTo>
                      <a:pt x="178" y="900"/>
                    </a:lnTo>
                    <a:lnTo>
                      <a:pt x="214" y="822"/>
                    </a:lnTo>
                    <a:lnTo>
                      <a:pt x="242" y="748"/>
                    </a:lnTo>
                    <a:lnTo>
                      <a:pt x="268" y="678"/>
                    </a:lnTo>
                    <a:lnTo>
                      <a:pt x="288" y="610"/>
                    </a:lnTo>
                    <a:lnTo>
                      <a:pt x="304" y="546"/>
                    </a:lnTo>
                    <a:lnTo>
                      <a:pt x="316" y="482"/>
                    </a:lnTo>
                    <a:lnTo>
                      <a:pt x="322" y="420"/>
                    </a:lnTo>
                    <a:lnTo>
                      <a:pt x="326" y="360"/>
                    </a:lnTo>
                    <a:lnTo>
                      <a:pt x="326" y="300"/>
                    </a:lnTo>
                    <a:lnTo>
                      <a:pt x="324" y="242"/>
                    </a:lnTo>
                    <a:lnTo>
                      <a:pt x="318" y="182"/>
                    </a:lnTo>
                    <a:lnTo>
                      <a:pt x="308" y="122"/>
                    </a:lnTo>
                    <a:lnTo>
                      <a:pt x="296" y="62"/>
                    </a:lnTo>
                    <a:lnTo>
                      <a:pt x="282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1" name="Freeform 69"/>
              <p:cNvSpPr>
                <a:spLocks/>
              </p:cNvSpPr>
              <p:nvPr/>
            </p:nvSpPr>
            <p:spPr bwMode="auto">
              <a:xfrm>
                <a:off x="1267" y="1560"/>
                <a:ext cx="296" cy="1928"/>
              </a:xfrm>
              <a:custGeom>
                <a:avLst/>
                <a:gdLst/>
                <a:ahLst/>
                <a:cxnLst>
                  <a:cxn ang="0">
                    <a:pos x="194" y="1928"/>
                  </a:cxn>
                  <a:cxn ang="0">
                    <a:pos x="194" y="1928"/>
                  </a:cxn>
                  <a:cxn ang="0">
                    <a:pos x="180" y="1910"/>
                  </a:cxn>
                  <a:cxn ang="0">
                    <a:pos x="164" y="1890"/>
                  </a:cxn>
                  <a:cxn ang="0">
                    <a:pos x="142" y="1862"/>
                  </a:cxn>
                  <a:cxn ang="0">
                    <a:pos x="120" y="1828"/>
                  </a:cxn>
                  <a:cxn ang="0">
                    <a:pos x="96" y="1786"/>
                  </a:cxn>
                  <a:cxn ang="0">
                    <a:pos x="72" y="1740"/>
                  </a:cxn>
                  <a:cxn ang="0">
                    <a:pos x="50" y="1686"/>
                  </a:cxn>
                  <a:cxn ang="0">
                    <a:pos x="38" y="1656"/>
                  </a:cxn>
                  <a:cxn ang="0">
                    <a:pos x="30" y="1626"/>
                  </a:cxn>
                  <a:cxn ang="0">
                    <a:pos x="20" y="1594"/>
                  </a:cxn>
                  <a:cxn ang="0">
                    <a:pos x="14" y="1560"/>
                  </a:cxn>
                  <a:cxn ang="0">
                    <a:pos x="8" y="1526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6"/>
                  </a:cxn>
                  <a:cxn ang="0">
                    <a:pos x="2" y="1378"/>
                  </a:cxn>
                  <a:cxn ang="0">
                    <a:pos x="6" y="1338"/>
                  </a:cxn>
                  <a:cxn ang="0">
                    <a:pos x="12" y="1298"/>
                  </a:cxn>
                  <a:cxn ang="0">
                    <a:pos x="20" y="1256"/>
                  </a:cxn>
                  <a:cxn ang="0">
                    <a:pos x="32" y="1214"/>
                  </a:cxn>
                  <a:cxn ang="0">
                    <a:pos x="46" y="1170"/>
                  </a:cxn>
                  <a:cxn ang="0">
                    <a:pos x="64" y="1126"/>
                  </a:cxn>
                  <a:cxn ang="0">
                    <a:pos x="86" y="1080"/>
                  </a:cxn>
                  <a:cxn ang="0">
                    <a:pos x="86" y="1080"/>
                  </a:cxn>
                  <a:cxn ang="0">
                    <a:pos x="128" y="992"/>
                  </a:cxn>
                  <a:cxn ang="0">
                    <a:pos x="164" y="910"/>
                  </a:cxn>
                  <a:cxn ang="0">
                    <a:pos x="196" y="830"/>
                  </a:cxn>
                  <a:cxn ang="0">
                    <a:pos x="224" y="754"/>
                  </a:cxn>
                  <a:cxn ang="0">
                    <a:pos x="246" y="682"/>
                  </a:cxn>
                  <a:cxn ang="0">
                    <a:pos x="266" y="614"/>
                  </a:cxn>
                  <a:cxn ang="0">
                    <a:pos x="278" y="548"/>
                  </a:cxn>
                  <a:cxn ang="0">
                    <a:pos x="288" y="484"/>
                  </a:cxn>
                  <a:cxn ang="0">
                    <a:pos x="294" y="422"/>
                  </a:cxn>
                  <a:cxn ang="0">
                    <a:pos x="296" y="360"/>
                  </a:cxn>
                  <a:cxn ang="0">
                    <a:pos x="294" y="300"/>
                  </a:cxn>
                  <a:cxn ang="0">
                    <a:pos x="290" y="242"/>
                  </a:cxn>
                  <a:cxn ang="0">
                    <a:pos x="282" y="182"/>
                  </a:cxn>
                  <a:cxn ang="0">
                    <a:pos x="270" y="122"/>
                  </a:cxn>
                  <a:cxn ang="0">
                    <a:pos x="258" y="62"/>
                  </a:cxn>
                  <a:cxn ang="0">
                    <a:pos x="240" y="0"/>
                  </a:cxn>
                </a:cxnLst>
                <a:rect l="0" t="0" r="r" b="b"/>
                <a:pathLst>
                  <a:path w="296" h="1928">
                    <a:moveTo>
                      <a:pt x="194" y="1928"/>
                    </a:moveTo>
                    <a:lnTo>
                      <a:pt x="194" y="1928"/>
                    </a:lnTo>
                    <a:lnTo>
                      <a:pt x="180" y="1910"/>
                    </a:lnTo>
                    <a:lnTo>
                      <a:pt x="164" y="1890"/>
                    </a:lnTo>
                    <a:lnTo>
                      <a:pt x="142" y="1862"/>
                    </a:lnTo>
                    <a:lnTo>
                      <a:pt x="120" y="1828"/>
                    </a:lnTo>
                    <a:lnTo>
                      <a:pt x="96" y="1786"/>
                    </a:lnTo>
                    <a:lnTo>
                      <a:pt x="72" y="1740"/>
                    </a:lnTo>
                    <a:lnTo>
                      <a:pt x="50" y="1686"/>
                    </a:lnTo>
                    <a:lnTo>
                      <a:pt x="38" y="1656"/>
                    </a:lnTo>
                    <a:lnTo>
                      <a:pt x="30" y="1626"/>
                    </a:lnTo>
                    <a:lnTo>
                      <a:pt x="20" y="1594"/>
                    </a:lnTo>
                    <a:lnTo>
                      <a:pt x="14" y="1560"/>
                    </a:lnTo>
                    <a:lnTo>
                      <a:pt x="8" y="1526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6"/>
                    </a:lnTo>
                    <a:lnTo>
                      <a:pt x="2" y="1378"/>
                    </a:lnTo>
                    <a:lnTo>
                      <a:pt x="6" y="1338"/>
                    </a:lnTo>
                    <a:lnTo>
                      <a:pt x="12" y="1298"/>
                    </a:lnTo>
                    <a:lnTo>
                      <a:pt x="20" y="1256"/>
                    </a:lnTo>
                    <a:lnTo>
                      <a:pt x="32" y="1214"/>
                    </a:lnTo>
                    <a:lnTo>
                      <a:pt x="46" y="1170"/>
                    </a:lnTo>
                    <a:lnTo>
                      <a:pt x="64" y="1126"/>
                    </a:lnTo>
                    <a:lnTo>
                      <a:pt x="86" y="1080"/>
                    </a:lnTo>
                    <a:lnTo>
                      <a:pt x="86" y="1080"/>
                    </a:lnTo>
                    <a:lnTo>
                      <a:pt x="128" y="992"/>
                    </a:lnTo>
                    <a:lnTo>
                      <a:pt x="164" y="910"/>
                    </a:lnTo>
                    <a:lnTo>
                      <a:pt x="196" y="830"/>
                    </a:lnTo>
                    <a:lnTo>
                      <a:pt x="224" y="754"/>
                    </a:lnTo>
                    <a:lnTo>
                      <a:pt x="246" y="682"/>
                    </a:lnTo>
                    <a:lnTo>
                      <a:pt x="266" y="614"/>
                    </a:lnTo>
                    <a:lnTo>
                      <a:pt x="278" y="548"/>
                    </a:lnTo>
                    <a:lnTo>
                      <a:pt x="288" y="484"/>
                    </a:lnTo>
                    <a:lnTo>
                      <a:pt x="294" y="422"/>
                    </a:lnTo>
                    <a:lnTo>
                      <a:pt x="296" y="360"/>
                    </a:lnTo>
                    <a:lnTo>
                      <a:pt x="294" y="300"/>
                    </a:lnTo>
                    <a:lnTo>
                      <a:pt x="290" y="242"/>
                    </a:lnTo>
                    <a:lnTo>
                      <a:pt x="282" y="182"/>
                    </a:lnTo>
                    <a:lnTo>
                      <a:pt x="270" y="122"/>
                    </a:lnTo>
                    <a:lnTo>
                      <a:pt x="258" y="62"/>
                    </a:lnTo>
                    <a:lnTo>
                      <a:pt x="24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2" name="Freeform 70"/>
              <p:cNvSpPr>
                <a:spLocks/>
              </p:cNvSpPr>
              <p:nvPr/>
            </p:nvSpPr>
            <p:spPr bwMode="auto">
              <a:xfrm>
                <a:off x="1302" y="1548"/>
                <a:ext cx="263" cy="1942"/>
              </a:xfrm>
              <a:custGeom>
                <a:avLst/>
                <a:gdLst/>
                <a:ahLst/>
                <a:cxnLst>
                  <a:cxn ang="0">
                    <a:pos x="208" y="1942"/>
                  </a:cxn>
                  <a:cxn ang="0">
                    <a:pos x="208" y="1942"/>
                  </a:cxn>
                  <a:cxn ang="0">
                    <a:pos x="194" y="1926"/>
                  </a:cxn>
                  <a:cxn ang="0">
                    <a:pos x="178" y="1906"/>
                  </a:cxn>
                  <a:cxn ang="0">
                    <a:pos x="156" y="1880"/>
                  </a:cxn>
                  <a:cxn ang="0">
                    <a:pos x="132" y="1846"/>
                  </a:cxn>
                  <a:cxn ang="0">
                    <a:pos x="106" y="1806"/>
                  </a:cxn>
                  <a:cxn ang="0">
                    <a:pos x="80" y="1758"/>
                  </a:cxn>
                  <a:cxn ang="0">
                    <a:pos x="56" y="1704"/>
                  </a:cxn>
                  <a:cxn ang="0">
                    <a:pos x="46" y="1676"/>
                  </a:cxn>
                  <a:cxn ang="0">
                    <a:pos x="34" y="1646"/>
                  </a:cxn>
                  <a:cxn ang="0">
                    <a:pos x="26" y="1614"/>
                  </a:cxn>
                  <a:cxn ang="0">
                    <a:pos x="18" y="1580"/>
                  </a:cxn>
                  <a:cxn ang="0">
                    <a:pos x="10" y="1546"/>
                  </a:cxn>
                  <a:cxn ang="0">
                    <a:pos x="4" y="1512"/>
                  </a:cxn>
                  <a:cxn ang="0">
                    <a:pos x="2" y="1474"/>
                  </a:cxn>
                  <a:cxn ang="0">
                    <a:pos x="0" y="1436"/>
                  </a:cxn>
                  <a:cxn ang="0">
                    <a:pos x="0" y="1398"/>
                  </a:cxn>
                  <a:cxn ang="0">
                    <a:pos x="2" y="1358"/>
                  </a:cxn>
                  <a:cxn ang="0">
                    <a:pos x="8" y="1316"/>
                  </a:cxn>
                  <a:cxn ang="0">
                    <a:pos x="14" y="1274"/>
                  </a:cxn>
                  <a:cxn ang="0">
                    <a:pos x="24" y="1230"/>
                  </a:cxn>
                  <a:cxn ang="0">
                    <a:pos x="38" y="1186"/>
                  </a:cxn>
                  <a:cxn ang="0">
                    <a:pos x="54" y="1140"/>
                  </a:cxn>
                  <a:cxn ang="0">
                    <a:pos x="74" y="1094"/>
                  </a:cxn>
                  <a:cxn ang="0">
                    <a:pos x="74" y="1094"/>
                  </a:cxn>
                  <a:cxn ang="0">
                    <a:pos x="114" y="1004"/>
                  </a:cxn>
                  <a:cxn ang="0">
                    <a:pos x="148" y="918"/>
                  </a:cxn>
                  <a:cxn ang="0">
                    <a:pos x="178" y="838"/>
                  </a:cxn>
                  <a:cxn ang="0">
                    <a:pos x="204" y="762"/>
                  </a:cxn>
                  <a:cxn ang="0">
                    <a:pos x="224" y="688"/>
                  </a:cxn>
                  <a:cxn ang="0">
                    <a:pos x="240" y="618"/>
                  </a:cxn>
                  <a:cxn ang="0">
                    <a:pos x="252" y="552"/>
                  </a:cxn>
                  <a:cxn ang="0">
                    <a:pos x="260" y="486"/>
                  </a:cxn>
                  <a:cxn ang="0">
                    <a:pos x="264" y="424"/>
                  </a:cxn>
                  <a:cxn ang="0">
                    <a:pos x="264" y="362"/>
                  </a:cxn>
                  <a:cxn ang="0">
                    <a:pos x="260" y="302"/>
                  </a:cxn>
                  <a:cxn ang="0">
                    <a:pos x="254" y="242"/>
                  </a:cxn>
                  <a:cxn ang="0">
                    <a:pos x="244" y="182"/>
                  </a:cxn>
                  <a:cxn ang="0">
                    <a:pos x="232" y="122"/>
                  </a:cxn>
                  <a:cxn ang="0">
                    <a:pos x="216" y="62"/>
                  </a:cxn>
                  <a:cxn ang="0">
                    <a:pos x="198" y="0"/>
                  </a:cxn>
                </a:cxnLst>
                <a:rect l="0" t="0" r="r" b="b"/>
                <a:pathLst>
                  <a:path w="264" h="1942">
                    <a:moveTo>
                      <a:pt x="208" y="1942"/>
                    </a:moveTo>
                    <a:lnTo>
                      <a:pt x="208" y="1942"/>
                    </a:lnTo>
                    <a:lnTo>
                      <a:pt x="194" y="1926"/>
                    </a:lnTo>
                    <a:lnTo>
                      <a:pt x="178" y="1906"/>
                    </a:lnTo>
                    <a:lnTo>
                      <a:pt x="156" y="1880"/>
                    </a:lnTo>
                    <a:lnTo>
                      <a:pt x="132" y="1846"/>
                    </a:lnTo>
                    <a:lnTo>
                      <a:pt x="106" y="1806"/>
                    </a:lnTo>
                    <a:lnTo>
                      <a:pt x="80" y="1758"/>
                    </a:lnTo>
                    <a:lnTo>
                      <a:pt x="56" y="1704"/>
                    </a:lnTo>
                    <a:lnTo>
                      <a:pt x="46" y="1676"/>
                    </a:lnTo>
                    <a:lnTo>
                      <a:pt x="34" y="1646"/>
                    </a:lnTo>
                    <a:lnTo>
                      <a:pt x="26" y="1614"/>
                    </a:lnTo>
                    <a:lnTo>
                      <a:pt x="18" y="1580"/>
                    </a:lnTo>
                    <a:lnTo>
                      <a:pt x="10" y="1546"/>
                    </a:lnTo>
                    <a:lnTo>
                      <a:pt x="4" y="1512"/>
                    </a:lnTo>
                    <a:lnTo>
                      <a:pt x="2" y="1474"/>
                    </a:lnTo>
                    <a:lnTo>
                      <a:pt x="0" y="1436"/>
                    </a:lnTo>
                    <a:lnTo>
                      <a:pt x="0" y="1398"/>
                    </a:lnTo>
                    <a:lnTo>
                      <a:pt x="2" y="1358"/>
                    </a:lnTo>
                    <a:lnTo>
                      <a:pt x="8" y="1316"/>
                    </a:lnTo>
                    <a:lnTo>
                      <a:pt x="14" y="1274"/>
                    </a:lnTo>
                    <a:lnTo>
                      <a:pt x="24" y="1230"/>
                    </a:lnTo>
                    <a:lnTo>
                      <a:pt x="38" y="1186"/>
                    </a:lnTo>
                    <a:lnTo>
                      <a:pt x="54" y="1140"/>
                    </a:lnTo>
                    <a:lnTo>
                      <a:pt x="74" y="1094"/>
                    </a:lnTo>
                    <a:lnTo>
                      <a:pt x="74" y="1094"/>
                    </a:lnTo>
                    <a:lnTo>
                      <a:pt x="114" y="1004"/>
                    </a:lnTo>
                    <a:lnTo>
                      <a:pt x="148" y="918"/>
                    </a:lnTo>
                    <a:lnTo>
                      <a:pt x="178" y="838"/>
                    </a:lnTo>
                    <a:lnTo>
                      <a:pt x="204" y="762"/>
                    </a:lnTo>
                    <a:lnTo>
                      <a:pt x="224" y="688"/>
                    </a:lnTo>
                    <a:lnTo>
                      <a:pt x="240" y="618"/>
                    </a:lnTo>
                    <a:lnTo>
                      <a:pt x="252" y="552"/>
                    </a:lnTo>
                    <a:lnTo>
                      <a:pt x="260" y="486"/>
                    </a:lnTo>
                    <a:lnTo>
                      <a:pt x="264" y="424"/>
                    </a:lnTo>
                    <a:lnTo>
                      <a:pt x="264" y="362"/>
                    </a:lnTo>
                    <a:lnTo>
                      <a:pt x="260" y="302"/>
                    </a:lnTo>
                    <a:lnTo>
                      <a:pt x="254" y="242"/>
                    </a:lnTo>
                    <a:lnTo>
                      <a:pt x="244" y="182"/>
                    </a:lnTo>
                    <a:lnTo>
                      <a:pt x="232" y="122"/>
                    </a:lnTo>
                    <a:lnTo>
                      <a:pt x="216" y="62"/>
                    </a:lnTo>
                    <a:lnTo>
                      <a:pt x="19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3" name="Freeform 71"/>
              <p:cNvSpPr>
                <a:spLocks/>
              </p:cNvSpPr>
              <p:nvPr/>
            </p:nvSpPr>
            <p:spPr bwMode="auto">
              <a:xfrm>
                <a:off x="1333" y="1540"/>
                <a:ext cx="236" cy="1955"/>
              </a:xfrm>
              <a:custGeom>
                <a:avLst/>
                <a:gdLst/>
                <a:ahLst/>
                <a:cxnLst>
                  <a:cxn ang="0">
                    <a:pos x="226" y="1954"/>
                  </a:cxn>
                  <a:cxn ang="0">
                    <a:pos x="226" y="1954"/>
                  </a:cxn>
                  <a:cxn ang="0">
                    <a:pos x="210" y="1940"/>
                  </a:cxn>
                  <a:cxn ang="0">
                    <a:pos x="194" y="1920"/>
                  </a:cxn>
                  <a:cxn ang="0">
                    <a:pos x="172" y="1894"/>
                  </a:cxn>
                  <a:cxn ang="0">
                    <a:pos x="146" y="1860"/>
                  </a:cxn>
                  <a:cxn ang="0">
                    <a:pos x="120" y="1820"/>
                  </a:cxn>
                  <a:cxn ang="0">
                    <a:pos x="92" y="1774"/>
                  </a:cxn>
                  <a:cxn ang="0">
                    <a:pos x="66" y="1722"/>
                  </a:cxn>
                  <a:cxn ang="0">
                    <a:pos x="54" y="1692"/>
                  </a:cxn>
                  <a:cxn ang="0">
                    <a:pos x="42" y="1662"/>
                  </a:cxn>
                  <a:cxn ang="0">
                    <a:pos x="32" y="1632"/>
                  </a:cxn>
                  <a:cxn ang="0">
                    <a:pos x="24" y="1598"/>
                  </a:cxn>
                  <a:cxn ang="0">
                    <a:pos x="16" y="1564"/>
                  </a:cxn>
                  <a:cxn ang="0">
                    <a:pos x="8" y="1528"/>
                  </a:cxn>
                  <a:cxn ang="0">
                    <a:pos x="4" y="1492"/>
                  </a:cxn>
                  <a:cxn ang="0">
                    <a:pos x="0" y="1454"/>
                  </a:cxn>
                  <a:cxn ang="0">
                    <a:pos x="0" y="1414"/>
                  </a:cxn>
                  <a:cxn ang="0">
                    <a:pos x="2" y="1374"/>
                  </a:cxn>
                  <a:cxn ang="0">
                    <a:pos x="6" y="1332"/>
                  </a:cxn>
                  <a:cxn ang="0">
                    <a:pos x="12" y="1288"/>
                  </a:cxn>
                  <a:cxn ang="0">
                    <a:pos x="20" y="1246"/>
                  </a:cxn>
                  <a:cxn ang="0">
                    <a:pos x="32" y="1200"/>
                  </a:cxn>
                  <a:cxn ang="0">
                    <a:pos x="48" y="1154"/>
                  </a:cxn>
                  <a:cxn ang="0">
                    <a:pos x="66" y="1106"/>
                  </a:cxn>
                  <a:cxn ang="0">
                    <a:pos x="66" y="1106"/>
                  </a:cxn>
                  <a:cxn ang="0">
                    <a:pos x="102" y="1014"/>
                  </a:cxn>
                  <a:cxn ang="0">
                    <a:pos x="134" y="926"/>
                  </a:cxn>
                  <a:cxn ang="0">
                    <a:pos x="162" y="844"/>
                  </a:cxn>
                  <a:cxn ang="0">
                    <a:pos x="186" y="766"/>
                  </a:cxn>
                  <a:cxn ang="0">
                    <a:pos x="204" y="692"/>
                  </a:cxn>
                  <a:cxn ang="0">
                    <a:pos x="218" y="620"/>
                  </a:cxn>
                  <a:cxn ang="0">
                    <a:pos x="228" y="552"/>
                  </a:cxn>
                  <a:cxn ang="0">
                    <a:pos x="234" y="486"/>
                  </a:cxn>
                  <a:cxn ang="0">
                    <a:pos x="236" y="424"/>
                  </a:cxn>
                  <a:cxn ang="0">
                    <a:pos x="234" y="362"/>
                  </a:cxn>
                  <a:cxn ang="0">
                    <a:pos x="228" y="302"/>
                  </a:cxn>
                  <a:cxn ang="0">
                    <a:pos x="220" y="242"/>
                  </a:cxn>
                  <a:cxn ang="0">
                    <a:pos x="208" y="182"/>
                  </a:cxn>
                  <a:cxn ang="0">
                    <a:pos x="194" y="122"/>
                  </a:cxn>
                  <a:cxn ang="0">
                    <a:pos x="176" y="62"/>
                  </a:cxn>
                  <a:cxn ang="0">
                    <a:pos x="156" y="0"/>
                  </a:cxn>
                </a:cxnLst>
                <a:rect l="0" t="0" r="r" b="b"/>
                <a:pathLst>
                  <a:path w="236" h="1954">
                    <a:moveTo>
                      <a:pt x="226" y="1954"/>
                    </a:moveTo>
                    <a:lnTo>
                      <a:pt x="226" y="1954"/>
                    </a:lnTo>
                    <a:lnTo>
                      <a:pt x="210" y="1940"/>
                    </a:lnTo>
                    <a:lnTo>
                      <a:pt x="194" y="1920"/>
                    </a:lnTo>
                    <a:lnTo>
                      <a:pt x="172" y="1894"/>
                    </a:lnTo>
                    <a:lnTo>
                      <a:pt x="146" y="1860"/>
                    </a:lnTo>
                    <a:lnTo>
                      <a:pt x="120" y="1820"/>
                    </a:lnTo>
                    <a:lnTo>
                      <a:pt x="92" y="1774"/>
                    </a:lnTo>
                    <a:lnTo>
                      <a:pt x="66" y="1722"/>
                    </a:lnTo>
                    <a:lnTo>
                      <a:pt x="54" y="1692"/>
                    </a:lnTo>
                    <a:lnTo>
                      <a:pt x="42" y="1662"/>
                    </a:lnTo>
                    <a:lnTo>
                      <a:pt x="32" y="1632"/>
                    </a:lnTo>
                    <a:lnTo>
                      <a:pt x="24" y="1598"/>
                    </a:lnTo>
                    <a:lnTo>
                      <a:pt x="16" y="1564"/>
                    </a:lnTo>
                    <a:lnTo>
                      <a:pt x="8" y="1528"/>
                    </a:lnTo>
                    <a:lnTo>
                      <a:pt x="4" y="1492"/>
                    </a:lnTo>
                    <a:lnTo>
                      <a:pt x="0" y="1454"/>
                    </a:lnTo>
                    <a:lnTo>
                      <a:pt x="0" y="1414"/>
                    </a:lnTo>
                    <a:lnTo>
                      <a:pt x="2" y="1374"/>
                    </a:lnTo>
                    <a:lnTo>
                      <a:pt x="6" y="1332"/>
                    </a:lnTo>
                    <a:lnTo>
                      <a:pt x="12" y="1288"/>
                    </a:lnTo>
                    <a:lnTo>
                      <a:pt x="20" y="1246"/>
                    </a:lnTo>
                    <a:lnTo>
                      <a:pt x="32" y="1200"/>
                    </a:lnTo>
                    <a:lnTo>
                      <a:pt x="48" y="1154"/>
                    </a:lnTo>
                    <a:lnTo>
                      <a:pt x="66" y="1106"/>
                    </a:lnTo>
                    <a:lnTo>
                      <a:pt x="66" y="1106"/>
                    </a:lnTo>
                    <a:lnTo>
                      <a:pt x="102" y="1014"/>
                    </a:lnTo>
                    <a:lnTo>
                      <a:pt x="134" y="926"/>
                    </a:lnTo>
                    <a:lnTo>
                      <a:pt x="162" y="844"/>
                    </a:lnTo>
                    <a:lnTo>
                      <a:pt x="186" y="766"/>
                    </a:lnTo>
                    <a:lnTo>
                      <a:pt x="204" y="692"/>
                    </a:lnTo>
                    <a:lnTo>
                      <a:pt x="218" y="620"/>
                    </a:lnTo>
                    <a:lnTo>
                      <a:pt x="228" y="552"/>
                    </a:lnTo>
                    <a:lnTo>
                      <a:pt x="234" y="486"/>
                    </a:lnTo>
                    <a:lnTo>
                      <a:pt x="236" y="424"/>
                    </a:lnTo>
                    <a:lnTo>
                      <a:pt x="234" y="362"/>
                    </a:lnTo>
                    <a:lnTo>
                      <a:pt x="228" y="302"/>
                    </a:lnTo>
                    <a:lnTo>
                      <a:pt x="220" y="242"/>
                    </a:lnTo>
                    <a:lnTo>
                      <a:pt x="208" y="182"/>
                    </a:lnTo>
                    <a:lnTo>
                      <a:pt x="194" y="122"/>
                    </a:lnTo>
                    <a:lnTo>
                      <a:pt x="176" y="62"/>
                    </a:lnTo>
                    <a:lnTo>
                      <a:pt x="156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4" name="Freeform 72"/>
              <p:cNvSpPr>
                <a:spLocks/>
              </p:cNvSpPr>
              <p:nvPr/>
            </p:nvSpPr>
            <p:spPr bwMode="auto">
              <a:xfrm>
                <a:off x="1364" y="1532"/>
                <a:ext cx="244" cy="1964"/>
              </a:xfrm>
              <a:custGeom>
                <a:avLst/>
                <a:gdLst/>
                <a:ahLst/>
                <a:cxnLst>
                  <a:cxn ang="0">
                    <a:pos x="244" y="1964"/>
                  </a:cxn>
                  <a:cxn ang="0">
                    <a:pos x="244" y="1964"/>
                  </a:cxn>
                  <a:cxn ang="0">
                    <a:pos x="228" y="1948"/>
                  </a:cxn>
                  <a:cxn ang="0">
                    <a:pos x="210" y="1930"/>
                  </a:cxn>
                  <a:cxn ang="0">
                    <a:pos x="188" y="1904"/>
                  </a:cxn>
                  <a:cxn ang="0">
                    <a:pos x="160" y="1872"/>
                  </a:cxn>
                  <a:cxn ang="0">
                    <a:pos x="132" y="1832"/>
                  </a:cxn>
                  <a:cxn ang="0">
                    <a:pos x="104" y="1786"/>
                  </a:cxn>
                  <a:cxn ang="0">
                    <a:pos x="76" y="1734"/>
                  </a:cxn>
                  <a:cxn ang="0">
                    <a:pos x="64" y="1706"/>
                  </a:cxn>
                  <a:cxn ang="0">
                    <a:pos x="52" y="1676"/>
                  </a:cxn>
                  <a:cxn ang="0">
                    <a:pos x="40" y="1646"/>
                  </a:cxn>
                  <a:cxn ang="0">
                    <a:pos x="30" y="1612"/>
                  </a:cxn>
                  <a:cxn ang="0">
                    <a:pos x="20" y="1578"/>
                  </a:cxn>
                  <a:cxn ang="0">
                    <a:pos x="12" y="1544"/>
                  </a:cxn>
                  <a:cxn ang="0">
                    <a:pos x="6" y="1506"/>
                  </a:cxn>
                  <a:cxn ang="0">
                    <a:pos x="2" y="1468"/>
                  </a:cxn>
                  <a:cxn ang="0">
                    <a:pos x="0" y="1428"/>
                  </a:cxn>
                  <a:cxn ang="0">
                    <a:pos x="0" y="1388"/>
                  </a:cxn>
                  <a:cxn ang="0">
                    <a:pos x="4" y="1346"/>
                  </a:cxn>
                  <a:cxn ang="0">
                    <a:pos x="8" y="1302"/>
                  </a:cxn>
                  <a:cxn ang="0">
                    <a:pos x="16" y="1258"/>
                  </a:cxn>
                  <a:cxn ang="0">
                    <a:pos x="26" y="1212"/>
                  </a:cxn>
                  <a:cxn ang="0">
                    <a:pos x="40" y="1164"/>
                  </a:cxn>
                  <a:cxn ang="0">
                    <a:pos x="56" y="1116"/>
                  </a:cxn>
                  <a:cxn ang="0">
                    <a:pos x="56" y="1116"/>
                  </a:cxn>
                  <a:cxn ang="0">
                    <a:pos x="92" y="1022"/>
                  </a:cxn>
                  <a:cxn ang="0">
                    <a:pos x="120" y="932"/>
                  </a:cxn>
                  <a:cxn ang="0">
                    <a:pos x="146" y="848"/>
                  </a:cxn>
                  <a:cxn ang="0">
                    <a:pos x="166" y="768"/>
                  </a:cxn>
                  <a:cxn ang="0">
                    <a:pos x="182" y="694"/>
                  </a:cxn>
                  <a:cxn ang="0">
                    <a:pos x="194" y="622"/>
                  </a:cxn>
                  <a:cxn ang="0">
                    <a:pos x="202" y="552"/>
                  </a:cxn>
                  <a:cxn ang="0">
                    <a:pos x="206" y="486"/>
                  </a:cxn>
                  <a:cxn ang="0">
                    <a:pos x="206" y="422"/>
                  </a:cxn>
                  <a:cxn ang="0">
                    <a:pos x="202" y="360"/>
                  </a:cxn>
                  <a:cxn ang="0">
                    <a:pos x="196" y="300"/>
                  </a:cxn>
                  <a:cxn ang="0">
                    <a:pos x="186" y="240"/>
                  </a:cxn>
                  <a:cxn ang="0">
                    <a:pos x="172" y="180"/>
                  </a:cxn>
                  <a:cxn ang="0">
                    <a:pos x="154" y="120"/>
                  </a:cxn>
                  <a:cxn ang="0">
                    <a:pos x="136" y="60"/>
                  </a:cxn>
                  <a:cxn ang="0">
                    <a:pos x="114" y="0"/>
                  </a:cxn>
                </a:cxnLst>
                <a:rect l="0" t="0" r="r" b="b"/>
                <a:pathLst>
                  <a:path w="244" h="1964">
                    <a:moveTo>
                      <a:pt x="244" y="1964"/>
                    </a:moveTo>
                    <a:lnTo>
                      <a:pt x="244" y="1964"/>
                    </a:lnTo>
                    <a:lnTo>
                      <a:pt x="228" y="1948"/>
                    </a:lnTo>
                    <a:lnTo>
                      <a:pt x="210" y="1930"/>
                    </a:lnTo>
                    <a:lnTo>
                      <a:pt x="188" y="1904"/>
                    </a:lnTo>
                    <a:lnTo>
                      <a:pt x="160" y="1872"/>
                    </a:lnTo>
                    <a:lnTo>
                      <a:pt x="132" y="1832"/>
                    </a:lnTo>
                    <a:lnTo>
                      <a:pt x="104" y="1786"/>
                    </a:lnTo>
                    <a:lnTo>
                      <a:pt x="76" y="1734"/>
                    </a:lnTo>
                    <a:lnTo>
                      <a:pt x="64" y="1706"/>
                    </a:lnTo>
                    <a:lnTo>
                      <a:pt x="52" y="1676"/>
                    </a:lnTo>
                    <a:lnTo>
                      <a:pt x="40" y="1646"/>
                    </a:lnTo>
                    <a:lnTo>
                      <a:pt x="30" y="1612"/>
                    </a:lnTo>
                    <a:lnTo>
                      <a:pt x="20" y="1578"/>
                    </a:lnTo>
                    <a:lnTo>
                      <a:pt x="12" y="1544"/>
                    </a:lnTo>
                    <a:lnTo>
                      <a:pt x="6" y="1506"/>
                    </a:lnTo>
                    <a:lnTo>
                      <a:pt x="2" y="1468"/>
                    </a:lnTo>
                    <a:lnTo>
                      <a:pt x="0" y="1428"/>
                    </a:lnTo>
                    <a:lnTo>
                      <a:pt x="0" y="1388"/>
                    </a:lnTo>
                    <a:lnTo>
                      <a:pt x="4" y="1346"/>
                    </a:lnTo>
                    <a:lnTo>
                      <a:pt x="8" y="1302"/>
                    </a:lnTo>
                    <a:lnTo>
                      <a:pt x="16" y="1258"/>
                    </a:lnTo>
                    <a:lnTo>
                      <a:pt x="26" y="1212"/>
                    </a:lnTo>
                    <a:lnTo>
                      <a:pt x="40" y="1164"/>
                    </a:lnTo>
                    <a:lnTo>
                      <a:pt x="56" y="1116"/>
                    </a:lnTo>
                    <a:lnTo>
                      <a:pt x="56" y="1116"/>
                    </a:lnTo>
                    <a:lnTo>
                      <a:pt x="92" y="1022"/>
                    </a:lnTo>
                    <a:lnTo>
                      <a:pt x="120" y="932"/>
                    </a:lnTo>
                    <a:lnTo>
                      <a:pt x="146" y="848"/>
                    </a:lnTo>
                    <a:lnTo>
                      <a:pt x="166" y="768"/>
                    </a:lnTo>
                    <a:lnTo>
                      <a:pt x="182" y="694"/>
                    </a:lnTo>
                    <a:lnTo>
                      <a:pt x="194" y="622"/>
                    </a:lnTo>
                    <a:lnTo>
                      <a:pt x="202" y="552"/>
                    </a:lnTo>
                    <a:lnTo>
                      <a:pt x="206" y="486"/>
                    </a:lnTo>
                    <a:lnTo>
                      <a:pt x="206" y="422"/>
                    </a:lnTo>
                    <a:lnTo>
                      <a:pt x="202" y="360"/>
                    </a:lnTo>
                    <a:lnTo>
                      <a:pt x="196" y="300"/>
                    </a:lnTo>
                    <a:lnTo>
                      <a:pt x="186" y="240"/>
                    </a:lnTo>
                    <a:lnTo>
                      <a:pt x="172" y="180"/>
                    </a:lnTo>
                    <a:lnTo>
                      <a:pt x="154" y="120"/>
                    </a:lnTo>
                    <a:lnTo>
                      <a:pt x="136" y="60"/>
                    </a:lnTo>
                    <a:lnTo>
                      <a:pt x="114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5" name="Freeform 73"/>
              <p:cNvSpPr>
                <a:spLocks/>
              </p:cNvSpPr>
              <p:nvPr/>
            </p:nvSpPr>
            <p:spPr bwMode="auto">
              <a:xfrm>
                <a:off x="1397" y="1524"/>
                <a:ext cx="262" cy="1972"/>
              </a:xfrm>
              <a:custGeom>
                <a:avLst/>
                <a:gdLst/>
                <a:ahLst/>
                <a:cxnLst>
                  <a:cxn ang="0">
                    <a:pos x="262" y="1972"/>
                  </a:cxn>
                  <a:cxn ang="0">
                    <a:pos x="262" y="1972"/>
                  </a:cxn>
                  <a:cxn ang="0">
                    <a:pos x="246" y="1956"/>
                  </a:cxn>
                  <a:cxn ang="0">
                    <a:pos x="226" y="1938"/>
                  </a:cxn>
                  <a:cxn ang="0">
                    <a:pos x="204" y="1914"/>
                  </a:cxn>
                  <a:cxn ang="0">
                    <a:pos x="176" y="1882"/>
                  </a:cxn>
                  <a:cxn ang="0">
                    <a:pos x="146" y="1844"/>
                  </a:cxn>
                  <a:cxn ang="0">
                    <a:pos x="116" y="1800"/>
                  </a:cxn>
                  <a:cxn ang="0">
                    <a:pos x="86" y="1748"/>
                  </a:cxn>
                  <a:cxn ang="0">
                    <a:pos x="72" y="1720"/>
                  </a:cxn>
                  <a:cxn ang="0">
                    <a:pos x="60" y="1690"/>
                  </a:cxn>
                  <a:cxn ang="0">
                    <a:pos x="48" y="1660"/>
                  </a:cxn>
                  <a:cxn ang="0">
                    <a:pos x="36" y="1628"/>
                  </a:cxn>
                  <a:cxn ang="0">
                    <a:pos x="26" y="1594"/>
                  </a:cxn>
                  <a:cxn ang="0">
                    <a:pos x="18" y="1558"/>
                  </a:cxn>
                  <a:cxn ang="0">
                    <a:pos x="10" y="1520"/>
                  </a:cxn>
                  <a:cxn ang="0">
                    <a:pos x="4" y="1482"/>
                  </a:cxn>
                  <a:cxn ang="0">
                    <a:pos x="2" y="1442"/>
                  </a:cxn>
                  <a:cxn ang="0">
                    <a:pos x="0" y="1402"/>
                  </a:cxn>
                  <a:cxn ang="0">
                    <a:pos x="2" y="1358"/>
                  </a:cxn>
                  <a:cxn ang="0">
                    <a:pos x="6" y="1316"/>
                  </a:cxn>
                  <a:cxn ang="0">
                    <a:pos x="12" y="1270"/>
                  </a:cxn>
                  <a:cxn ang="0">
                    <a:pos x="20" y="1224"/>
                  </a:cxn>
                  <a:cxn ang="0">
                    <a:pos x="32" y="1176"/>
                  </a:cxn>
                  <a:cxn ang="0">
                    <a:pos x="48" y="1126"/>
                  </a:cxn>
                  <a:cxn ang="0">
                    <a:pos x="48" y="1126"/>
                  </a:cxn>
                  <a:cxn ang="0">
                    <a:pos x="80" y="1030"/>
                  </a:cxn>
                  <a:cxn ang="0">
                    <a:pos x="108" y="938"/>
                  </a:cxn>
                  <a:cxn ang="0">
                    <a:pos x="130" y="854"/>
                  </a:cxn>
                  <a:cxn ang="0">
                    <a:pos x="148" y="772"/>
                  </a:cxn>
                  <a:cxn ang="0">
                    <a:pos x="162" y="696"/>
                  </a:cxn>
                  <a:cxn ang="0">
                    <a:pos x="172" y="622"/>
                  </a:cxn>
                  <a:cxn ang="0">
                    <a:pos x="176" y="552"/>
                  </a:cxn>
                  <a:cxn ang="0">
                    <a:pos x="178" y="486"/>
                  </a:cxn>
                  <a:cxn ang="0">
                    <a:pos x="176" y="422"/>
                  </a:cxn>
                  <a:cxn ang="0">
                    <a:pos x="172" y="360"/>
                  </a:cxn>
                  <a:cxn ang="0">
                    <a:pos x="162" y="298"/>
                  </a:cxn>
                  <a:cxn ang="0">
                    <a:pos x="150" y="238"/>
                  </a:cxn>
                  <a:cxn ang="0">
                    <a:pos x="134" y="180"/>
                  </a:cxn>
                  <a:cxn ang="0">
                    <a:pos x="116" y="120"/>
                  </a:cxn>
                  <a:cxn ang="0">
                    <a:pos x="94" y="60"/>
                  </a:cxn>
                  <a:cxn ang="0">
                    <a:pos x="70" y="0"/>
                  </a:cxn>
                </a:cxnLst>
                <a:rect l="0" t="0" r="r" b="b"/>
                <a:pathLst>
                  <a:path w="262" h="1972">
                    <a:moveTo>
                      <a:pt x="262" y="1972"/>
                    </a:moveTo>
                    <a:lnTo>
                      <a:pt x="262" y="1972"/>
                    </a:lnTo>
                    <a:lnTo>
                      <a:pt x="246" y="1956"/>
                    </a:lnTo>
                    <a:lnTo>
                      <a:pt x="226" y="1938"/>
                    </a:lnTo>
                    <a:lnTo>
                      <a:pt x="204" y="1914"/>
                    </a:lnTo>
                    <a:lnTo>
                      <a:pt x="176" y="1882"/>
                    </a:lnTo>
                    <a:lnTo>
                      <a:pt x="146" y="1844"/>
                    </a:lnTo>
                    <a:lnTo>
                      <a:pt x="116" y="1800"/>
                    </a:lnTo>
                    <a:lnTo>
                      <a:pt x="86" y="1748"/>
                    </a:lnTo>
                    <a:lnTo>
                      <a:pt x="72" y="1720"/>
                    </a:lnTo>
                    <a:lnTo>
                      <a:pt x="60" y="1690"/>
                    </a:lnTo>
                    <a:lnTo>
                      <a:pt x="48" y="1660"/>
                    </a:lnTo>
                    <a:lnTo>
                      <a:pt x="36" y="1628"/>
                    </a:lnTo>
                    <a:lnTo>
                      <a:pt x="26" y="1594"/>
                    </a:lnTo>
                    <a:lnTo>
                      <a:pt x="18" y="1558"/>
                    </a:lnTo>
                    <a:lnTo>
                      <a:pt x="10" y="1520"/>
                    </a:lnTo>
                    <a:lnTo>
                      <a:pt x="4" y="1482"/>
                    </a:lnTo>
                    <a:lnTo>
                      <a:pt x="2" y="1442"/>
                    </a:lnTo>
                    <a:lnTo>
                      <a:pt x="0" y="1402"/>
                    </a:lnTo>
                    <a:lnTo>
                      <a:pt x="2" y="1358"/>
                    </a:lnTo>
                    <a:lnTo>
                      <a:pt x="6" y="1316"/>
                    </a:lnTo>
                    <a:lnTo>
                      <a:pt x="12" y="1270"/>
                    </a:lnTo>
                    <a:lnTo>
                      <a:pt x="20" y="1224"/>
                    </a:lnTo>
                    <a:lnTo>
                      <a:pt x="32" y="1176"/>
                    </a:lnTo>
                    <a:lnTo>
                      <a:pt x="48" y="1126"/>
                    </a:lnTo>
                    <a:lnTo>
                      <a:pt x="48" y="1126"/>
                    </a:lnTo>
                    <a:lnTo>
                      <a:pt x="80" y="1030"/>
                    </a:lnTo>
                    <a:lnTo>
                      <a:pt x="108" y="938"/>
                    </a:lnTo>
                    <a:lnTo>
                      <a:pt x="130" y="854"/>
                    </a:lnTo>
                    <a:lnTo>
                      <a:pt x="148" y="772"/>
                    </a:lnTo>
                    <a:lnTo>
                      <a:pt x="162" y="696"/>
                    </a:lnTo>
                    <a:lnTo>
                      <a:pt x="172" y="622"/>
                    </a:lnTo>
                    <a:lnTo>
                      <a:pt x="176" y="552"/>
                    </a:lnTo>
                    <a:lnTo>
                      <a:pt x="178" y="486"/>
                    </a:lnTo>
                    <a:lnTo>
                      <a:pt x="176" y="422"/>
                    </a:lnTo>
                    <a:lnTo>
                      <a:pt x="172" y="360"/>
                    </a:lnTo>
                    <a:lnTo>
                      <a:pt x="162" y="298"/>
                    </a:lnTo>
                    <a:lnTo>
                      <a:pt x="150" y="238"/>
                    </a:lnTo>
                    <a:lnTo>
                      <a:pt x="134" y="180"/>
                    </a:lnTo>
                    <a:lnTo>
                      <a:pt x="116" y="120"/>
                    </a:lnTo>
                    <a:lnTo>
                      <a:pt x="94" y="60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6" name="Freeform 74"/>
              <p:cNvSpPr>
                <a:spLocks/>
              </p:cNvSpPr>
              <p:nvPr/>
            </p:nvSpPr>
            <p:spPr bwMode="auto">
              <a:xfrm>
                <a:off x="1430" y="1517"/>
                <a:ext cx="280" cy="1977"/>
              </a:xfrm>
              <a:custGeom>
                <a:avLst/>
                <a:gdLst/>
                <a:ahLst/>
                <a:cxnLst>
                  <a:cxn ang="0">
                    <a:pos x="280" y="1976"/>
                  </a:cxn>
                  <a:cxn ang="0">
                    <a:pos x="280" y="1976"/>
                  </a:cxn>
                  <a:cxn ang="0">
                    <a:pos x="262" y="1962"/>
                  </a:cxn>
                  <a:cxn ang="0">
                    <a:pos x="244" y="1944"/>
                  </a:cxn>
                  <a:cxn ang="0">
                    <a:pos x="220" y="1920"/>
                  </a:cxn>
                  <a:cxn ang="0">
                    <a:pos x="190" y="1890"/>
                  </a:cxn>
                  <a:cxn ang="0">
                    <a:pos x="160" y="1852"/>
                  </a:cxn>
                  <a:cxn ang="0">
                    <a:pos x="128" y="1808"/>
                  </a:cxn>
                  <a:cxn ang="0">
                    <a:pos x="98" y="1758"/>
                  </a:cxn>
                  <a:cxn ang="0">
                    <a:pos x="82" y="1730"/>
                  </a:cxn>
                  <a:cxn ang="0">
                    <a:pos x="68" y="1702"/>
                  </a:cxn>
                  <a:cxn ang="0">
                    <a:pos x="56" y="1670"/>
                  </a:cxn>
                  <a:cxn ang="0">
                    <a:pos x="44" y="1638"/>
                  </a:cxn>
                  <a:cxn ang="0">
                    <a:pos x="32" y="1604"/>
                  </a:cxn>
                  <a:cxn ang="0">
                    <a:pos x="22" y="1570"/>
                  </a:cxn>
                  <a:cxn ang="0">
                    <a:pos x="14" y="1532"/>
                  </a:cxn>
                  <a:cxn ang="0">
                    <a:pos x="8" y="1494"/>
                  </a:cxn>
                  <a:cxn ang="0">
                    <a:pos x="4" y="1454"/>
                  </a:cxn>
                  <a:cxn ang="0">
                    <a:pos x="0" y="1412"/>
                  </a:cxn>
                  <a:cxn ang="0">
                    <a:pos x="0" y="1370"/>
                  </a:cxn>
                  <a:cxn ang="0">
                    <a:pos x="2" y="1326"/>
                  </a:cxn>
                  <a:cxn ang="0">
                    <a:pos x="8" y="1280"/>
                  </a:cxn>
                  <a:cxn ang="0">
                    <a:pos x="16" y="1232"/>
                  </a:cxn>
                  <a:cxn ang="0">
                    <a:pos x="26" y="1184"/>
                  </a:cxn>
                  <a:cxn ang="0">
                    <a:pos x="40" y="1134"/>
                  </a:cxn>
                  <a:cxn ang="0">
                    <a:pos x="40" y="1134"/>
                  </a:cxn>
                  <a:cxn ang="0">
                    <a:pos x="68" y="1036"/>
                  </a:cxn>
                  <a:cxn ang="0">
                    <a:pos x="94" y="944"/>
                  </a:cxn>
                  <a:cxn ang="0">
                    <a:pos x="114" y="856"/>
                  </a:cxn>
                  <a:cxn ang="0">
                    <a:pos x="128" y="774"/>
                  </a:cxn>
                  <a:cxn ang="0">
                    <a:pos x="140" y="696"/>
                  </a:cxn>
                  <a:cxn ang="0">
                    <a:pos x="148" y="622"/>
                  </a:cxn>
                  <a:cxn ang="0">
                    <a:pos x="152" y="552"/>
                  </a:cxn>
                  <a:cxn ang="0">
                    <a:pos x="152" y="484"/>
                  </a:cxn>
                  <a:cxn ang="0">
                    <a:pos x="148" y="420"/>
                  </a:cxn>
                  <a:cxn ang="0">
                    <a:pos x="140" y="358"/>
                  </a:cxn>
                  <a:cxn ang="0">
                    <a:pos x="130" y="296"/>
                  </a:cxn>
                  <a:cxn ang="0">
                    <a:pos x="116" y="236"/>
                  </a:cxn>
                  <a:cxn ang="0">
                    <a:pos x="98" y="178"/>
                  </a:cxn>
                  <a:cxn ang="0">
                    <a:pos x="78" y="118"/>
                  </a:cxn>
                  <a:cxn ang="0">
                    <a:pos x="54" y="60"/>
                  </a:cxn>
                  <a:cxn ang="0">
                    <a:pos x="28" y="0"/>
                  </a:cxn>
                </a:cxnLst>
                <a:rect l="0" t="0" r="r" b="b"/>
                <a:pathLst>
                  <a:path w="280" h="1976">
                    <a:moveTo>
                      <a:pt x="280" y="1976"/>
                    </a:moveTo>
                    <a:lnTo>
                      <a:pt x="280" y="1976"/>
                    </a:lnTo>
                    <a:lnTo>
                      <a:pt x="262" y="1962"/>
                    </a:lnTo>
                    <a:lnTo>
                      <a:pt x="244" y="1944"/>
                    </a:lnTo>
                    <a:lnTo>
                      <a:pt x="220" y="1920"/>
                    </a:lnTo>
                    <a:lnTo>
                      <a:pt x="190" y="1890"/>
                    </a:lnTo>
                    <a:lnTo>
                      <a:pt x="160" y="1852"/>
                    </a:lnTo>
                    <a:lnTo>
                      <a:pt x="128" y="1808"/>
                    </a:lnTo>
                    <a:lnTo>
                      <a:pt x="98" y="1758"/>
                    </a:lnTo>
                    <a:lnTo>
                      <a:pt x="82" y="1730"/>
                    </a:lnTo>
                    <a:lnTo>
                      <a:pt x="68" y="1702"/>
                    </a:lnTo>
                    <a:lnTo>
                      <a:pt x="56" y="1670"/>
                    </a:lnTo>
                    <a:lnTo>
                      <a:pt x="44" y="1638"/>
                    </a:lnTo>
                    <a:lnTo>
                      <a:pt x="32" y="1604"/>
                    </a:lnTo>
                    <a:lnTo>
                      <a:pt x="22" y="1570"/>
                    </a:lnTo>
                    <a:lnTo>
                      <a:pt x="14" y="1532"/>
                    </a:lnTo>
                    <a:lnTo>
                      <a:pt x="8" y="1494"/>
                    </a:lnTo>
                    <a:lnTo>
                      <a:pt x="4" y="1454"/>
                    </a:lnTo>
                    <a:lnTo>
                      <a:pt x="0" y="1412"/>
                    </a:lnTo>
                    <a:lnTo>
                      <a:pt x="0" y="1370"/>
                    </a:lnTo>
                    <a:lnTo>
                      <a:pt x="2" y="1326"/>
                    </a:lnTo>
                    <a:lnTo>
                      <a:pt x="8" y="1280"/>
                    </a:lnTo>
                    <a:lnTo>
                      <a:pt x="16" y="1232"/>
                    </a:lnTo>
                    <a:lnTo>
                      <a:pt x="26" y="1184"/>
                    </a:lnTo>
                    <a:lnTo>
                      <a:pt x="40" y="1134"/>
                    </a:lnTo>
                    <a:lnTo>
                      <a:pt x="40" y="1134"/>
                    </a:lnTo>
                    <a:lnTo>
                      <a:pt x="68" y="1036"/>
                    </a:lnTo>
                    <a:lnTo>
                      <a:pt x="94" y="944"/>
                    </a:lnTo>
                    <a:lnTo>
                      <a:pt x="114" y="856"/>
                    </a:lnTo>
                    <a:lnTo>
                      <a:pt x="128" y="774"/>
                    </a:lnTo>
                    <a:lnTo>
                      <a:pt x="140" y="696"/>
                    </a:lnTo>
                    <a:lnTo>
                      <a:pt x="148" y="622"/>
                    </a:lnTo>
                    <a:lnTo>
                      <a:pt x="152" y="552"/>
                    </a:lnTo>
                    <a:lnTo>
                      <a:pt x="152" y="484"/>
                    </a:lnTo>
                    <a:lnTo>
                      <a:pt x="148" y="420"/>
                    </a:lnTo>
                    <a:lnTo>
                      <a:pt x="140" y="358"/>
                    </a:lnTo>
                    <a:lnTo>
                      <a:pt x="130" y="296"/>
                    </a:lnTo>
                    <a:lnTo>
                      <a:pt x="116" y="236"/>
                    </a:lnTo>
                    <a:lnTo>
                      <a:pt x="98" y="178"/>
                    </a:lnTo>
                    <a:lnTo>
                      <a:pt x="78" y="118"/>
                    </a:lnTo>
                    <a:lnTo>
                      <a:pt x="54" y="60"/>
                    </a:lnTo>
                    <a:lnTo>
                      <a:pt x="28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7" name="Freeform 75"/>
              <p:cNvSpPr>
                <a:spLocks/>
              </p:cNvSpPr>
              <p:nvPr/>
            </p:nvSpPr>
            <p:spPr bwMode="auto">
              <a:xfrm>
                <a:off x="1446" y="1511"/>
                <a:ext cx="313" cy="1979"/>
              </a:xfrm>
              <a:custGeom>
                <a:avLst/>
                <a:gdLst/>
                <a:ahLst/>
                <a:cxnLst>
                  <a:cxn ang="0">
                    <a:pos x="312" y="1980"/>
                  </a:cxn>
                  <a:cxn ang="0">
                    <a:pos x="312" y="1980"/>
                  </a:cxn>
                  <a:cxn ang="0">
                    <a:pos x="294" y="1966"/>
                  </a:cxn>
                  <a:cxn ang="0">
                    <a:pos x="274" y="1950"/>
                  </a:cxn>
                  <a:cxn ang="0">
                    <a:pos x="250" y="1926"/>
                  </a:cxn>
                  <a:cxn ang="0">
                    <a:pos x="220" y="1896"/>
                  </a:cxn>
                  <a:cxn ang="0">
                    <a:pos x="188" y="1860"/>
                  </a:cxn>
                  <a:cxn ang="0">
                    <a:pos x="156" y="1816"/>
                  </a:cxn>
                  <a:cxn ang="0">
                    <a:pos x="122" y="1768"/>
                  </a:cxn>
                  <a:cxn ang="0">
                    <a:pos x="108" y="1740"/>
                  </a:cxn>
                  <a:cxn ang="0">
                    <a:pos x="92" y="1712"/>
                  </a:cxn>
                  <a:cxn ang="0">
                    <a:pos x="78" y="1682"/>
                  </a:cxn>
                  <a:cxn ang="0">
                    <a:pos x="64" y="1650"/>
                  </a:cxn>
                  <a:cxn ang="0">
                    <a:pos x="52" y="1616"/>
                  </a:cxn>
                  <a:cxn ang="0">
                    <a:pos x="42" y="1580"/>
                  </a:cxn>
                  <a:cxn ang="0">
                    <a:pos x="32" y="1544"/>
                  </a:cxn>
                  <a:cxn ang="0">
                    <a:pos x="24" y="1506"/>
                  </a:cxn>
                  <a:cxn ang="0">
                    <a:pos x="18" y="1466"/>
                  </a:cxn>
                  <a:cxn ang="0">
                    <a:pos x="14" y="1424"/>
                  </a:cxn>
                  <a:cxn ang="0">
                    <a:pos x="14" y="1380"/>
                  </a:cxn>
                  <a:cxn ang="0">
                    <a:pos x="14" y="1336"/>
                  </a:cxn>
                  <a:cxn ang="0">
                    <a:pos x="18" y="1290"/>
                  </a:cxn>
                  <a:cxn ang="0">
                    <a:pos x="24" y="1242"/>
                  </a:cxn>
                  <a:cxn ang="0">
                    <a:pos x="34" y="1192"/>
                  </a:cxn>
                  <a:cxn ang="0">
                    <a:pos x="46" y="1142"/>
                  </a:cxn>
                  <a:cxn ang="0">
                    <a:pos x="46" y="1142"/>
                  </a:cxn>
                  <a:cxn ang="0">
                    <a:pos x="72" y="1042"/>
                  </a:cxn>
                  <a:cxn ang="0">
                    <a:pos x="94" y="948"/>
                  </a:cxn>
                  <a:cxn ang="0">
                    <a:pos x="110" y="858"/>
                  </a:cxn>
                  <a:cxn ang="0">
                    <a:pos x="124" y="776"/>
                  </a:cxn>
                  <a:cxn ang="0">
                    <a:pos x="134" y="696"/>
                  </a:cxn>
                  <a:cxn ang="0">
                    <a:pos x="138" y="622"/>
                  </a:cxn>
                  <a:cxn ang="0">
                    <a:pos x="140" y="550"/>
                  </a:cxn>
                  <a:cxn ang="0">
                    <a:pos x="138" y="484"/>
                  </a:cxn>
                  <a:cxn ang="0">
                    <a:pos x="132" y="418"/>
                  </a:cxn>
                  <a:cxn ang="0">
                    <a:pos x="122" y="356"/>
                  </a:cxn>
                  <a:cxn ang="0">
                    <a:pos x="110" y="294"/>
                  </a:cxn>
                  <a:cxn ang="0">
                    <a:pos x="94" y="236"/>
                  </a:cxn>
                  <a:cxn ang="0">
                    <a:pos x="74" y="176"/>
                  </a:cxn>
                  <a:cxn ang="0">
                    <a:pos x="52" y="118"/>
                  </a:cxn>
                  <a:cxn ang="0">
                    <a:pos x="28" y="60"/>
                  </a:cxn>
                  <a:cxn ang="0">
                    <a:pos x="0" y="0"/>
                  </a:cxn>
                </a:cxnLst>
                <a:rect l="0" t="0" r="r" b="b"/>
                <a:pathLst>
                  <a:path w="312" h="1980">
                    <a:moveTo>
                      <a:pt x="312" y="1980"/>
                    </a:moveTo>
                    <a:lnTo>
                      <a:pt x="312" y="1980"/>
                    </a:lnTo>
                    <a:lnTo>
                      <a:pt x="294" y="1966"/>
                    </a:lnTo>
                    <a:lnTo>
                      <a:pt x="274" y="1950"/>
                    </a:lnTo>
                    <a:lnTo>
                      <a:pt x="250" y="1926"/>
                    </a:lnTo>
                    <a:lnTo>
                      <a:pt x="220" y="1896"/>
                    </a:lnTo>
                    <a:lnTo>
                      <a:pt x="188" y="1860"/>
                    </a:lnTo>
                    <a:lnTo>
                      <a:pt x="156" y="1816"/>
                    </a:lnTo>
                    <a:lnTo>
                      <a:pt x="122" y="1768"/>
                    </a:lnTo>
                    <a:lnTo>
                      <a:pt x="108" y="1740"/>
                    </a:lnTo>
                    <a:lnTo>
                      <a:pt x="92" y="1712"/>
                    </a:lnTo>
                    <a:lnTo>
                      <a:pt x="78" y="1682"/>
                    </a:lnTo>
                    <a:lnTo>
                      <a:pt x="64" y="1650"/>
                    </a:lnTo>
                    <a:lnTo>
                      <a:pt x="52" y="1616"/>
                    </a:lnTo>
                    <a:lnTo>
                      <a:pt x="42" y="1580"/>
                    </a:lnTo>
                    <a:lnTo>
                      <a:pt x="32" y="1544"/>
                    </a:lnTo>
                    <a:lnTo>
                      <a:pt x="24" y="1506"/>
                    </a:lnTo>
                    <a:lnTo>
                      <a:pt x="18" y="1466"/>
                    </a:lnTo>
                    <a:lnTo>
                      <a:pt x="14" y="1424"/>
                    </a:lnTo>
                    <a:lnTo>
                      <a:pt x="14" y="1380"/>
                    </a:lnTo>
                    <a:lnTo>
                      <a:pt x="14" y="1336"/>
                    </a:lnTo>
                    <a:lnTo>
                      <a:pt x="18" y="1290"/>
                    </a:lnTo>
                    <a:lnTo>
                      <a:pt x="24" y="1242"/>
                    </a:lnTo>
                    <a:lnTo>
                      <a:pt x="34" y="1192"/>
                    </a:lnTo>
                    <a:lnTo>
                      <a:pt x="46" y="1142"/>
                    </a:lnTo>
                    <a:lnTo>
                      <a:pt x="46" y="1142"/>
                    </a:lnTo>
                    <a:lnTo>
                      <a:pt x="72" y="1042"/>
                    </a:lnTo>
                    <a:lnTo>
                      <a:pt x="94" y="948"/>
                    </a:lnTo>
                    <a:lnTo>
                      <a:pt x="110" y="858"/>
                    </a:lnTo>
                    <a:lnTo>
                      <a:pt x="124" y="776"/>
                    </a:lnTo>
                    <a:lnTo>
                      <a:pt x="134" y="696"/>
                    </a:lnTo>
                    <a:lnTo>
                      <a:pt x="138" y="622"/>
                    </a:lnTo>
                    <a:lnTo>
                      <a:pt x="140" y="550"/>
                    </a:lnTo>
                    <a:lnTo>
                      <a:pt x="138" y="484"/>
                    </a:lnTo>
                    <a:lnTo>
                      <a:pt x="132" y="418"/>
                    </a:lnTo>
                    <a:lnTo>
                      <a:pt x="122" y="356"/>
                    </a:lnTo>
                    <a:lnTo>
                      <a:pt x="110" y="294"/>
                    </a:lnTo>
                    <a:lnTo>
                      <a:pt x="94" y="236"/>
                    </a:lnTo>
                    <a:lnTo>
                      <a:pt x="74" y="176"/>
                    </a:lnTo>
                    <a:lnTo>
                      <a:pt x="52" y="118"/>
                    </a:lnTo>
                    <a:lnTo>
                      <a:pt x="28" y="6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8" name="Freeform 76"/>
              <p:cNvSpPr>
                <a:spLocks/>
              </p:cNvSpPr>
              <p:nvPr/>
            </p:nvSpPr>
            <p:spPr bwMode="auto">
              <a:xfrm>
                <a:off x="1434" y="1508"/>
                <a:ext cx="374" cy="1980"/>
              </a:xfrm>
              <a:custGeom>
                <a:avLst/>
                <a:gdLst/>
                <a:ahLst/>
                <a:cxnLst>
                  <a:cxn ang="0">
                    <a:pos x="374" y="1980"/>
                  </a:cxn>
                  <a:cxn ang="0">
                    <a:pos x="374" y="1980"/>
                  </a:cxn>
                  <a:cxn ang="0">
                    <a:pos x="356" y="1968"/>
                  </a:cxn>
                  <a:cxn ang="0">
                    <a:pos x="336" y="1952"/>
                  </a:cxn>
                  <a:cxn ang="0">
                    <a:pos x="310" y="1928"/>
                  </a:cxn>
                  <a:cxn ang="0">
                    <a:pos x="280" y="1900"/>
                  </a:cxn>
                  <a:cxn ang="0">
                    <a:pos x="246" y="1864"/>
                  </a:cxn>
                  <a:cxn ang="0">
                    <a:pos x="212" y="1822"/>
                  </a:cxn>
                  <a:cxn ang="0">
                    <a:pos x="178" y="1774"/>
                  </a:cxn>
                  <a:cxn ang="0">
                    <a:pos x="162" y="1748"/>
                  </a:cxn>
                  <a:cxn ang="0">
                    <a:pos x="146" y="1718"/>
                  </a:cxn>
                  <a:cxn ang="0">
                    <a:pos x="130" y="1688"/>
                  </a:cxn>
                  <a:cxn ang="0">
                    <a:pos x="116" y="1658"/>
                  </a:cxn>
                  <a:cxn ang="0">
                    <a:pos x="102" y="1624"/>
                  </a:cxn>
                  <a:cxn ang="0">
                    <a:pos x="90" y="1588"/>
                  </a:cxn>
                  <a:cxn ang="0">
                    <a:pos x="80" y="1552"/>
                  </a:cxn>
                  <a:cxn ang="0">
                    <a:pos x="72" y="1514"/>
                  </a:cxn>
                  <a:cxn ang="0">
                    <a:pos x="64" y="1474"/>
                  </a:cxn>
                  <a:cxn ang="0">
                    <a:pos x="60" y="1432"/>
                  </a:cxn>
                  <a:cxn ang="0">
                    <a:pos x="56" y="1388"/>
                  </a:cxn>
                  <a:cxn ang="0">
                    <a:pos x="56" y="1344"/>
                  </a:cxn>
                  <a:cxn ang="0">
                    <a:pos x="58" y="1298"/>
                  </a:cxn>
                  <a:cxn ang="0">
                    <a:pos x="64" y="1248"/>
                  </a:cxn>
                  <a:cxn ang="0">
                    <a:pos x="72" y="1198"/>
                  </a:cxn>
                  <a:cxn ang="0">
                    <a:pos x="82" y="1148"/>
                  </a:cxn>
                  <a:cxn ang="0">
                    <a:pos x="82" y="1148"/>
                  </a:cxn>
                  <a:cxn ang="0">
                    <a:pos x="106" y="1046"/>
                  </a:cxn>
                  <a:cxn ang="0">
                    <a:pos x="124" y="950"/>
                  </a:cxn>
                  <a:cxn ang="0">
                    <a:pos x="138" y="860"/>
                  </a:cxn>
                  <a:cxn ang="0">
                    <a:pos x="150" y="776"/>
                  </a:cxn>
                  <a:cxn ang="0">
                    <a:pos x="156" y="696"/>
                  </a:cxn>
                  <a:cxn ang="0">
                    <a:pos x="158" y="620"/>
                  </a:cxn>
                  <a:cxn ang="0">
                    <a:pos x="158" y="548"/>
                  </a:cxn>
                  <a:cxn ang="0">
                    <a:pos x="154" y="480"/>
                  </a:cxn>
                  <a:cxn ang="0">
                    <a:pos x="146" y="416"/>
                  </a:cxn>
                  <a:cxn ang="0">
                    <a:pos x="134" y="354"/>
                  </a:cxn>
                  <a:cxn ang="0">
                    <a:pos x="120" y="292"/>
                  </a:cxn>
                  <a:cxn ang="0">
                    <a:pos x="102" y="232"/>
                  </a:cxn>
                  <a:cxn ang="0">
                    <a:pos x="82" y="174"/>
                  </a:cxn>
                  <a:cxn ang="0">
                    <a:pos x="58" y="116"/>
                  </a:cxn>
                  <a:cxn ang="0">
                    <a:pos x="30" y="58"/>
                  </a:cxn>
                  <a:cxn ang="0">
                    <a:pos x="0" y="0"/>
                  </a:cxn>
                </a:cxnLst>
                <a:rect l="0" t="0" r="r" b="b"/>
                <a:pathLst>
                  <a:path w="374" h="1980">
                    <a:moveTo>
                      <a:pt x="374" y="1980"/>
                    </a:moveTo>
                    <a:lnTo>
                      <a:pt x="374" y="1980"/>
                    </a:lnTo>
                    <a:lnTo>
                      <a:pt x="356" y="1968"/>
                    </a:lnTo>
                    <a:lnTo>
                      <a:pt x="336" y="1952"/>
                    </a:lnTo>
                    <a:lnTo>
                      <a:pt x="310" y="1928"/>
                    </a:lnTo>
                    <a:lnTo>
                      <a:pt x="280" y="1900"/>
                    </a:lnTo>
                    <a:lnTo>
                      <a:pt x="246" y="1864"/>
                    </a:lnTo>
                    <a:lnTo>
                      <a:pt x="212" y="1822"/>
                    </a:lnTo>
                    <a:lnTo>
                      <a:pt x="178" y="1774"/>
                    </a:lnTo>
                    <a:lnTo>
                      <a:pt x="162" y="1748"/>
                    </a:lnTo>
                    <a:lnTo>
                      <a:pt x="146" y="1718"/>
                    </a:lnTo>
                    <a:lnTo>
                      <a:pt x="130" y="1688"/>
                    </a:lnTo>
                    <a:lnTo>
                      <a:pt x="116" y="1658"/>
                    </a:lnTo>
                    <a:lnTo>
                      <a:pt x="102" y="1624"/>
                    </a:lnTo>
                    <a:lnTo>
                      <a:pt x="90" y="1588"/>
                    </a:lnTo>
                    <a:lnTo>
                      <a:pt x="80" y="1552"/>
                    </a:lnTo>
                    <a:lnTo>
                      <a:pt x="72" y="1514"/>
                    </a:lnTo>
                    <a:lnTo>
                      <a:pt x="64" y="1474"/>
                    </a:lnTo>
                    <a:lnTo>
                      <a:pt x="60" y="1432"/>
                    </a:lnTo>
                    <a:lnTo>
                      <a:pt x="56" y="1388"/>
                    </a:lnTo>
                    <a:lnTo>
                      <a:pt x="56" y="1344"/>
                    </a:lnTo>
                    <a:lnTo>
                      <a:pt x="58" y="1298"/>
                    </a:lnTo>
                    <a:lnTo>
                      <a:pt x="64" y="1248"/>
                    </a:lnTo>
                    <a:lnTo>
                      <a:pt x="72" y="1198"/>
                    </a:lnTo>
                    <a:lnTo>
                      <a:pt x="82" y="1148"/>
                    </a:lnTo>
                    <a:lnTo>
                      <a:pt x="82" y="1148"/>
                    </a:lnTo>
                    <a:lnTo>
                      <a:pt x="106" y="1046"/>
                    </a:lnTo>
                    <a:lnTo>
                      <a:pt x="124" y="950"/>
                    </a:lnTo>
                    <a:lnTo>
                      <a:pt x="138" y="860"/>
                    </a:lnTo>
                    <a:lnTo>
                      <a:pt x="150" y="776"/>
                    </a:lnTo>
                    <a:lnTo>
                      <a:pt x="156" y="696"/>
                    </a:lnTo>
                    <a:lnTo>
                      <a:pt x="158" y="620"/>
                    </a:lnTo>
                    <a:lnTo>
                      <a:pt x="158" y="548"/>
                    </a:lnTo>
                    <a:lnTo>
                      <a:pt x="154" y="480"/>
                    </a:lnTo>
                    <a:lnTo>
                      <a:pt x="146" y="416"/>
                    </a:lnTo>
                    <a:lnTo>
                      <a:pt x="134" y="354"/>
                    </a:lnTo>
                    <a:lnTo>
                      <a:pt x="120" y="292"/>
                    </a:lnTo>
                    <a:lnTo>
                      <a:pt x="102" y="232"/>
                    </a:lnTo>
                    <a:lnTo>
                      <a:pt x="82" y="174"/>
                    </a:lnTo>
                    <a:lnTo>
                      <a:pt x="58" y="116"/>
                    </a:lnTo>
                    <a:lnTo>
                      <a:pt x="30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09" name="Freeform 77"/>
              <p:cNvSpPr>
                <a:spLocks/>
              </p:cNvSpPr>
              <p:nvPr/>
            </p:nvSpPr>
            <p:spPr bwMode="auto">
              <a:xfrm>
                <a:off x="1426" y="1505"/>
                <a:ext cx="436" cy="1975"/>
              </a:xfrm>
              <a:custGeom>
                <a:avLst/>
                <a:gdLst/>
                <a:ahLst/>
                <a:cxnLst>
                  <a:cxn ang="0">
                    <a:pos x="436" y="1976"/>
                  </a:cxn>
                  <a:cxn ang="0">
                    <a:pos x="436" y="1976"/>
                  </a:cxn>
                  <a:cxn ang="0">
                    <a:pos x="416" y="1964"/>
                  </a:cxn>
                  <a:cxn ang="0">
                    <a:pos x="396" y="1950"/>
                  </a:cxn>
                  <a:cxn ang="0">
                    <a:pos x="368" y="1928"/>
                  </a:cxn>
                  <a:cxn ang="0">
                    <a:pos x="338" y="1900"/>
                  </a:cxn>
                  <a:cxn ang="0">
                    <a:pos x="304" y="1866"/>
                  </a:cxn>
                  <a:cxn ang="0">
                    <a:pos x="268" y="1824"/>
                  </a:cxn>
                  <a:cxn ang="0">
                    <a:pos x="232" y="1778"/>
                  </a:cxn>
                  <a:cxn ang="0">
                    <a:pos x="214" y="1752"/>
                  </a:cxn>
                  <a:cxn ang="0">
                    <a:pos x="198" y="1724"/>
                  </a:cxn>
                  <a:cxn ang="0">
                    <a:pos x="182" y="1694"/>
                  </a:cxn>
                  <a:cxn ang="0">
                    <a:pos x="166" y="1662"/>
                  </a:cxn>
                  <a:cxn ang="0">
                    <a:pos x="152" y="1630"/>
                  </a:cxn>
                  <a:cxn ang="0">
                    <a:pos x="138" y="1594"/>
                  </a:cxn>
                  <a:cxn ang="0">
                    <a:pos x="128" y="1558"/>
                  </a:cxn>
                  <a:cxn ang="0">
                    <a:pos x="118" y="1520"/>
                  </a:cxn>
                  <a:cxn ang="0">
                    <a:pos x="108" y="1480"/>
                  </a:cxn>
                  <a:cxn ang="0">
                    <a:pos x="102" y="1438"/>
                  </a:cxn>
                  <a:cxn ang="0">
                    <a:pos x="98" y="1394"/>
                  </a:cxn>
                  <a:cxn ang="0">
                    <a:pos x="96" y="1350"/>
                  </a:cxn>
                  <a:cxn ang="0">
                    <a:pos x="98" y="1302"/>
                  </a:cxn>
                  <a:cxn ang="0">
                    <a:pos x="100" y="1254"/>
                  </a:cxn>
                  <a:cxn ang="0">
                    <a:pos x="108" y="1202"/>
                  </a:cxn>
                  <a:cxn ang="0">
                    <a:pos x="116" y="1150"/>
                  </a:cxn>
                  <a:cxn ang="0">
                    <a:pos x="116" y="1150"/>
                  </a:cxn>
                  <a:cxn ang="0">
                    <a:pos x="136" y="1046"/>
                  </a:cxn>
                  <a:cxn ang="0">
                    <a:pos x="152" y="950"/>
                  </a:cxn>
                  <a:cxn ang="0">
                    <a:pos x="164" y="858"/>
                  </a:cxn>
                  <a:cxn ang="0">
                    <a:pos x="172" y="774"/>
                  </a:cxn>
                  <a:cxn ang="0">
                    <a:pos x="176" y="694"/>
                  </a:cxn>
                  <a:cxn ang="0">
                    <a:pos x="178" y="618"/>
                  </a:cxn>
                  <a:cxn ang="0">
                    <a:pos x="174" y="546"/>
                  </a:cxn>
                  <a:cxn ang="0">
                    <a:pos x="168" y="478"/>
                  </a:cxn>
                  <a:cxn ang="0">
                    <a:pos x="158" y="412"/>
                  </a:cxn>
                  <a:cxn ang="0">
                    <a:pos x="146" y="350"/>
                  </a:cxn>
                  <a:cxn ang="0">
                    <a:pos x="128" y="288"/>
                  </a:cxn>
                  <a:cxn ang="0">
                    <a:pos x="108" y="230"/>
                  </a:cxn>
                  <a:cxn ang="0">
                    <a:pos x="86" y="172"/>
                  </a:cxn>
                  <a:cxn ang="0">
                    <a:pos x="60" y="114"/>
                  </a:cxn>
                  <a:cxn ang="0">
                    <a:pos x="32" y="58"/>
                  </a:cxn>
                  <a:cxn ang="0">
                    <a:pos x="0" y="0"/>
                  </a:cxn>
                </a:cxnLst>
                <a:rect l="0" t="0" r="r" b="b"/>
                <a:pathLst>
                  <a:path w="436" h="1976">
                    <a:moveTo>
                      <a:pt x="436" y="1976"/>
                    </a:moveTo>
                    <a:lnTo>
                      <a:pt x="436" y="1976"/>
                    </a:lnTo>
                    <a:lnTo>
                      <a:pt x="416" y="1964"/>
                    </a:lnTo>
                    <a:lnTo>
                      <a:pt x="396" y="1950"/>
                    </a:lnTo>
                    <a:lnTo>
                      <a:pt x="368" y="1928"/>
                    </a:lnTo>
                    <a:lnTo>
                      <a:pt x="338" y="1900"/>
                    </a:lnTo>
                    <a:lnTo>
                      <a:pt x="304" y="1866"/>
                    </a:lnTo>
                    <a:lnTo>
                      <a:pt x="268" y="1824"/>
                    </a:lnTo>
                    <a:lnTo>
                      <a:pt x="232" y="1778"/>
                    </a:lnTo>
                    <a:lnTo>
                      <a:pt x="214" y="1752"/>
                    </a:lnTo>
                    <a:lnTo>
                      <a:pt x="198" y="1724"/>
                    </a:lnTo>
                    <a:lnTo>
                      <a:pt x="182" y="1694"/>
                    </a:lnTo>
                    <a:lnTo>
                      <a:pt x="166" y="1662"/>
                    </a:lnTo>
                    <a:lnTo>
                      <a:pt x="152" y="1630"/>
                    </a:lnTo>
                    <a:lnTo>
                      <a:pt x="138" y="1594"/>
                    </a:lnTo>
                    <a:lnTo>
                      <a:pt x="128" y="1558"/>
                    </a:lnTo>
                    <a:lnTo>
                      <a:pt x="118" y="1520"/>
                    </a:lnTo>
                    <a:lnTo>
                      <a:pt x="108" y="1480"/>
                    </a:lnTo>
                    <a:lnTo>
                      <a:pt x="102" y="1438"/>
                    </a:lnTo>
                    <a:lnTo>
                      <a:pt x="98" y="1394"/>
                    </a:lnTo>
                    <a:lnTo>
                      <a:pt x="96" y="1350"/>
                    </a:lnTo>
                    <a:lnTo>
                      <a:pt x="98" y="1302"/>
                    </a:lnTo>
                    <a:lnTo>
                      <a:pt x="100" y="1254"/>
                    </a:lnTo>
                    <a:lnTo>
                      <a:pt x="108" y="1202"/>
                    </a:lnTo>
                    <a:lnTo>
                      <a:pt x="116" y="1150"/>
                    </a:lnTo>
                    <a:lnTo>
                      <a:pt x="116" y="1150"/>
                    </a:lnTo>
                    <a:lnTo>
                      <a:pt x="136" y="1046"/>
                    </a:lnTo>
                    <a:lnTo>
                      <a:pt x="152" y="950"/>
                    </a:lnTo>
                    <a:lnTo>
                      <a:pt x="164" y="858"/>
                    </a:lnTo>
                    <a:lnTo>
                      <a:pt x="172" y="774"/>
                    </a:lnTo>
                    <a:lnTo>
                      <a:pt x="176" y="694"/>
                    </a:lnTo>
                    <a:lnTo>
                      <a:pt x="178" y="618"/>
                    </a:lnTo>
                    <a:lnTo>
                      <a:pt x="174" y="546"/>
                    </a:lnTo>
                    <a:lnTo>
                      <a:pt x="168" y="478"/>
                    </a:lnTo>
                    <a:lnTo>
                      <a:pt x="158" y="412"/>
                    </a:lnTo>
                    <a:lnTo>
                      <a:pt x="146" y="350"/>
                    </a:lnTo>
                    <a:lnTo>
                      <a:pt x="128" y="288"/>
                    </a:lnTo>
                    <a:lnTo>
                      <a:pt x="108" y="230"/>
                    </a:lnTo>
                    <a:lnTo>
                      <a:pt x="86" y="172"/>
                    </a:lnTo>
                    <a:lnTo>
                      <a:pt x="60" y="114"/>
                    </a:lnTo>
                    <a:lnTo>
                      <a:pt x="32" y="5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0" name="Freeform 78"/>
              <p:cNvSpPr>
                <a:spLocks/>
              </p:cNvSpPr>
              <p:nvPr/>
            </p:nvSpPr>
            <p:spPr bwMode="auto">
              <a:xfrm>
                <a:off x="1416" y="1504"/>
                <a:ext cx="496" cy="1972"/>
              </a:xfrm>
              <a:custGeom>
                <a:avLst/>
                <a:gdLst/>
                <a:ahLst/>
                <a:cxnLst>
                  <a:cxn ang="0">
                    <a:pos x="496" y="1972"/>
                  </a:cxn>
                  <a:cxn ang="0">
                    <a:pos x="496" y="1972"/>
                  </a:cxn>
                  <a:cxn ang="0">
                    <a:pos x="476" y="1962"/>
                  </a:cxn>
                  <a:cxn ang="0">
                    <a:pos x="456" y="1946"/>
                  </a:cxn>
                  <a:cxn ang="0">
                    <a:pos x="428" y="1926"/>
                  </a:cxn>
                  <a:cxn ang="0">
                    <a:pos x="396" y="1900"/>
                  </a:cxn>
                  <a:cxn ang="0">
                    <a:pos x="360" y="1866"/>
                  </a:cxn>
                  <a:cxn ang="0">
                    <a:pos x="324" y="1826"/>
                  </a:cxn>
                  <a:cxn ang="0">
                    <a:pos x="286" y="1780"/>
                  </a:cxn>
                  <a:cxn ang="0">
                    <a:pos x="268" y="1754"/>
                  </a:cxn>
                  <a:cxn ang="0">
                    <a:pos x="250" y="1726"/>
                  </a:cxn>
                  <a:cxn ang="0">
                    <a:pos x="232" y="1698"/>
                  </a:cxn>
                  <a:cxn ang="0">
                    <a:pos x="216" y="1666"/>
                  </a:cxn>
                  <a:cxn ang="0">
                    <a:pos x="200" y="1634"/>
                  </a:cxn>
                  <a:cxn ang="0">
                    <a:pos x="186" y="1600"/>
                  </a:cxn>
                  <a:cxn ang="0">
                    <a:pos x="174" y="1564"/>
                  </a:cxn>
                  <a:cxn ang="0">
                    <a:pos x="162" y="1526"/>
                  </a:cxn>
                  <a:cxn ang="0">
                    <a:pos x="154" y="1486"/>
                  </a:cxn>
                  <a:cxn ang="0">
                    <a:pos x="146" y="1444"/>
                  </a:cxn>
                  <a:cxn ang="0">
                    <a:pos x="140" y="1400"/>
                  </a:cxn>
                  <a:cxn ang="0">
                    <a:pos x="138" y="1354"/>
                  </a:cxn>
                  <a:cxn ang="0">
                    <a:pos x="136" y="1308"/>
                  </a:cxn>
                  <a:cxn ang="0">
                    <a:pos x="138" y="1258"/>
                  </a:cxn>
                  <a:cxn ang="0">
                    <a:pos x="144" y="1206"/>
                  </a:cxn>
                  <a:cxn ang="0">
                    <a:pos x="152" y="1154"/>
                  </a:cxn>
                  <a:cxn ang="0">
                    <a:pos x="152" y="1154"/>
                  </a:cxn>
                  <a:cxn ang="0">
                    <a:pos x="168" y="1048"/>
                  </a:cxn>
                  <a:cxn ang="0">
                    <a:pos x="180" y="950"/>
                  </a:cxn>
                  <a:cxn ang="0">
                    <a:pos x="190" y="858"/>
                  </a:cxn>
                  <a:cxn ang="0">
                    <a:pos x="196" y="772"/>
                  </a:cxn>
                  <a:cxn ang="0">
                    <a:pos x="198" y="690"/>
                  </a:cxn>
                  <a:cxn ang="0">
                    <a:pos x="196" y="614"/>
                  </a:cxn>
                  <a:cxn ang="0">
                    <a:pos x="190" y="542"/>
                  </a:cxn>
                  <a:cxn ang="0">
                    <a:pos x="182" y="474"/>
                  </a:cxn>
                  <a:cxn ang="0">
                    <a:pos x="170" y="408"/>
                  </a:cxn>
                  <a:cxn ang="0">
                    <a:pos x="156" y="346"/>
                  </a:cxn>
                  <a:cxn ang="0">
                    <a:pos x="136" y="286"/>
                  </a:cxn>
                  <a:cxn ang="0">
                    <a:pos x="116" y="228"/>
                  </a:cxn>
                  <a:cxn ang="0">
                    <a:pos x="90" y="170"/>
                  </a:cxn>
                  <a:cxn ang="0">
                    <a:pos x="64" y="114"/>
                  </a:cxn>
                  <a:cxn ang="0">
                    <a:pos x="32" y="56"/>
                  </a:cxn>
                  <a:cxn ang="0">
                    <a:pos x="0" y="0"/>
                  </a:cxn>
                </a:cxnLst>
                <a:rect l="0" t="0" r="r" b="b"/>
                <a:pathLst>
                  <a:path w="496" h="1972">
                    <a:moveTo>
                      <a:pt x="496" y="1972"/>
                    </a:moveTo>
                    <a:lnTo>
                      <a:pt x="496" y="1972"/>
                    </a:lnTo>
                    <a:lnTo>
                      <a:pt x="476" y="1962"/>
                    </a:lnTo>
                    <a:lnTo>
                      <a:pt x="456" y="1946"/>
                    </a:lnTo>
                    <a:lnTo>
                      <a:pt x="428" y="1926"/>
                    </a:lnTo>
                    <a:lnTo>
                      <a:pt x="396" y="1900"/>
                    </a:lnTo>
                    <a:lnTo>
                      <a:pt x="360" y="1866"/>
                    </a:lnTo>
                    <a:lnTo>
                      <a:pt x="324" y="1826"/>
                    </a:lnTo>
                    <a:lnTo>
                      <a:pt x="286" y="1780"/>
                    </a:lnTo>
                    <a:lnTo>
                      <a:pt x="268" y="1754"/>
                    </a:lnTo>
                    <a:lnTo>
                      <a:pt x="250" y="1726"/>
                    </a:lnTo>
                    <a:lnTo>
                      <a:pt x="232" y="1698"/>
                    </a:lnTo>
                    <a:lnTo>
                      <a:pt x="216" y="1666"/>
                    </a:lnTo>
                    <a:lnTo>
                      <a:pt x="200" y="1634"/>
                    </a:lnTo>
                    <a:lnTo>
                      <a:pt x="186" y="1600"/>
                    </a:lnTo>
                    <a:lnTo>
                      <a:pt x="174" y="1564"/>
                    </a:lnTo>
                    <a:lnTo>
                      <a:pt x="162" y="1526"/>
                    </a:lnTo>
                    <a:lnTo>
                      <a:pt x="154" y="1486"/>
                    </a:lnTo>
                    <a:lnTo>
                      <a:pt x="146" y="1444"/>
                    </a:lnTo>
                    <a:lnTo>
                      <a:pt x="140" y="1400"/>
                    </a:lnTo>
                    <a:lnTo>
                      <a:pt x="138" y="1354"/>
                    </a:lnTo>
                    <a:lnTo>
                      <a:pt x="136" y="1308"/>
                    </a:lnTo>
                    <a:lnTo>
                      <a:pt x="138" y="1258"/>
                    </a:lnTo>
                    <a:lnTo>
                      <a:pt x="144" y="1206"/>
                    </a:lnTo>
                    <a:lnTo>
                      <a:pt x="152" y="1154"/>
                    </a:lnTo>
                    <a:lnTo>
                      <a:pt x="152" y="1154"/>
                    </a:lnTo>
                    <a:lnTo>
                      <a:pt x="168" y="1048"/>
                    </a:lnTo>
                    <a:lnTo>
                      <a:pt x="180" y="950"/>
                    </a:lnTo>
                    <a:lnTo>
                      <a:pt x="190" y="858"/>
                    </a:lnTo>
                    <a:lnTo>
                      <a:pt x="196" y="772"/>
                    </a:lnTo>
                    <a:lnTo>
                      <a:pt x="198" y="690"/>
                    </a:lnTo>
                    <a:lnTo>
                      <a:pt x="196" y="614"/>
                    </a:lnTo>
                    <a:lnTo>
                      <a:pt x="190" y="542"/>
                    </a:lnTo>
                    <a:lnTo>
                      <a:pt x="182" y="474"/>
                    </a:lnTo>
                    <a:lnTo>
                      <a:pt x="170" y="408"/>
                    </a:lnTo>
                    <a:lnTo>
                      <a:pt x="156" y="346"/>
                    </a:lnTo>
                    <a:lnTo>
                      <a:pt x="136" y="286"/>
                    </a:lnTo>
                    <a:lnTo>
                      <a:pt x="116" y="228"/>
                    </a:lnTo>
                    <a:lnTo>
                      <a:pt x="90" y="170"/>
                    </a:lnTo>
                    <a:lnTo>
                      <a:pt x="64" y="114"/>
                    </a:lnTo>
                    <a:lnTo>
                      <a:pt x="32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1" name="Freeform 79"/>
              <p:cNvSpPr>
                <a:spLocks/>
              </p:cNvSpPr>
              <p:nvPr/>
            </p:nvSpPr>
            <p:spPr bwMode="auto">
              <a:xfrm>
                <a:off x="1403" y="1504"/>
                <a:ext cx="557" cy="1965"/>
              </a:xfrm>
              <a:custGeom>
                <a:avLst/>
                <a:gdLst/>
                <a:ahLst/>
                <a:cxnLst>
                  <a:cxn ang="0">
                    <a:pos x="558" y="1966"/>
                  </a:cxn>
                  <a:cxn ang="0">
                    <a:pos x="558" y="1966"/>
                  </a:cxn>
                  <a:cxn ang="0">
                    <a:pos x="538" y="1954"/>
                  </a:cxn>
                  <a:cxn ang="0">
                    <a:pos x="516" y="1940"/>
                  </a:cxn>
                  <a:cxn ang="0">
                    <a:pos x="488" y="1920"/>
                  </a:cxn>
                  <a:cxn ang="0">
                    <a:pos x="456" y="1896"/>
                  </a:cxn>
                  <a:cxn ang="0">
                    <a:pos x="420" y="1864"/>
                  </a:cxn>
                  <a:cxn ang="0">
                    <a:pos x="380" y="1824"/>
                  </a:cxn>
                  <a:cxn ang="0">
                    <a:pos x="342" y="1780"/>
                  </a:cxn>
                  <a:cxn ang="0">
                    <a:pos x="322" y="1754"/>
                  </a:cxn>
                  <a:cxn ang="0">
                    <a:pos x="304" y="1728"/>
                  </a:cxn>
                  <a:cxn ang="0">
                    <a:pos x="286" y="1698"/>
                  </a:cxn>
                  <a:cxn ang="0">
                    <a:pos x="268" y="1668"/>
                  </a:cxn>
                  <a:cxn ang="0">
                    <a:pos x="252" y="1636"/>
                  </a:cxn>
                  <a:cxn ang="0">
                    <a:pos x="238" y="1602"/>
                  </a:cxn>
                  <a:cxn ang="0">
                    <a:pos x="224" y="1566"/>
                  </a:cxn>
                  <a:cxn ang="0">
                    <a:pos x="210" y="1528"/>
                  </a:cxn>
                  <a:cxn ang="0">
                    <a:pos x="200" y="1488"/>
                  </a:cxn>
                  <a:cxn ang="0">
                    <a:pos x="192" y="1446"/>
                  </a:cxn>
                  <a:cxn ang="0">
                    <a:pos x="184" y="1404"/>
                  </a:cxn>
                  <a:cxn ang="0">
                    <a:pos x="180" y="1358"/>
                  </a:cxn>
                  <a:cxn ang="0">
                    <a:pos x="178" y="1310"/>
                  </a:cxn>
                  <a:cxn ang="0">
                    <a:pos x="178" y="1260"/>
                  </a:cxn>
                  <a:cxn ang="0">
                    <a:pos x="182" y="1208"/>
                  </a:cxn>
                  <a:cxn ang="0">
                    <a:pos x="188" y="1154"/>
                  </a:cxn>
                  <a:cxn ang="0">
                    <a:pos x="188" y="1154"/>
                  </a:cxn>
                  <a:cxn ang="0">
                    <a:pos x="202" y="1048"/>
                  </a:cxn>
                  <a:cxn ang="0">
                    <a:pos x="212" y="948"/>
                  </a:cxn>
                  <a:cxn ang="0">
                    <a:pos x="218" y="856"/>
                  </a:cxn>
                  <a:cxn ang="0">
                    <a:pos x="220" y="768"/>
                  </a:cxn>
                  <a:cxn ang="0">
                    <a:pos x="220" y="688"/>
                  </a:cxn>
                  <a:cxn ang="0">
                    <a:pos x="216" y="610"/>
                  </a:cxn>
                  <a:cxn ang="0">
                    <a:pos x="208" y="538"/>
                  </a:cxn>
                  <a:cxn ang="0">
                    <a:pos x="198" y="470"/>
                  </a:cxn>
                  <a:cxn ang="0">
                    <a:pos x="184" y="404"/>
                  </a:cxn>
                  <a:cxn ang="0">
                    <a:pos x="168" y="342"/>
                  </a:cxn>
                  <a:cxn ang="0">
                    <a:pos x="146" y="282"/>
                  </a:cxn>
                  <a:cxn ang="0">
                    <a:pos x="124" y="224"/>
                  </a:cxn>
                  <a:cxn ang="0">
                    <a:pos x="98" y="166"/>
                  </a:cxn>
                  <a:cxn ang="0">
                    <a:pos x="68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558" h="1966">
                    <a:moveTo>
                      <a:pt x="558" y="1966"/>
                    </a:moveTo>
                    <a:lnTo>
                      <a:pt x="558" y="1966"/>
                    </a:lnTo>
                    <a:lnTo>
                      <a:pt x="538" y="1954"/>
                    </a:lnTo>
                    <a:lnTo>
                      <a:pt x="516" y="1940"/>
                    </a:lnTo>
                    <a:lnTo>
                      <a:pt x="488" y="1920"/>
                    </a:lnTo>
                    <a:lnTo>
                      <a:pt x="456" y="1896"/>
                    </a:lnTo>
                    <a:lnTo>
                      <a:pt x="420" y="1864"/>
                    </a:lnTo>
                    <a:lnTo>
                      <a:pt x="380" y="1824"/>
                    </a:lnTo>
                    <a:lnTo>
                      <a:pt x="342" y="1780"/>
                    </a:lnTo>
                    <a:lnTo>
                      <a:pt x="322" y="1754"/>
                    </a:lnTo>
                    <a:lnTo>
                      <a:pt x="304" y="1728"/>
                    </a:lnTo>
                    <a:lnTo>
                      <a:pt x="286" y="1698"/>
                    </a:lnTo>
                    <a:lnTo>
                      <a:pt x="268" y="1668"/>
                    </a:lnTo>
                    <a:lnTo>
                      <a:pt x="252" y="1636"/>
                    </a:lnTo>
                    <a:lnTo>
                      <a:pt x="238" y="1602"/>
                    </a:lnTo>
                    <a:lnTo>
                      <a:pt x="224" y="1566"/>
                    </a:lnTo>
                    <a:lnTo>
                      <a:pt x="210" y="1528"/>
                    </a:lnTo>
                    <a:lnTo>
                      <a:pt x="200" y="1488"/>
                    </a:lnTo>
                    <a:lnTo>
                      <a:pt x="192" y="1446"/>
                    </a:lnTo>
                    <a:lnTo>
                      <a:pt x="184" y="1404"/>
                    </a:lnTo>
                    <a:lnTo>
                      <a:pt x="180" y="1358"/>
                    </a:lnTo>
                    <a:lnTo>
                      <a:pt x="178" y="1310"/>
                    </a:lnTo>
                    <a:lnTo>
                      <a:pt x="178" y="1260"/>
                    </a:lnTo>
                    <a:lnTo>
                      <a:pt x="182" y="1208"/>
                    </a:lnTo>
                    <a:lnTo>
                      <a:pt x="188" y="1154"/>
                    </a:lnTo>
                    <a:lnTo>
                      <a:pt x="188" y="1154"/>
                    </a:lnTo>
                    <a:lnTo>
                      <a:pt x="202" y="1048"/>
                    </a:lnTo>
                    <a:lnTo>
                      <a:pt x="212" y="948"/>
                    </a:lnTo>
                    <a:lnTo>
                      <a:pt x="218" y="856"/>
                    </a:lnTo>
                    <a:lnTo>
                      <a:pt x="220" y="768"/>
                    </a:lnTo>
                    <a:lnTo>
                      <a:pt x="220" y="688"/>
                    </a:lnTo>
                    <a:lnTo>
                      <a:pt x="216" y="610"/>
                    </a:lnTo>
                    <a:lnTo>
                      <a:pt x="208" y="538"/>
                    </a:lnTo>
                    <a:lnTo>
                      <a:pt x="198" y="470"/>
                    </a:lnTo>
                    <a:lnTo>
                      <a:pt x="184" y="404"/>
                    </a:lnTo>
                    <a:lnTo>
                      <a:pt x="168" y="342"/>
                    </a:lnTo>
                    <a:lnTo>
                      <a:pt x="146" y="282"/>
                    </a:lnTo>
                    <a:lnTo>
                      <a:pt x="124" y="224"/>
                    </a:lnTo>
                    <a:lnTo>
                      <a:pt x="98" y="166"/>
                    </a:lnTo>
                    <a:lnTo>
                      <a:pt x="68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2" name="Freeform 80"/>
              <p:cNvSpPr>
                <a:spLocks/>
              </p:cNvSpPr>
              <p:nvPr/>
            </p:nvSpPr>
            <p:spPr bwMode="auto">
              <a:xfrm>
                <a:off x="1393" y="1504"/>
                <a:ext cx="617" cy="1955"/>
              </a:xfrm>
              <a:custGeom>
                <a:avLst/>
                <a:gdLst/>
                <a:ahLst/>
                <a:cxnLst>
                  <a:cxn ang="0">
                    <a:pos x="618" y="1956"/>
                  </a:cxn>
                  <a:cxn ang="0">
                    <a:pos x="618" y="1956"/>
                  </a:cxn>
                  <a:cxn ang="0">
                    <a:pos x="598" y="1946"/>
                  </a:cxn>
                  <a:cxn ang="0">
                    <a:pos x="576" y="1934"/>
                  </a:cxn>
                  <a:cxn ang="0">
                    <a:pos x="548" y="1914"/>
                  </a:cxn>
                  <a:cxn ang="0">
                    <a:pos x="514" y="1890"/>
                  </a:cxn>
                  <a:cxn ang="0">
                    <a:pos x="476" y="1860"/>
                  </a:cxn>
                  <a:cxn ang="0">
                    <a:pos x="436" y="1822"/>
                  </a:cxn>
                  <a:cxn ang="0">
                    <a:pos x="416" y="1802"/>
                  </a:cxn>
                  <a:cxn ang="0">
                    <a:pos x="396" y="1778"/>
                  </a:cxn>
                  <a:cxn ang="0">
                    <a:pos x="376" y="1754"/>
                  </a:cxn>
                  <a:cxn ang="0">
                    <a:pos x="356" y="1728"/>
                  </a:cxn>
                  <a:cxn ang="0">
                    <a:pos x="338" y="1700"/>
                  </a:cxn>
                  <a:cxn ang="0">
                    <a:pos x="320" y="1670"/>
                  </a:cxn>
                  <a:cxn ang="0">
                    <a:pos x="302" y="1638"/>
                  </a:cxn>
                  <a:cxn ang="0">
                    <a:pos x="286" y="1604"/>
                  </a:cxn>
                  <a:cxn ang="0">
                    <a:pos x="270" y="1568"/>
                  </a:cxn>
                  <a:cxn ang="0">
                    <a:pos x="258" y="1530"/>
                  </a:cxn>
                  <a:cxn ang="0">
                    <a:pos x="246" y="1490"/>
                  </a:cxn>
                  <a:cxn ang="0">
                    <a:pos x="236" y="1450"/>
                  </a:cxn>
                  <a:cxn ang="0">
                    <a:pos x="226" y="1406"/>
                  </a:cxn>
                  <a:cxn ang="0">
                    <a:pos x="220" y="1360"/>
                  </a:cxn>
                  <a:cxn ang="0">
                    <a:pos x="218" y="1312"/>
                  </a:cxn>
                  <a:cxn ang="0">
                    <a:pos x="216" y="1262"/>
                  </a:cxn>
                  <a:cxn ang="0">
                    <a:pos x="218" y="1210"/>
                  </a:cxn>
                  <a:cxn ang="0">
                    <a:pos x="222" y="1156"/>
                  </a:cxn>
                  <a:cxn ang="0">
                    <a:pos x="222" y="1156"/>
                  </a:cxn>
                  <a:cxn ang="0">
                    <a:pos x="232" y="1048"/>
                  </a:cxn>
                  <a:cxn ang="0">
                    <a:pos x="240" y="948"/>
                  </a:cxn>
                  <a:cxn ang="0">
                    <a:pos x="244" y="854"/>
                  </a:cxn>
                  <a:cxn ang="0">
                    <a:pos x="244" y="766"/>
                  </a:cxn>
                  <a:cxn ang="0">
                    <a:pos x="240" y="684"/>
                  </a:cxn>
                  <a:cxn ang="0">
                    <a:pos x="234" y="606"/>
                  </a:cxn>
                  <a:cxn ang="0">
                    <a:pos x="224" y="534"/>
                  </a:cxn>
                  <a:cxn ang="0">
                    <a:pos x="212" y="466"/>
                  </a:cxn>
                  <a:cxn ang="0">
                    <a:pos x="196" y="400"/>
                  </a:cxn>
                  <a:cxn ang="0">
                    <a:pos x="178" y="338"/>
                  </a:cxn>
                  <a:cxn ang="0">
                    <a:pos x="154" y="278"/>
                  </a:cxn>
                  <a:cxn ang="0">
                    <a:pos x="130" y="220"/>
                  </a:cxn>
                  <a:cxn ang="0">
                    <a:pos x="102" y="164"/>
                  </a:cxn>
                  <a:cxn ang="0">
                    <a:pos x="70" y="110"/>
                  </a:cxn>
                  <a:cxn ang="0">
                    <a:pos x="36" y="56"/>
                  </a:cxn>
                  <a:cxn ang="0">
                    <a:pos x="0" y="0"/>
                  </a:cxn>
                </a:cxnLst>
                <a:rect l="0" t="0" r="r" b="b"/>
                <a:pathLst>
                  <a:path w="618" h="1956">
                    <a:moveTo>
                      <a:pt x="618" y="1956"/>
                    </a:moveTo>
                    <a:lnTo>
                      <a:pt x="618" y="1956"/>
                    </a:lnTo>
                    <a:lnTo>
                      <a:pt x="598" y="1946"/>
                    </a:lnTo>
                    <a:lnTo>
                      <a:pt x="576" y="1934"/>
                    </a:lnTo>
                    <a:lnTo>
                      <a:pt x="548" y="1914"/>
                    </a:lnTo>
                    <a:lnTo>
                      <a:pt x="514" y="1890"/>
                    </a:lnTo>
                    <a:lnTo>
                      <a:pt x="476" y="1860"/>
                    </a:lnTo>
                    <a:lnTo>
                      <a:pt x="436" y="1822"/>
                    </a:lnTo>
                    <a:lnTo>
                      <a:pt x="416" y="1802"/>
                    </a:lnTo>
                    <a:lnTo>
                      <a:pt x="396" y="1778"/>
                    </a:lnTo>
                    <a:lnTo>
                      <a:pt x="376" y="1754"/>
                    </a:lnTo>
                    <a:lnTo>
                      <a:pt x="356" y="1728"/>
                    </a:lnTo>
                    <a:lnTo>
                      <a:pt x="338" y="1700"/>
                    </a:lnTo>
                    <a:lnTo>
                      <a:pt x="320" y="1670"/>
                    </a:lnTo>
                    <a:lnTo>
                      <a:pt x="302" y="1638"/>
                    </a:lnTo>
                    <a:lnTo>
                      <a:pt x="286" y="1604"/>
                    </a:lnTo>
                    <a:lnTo>
                      <a:pt x="270" y="1568"/>
                    </a:lnTo>
                    <a:lnTo>
                      <a:pt x="258" y="1530"/>
                    </a:lnTo>
                    <a:lnTo>
                      <a:pt x="246" y="1490"/>
                    </a:lnTo>
                    <a:lnTo>
                      <a:pt x="236" y="1450"/>
                    </a:lnTo>
                    <a:lnTo>
                      <a:pt x="226" y="1406"/>
                    </a:lnTo>
                    <a:lnTo>
                      <a:pt x="220" y="1360"/>
                    </a:lnTo>
                    <a:lnTo>
                      <a:pt x="218" y="1312"/>
                    </a:lnTo>
                    <a:lnTo>
                      <a:pt x="216" y="1262"/>
                    </a:lnTo>
                    <a:lnTo>
                      <a:pt x="218" y="1210"/>
                    </a:lnTo>
                    <a:lnTo>
                      <a:pt x="222" y="1156"/>
                    </a:lnTo>
                    <a:lnTo>
                      <a:pt x="222" y="1156"/>
                    </a:lnTo>
                    <a:lnTo>
                      <a:pt x="232" y="1048"/>
                    </a:lnTo>
                    <a:lnTo>
                      <a:pt x="240" y="948"/>
                    </a:lnTo>
                    <a:lnTo>
                      <a:pt x="244" y="854"/>
                    </a:lnTo>
                    <a:lnTo>
                      <a:pt x="244" y="766"/>
                    </a:lnTo>
                    <a:lnTo>
                      <a:pt x="240" y="684"/>
                    </a:lnTo>
                    <a:lnTo>
                      <a:pt x="234" y="606"/>
                    </a:lnTo>
                    <a:lnTo>
                      <a:pt x="224" y="534"/>
                    </a:lnTo>
                    <a:lnTo>
                      <a:pt x="212" y="466"/>
                    </a:lnTo>
                    <a:lnTo>
                      <a:pt x="196" y="400"/>
                    </a:lnTo>
                    <a:lnTo>
                      <a:pt x="178" y="338"/>
                    </a:lnTo>
                    <a:lnTo>
                      <a:pt x="154" y="278"/>
                    </a:lnTo>
                    <a:lnTo>
                      <a:pt x="130" y="220"/>
                    </a:lnTo>
                    <a:lnTo>
                      <a:pt x="102" y="164"/>
                    </a:lnTo>
                    <a:lnTo>
                      <a:pt x="70" y="110"/>
                    </a:lnTo>
                    <a:lnTo>
                      <a:pt x="36" y="5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3" name="Freeform 81"/>
              <p:cNvSpPr>
                <a:spLocks/>
              </p:cNvSpPr>
              <p:nvPr/>
            </p:nvSpPr>
            <p:spPr bwMode="auto">
              <a:xfrm>
                <a:off x="1381" y="1506"/>
                <a:ext cx="680" cy="1943"/>
              </a:xfrm>
              <a:custGeom>
                <a:avLst/>
                <a:gdLst/>
                <a:ahLst/>
                <a:cxnLst>
                  <a:cxn ang="0">
                    <a:pos x="680" y="1944"/>
                  </a:cxn>
                  <a:cxn ang="0">
                    <a:pos x="680" y="1944"/>
                  </a:cxn>
                  <a:cxn ang="0">
                    <a:pos x="660" y="1936"/>
                  </a:cxn>
                  <a:cxn ang="0">
                    <a:pos x="638" y="1924"/>
                  </a:cxn>
                  <a:cxn ang="0">
                    <a:pos x="608" y="1906"/>
                  </a:cxn>
                  <a:cxn ang="0">
                    <a:pos x="574" y="1882"/>
                  </a:cxn>
                  <a:cxn ang="0">
                    <a:pos x="536" y="1852"/>
                  </a:cxn>
                  <a:cxn ang="0">
                    <a:pos x="494" y="1816"/>
                  </a:cxn>
                  <a:cxn ang="0">
                    <a:pos x="474" y="1796"/>
                  </a:cxn>
                  <a:cxn ang="0">
                    <a:pos x="452" y="1774"/>
                  </a:cxn>
                  <a:cxn ang="0">
                    <a:pos x="432" y="1750"/>
                  </a:cxn>
                  <a:cxn ang="0">
                    <a:pos x="412" y="1724"/>
                  </a:cxn>
                  <a:cxn ang="0">
                    <a:pos x="392" y="1696"/>
                  </a:cxn>
                  <a:cxn ang="0">
                    <a:pos x="372" y="1668"/>
                  </a:cxn>
                  <a:cxn ang="0">
                    <a:pos x="354" y="1636"/>
                  </a:cxn>
                  <a:cxn ang="0">
                    <a:pos x="336" y="1602"/>
                  </a:cxn>
                  <a:cxn ang="0">
                    <a:pos x="320" y="1568"/>
                  </a:cxn>
                  <a:cxn ang="0">
                    <a:pos x="306" y="1530"/>
                  </a:cxn>
                  <a:cxn ang="0">
                    <a:pos x="292" y="1490"/>
                  </a:cxn>
                  <a:cxn ang="0">
                    <a:pos x="280" y="1450"/>
                  </a:cxn>
                  <a:cxn ang="0">
                    <a:pos x="272" y="1406"/>
                  </a:cxn>
                  <a:cxn ang="0">
                    <a:pos x="264" y="1360"/>
                  </a:cxn>
                  <a:cxn ang="0">
                    <a:pos x="260" y="1312"/>
                  </a:cxn>
                  <a:cxn ang="0">
                    <a:pos x="256" y="1262"/>
                  </a:cxn>
                  <a:cxn ang="0">
                    <a:pos x="256" y="1208"/>
                  </a:cxn>
                  <a:cxn ang="0">
                    <a:pos x="260" y="1154"/>
                  </a:cxn>
                  <a:cxn ang="0">
                    <a:pos x="260" y="1154"/>
                  </a:cxn>
                  <a:cxn ang="0">
                    <a:pos x="266" y="1046"/>
                  </a:cxn>
                  <a:cxn ang="0">
                    <a:pos x="270" y="944"/>
                  </a:cxn>
                  <a:cxn ang="0">
                    <a:pos x="272" y="850"/>
                  </a:cxn>
                  <a:cxn ang="0">
                    <a:pos x="268" y="760"/>
                  </a:cxn>
                  <a:cxn ang="0">
                    <a:pos x="264" y="678"/>
                  </a:cxn>
                  <a:cxn ang="0">
                    <a:pos x="254" y="600"/>
                  </a:cxn>
                  <a:cxn ang="0">
                    <a:pos x="242" y="528"/>
                  </a:cxn>
                  <a:cxn ang="0">
                    <a:pos x="228" y="460"/>
                  </a:cxn>
                  <a:cxn ang="0">
                    <a:pos x="210" y="394"/>
                  </a:cxn>
                  <a:cxn ang="0">
                    <a:pos x="188" y="334"/>
                  </a:cxn>
                  <a:cxn ang="0">
                    <a:pos x="164" y="274"/>
                  </a:cxn>
                  <a:cxn ang="0">
                    <a:pos x="138" y="218"/>
                  </a:cxn>
                  <a:cxn ang="0">
                    <a:pos x="108" y="162"/>
                  </a:cxn>
                  <a:cxn ang="0">
                    <a:pos x="76" y="108"/>
                  </a:cxn>
                  <a:cxn ang="0">
                    <a:pos x="40" y="54"/>
                  </a:cxn>
                  <a:cxn ang="0">
                    <a:pos x="0" y="0"/>
                  </a:cxn>
                </a:cxnLst>
                <a:rect l="0" t="0" r="r" b="b"/>
                <a:pathLst>
                  <a:path w="680" h="1944">
                    <a:moveTo>
                      <a:pt x="680" y="1944"/>
                    </a:moveTo>
                    <a:lnTo>
                      <a:pt x="680" y="1944"/>
                    </a:lnTo>
                    <a:lnTo>
                      <a:pt x="660" y="1936"/>
                    </a:lnTo>
                    <a:lnTo>
                      <a:pt x="638" y="1924"/>
                    </a:lnTo>
                    <a:lnTo>
                      <a:pt x="608" y="1906"/>
                    </a:lnTo>
                    <a:lnTo>
                      <a:pt x="574" y="1882"/>
                    </a:lnTo>
                    <a:lnTo>
                      <a:pt x="536" y="1852"/>
                    </a:lnTo>
                    <a:lnTo>
                      <a:pt x="494" y="1816"/>
                    </a:lnTo>
                    <a:lnTo>
                      <a:pt x="474" y="1796"/>
                    </a:lnTo>
                    <a:lnTo>
                      <a:pt x="452" y="1774"/>
                    </a:lnTo>
                    <a:lnTo>
                      <a:pt x="432" y="1750"/>
                    </a:lnTo>
                    <a:lnTo>
                      <a:pt x="412" y="1724"/>
                    </a:lnTo>
                    <a:lnTo>
                      <a:pt x="392" y="1696"/>
                    </a:lnTo>
                    <a:lnTo>
                      <a:pt x="372" y="1668"/>
                    </a:lnTo>
                    <a:lnTo>
                      <a:pt x="354" y="1636"/>
                    </a:lnTo>
                    <a:lnTo>
                      <a:pt x="336" y="1602"/>
                    </a:lnTo>
                    <a:lnTo>
                      <a:pt x="320" y="1568"/>
                    </a:lnTo>
                    <a:lnTo>
                      <a:pt x="306" y="1530"/>
                    </a:lnTo>
                    <a:lnTo>
                      <a:pt x="292" y="1490"/>
                    </a:lnTo>
                    <a:lnTo>
                      <a:pt x="280" y="1450"/>
                    </a:lnTo>
                    <a:lnTo>
                      <a:pt x="272" y="1406"/>
                    </a:lnTo>
                    <a:lnTo>
                      <a:pt x="264" y="1360"/>
                    </a:lnTo>
                    <a:lnTo>
                      <a:pt x="260" y="1312"/>
                    </a:lnTo>
                    <a:lnTo>
                      <a:pt x="256" y="1262"/>
                    </a:lnTo>
                    <a:lnTo>
                      <a:pt x="256" y="1208"/>
                    </a:lnTo>
                    <a:lnTo>
                      <a:pt x="260" y="1154"/>
                    </a:lnTo>
                    <a:lnTo>
                      <a:pt x="260" y="1154"/>
                    </a:lnTo>
                    <a:lnTo>
                      <a:pt x="266" y="1046"/>
                    </a:lnTo>
                    <a:lnTo>
                      <a:pt x="270" y="944"/>
                    </a:lnTo>
                    <a:lnTo>
                      <a:pt x="272" y="850"/>
                    </a:lnTo>
                    <a:lnTo>
                      <a:pt x="268" y="760"/>
                    </a:lnTo>
                    <a:lnTo>
                      <a:pt x="264" y="678"/>
                    </a:lnTo>
                    <a:lnTo>
                      <a:pt x="254" y="600"/>
                    </a:lnTo>
                    <a:lnTo>
                      <a:pt x="242" y="528"/>
                    </a:lnTo>
                    <a:lnTo>
                      <a:pt x="228" y="460"/>
                    </a:lnTo>
                    <a:lnTo>
                      <a:pt x="210" y="394"/>
                    </a:lnTo>
                    <a:lnTo>
                      <a:pt x="188" y="334"/>
                    </a:lnTo>
                    <a:lnTo>
                      <a:pt x="164" y="274"/>
                    </a:lnTo>
                    <a:lnTo>
                      <a:pt x="138" y="218"/>
                    </a:lnTo>
                    <a:lnTo>
                      <a:pt x="108" y="162"/>
                    </a:lnTo>
                    <a:lnTo>
                      <a:pt x="76" y="108"/>
                    </a:lnTo>
                    <a:lnTo>
                      <a:pt x="40" y="5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4" name="Freeform 82"/>
              <p:cNvSpPr>
                <a:spLocks/>
              </p:cNvSpPr>
              <p:nvPr/>
            </p:nvSpPr>
            <p:spPr bwMode="auto">
              <a:xfrm>
                <a:off x="1371" y="1509"/>
                <a:ext cx="740" cy="1930"/>
              </a:xfrm>
              <a:custGeom>
                <a:avLst/>
                <a:gdLst/>
                <a:ahLst/>
                <a:cxnLst>
                  <a:cxn ang="0">
                    <a:pos x="740" y="1930"/>
                  </a:cxn>
                  <a:cxn ang="0">
                    <a:pos x="740" y="1930"/>
                  </a:cxn>
                  <a:cxn ang="0">
                    <a:pos x="720" y="1920"/>
                  </a:cxn>
                  <a:cxn ang="0">
                    <a:pos x="698" y="1910"/>
                  </a:cxn>
                  <a:cxn ang="0">
                    <a:pos x="668" y="1892"/>
                  </a:cxn>
                  <a:cxn ang="0">
                    <a:pos x="632" y="1870"/>
                  </a:cxn>
                  <a:cxn ang="0">
                    <a:pos x="592" y="1842"/>
                  </a:cxn>
                  <a:cxn ang="0">
                    <a:pos x="550" y="1808"/>
                  </a:cxn>
                  <a:cxn ang="0">
                    <a:pos x="528" y="1788"/>
                  </a:cxn>
                  <a:cxn ang="0">
                    <a:pos x="506" y="1766"/>
                  </a:cxn>
                  <a:cxn ang="0">
                    <a:pos x="486" y="1744"/>
                  </a:cxn>
                  <a:cxn ang="0">
                    <a:pos x="464" y="1718"/>
                  </a:cxn>
                  <a:cxn ang="0">
                    <a:pos x="444" y="1692"/>
                  </a:cxn>
                  <a:cxn ang="0">
                    <a:pos x="424" y="1662"/>
                  </a:cxn>
                  <a:cxn ang="0">
                    <a:pos x="404" y="1632"/>
                  </a:cxn>
                  <a:cxn ang="0">
                    <a:pos x="386" y="1600"/>
                  </a:cxn>
                  <a:cxn ang="0">
                    <a:pos x="368" y="1564"/>
                  </a:cxn>
                  <a:cxn ang="0">
                    <a:pos x="352" y="1528"/>
                  </a:cxn>
                  <a:cxn ang="0">
                    <a:pos x="338" y="1488"/>
                  </a:cxn>
                  <a:cxn ang="0">
                    <a:pos x="326" y="1446"/>
                  </a:cxn>
                  <a:cxn ang="0">
                    <a:pos x="314" y="1404"/>
                  </a:cxn>
                  <a:cxn ang="0">
                    <a:pos x="306" y="1358"/>
                  </a:cxn>
                  <a:cxn ang="0">
                    <a:pos x="298" y="1310"/>
                  </a:cxn>
                  <a:cxn ang="0">
                    <a:pos x="294" y="1258"/>
                  </a:cxn>
                  <a:cxn ang="0">
                    <a:pos x="294" y="1206"/>
                  </a:cxn>
                  <a:cxn ang="0">
                    <a:pos x="294" y="1150"/>
                  </a:cxn>
                  <a:cxn ang="0">
                    <a:pos x="294" y="1150"/>
                  </a:cxn>
                  <a:cxn ang="0">
                    <a:pos x="298" y="1040"/>
                  </a:cxn>
                  <a:cxn ang="0">
                    <a:pos x="298" y="938"/>
                  </a:cxn>
                  <a:cxn ang="0">
                    <a:pos x="296" y="844"/>
                  </a:cxn>
                  <a:cxn ang="0">
                    <a:pos x="292" y="754"/>
                  </a:cxn>
                  <a:cxn ang="0">
                    <a:pos x="284" y="672"/>
                  </a:cxn>
                  <a:cxn ang="0">
                    <a:pos x="272" y="594"/>
                  </a:cxn>
                  <a:cxn ang="0">
                    <a:pos x="258" y="522"/>
                  </a:cxn>
                  <a:cxn ang="0">
                    <a:pos x="242" y="452"/>
                  </a:cxn>
                  <a:cxn ang="0">
                    <a:pos x="222" y="388"/>
                  </a:cxn>
                  <a:cxn ang="0">
                    <a:pos x="198" y="326"/>
                  </a:cxn>
                  <a:cxn ang="0">
                    <a:pos x="172" y="268"/>
                  </a:cxn>
                  <a:cxn ang="0">
                    <a:pos x="144" y="212"/>
                  </a:cxn>
                  <a:cxn ang="0">
                    <a:pos x="112" y="158"/>
                  </a:cxn>
                  <a:cxn ang="0">
                    <a:pos x="78" y="104"/>
                  </a:cxn>
                  <a:cxn ang="0">
                    <a:pos x="40" y="52"/>
                  </a:cxn>
                  <a:cxn ang="0">
                    <a:pos x="0" y="0"/>
                  </a:cxn>
                </a:cxnLst>
                <a:rect l="0" t="0" r="r" b="b"/>
                <a:pathLst>
                  <a:path w="740" h="1930">
                    <a:moveTo>
                      <a:pt x="740" y="1930"/>
                    </a:moveTo>
                    <a:lnTo>
                      <a:pt x="740" y="1930"/>
                    </a:lnTo>
                    <a:lnTo>
                      <a:pt x="720" y="1920"/>
                    </a:lnTo>
                    <a:lnTo>
                      <a:pt x="698" y="1910"/>
                    </a:lnTo>
                    <a:lnTo>
                      <a:pt x="668" y="1892"/>
                    </a:lnTo>
                    <a:lnTo>
                      <a:pt x="632" y="1870"/>
                    </a:lnTo>
                    <a:lnTo>
                      <a:pt x="592" y="1842"/>
                    </a:lnTo>
                    <a:lnTo>
                      <a:pt x="550" y="1808"/>
                    </a:lnTo>
                    <a:lnTo>
                      <a:pt x="528" y="1788"/>
                    </a:lnTo>
                    <a:lnTo>
                      <a:pt x="506" y="1766"/>
                    </a:lnTo>
                    <a:lnTo>
                      <a:pt x="486" y="1744"/>
                    </a:lnTo>
                    <a:lnTo>
                      <a:pt x="464" y="1718"/>
                    </a:lnTo>
                    <a:lnTo>
                      <a:pt x="444" y="1692"/>
                    </a:lnTo>
                    <a:lnTo>
                      <a:pt x="424" y="1662"/>
                    </a:lnTo>
                    <a:lnTo>
                      <a:pt x="404" y="1632"/>
                    </a:lnTo>
                    <a:lnTo>
                      <a:pt x="386" y="1600"/>
                    </a:lnTo>
                    <a:lnTo>
                      <a:pt x="368" y="1564"/>
                    </a:lnTo>
                    <a:lnTo>
                      <a:pt x="352" y="1528"/>
                    </a:lnTo>
                    <a:lnTo>
                      <a:pt x="338" y="1488"/>
                    </a:lnTo>
                    <a:lnTo>
                      <a:pt x="326" y="1446"/>
                    </a:lnTo>
                    <a:lnTo>
                      <a:pt x="314" y="1404"/>
                    </a:lnTo>
                    <a:lnTo>
                      <a:pt x="306" y="1358"/>
                    </a:lnTo>
                    <a:lnTo>
                      <a:pt x="298" y="1310"/>
                    </a:lnTo>
                    <a:lnTo>
                      <a:pt x="294" y="1258"/>
                    </a:lnTo>
                    <a:lnTo>
                      <a:pt x="294" y="1206"/>
                    </a:lnTo>
                    <a:lnTo>
                      <a:pt x="294" y="1150"/>
                    </a:lnTo>
                    <a:lnTo>
                      <a:pt x="294" y="1150"/>
                    </a:lnTo>
                    <a:lnTo>
                      <a:pt x="298" y="1040"/>
                    </a:lnTo>
                    <a:lnTo>
                      <a:pt x="298" y="938"/>
                    </a:lnTo>
                    <a:lnTo>
                      <a:pt x="296" y="844"/>
                    </a:lnTo>
                    <a:lnTo>
                      <a:pt x="292" y="754"/>
                    </a:lnTo>
                    <a:lnTo>
                      <a:pt x="284" y="672"/>
                    </a:lnTo>
                    <a:lnTo>
                      <a:pt x="272" y="594"/>
                    </a:lnTo>
                    <a:lnTo>
                      <a:pt x="258" y="522"/>
                    </a:lnTo>
                    <a:lnTo>
                      <a:pt x="242" y="452"/>
                    </a:lnTo>
                    <a:lnTo>
                      <a:pt x="222" y="388"/>
                    </a:lnTo>
                    <a:lnTo>
                      <a:pt x="198" y="326"/>
                    </a:lnTo>
                    <a:lnTo>
                      <a:pt x="172" y="268"/>
                    </a:lnTo>
                    <a:lnTo>
                      <a:pt x="144" y="212"/>
                    </a:lnTo>
                    <a:lnTo>
                      <a:pt x="112" y="158"/>
                    </a:lnTo>
                    <a:lnTo>
                      <a:pt x="78" y="104"/>
                    </a:lnTo>
                    <a:lnTo>
                      <a:pt x="40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5" name="Freeform 83"/>
              <p:cNvSpPr>
                <a:spLocks/>
              </p:cNvSpPr>
              <p:nvPr/>
            </p:nvSpPr>
            <p:spPr bwMode="auto">
              <a:xfrm>
                <a:off x="1358" y="1514"/>
                <a:ext cx="802" cy="1912"/>
              </a:xfrm>
              <a:custGeom>
                <a:avLst/>
                <a:gdLst/>
                <a:ahLst/>
                <a:cxnLst>
                  <a:cxn ang="0">
                    <a:pos x="802" y="1912"/>
                  </a:cxn>
                  <a:cxn ang="0">
                    <a:pos x="802" y="1912"/>
                  </a:cxn>
                  <a:cxn ang="0">
                    <a:pos x="782" y="1906"/>
                  </a:cxn>
                  <a:cxn ang="0">
                    <a:pos x="758" y="1894"/>
                  </a:cxn>
                  <a:cxn ang="0">
                    <a:pos x="728" y="1878"/>
                  </a:cxn>
                  <a:cxn ang="0">
                    <a:pos x="692" y="1858"/>
                  </a:cxn>
                  <a:cxn ang="0">
                    <a:pos x="652" y="1832"/>
                  </a:cxn>
                  <a:cxn ang="0">
                    <a:pos x="608" y="1798"/>
                  </a:cxn>
                  <a:cxn ang="0">
                    <a:pos x="586" y="1780"/>
                  </a:cxn>
                  <a:cxn ang="0">
                    <a:pos x="564" y="1758"/>
                  </a:cxn>
                  <a:cxn ang="0">
                    <a:pos x="542" y="1736"/>
                  </a:cxn>
                  <a:cxn ang="0">
                    <a:pos x="520" y="1712"/>
                  </a:cxn>
                  <a:cxn ang="0">
                    <a:pos x="498" y="1686"/>
                  </a:cxn>
                  <a:cxn ang="0">
                    <a:pos x="476" y="1656"/>
                  </a:cxn>
                  <a:cxn ang="0">
                    <a:pos x="456" y="1626"/>
                  </a:cxn>
                  <a:cxn ang="0">
                    <a:pos x="436" y="1594"/>
                  </a:cxn>
                  <a:cxn ang="0">
                    <a:pos x="418" y="1560"/>
                  </a:cxn>
                  <a:cxn ang="0">
                    <a:pos x="400" y="1524"/>
                  </a:cxn>
                  <a:cxn ang="0">
                    <a:pos x="386" y="1484"/>
                  </a:cxn>
                  <a:cxn ang="0">
                    <a:pos x="372" y="1444"/>
                  </a:cxn>
                  <a:cxn ang="0">
                    <a:pos x="360" y="1400"/>
                  </a:cxn>
                  <a:cxn ang="0">
                    <a:pos x="348" y="1354"/>
                  </a:cxn>
                  <a:cxn ang="0">
                    <a:pos x="340" y="1306"/>
                  </a:cxn>
                  <a:cxn ang="0">
                    <a:pos x="336" y="1256"/>
                  </a:cxn>
                  <a:cxn ang="0">
                    <a:pos x="332" y="1202"/>
                  </a:cxn>
                  <a:cxn ang="0">
                    <a:pos x="332" y="1146"/>
                  </a:cxn>
                  <a:cxn ang="0">
                    <a:pos x="332" y="1146"/>
                  </a:cxn>
                  <a:cxn ang="0">
                    <a:pos x="332" y="1036"/>
                  </a:cxn>
                  <a:cxn ang="0">
                    <a:pos x="330" y="934"/>
                  </a:cxn>
                  <a:cxn ang="0">
                    <a:pos x="324" y="838"/>
                  </a:cxn>
                  <a:cxn ang="0">
                    <a:pos x="316" y="748"/>
                  </a:cxn>
                  <a:cxn ang="0">
                    <a:pos x="306" y="666"/>
                  </a:cxn>
                  <a:cxn ang="0">
                    <a:pos x="292" y="588"/>
                  </a:cxn>
                  <a:cxn ang="0">
                    <a:pos x="276" y="514"/>
                  </a:cxn>
                  <a:cxn ang="0">
                    <a:pos x="258" y="446"/>
                  </a:cxn>
                  <a:cxn ang="0">
                    <a:pos x="236" y="382"/>
                  </a:cxn>
                  <a:cxn ang="0">
                    <a:pos x="210" y="322"/>
                  </a:cxn>
                  <a:cxn ang="0">
                    <a:pos x="182" y="264"/>
                  </a:cxn>
                  <a:cxn ang="0">
                    <a:pos x="152" y="208"/>
                  </a:cxn>
                  <a:cxn ang="0">
                    <a:pos x="118" y="154"/>
                  </a:cxn>
                  <a:cxn ang="0">
                    <a:pos x="82" y="102"/>
                  </a:cxn>
                  <a:cxn ang="0">
                    <a:pos x="44" y="52"/>
                  </a:cxn>
                  <a:cxn ang="0">
                    <a:pos x="0" y="0"/>
                  </a:cxn>
                </a:cxnLst>
                <a:rect l="0" t="0" r="r" b="b"/>
                <a:pathLst>
                  <a:path w="802" h="1912">
                    <a:moveTo>
                      <a:pt x="802" y="1912"/>
                    </a:moveTo>
                    <a:lnTo>
                      <a:pt x="802" y="1912"/>
                    </a:lnTo>
                    <a:lnTo>
                      <a:pt x="782" y="1906"/>
                    </a:lnTo>
                    <a:lnTo>
                      <a:pt x="758" y="1894"/>
                    </a:lnTo>
                    <a:lnTo>
                      <a:pt x="728" y="1878"/>
                    </a:lnTo>
                    <a:lnTo>
                      <a:pt x="692" y="1858"/>
                    </a:lnTo>
                    <a:lnTo>
                      <a:pt x="652" y="1832"/>
                    </a:lnTo>
                    <a:lnTo>
                      <a:pt x="608" y="1798"/>
                    </a:lnTo>
                    <a:lnTo>
                      <a:pt x="586" y="1780"/>
                    </a:lnTo>
                    <a:lnTo>
                      <a:pt x="564" y="1758"/>
                    </a:lnTo>
                    <a:lnTo>
                      <a:pt x="542" y="1736"/>
                    </a:lnTo>
                    <a:lnTo>
                      <a:pt x="520" y="1712"/>
                    </a:lnTo>
                    <a:lnTo>
                      <a:pt x="498" y="1686"/>
                    </a:lnTo>
                    <a:lnTo>
                      <a:pt x="476" y="1656"/>
                    </a:lnTo>
                    <a:lnTo>
                      <a:pt x="456" y="1626"/>
                    </a:lnTo>
                    <a:lnTo>
                      <a:pt x="436" y="1594"/>
                    </a:lnTo>
                    <a:lnTo>
                      <a:pt x="418" y="1560"/>
                    </a:lnTo>
                    <a:lnTo>
                      <a:pt x="400" y="1524"/>
                    </a:lnTo>
                    <a:lnTo>
                      <a:pt x="386" y="1484"/>
                    </a:lnTo>
                    <a:lnTo>
                      <a:pt x="372" y="1444"/>
                    </a:lnTo>
                    <a:lnTo>
                      <a:pt x="360" y="1400"/>
                    </a:lnTo>
                    <a:lnTo>
                      <a:pt x="348" y="1354"/>
                    </a:lnTo>
                    <a:lnTo>
                      <a:pt x="340" y="1306"/>
                    </a:lnTo>
                    <a:lnTo>
                      <a:pt x="336" y="1256"/>
                    </a:lnTo>
                    <a:lnTo>
                      <a:pt x="332" y="1202"/>
                    </a:lnTo>
                    <a:lnTo>
                      <a:pt x="332" y="1146"/>
                    </a:lnTo>
                    <a:lnTo>
                      <a:pt x="332" y="1146"/>
                    </a:lnTo>
                    <a:lnTo>
                      <a:pt x="332" y="1036"/>
                    </a:lnTo>
                    <a:lnTo>
                      <a:pt x="330" y="934"/>
                    </a:lnTo>
                    <a:lnTo>
                      <a:pt x="324" y="838"/>
                    </a:lnTo>
                    <a:lnTo>
                      <a:pt x="316" y="748"/>
                    </a:lnTo>
                    <a:lnTo>
                      <a:pt x="306" y="666"/>
                    </a:lnTo>
                    <a:lnTo>
                      <a:pt x="292" y="588"/>
                    </a:lnTo>
                    <a:lnTo>
                      <a:pt x="276" y="514"/>
                    </a:lnTo>
                    <a:lnTo>
                      <a:pt x="258" y="446"/>
                    </a:lnTo>
                    <a:lnTo>
                      <a:pt x="236" y="382"/>
                    </a:lnTo>
                    <a:lnTo>
                      <a:pt x="210" y="322"/>
                    </a:lnTo>
                    <a:lnTo>
                      <a:pt x="182" y="264"/>
                    </a:lnTo>
                    <a:lnTo>
                      <a:pt x="152" y="208"/>
                    </a:lnTo>
                    <a:lnTo>
                      <a:pt x="118" y="154"/>
                    </a:lnTo>
                    <a:lnTo>
                      <a:pt x="82" y="102"/>
                    </a:lnTo>
                    <a:lnTo>
                      <a:pt x="44" y="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6" name="Freeform 84"/>
              <p:cNvSpPr>
                <a:spLocks/>
              </p:cNvSpPr>
              <p:nvPr/>
            </p:nvSpPr>
            <p:spPr bwMode="auto">
              <a:xfrm>
                <a:off x="1348" y="1519"/>
                <a:ext cx="862" cy="1895"/>
              </a:xfrm>
              <a:custGeom>
                <a:avLst/>
                <a:gdLst/>
                <a:ahLst/>
                <a:cxnLst>
                  <a:cxn ang="0">
                    <a:pos x="862" y="1894"/>
                  </a:cxn>
                  <a:cxn ang="0">
                    <a:pos x="862" y="1894"/>
                  </a:cxn>
                  <a:cxn ang="0">
                    <a:pos x="842" y="1886"/>
                  </a:cxn>
                  <a:cxn ang="0">
                    <a:pos x="818" y="1876"/>
                  </a:cxn>
                  <a:cxn ang="0">
                    <a:pos x="786" y="1862"/>
                  </a:cxn>
                  <a:cxn ang="0">
                    <a:pos x="750" y="1842"/>
                  </a:cxn>
                  <a:cxn ang="0">
                    <a:pos x="708" y="1816"/>
                  </a:cxn>
                  <a:cxn ang="0">
                    <a:pos x="664" y="1786"/>
                  </a:cxn>
                  <a:cxn ang="0">
                    <a:pos x="640" y="1768"/>
                  </a:cxn>
                  <a:cxn ang="0">
                    <a:pos x="618" y="1748"/>
                  </a:cxn>
                  <a:cxn ang="0">
                    <a:pos x="594" y="1726"/>
                  </a:cxn>
                  <a:cxn ang="0">
                    <a:pos x="572" y="1702"/>
                  </a:cxn>
                  <a:cxn ang="0">
                    <a:pos x="550" y="1676"/>
                  </a:cxn>
                  <a:cxn ang="0">
                    <a:pos x="528" y="1648"/>
                  </a:cxn>
                  <a:cxn ang="0">
                    <a:pos x="506" y="1618"/>
                  </a:cxn>
                  <a:cxn ang="0">
                    <a:pos x="486" y="1588"/>
                  </a:cxn>
                  <a:cxn ang="0">
                    <a:pos x="466" y="1554"/>
                  </a:cxn>
                  <a:cxn ang="0">
                    <a:pos x="448" y="1518"/>
                  </a:cxn>
                  <a:cxn ang="0">
                    <a:pos x="430" y="1478"/>
                  </a:cxn>
                  <a:cxn ang="0">
                    <a:pos x="416" y="1438"/>
                  </a:cxn>
                  <a:cxn ang="0">
                    <a:pos x="402" y="1394"/>
                  </a:cxn>
                  <a:cxn ang="0">
                    <a:pos x="390" y="1348"/>
                  </a:cxn>
                  <a:cxn ang="0">
                    <a:pos x="380" y="1300"/>
                  </a:cxn>
                  <a:cxn ang="0">
                    <a:pos x="374" y="1250"/>
                  </a:cxn>
                  <a:cxn ang="0">
                    <a:pos x="368" y="1196"/>
                  </a:cxn>
                  <a:cxn ang="0">
                    <a:pos x="366" y="1140"/>
                  </a:cxn>
                  <a:cxn ang="0">
                    <a:pos x="366" y="1140"/>
                  </a:cxn>
                  <a:cxn ang="0">
                    <a:pos x="364" y="1030"/>
                  </a:cxn>
                  <a:cxn ang="0">
                    <a:pos x="358" y="926"/>
                  </a:cxn>
                  <a:cxn ang="0">
                    <a:pos x="350" y="830"/>
                  </a:cxn>
                  <a:cxn ang="0">
                    <a:pos x="340" y="740"/>
                  </a:cxn>
                  <a:cxn ang="0">
                    <a:pos x="326" y="656"/>
                  </a:cxn>
                  <a:cxn ang="0">
                    <a:pos x="310" y="580"/>
                  </a:cxn>
                  <a:cxn ang="0">
                    <a:pos x="292" y="506"/>
                  </a:cxn>
                  <a:cxn ang="0">
                    <a:pos x="270" y="438"/>
                  </a:cxn>
                  <a:cxn ang="0">
                    <a:pos x="248" y="376"/>
                  </a:cxn>
                  <a:cxn ang="0">
                    <a:pos x="220" y="314"/>
                  </a:cxn>
                  <a:cxn ang="0">
                    <a:pos x="190" y="258"/>
                  </a:cxn>
                  <a:cxn ang="0">
                    <a:pos x="158" y="204"/>
                  </a:cxn>
                  <a:cxn ang="0">
                    <a:pos x="124" y="150"/>
                  </a:cxn>
                  <a:cxn ang="0">
                    <a:pos x="86" y="100"/>
                  </a:cxn>
                  <a:cxn ang="0">
                    <a:pos x="44" y="50"/>
                  </a:cxn>
                  <a:cxn ang="0">
                    <a:pos x="0" y="0"/>
                  </a:cxn>
                </a:cxnLst>
                <a:rect l="0" t="0" r="r" b="b"/>
                <a:pathLst>
                  <a:path w="862" h="1894">
                    <a:moveTo>
                      <a:pt x="862" y="1894"/>
                    </a:moveTo>
                    <a:lnTo>
                      <a:pt x="862" y="1894"/>
                    </a:lnTo>
                    <a:lnTo>
                      <a:pt x="842" y="1886"/>
                    </a:lnTo>
                    <a:lnTo>
                      <a:pt x="818" y="1876"/>
                    </a:lnTo>
                    <a:lnTo>
                      <a:pt x="786" y="1862"/>
                    </a:lnTo>
                    <a:lnTo>
                      <a:pt x="750" y="1842"/>
                    </a:lnTo>
                    <a:lnTo>
                      <a:pt x="708" y="1816"/>
                    </a:lnTo>
                    <a:lnTo>
                      <a:pt x="664" y="1786"/>
                    </a:lnTo>
                    <a:lnTo>
                      <a:pt x="640" y="1768"/>
                    </a:lnTo>
                    <a:lnTo>
                      <a:pt x="618" y="1748"/>
                    </a:lnTo>
                    <a:lnTo>
                      <a:pt x="594" y="1726"/>
                    </a:lnTo>
                    <a:lnTo>
                      <a:pt x="572" y="1702"/>
                    </a:lnTo>
                    <a:lnTo>
                      <a:pt x="550" y="1676"/>
                    </a:lnTo>
                    <a:lnTo>
                      <a:pt x="528" y="1648"/>
                    </a:lnTo>
                    <a:lnTo>
                      <a:pt x="506" y="1618"/>
                    </a:lnTo>
                    <a:lnTo>
                      <a:pt x="486" y="1588"/>
                    </a:lnTo>
                    <a:lnTo>
                      <a:pt x="466" y="1554"/>
                    </a:lnTo>
                    <a:lnTo>
                      <a:pt x="448" y="1518"/>
                    </a:lnTo>
                    <a:lnTo>
                      <a:pt x="430" y="1478"/>
                    </a:lnTo>
                    <a:lnTo>
                      <a:pt x="416" y="1438"/>
                    </a:lnTo>
                    <a:lnTo>
                      <a:pt x="402" y="1394"/>
                    </a:lnTo>
                    <a:lnTo>
                      <a:pt x="390" y="1348"/>
                    </a:lnTo>
                    <a:lnTo>
                      <a:pt x="380" y="1300"/>
                    </a:lnTo>
                    <a:lnTo>
                      <a:pt x="374" y="1250"/>
                    </a:lnTo>
                    <a:lnTo>
                      <a:pt x="368" y="1196"/>
                    </a:lnTo>
                    <a:lnTo>
                      <a:pt x="366" y="1140"/>
                    </a:lnTo>
                    <a:lnTo>
                      <a:pt x="366" y="1140"/>
                    </a:lnTo>
                    <a:lnTo>
                      <a:pt x="364" y="1030"/>
                    </a:lnTo>
                    <a:lnTo>
                      <a:pt x="358" y="926"/>
                    </a:lnTo>
                    <a:lnTo>
                      <a:pt x="350" y="830"/>
                    </a:lnTo>
                    <a:lnTo>
                      <a:pt x="340" y="740"/>
                    </a:lnTo>
                    <a:lnTo>
                      <a:pt x="326" y="656"/>
                    </a:lnTo>
                    <a:lnTo>
                      <a:pt x="310" y="580"/>
                    </a:lnTo>
                    <a:lnTo>
                      <a:pt x="292" y="506"/>
                    </a:lnTo>
                    <a:lnTo>
                      <a:pt x="270" y="438"/>
                    </a:lnTo>
                    <a:lnTo>
                      <a:pt x="248" y="376"/>
                    </a:lnTo>
                    <a:lnTo>
                      <a:pt x="220" y="314"/>
                    </a:lnTo>
                    <a:lnTo>
                      <a:pt x="190" y="258"/>
                    </a:lnTo>
                    <a:lnTo>
                      <a:pt x="158" y="204"/>
                    </a:lnTo>
                    <a:lnTo>
                      <a:pt x="124" y="150"/>
                    </a:lnTo>
                    <a:lnTo>
                      <a:pt x="86" y="100"/>
                    </a:lnTo>
                    <a:lnTo>
                      <a:pt x="44" y="5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7" name="Freeform 85"/>
              <p:cNvSpPr>
                <a:spLocks/>
              </p:cNvSpPr>
              <p:nvPr/>
            </p:nvSpPr>
            <p:spPr bwMode="auto">
              <a:xfrm>
                <a:off x="1338" y="1525"/>
                <a:ext cx="923" cy="1871"/>
              </a:xfrm>
              <a:custGeom>
                <a:avLst/>
                <a:gdLst/>
                <a:ahLst/>
                <a:cxnLst>
                  <a:cxn ang="0">
                    <a:pos x="922" y="1872"/>
                  </a:cxn>
                  <a:cxn ang="0">
                    <a:pos x="922" y="1872"/>
                  </a:cxn>
                  <a:cxn ang="0">
                    <a:pos x="900" y="1866"/>
                  </a:cxn>
                  <a:cxn ang="0">
                    <a:pos x="876" y="1856"/>
                  </a:cxn>
                  <a:cxn ang="0">
                    <a:pos x="844" y="1844"/>
                  </a:cxn>
                  <a:cxn ang="0">
                    <a:pos x="806" y="1826"/>
                  </a:cxn>
                  <a:cxn ang="0">
                    <a:pos x="764" y="1802"/>
                  </a:cxn>
                  <a:cxn ang="0">
                    <a:pos x="720" y="1772"/>
                  </a:cxn>
                  <a:cxn ang="0">
                    <a:pos x="696" y="1754"/>
                  </a:cxn>
                  <a:cxn ang="0">
                    <a:pos x="672" y="1734"/>
                  </a:cxn>
                  <a:cxn ang="0">
                    <a:pos x="648" y="1714"/>
                  </a:cxn>
                  <a:cxn ang="0">
                    <a:pos x="624" y="1690"/>
                  </a:cxn>
                  <a:cxn ang="0">
                    <a:pos x="602" y="1666"/>
                  </a:cxn>
                  <a:cxn ang="0">
                    <a:pos x="578" y="1638"/>
                  </a:cxn>
                  <a:cxn ang="0">
                    <a:pos x="556" y="1610"/>
                  </a:cxn>
                  <a:cxn ang="0">
                    <a:pos x="534" y="1578"/>
                  </a:cxn>
                  <a:cxn ang="0">
                    <a:pos x="514" y="1546"/>
                  </a:cxn>
                  <a:cxn ang="0">
                    <a:pos x="494" y="1510"/>
                  </a:cxn>
                  <a:cxn ang="0">
                    <a:pos x="476" y="1472"/>
                  </a:cxn>
                  <a:cxn ang="0">
                    <a:pos x="460" y="1432"/>
                  </a:cxn>
                  <a:cxn ang="0">
                    <a:pos x="446" y="1388"/>
                  </a:cxn>
                  <a:cxn ang="0">
                    <a:pos x="432" y="1342"/>
                  </a:cxn>
                  <a:cxn ang="0">
                    <a:pos x="422" y="1294"/>
                  </a:cxn>
                  <a:cxn ang="0">
                    <a:pos x="412" y="1244"/>
                  </a:cxn>
                  <a:cxn ang="0">
                    <a:pos x="406" y="1190"/>
                  </a:cxn>
                  <a:cxn ang="0">
                    <a:pos x="402" y="1134"/>
                  </a:cxn>
                  <a:cxn ang="0">
                    <a:pos x="402" y="1134"/>
                  </a:cxn>
                  <a:cxn ang="0">
                    <a:pos x="396" y="1022"/>
                  </a:cxn>
                  <a:cxn ang="0">
                    <a:pos x="388" y="918"/>
                  </a:cxn>
                  <a:cxn ang="0">
                    <a:pos x="376" y="822"/>
                  </a:cxn>
                  <a:cxn ang="0">
                    <a:pos x="362" y="732"/>
                  </a:cxn>
                  <a:cxn ang="0">
                    <a:pos x="348" y="648"/>
                  </a:cxn>
                  <a:cxn ang="0">
                    <a:pos x="328" y="572"/>
                  </a:cxn>
                  <a:cxn ang="0">
                    <a:pos x="308" y="500"/>
                  </a:cxn>
                  <a:cxn ang="0">
                    <a:pos x="284" y="432"/>
                  </a:cxn>
                  <a:cxn ang="0">
                    <a:pos x="258" y="368"/>
                  </a:cxn>
                  <a:cxn ang="0">
                    <a:pos x="230" y="310"/>
                  </a:cxn>
                  <a:cxn ang="0">
                    <a:pos x="198" y="252"/>
                  </a:cxn>
                  <a:cxn ang="0">
                    <a:pos x="164" y="200"/>
                  </a:cxn>
                  <a:cxn ang="0">
                    <a:pos x="128" y="148"/>
                  </a:cxn>
                  <a:cxn ang="0">
                    <a:pos x="88" y="98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22" h="1872">
                    <a:moveTo>
                      <a:pt x="922" y="1872"/>
                    </a:moveTo>
                    <a:lnTo>
                      <a:pt x="922" y="1872"/>
                    </a:lnTo>
                    <a:lnTo>
                      <a:pt x="900" y="1866"/>
                    </a:lnTo>
                    <a:lnTo>
                      <a:pt x="876" y="1856"/>
                    </a:lnTo>
                    <a:lnTo>
                      <a:pt x="844" y="1844"/>
                    </a:lnTo>
                    <a:lnTo>
                      <a:pt x="806" y="1826"/>
                    </a:lnTo>
                    <a:lnTo>
                      <a:pt x="764" y="1802"/>
                    </a:lnTo>
                    <a:lnTo>
                      <a:pt x="720" y="1772"/>
                    </a:lnTo>
                    <a:lnTo>
                      <a:pt x="696" y="1754"/>
                    </a:lnTo>
                    <a:lnTo>
                      <a:pt x="672" y="1734"/>
                    </a:lnTo>
                    <a:lnTo>
                      <a:pt x="648" y="1714"/>
                    </a:lnTo>
                    <a:lnTo>
                      <a:pt x="624" y="1690"/>
                    </a:lnTo>
                    <a:lnTo>
                      <a:pt x="602" y="1666"/>
                    </a:lnTo>
                    <a:lnTo>
                      <a:pt x="578" y="1638"/>
                    </a:lnTo>
                    <a:lnTo>
                      <a:pt x="556" y="1610"/>
                    </a:lnTo>
                    <a:lnTo>
                      <a:pt x="534" y="1578"/>
                    </a:lnTo>
                    <a:lnTo>
                      <a:pt x="514" y="1546"/>
                    </a:lnTo>
                    <a:lnTo>
                      <a:pt x="494" y="1510"/>
                    </a:lnTo>
                    <a:lnTo>
                      <a:pt x="476" y="1472"/>
                    </a:lnTo>
                    <a:lnTo>
                      <a:pt x="460" y="1432"/>
                    </a:lnTo>
                    <a:lnTo>
                      <a:pt x="446" y="1388"/>
                    </a:lnTo>
                    <a:lnTo>
                      <a:pt x="432" y="1342"/>
                    </a:lnTo>
                    <a:lnTo>
                      <a:pt x="422" y="1294"/>
                    </a:lnTo>
                    <a:lnTo>
                      <a:pt x="412" y="1244"/>
                    </a:lnTo>
                    <a:lnTo>
                      <a:pt x="406" y="1190"/>
                    </a:lnTo>
                    <a:lnTo>
                      <a:pt x="402" y="1134"/>
                    </a:lnTo>
                    <a:lnTo>
                      <a:pt x="402" y="1134"/>
                    </a:lnTo>
                    <a:lnTo>
                      <a:pt x="396" y="1022"/>
                    </a:lnTo>
                    <a:lnTo>
                      <a:pt x="388" y="918"/>
                    </a:lnTo>
                    <a:lnTo>
                      <a:pt x="376" y="822"/>
                    </a:lnTo>
                    <a:lnTo>
                      <a:pt x="362" y="732"/>
                    </a:lnTo>
                    <a:lnTo>
                      <a:pt x="348" y="648"/>
                    </a:lnTo>
                    <a:lnTo>
                      <a:pt x="328" y="572"/>
                    </a:lnTo>
                    <a:lnTo>
                      <a:pt x="308" y="500"/>
                    </a:lnTo>
                    <a:lnTo>
                      <a:pt x="284" y="432"/>
                    </a:lnTo>
                    <a:lnTo>
                      <a:pt x="258" y="368"/>
                    </a:lnTo>
                    <a:lnTo>
                      <a:pt x="230" y="310"/>
                    </a:lnTo>
                    <a:lnTo>
                      <a:pt x="198" y="252"/>
                    </a:lnTo>
                    <a:lnTo>
                      <a:pt x="164" y="200"/>
                    </a:lnTo>
                    <a:lnTo>
                      <a:pt x="128" y="148"/>
                    </a:lnTo>
                    <a:lnTo>
                      <a:pt x="88" y="98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8" name="Freeform 86"/>
              <p:cNvSpPr>
                <a:spLocks/>
              </p:cNvSpPr>
              <p:nvPr/>
            </p:nvSpPr>
            <p:spPr bwMode="auto">
              <a:xfrm>
                <a:off x="1329" y="1533"/>
                <a:ext cx="981" cy="1848"/>
              </a:xfrm>
              <a:custGeom>
                <a:avLst/>
                <a:gdLst/>
                <a:ahLst/>
                <a:cxnLst>
                  <a:cxn ang="0">
                    <a:pos x="980" y="1848"/>
                  </a:cxn>
                  <a:cxn ang="0">
                    <a:pos x="980" y="1848"/>
                  </a:cxn>
                  <a:cxn ang="0">
                    <a:pos x="960" y="1842"/>
                  </a:cxn>
                  <a:cxn ang="0">
                    <a:pos x="934" y="1834"/>
                  </a:cxn>
                  <a:cxn ang="0">
                    <a:pos x="902" y="1822"/>
                  </a:cxn>
                  <a:cxn ang="0">
                    <a:pos x="864" y="1804"/>
                  </a:cxn>
                  <a:cxn ang="0">
                    <a:pos x="822" y="1782"/>
                  </a:cxn>
                  <a:cxn ang="0">
                    <a:pos x="774" y="1754"/>
                  </a:cxn>
                  <a:cxn ang="0">
                    <a:pos x="750" y="1738"/>
                  </a:cxn>
                  <a:cxn ang="0">
                    <a:pos x="726" y="1720"/>
                  </a:cxn>
                  <a:cxn ang="0">
                    <a:pos x="702" y="1698"/>
                  </a:cxn>
                  <a:cxn ang="0">
                    <a:pos x="678" y="1676"/>
                  </a:cxn>
                  <a:cxn ang="0">
                    <a:pos x="654" y="1652"/>
                  </a:cxn>
                  <a:cxn ang="0">
                    <a:pos x="630" y="1626"/>
                  </a:cxn>
                  <a:cxn ang="0">
                    <a:pos x="606" y="1598"/>
                  </a:cxn>
                  <a:cxn ang="0">
                    <a:pos x="584" y="1568"/>
                  </a:cxn>
                  <a:cxn ang="0">
                    <a:pos x="562" y="1536"/>
                  </a:cxn>
                  <a:cxn ang="0">
                    <a:pos x="542" y="1500"/>
                  </a:cxn>
                  <a:cxn ang="0">
                    <a:pos x="522" y="1462"/>
                  </a:cxn>
                  <a:cxn ang="0">
                    <a:pos x="504" y="1422"/>
                  </a:cxn>
                  <a:cxn ang="0">
                    <a:pos x="488" y="1380"/>
                  </a:cxn>
                  <a:cxn ang="0">
                    <a:pos x="474" y="1334"/>
                  </a:cxn>
                  <a:cxn ang="0">
                    <a:pos x="462" y="1286"/>
                  </a:cxn>
                  <a:cxn ang="0">
                    <a:pos x="452" y="1236"/>
                  </a:cxn>
                  <a:cxn ang="0">
                    <a:pos x="442" y="1182"/>
                  </a:cxn>
                  <a:cxn ang="0">
                    <a:pos x="438" y="1126"/>
                  </a:cxn>
                  <a:cxn ang="0">
                    <a:pos x="438" y="1126"/>
                  </a:cxn>
                  <a:cxn ang="0">
                    <a:pos x="428" y="1012"/>
                  </a:cxn>
                  <a:cxn ang="0">
                    <a:pos x="416" y="908"/>
                  </a:cxn>
                  <a:cxn ang="0">
                    <a:pos x="402" y="812"/>
                  </a:cxn>
                  <a:cxn ang="0">
                    <a:pos x="386" y="722"/>
                  </a:cxn>
                  <a:cxn ang="0">
                    <a:pos x="368" y="640"/>
                  </a:cxn>
                  <a:cxn ang="0">
                    <a:pos x="346" y="562"/>
                  </a:cxn>
                  <a:cxn ang="0">
                    <a:pos x="324" y="490"/>
                  </a:cxn>
                  <a:cxn ang="0">
                    <a:pos x="298" y="424"/>
                  </a:cxn>
                  <a:cxn ang="0">
                    <a:pos x="270" y="360"/>
                  </a:cxn>
                  <a:cxn ang="0">
                    <a:pos x="240" y="302"/>
                  </a:cxn>
                  <a:cxn ang="0">
                    <a:pos x="206" y="246"/>
                  </a:cxn>
                  <a:cxn ang="0">
                    <a:pos x="170" y="194"/>
                  </a:cxn>
                  <a:cxn ang="0">
                    <a:pos x="132" y="144"/>
                  </a:cxn>
                  <a:cxn ang="0">
                    <a:pos x="92" y="94"/>
                  </a:cxn>
                  <a:cxn ang="0">
                    <a:pos x="46" y="48"/>
                  </a:cxn>
                  <a:cxn ang="0">
                    <a:pos x="0" y="0"/>
                  </a:cxn>
                </a:cxnLst>
                <a:rect l="0" t="0" r="r" b="b"/>
                <a:pathLst>
                  <a:path w="980" h="1848">
                    <a:moveTo>
                      <a:pt x="980" y="1848"/>
                    </a:moveTo>
                    <a:lnTo>
                      <a:pt x="980" y="1848"/>
                    </a:lnTo>
                    <a:lnTo>
                      <a:pt x="960" y="1842"/>
                    </a:lnTo>
                    <a:lnTo>
                      <a:pt x="934" y="1834"/>
                    </a:lnTo>
                    <a:lnTo>
                      <a:pt x="902" y="1822"/>
                    </a:lnTo>
                    <a:lnTo>
                      <a:pt x="864" y="1804"/>
                    </a:lnTo>
                    <a:lnTo>
                      <a:pt x="822" y="1782"/>
                    </a:lnTo>
                    <a:lnTo>
                      <a:pt x="774" y="1754"/>
                    </a:lnTo>
                    <a:lnTo>
                      <a:pt x="750" y="1738"/>
                    </a:lnTo>
                    <a:lnTo>
                      <a:pt x="726" y="1720"/>
                    </a:lnTo>
                    <a:lnTo>
                      <a:pt x="702" y="1698"/>
                    </a:lnTo>
                    <a:lnTo>
                      <a:pt x="678" y="1676"/>
                    </a:lnTo>
                    <a:lnTo>
                      <a:pt x="654" y="1652"/>
                    </a:lnTo>
                    <a:lnTo>
                      <a:pt x="630" y="1626"/>
                    </a:lnTo>
                    <a:lnTo>
                      <a:pt x="606" y="1598"/>
                    </a:lnTo>
                    <a:lnTo>
                      <a:pt x="584" y="1568"/>
                    </a:lnTo>
                    <a:lnTo>
                      <a:pt x="562" y="1536"/>
                    </a:lnTo>
                    <a:lnTo>
                      <a:pt x="542" y="1500"/>
                    </a:lnTo>
                    <a:lnTo>
                      <a:pt x="522" y="1462"/>
                    </a:lnTo>
                    <a:lnTo>
                      <a:pt x="504" y="1422"/>
                    </a:lnTo>
                    <a:lnTo>
                      <a:pt x="488" y="1380"/>
                    </a:lnTo>
                    <a:lnTo>
                      <a:pt x="474" y="1334"/>
                    </a:lnTo>
                    <a:lnTo>
                      <a:pt x="462" y="1286"/>
                    </a:lnTo>
                    <a:lnTo>
                      <a:pt x="452" y="1236"/>
                    </a:lnTo>
                    <a:lnTo>
                      <a:pt x="442" y="1182"/>
                    </a:lnTo>
                    <a:lnTo>
                      <a:pt x="438" y="1126"/>
                    </a:lnTo>
                    <a:lnTo>
                      <a:pt x="438" y="1126"/>
                    </a:lnTo>
                    <a:lnTo>
                      <a:pt x="428" y="1012"/>
                    </a:lnTo>
                    <a:lnTo>
                      <a:pt x="416" y="908"/>
                    </a:lnTo>
                    <a:lnTo>
                      <a:pt x="402" y="812"/>
                    </a:lnTo>
                    <a:lnTo>
                      <a:pt x="386" y="722"/>
                    </a:lnTo>
                    <a:lnTo>
                      <a:pt x="368" y="640"/>
                    </a:lnTo>
                    <a:lnTo>
                      <a:pt x="346" y="562"/>
                    </a:lnTo>
                    <a:lnTo>
                      <a:pt x="324" y="490"/>
                    </a:lnTo>
                    <a:lnTo>
                      <a:pt x="298" y="424"/>
                    </a:lnTo>
                    <a:lnTo>
                      <a:pt x="270" y="360"/>
                    </a:lnTo>
                    <a:lnTo>
                      <a:pt x="240" y="302"/>
                    </a:lnTo>
                    <a:lnTo>
                      <a:pt x="206" y="246"/>
                    </a:lnTo>
                    <a:lnTo>
                      <a:pt x="170" y="194"/>
                    </a:lnTo>
                    <a:lnTo>
                      <a:pt x="132" y="144"/>
                    </a:lnTo>
                    <a:lnTo>
                      <a:pt x="92" y="94"/>
                    </a:lnTo>
                    <a:lnTo>
                      <a:pt x="46" y="4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19" name="Freeform 87"/>
              <p:cNvSpPr>
                <a:spLocks/>
              </p:cNvSpPr>
              <p:nvPr/>
            </p:nvSpPr>
            <p:spPr bwMode="auto">
              <a:xfrm>
                <a:off x="1320" y="1544"/>
                <a:ext cx="1039" cy="1819"/>
              </a:xfrm>
              <a:custGeom>
                <a:avLst/>
                <a:gdLst/>
                <a:ahLst/>
                <a:cxnLst>
                  <a:cxn ang="0">
                    <a:pos x="1040" y="1820"/>
                  </a:cxn>
                  <a:cxn ang="0">
                    <a:pos x="1040" y="1820"/>
                  </a:cxn>
                  <a:cxn ang="0">
                    <a:pos x="1018" y="1814"/>
                  </a:cxn>
                  <a:cxn ang="0">
                    <a:pos x="992" y="1808"/>
                  </a:cxn>
                  <a:cxn ang="0">
                    <a:pos x="960" y="1796"/>
                  </a:cxn>
                  <a:cxn ang="0">
                    <a:pos x="922" y="1782"/>
                  </a:cxn>
                  <a:cxn ang="0">
                    <a:pos x="878" y="1760"/>
                  </a:cxn>
                  <a:cxn ang="0">
                    <a:pos x="830" y="1734"/>
                  </a:cxn>
                  <a:cxn ang="0">
                    <a:pos x="806" y="1718"/>
                  </a:cxn>
                  <a:cxn ang="0">
                    <a:pos x="780" y="1700"/>
                  </a:cxn>
                  <a:cxn ang="0">
                    <a:pos x="756" y="1682"/>
                  </a:cxn>
                  <a:cxn ang="0">
                    <a:pos x="730" y="1660"/>
                  </a:cxn>
                  <a:cxn ang="0">
                    <a:pos x="706" y="1636"/>
                  </a:cxn>
                  <a:cxn ang="0">
                    <a:pos x="680" y="1612"/>
                  </a:cxn>
                  <a:cxn ang="0">
                    <a:pos x="656" y="1584"/>
                  </a:cxn>
                  <a:cxn ang="0">
                    <a:pos x="634" y="1554"/>
                  </a:cxn>
                  <a:cxn ang="0">
                    <a:pos x="610" y="1522"/>
                  </a:cxn>
                  <a:cxn ang="0">
                    <a:pos x="588" y="1488"/>
                  </a:cxn>
                  <a:cxn ang="0">
                    <a:pos x="568" y="1450"/>
                  </a:cxn>
                  <a:cxn ang="0">
                    <a:pos x="550" y="1410"/>
                  </a:cxn>
                  <a:cxn ang="0">
                    <a:pos x="532" y="1368"/>
                  </a:cxn>
                  <a:cxn ang="0">
                    <a:pos x="516" y="1324"/>
                  </a:cxn>
                  <a:cxn ang="0">
                    <a:pos x="502" y="1276"/>
                  </a:cxn>
                  <a:cxn ang="0">
                    <a:pos x="490" y="1224"/>
                  </a:cxn>
                  <a:cxn ang="0">
                    <a:pos x="480" y="1170"/>
                  </a:cxn>
                  <a:cxn ang="0">
                    <a:pos x="472" y="1114"/>
                  </a:cxn>
                  <a:cxn ang="0">
                    <a:pos x="472" y="1114"/>
                  </a:cxn>
                  <a:cxn ang="0">
                    <a:pos x="460" y="1002"/>
                  </a:cxn>
                  <a:cxn ang="0">
                    <a:pos x="444" y="898"/>
                  </a:cxn>
                  <a:cxn ang="0">
                    <a:pos x="428" y="800"/>
                  </a:cxn>
                  <a:cxn ang="0">
                    <a:pos x="408" y="710"/>
                  </a:cxn>
                  <a:cxn ang="0">
                    <a:pos x="388" y="628"/>
                  </a:cxn>
                  <a:cxn ang="0">
                    <a:pos x="364" y="550"/>
                  </a:cxn>
                  <a:cxn ang="0">
                    <a:pos x="340" y="480"/>
                  </a:cxn>
                  <a:cxn ang="0">
                    <a:pos x="312" y="414"/>
                  </a:cxn>
                  <a:cxn ang="0">
                    <a:pos x="282" y="352"/>
                  </a:cxn>
                  <a:cxn ang="0">
                    <a:pos x="250" y="294"/>
                  </a:cxn>
                  <a:cxn ang="0">
                    <a:pos x="214" y="238"/>
                  </a:cxn>
                  <a:cxn ang="0">
                    <a:pos x="178" y="188"/>
                  </a:cxn>
                  <a:cxn ang="0">
                    <a:pos x="138" y="138"/>
                  </a:cxn>
                  <a:cxn ang="0">
                    <a:pos x="94" y="90"/>
                  </a:cxn>
                  <a:cxn ang="0">
                    <a:pos x="48" y="44"/>
                  </a:cxn>
                  <a:cxn ang="0">
                    <a:pos x="0" y="0"/>
                  </a:cxn>
                </a:cxnLst>
                <a:rect l="0" t="0" r="r" b="b"/>
                <a:pathLst>
                  <a:path w="1040" h="1820">
                    <a:moveTo>
                      <a:pt x="1040" y="1820"/>
                    </a:moveTo>
                    <a:lnTo>
                      <a:pt x="1040" y="1820"/>
                    </a:lnTo>
                    <a:lnTo>
                      <a:pt x="1018" y="1814"/>
                    </a:lnTo>
                    <a:lnTo>
                      <a:pt x="992" y="1808"/>
                    </a:lnTo>
                    <a:lnTo>
                      <a:pt x="960" y="1796"/>
                    </a:lnTo>
                    <a:lnTo>
                      <a:pt x="922" y="1782"/>
                    </a:lnTo>
                    <a:lnTo>
                      <a:pt x="878" y="1760"/>
                    </a:lnTo>
                    <a:lnTo>
                      <a:pt x="830" y="1734"/>
                    </a:lnTo>
                    <a:lnTo>
                      <a:pt x="806" y="1718"/>
                    </a:lnTo>
                    <a:lnTo>
                      <a:pt x="780" y="1700"/>
                    </a:lnTo>
                    <a:lnTo>
                      <a:pt x="756" y="1682"/>
                    </a:lnTo>
                    <a:lnTo>
                      <a:pt x="730" y="1660"/>
                    </a:lnTo>
                    <a:lnTo>
                      <a:pt x="706" y="1636"/>
                    </a:lnTo>
                    <a:lnTo>
                      <a:pt x="680" y="1612"/>
                    </a:lnTo>
                    <a:lnTo>
                      <a:pt x="656" y="1584"/>
                    </a:lnTo>
                    <a:lnTo>
                      <a:pt x="634" y="1554"/>
                    </a:lnTo>
                    <a:lnTo>
                      <a:pt x="610" y="1522"/>
                    </a:lnTo>
                    <a:lnTo>
                      <a:pt x="588" y="1488"/>
                    </a:lnTo>
                    <a:lnTo>
                      <a:pt x="568" y="1450"/>
                    </a:lnTo>
                    <a:lnTo>
                      <a:pt x="550" y="1410"/>
                    </a:lnTo>
                    <a:lnTo>
                      <a:pt x="532" y="1368"/>
                    </a:lnTo>
                    <a:lnTo>
                      <a:pt x="516" y="1324"/>
                    </a:lnTo>
                    <a:lnTo>
                      <a:pt x="502" y="1276"/>
                    </a:lnTo>
                    <a:lnTo>
                      <a:pt x="490" y="1224"/>
                    </a:lnTo>
                    <a:lnTo>
                      <a:pt x="480" y="1170"/>
                    </a:lnTo>
                    <a:lnTo>
                      <a:pt x="472" y="1114"/>
                    </a:lnTo>
                    <a:lnTo>
                      <a:pt x="472" y="1114"/>
                    </a:lnTo>
                    <a:lnTo>
                      <a:pt x="460" y="1002"/>
                    </a:lnTo>
                    <a:lnTo>
                      <a:pt x="444" y="898"/>
                    </a:lnTo>
                    <a:lnTo>
                      <a:pt x="428" y="800"/>
                    </a:lnTo>
                    <a:lnTo>
                      <a:pt x="408" y="710"/>
                    </a:lnTo>
                    <a:lnTo>
                      <a:pt x="388" y="628"/>
                    </a:lnTo>
                    <a:lnTo>
                      <a:pt x="364" y="550"/>
                    </a:lnTo>
                    <a:lnTo>
                      <a:pt x="340" y="480"/>
                    </a:lnTo>
                    <a:lnTo>
                      <a:pt x="312" y="414"/>
                    </a:lnTo>
                    <a:lnTo>
                      <a:pt x="282" y="352"/>
                    </a:lnTo>
                    <a:lnTo>
                      <a:pt x="250" y="294"/>
                    </a:lnTo>
                    <a:lnTo>
                      <a:pt x="214" y="238"/>
                    </a:lnTo>
                    <a:lnTo>
                      <a:pt x="178" y="188"/>
                    </a:lnTo>
                    <a:lnTo>
                      <a:pt x="138" y="138"/>
                    </a:lnTo>
                    <a:lnTo>
                      <a:pt x="94" y="90"/>
                    </a:lnTo>
                    <a:lnTo>
                      <a:pt x="48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0" name="Freeform 88"/>
              <p:cNvSpPr>
                <a:spLocks/>
              </p:cNvSpPr>
              <p:nvPr/>
            </p:nvSpPr>
            <p:spPr bwMode="auto">
              <a:xfrm>
                <a:off x="1309" y="1553"/>
                <a:ext cx="1098" cy="1789"/>
              </a:xfrm>
              <a:custGeom>
                <a:avLst/>
                <a:gdLst/>
                <a:ahLst/>
                <a:cxnLst>
                  <a:cxn ang="0">
                    <a:pos x="1098" y="1790"/>
                  </a:cxn>
                  <a:cxn ang="0">
                    <a:pos x="1098" y="1790"/>
                  </a:cxn>
                  <a:cxn ang="0">
                    <a:pos x="1076" y="1786"/>
                  </a:cxn>
                  <a:cxn ang="0">
                    <a:pos x="1050" y="1780"/>
                  </a:cxn>
                  <a:cxn ang="0">
                    <a:pos x="1018" y="1770"/>
                  </a:cxn>
                  <a:cxn ang="0">
                    <a:pos x="978" y="1756"/>
                  </a:cxn>
                  <a:cxn ang="0">
                    <a:pos x="934" y="1738"/>
                  </a:cxn>
                  <a:cxn ang="0">
                    <a:pos x="886" y="1712"/>
                  </a:cxn>
                  <a:cxn ang="0">
                    <a:pos x="860" y="1698"/>
                  </a:cxn>
                  <a:cxn ang="0">
                    <a:pos x="834" y="1680"/>
                  </a:cxn>
                  <a:cxn ang="0">
                    <a:pos x="808" y="1662"/>
                  </a:cxn>
                  <a:cxn ang="0">
                    <a:pos x="782" y="1642"/>
                  </a:cxn>
                  <a:cxn ang="0">
                    <a:pos x="758" y="1620"/>
                  </a:cxn>
                  <a:cxn ang="0">
                    <a:pos x="732" y="1594"/>
                  </a:cxn>
                  <a:cxn ang="0">
                    <a:pos x="706" y="1568"/>
                  </a:cxn>
                  <a:cxn ang="0">
                    <a:pos x="682" y="1538"/>
                  </a:cxn>
                  <a:cxn ang="0">
                    <a:pos x="658" y="1508"/>
                  </a:cxn>
                  <a:cxn ang="0">
                    <a:pos x="636" y="1474"/>
                  </a:cxn>
                  <a:cxn ang="0">
                    <a:pos x="614" y="1438"/>
                  </a:cxn>
                  <a:cxn ang="0">
                    <a:pos x="594" y="1398"/>
                  </a:cxn>
                  <a:cxn ang="0">
                    <a:pos x="574" y="1356"/>
                  </a:cxn>
                  <a:cxn ang="0">
                    <a:pos x="558" y="1312"/>
                  </a:cxn>
                  <a:cxn ang="0">
                    <a:pos x="542" y="1264"/>
                  </a:cxn>
                  <a:cxn ang="0">
                    <a:pos x="528" y="1214"/>
                  </a:cxn>
                  <a:cxn ang="0">
                    <a:pos x="518" y="1160"/>
                  </a:cxn>
                  <a:cxn ang="0">
                    <a:pos x="508" y="1102"/>
                  </a:cxn>
                  <a:cxn ang="0">
                    <a:pos x="508" y="1102"/>
                  </a:cxn>
                  <a:cxn ang="0">
                    <a:pos x="492" y="990"/>
                  </a:cxn>
                  <a:cxn ang="0">
                    <a:pos x="474" y="886"/>
                  </a:cxn>
                  <a:cxn ang="0">
                    <a:pos x="454" y="788"/>
                  </a:cxn>
                  <a:cxn ang="0">
                    <a:pos x="432" y="700"/>
                  </a:cxn>
                  <a:cxn ang="0">
                    <a:pos x="408" y="616"/>
                  </a:cxn>
                  <a:cxn ang="0">
                    <a:pos x="382" y="540"/>
                  </a:cxn>
                  <a:cxn ang="0">
                    <a:pos x="356" y="470"/>
                  </a:cxn>
                  <a:cxn ang="0">
                    <a:pos x="326" y="404"/>
                  </a:cxn>
                  <a:cxn ang="0">
                    <a:pos x="294" y="342"/>
                  </a:cxn>
                  <a:cxn ang="0">
                    <a:pos x="260" y="286"/>
                  </a:cxn>
                  <a:cxn ang="0">
                    <a:pos x="222" y="232"/>
                  </a:cxn>
                  <a:cxn ang="0">
                    <a:pos x="184" y="182"/>
                  </a:cxn>
                  <a:cxn ang="0">
                    <a:pos x="142" y="134"/>
                  </a:cxn>
                  <a:cxn ang="0">
                    <a:pos x="98" y="88"/>
                  </a:cxn>
                  <a:cxn ang="0">
                    <a:pos x="50" y="44"/>
                  </a:cxn>
                  <a:cxn ang="0">
                    <a:pos x="0" y="0"/>
                  </a:cxn>
                </a:cxnLst>
                <a:rect l="0" t="0" r="r" b="b"/>
                <a:pathLst>
                  <a:path w="1098" h="1790">
                    <a:moveTo>
                      <a:pt x="1098" y="1790"/>
                    </a:moveTo>
                    <a:lnTo>
                      <a:pt x="1098" y="1790"/>
                    </a:lnTo>
                    <a:lnTo>
                      <a:pt x="1076" y="1786"/>
                    </a:lnTo>
                    <a:lnTo>
                      <a:pt x="1050" y="1780"/>
                    </a:lnTo>
                    <a:lnTo>
                      <a:pt x="1018" y="1770"/>
                    </a:lnTo>
                    <a:lnTo>
                      <a:pt x="978" y="1756"/>
                    </a:lnTo>
                    <a:lnTo>
                      <a:pt x="934" y="1738"/>
                    </a:lnTo>
                    <a:lnTo>
                      <a:pt x="886" y="1712"/>
                    </a:lnTo>
                    <a:lnTo>
                      <a:pt x="860" y="1698"/>
                    </a:lnTo>
                    <a:lnTo>
                      <a:pt x="834" y="1680"/>
                    </a:lnTo>
                    <a:lnTo>
                      <a:pt x="808" y="1662"/>
                    </a:lnTo>
                    <a:lnTo>
                      <a:pt x="782" y="1642"/>
                    </a:lnTo>
                    <a:lnTo>
                      <a:pt x="758" y="1620"/>
                    </a:lnTo>
                    <a:lnTo>
                      <a:pt x="732" y="1594"/>
                    </a:lnTo>
                    <a:lnTo>
                      <a:pt x="706" y="1568"/>
                    </a:lnTo>
                    <a:lnTo>
                      <a:pt x="682" y="1538"/>
                    </a:lnTo>
                    <a:lnTo>
                      <a:pt x="658" y="1508"/>
                    </a:lnTo>
                    <a:lnTo>
                      <a:pt x="636" y="1474"/>
                    </a:lnTo>
                    <a:lnTo>
                      <a:pt x="614" y="1438"/>
                    </a:lnTo>
                    <a:lnTo>
                      <a:pt x="594" y="1398"/>
                    </a:lnTo>
                    <a:lnTo>
                      <a:pt x="574" y="1356"/>
                    </a:lnTo>
                    <a:lnTo>
                      <a:pt x="558" y="1312"/>
                    </a:lnTo>
                    <a:lnTo>
                      <a:pt x="542" y="1264"/>
                    </a:lnTo>
                    <a:lnTo>
                      <a:pt x="528" y="1214"/>
                    </a:lnTo>
                    <a:lnTo>
                      <a:pt x="518" y="1160"/>
                    </a:lnTo>
                    <a:lnTo>
                      <a:pt x="508" y="1102"/>
                    </a:lnTo>
                    <a:lnTo>
                      <a:pt x="508" y="1102"/>
                    </a:lnTo>
                    <a:lnTo>
                      <a:pt x="492" y="990"/>
                    </a:lnTo>
                    <a:lnTo>
                      <a:pt x="474" y="886"/>
                    </a:lnTo>
                    <a:lnTo>
                      <a:pt x="454" y="788"/>
                    </a:lnTo>
                    <a:lnTo>
                      <a:pt x="432" y="700"/>
                    </a:lnTo>
                    <a:lnTo>
                      <a:pt x="408" y="616"/>
                    </a:lnTo>
                    <a:lnTo>
                      <a:pt x="382" y="540"/>
                    </a:lnTo>
                    <a:lnTo>
                      <a:pt x="356" y="470"/>
                    </a:lnTo>
                    <a:lnTo>
                      <a:pt x="326" y="404"/>
                    </a:lnTo>
                    <a:lnTo>
                      <a:pt x="294" y="342"/>
                    </a:lnTo>
                    <a:lnTo>
                      <a:pt x="260" y="286"/>
                    </a:lnTo>
                    <a:lnTo>
                      <a:pt x="222" y="232"/>
                    </a:lnTo>
                    <a:lnTo>
                      <a:pt x="184" y="182"/>
                    </a:lnTo>
                    <a:lnTo>
                      <a:pt x="142" y="134"/>
                    </a:lnTo>
                    <a:lnTo>
                      <a:pt x="98" y="88"/>
                    </a:lnTo>
                    <a:lnTo>
                      <a:pt x="5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1" name="Freeform 89"/>
              <p:cNvSpPr>
                <a:spLocks/>
              </p:cNvSpPr>
              <p:nvPr/>
            </p:nvSpPr>
            <p:spPr bwMode="auto">
              <a:xfrm>
                <a:off x="1299" y="1567"/>
                <a:ext cx="1156" cy="1757"/>
              </a:xfrm>
              <a:custGeom>
                <a:avLst/>
                <a:gdLst/>
                <a:ahLst/>
                <a:cxnLst>
                  <a:cxn ang="0">
                    <a:pos x="1156" y="1758"/>
                  </a:cxn>
                  <a:cxn ang="0">
                    <a:pos x="1156" y="1758"/>
                  </a:cxn>
                  <a:cxn ang="0">
                    <a:pos x="1134" y="1754"/>
                  </a:cxn>
                  <a:cxn ang="0">
                    <a:pos x="1108" y="1750"/>
                  </a:cxn>
                  <a:cxn ang="0">
                    <a:pos x="1074" y="1742"/>
                  </a:cxn>
                  <a:cxn ang="0">
                    <a:pos x="1034" y="1728"/>
                  </a:cxn>
                  <a:cxn ang="0">
                    <a:pos x="990" y="1710"/>
                  </a:cxn>
                  <a:cxn ang="0">
                    <a:pos x="940" y="1688"/>
                  </a:cxn>
                  <a:cxn ang="0">
                    <a:pos x="914" y="1674"/>
                  </a:cxn>
                  <a:cxn ang="0">
                    <a:pos x="888" y="1658"/>
                  </a:cxn>
                  <a:cxn ang="0">
                    <a:pos x="862" y="1640"/>
                  </a:cxn>
                  <a:cxn ang="0">
                    <a:pos x="836" y="1620"/>
                  </a:cxn>
                  <a:cxn ang="0">
                    <a:pos x="808" y="1600"/>
                  </a:cxn>
                  <a:cxn ang="0">
                    <a:pos x="782" y="1576"/>
                  </a:cxn>
                  <a:cxn ang="0">
                    <a:pos x="756" y="1550"/>
                  </a:cxn>
                  <a:cxn ang="0">
                    <a:pos x="732" y="1522"/>
                  </a:cxn>
                  <a:cxn ang="0">
                    <a:pos x="706" y="1490"/>
                  </a:cxn>
                  <a:cxn ang="0">
                    <a:pos x="682" y="1458"/>
                  </a:cxn>
                  <a:cxn ang="0">
                    <a:pos x="660" y="1422"/>
                  </a:cxn>
                  <a:cxn ang="0">
                    <a:pos x="638" y="1382"/>
                  </a:cxn>
                  <a:cxn ang="0">
                    <a:pos x="618" y="1342"/>
                  </a:cxn>
                  <a:cxn ang="0">
                    <a:pos x="600" y="1298"/>
                  </a:cxn>
                  <a:cxn ang="0">
                    <a:pos x="582" y="1250"/>
                  </a:cxn>
                  <a:cxn ang="0">
                    <a:pos x="568" y="1200"/>
                  </a:cxn>
                  <a:cxn ang="0">
                    <a:pos x="554" y="1146"/>
                  </a:cxn>
                  <a:cxn ang="0">
                    <a:pos x="544" y="1090"/>
                  </a:cxn>
                  <a:cxn ang="0">
                    <a:pos x="544" y="1090"/>
                  </a:cxn>
                  <a:cxn ang="0">
                    <a:pos x="524" y="976"/>
                  </a:cxn>
                  <a:cxn ang="0">
                    <a:pos x="502" y="872"/>
                  </a:cxn>
                  <a:cxn ang="0">
                    <a:pos x="478" y="776"/>
                  </a:cxn>
                  <a:cxn ang="0">
                    <a:pos x="454" y="686"/>
                  </a:cxn>
                  <a:cxn ang="0">
                    <a:pos x="428" y="604"/>
                  </a:cxn>
                  <a:cxn ang="0">
                    <a:pos x="400" y="528"/>
                  </a:cxn>
                  <a:cxn ang="0">
                    <a:pos x="370" y="458"/>
                  </a:cxn>
                  <a:cxn ang="0">
                    <a:pos x="338" y="392"/>
                  </a:cxn>
                  <a:cxn ang="0">
                    <a:pos x="306" y="332"/>
                  </a:cxn>
                  <a:cxn ang="0">
                    <a:pos x="270" y="276"/>
                  </a:cxn>
                  <a:cxn ang="0">
                    <a:pos x="230" y="224"/>
                  </a:cxn>
                  <a:cxn ang="0">
                    <a:pos x="190" y="176"/>
                  </a:cxn>
                  <a:cxn ang="0">
                    <a:pos x="146" y="128"/>
                  </a:cxn>
                  <a:cxn ang="0">
                    <a:pos x="100" y="84"/>
                  </a:cxn>
                  <a:cxn ang="0">
                    <a:pos x="52" y="42"/>
                  </a:cxn>
                  <a:cxn ang="0">
                    <a:pos x="0" y="0"/>
                  </a:cxn>
                </a:cxnLst>
                <a:rect l="0" t="0" r="r" b="b"/>
                <a:pathLst>
                  <a:path w="1156" h="1758">
                    <a:moveTo>
                      <a:pt x="1156" y="1758"/>
                    </a:moveTo>
                    <a:lnTo>
                      <a:pt x="1156" y="1758"/>
                    </a:lnTo>
                    <a:lnTo>
                      <a:pt x="1134" y="1754"/>
                    </a:lnTo>
                    <a:lnTo>
                      <a:pt x="1108" y="1750"/>
                    </a:lnTo>
                    <a:lnTo>
                      <a:pt x="1074" y="1742"/>
                    </a:lnTo>
                    <a:lnTo>
                      <a:pt x="1034" y="1728"/>
                    </a:lnTo>
                    <a:lnTo>
                      <a:pt x="990" y="1710"/>
                    </a:lnTo>
                    <a:lnTo>
                      <a:pt x="940" y="1688"/>
                    </a:lnTo>
                    <a:lnTo>
                      <a:pt x="914" y="1674"/>
                    </a:lnTo>
                    <a:lnTo>
                      <a:pt x="888" y="1658"/>
                    </a:lnTo>
                    <a:lnTo>
                      <a:pt x="862" y="1640"/>
                    </a:lnTo>
                    <a:lnTo>
                      <a:pt x="836" y="1620"/>
                    </a:lnTo>
                    <a:lnTo>
                      <a:pt x="808" y="1600"/>
                    </a:lnTo>
                    <a:lnTo>
                      <a:pt x="782" y="1576"/>
                    </a:lnTo>
                    <a:lnTo>
                      <a:pt x="756" y="1550"/>
                    </a:lnTo>
                    <a:lnTo>
                      <a:pt x="732" y="1522"/>
                    </a:lnTo>
                    <a:lnTo>
                      <a:pt x="706" y="1490"/>
                    </a:lnTo>
                    <a:lnTo>
                      <a:pt x="682" y="1458"/>
                    </a:lnTo>
                    <a:lnTo>
                      <a:pt x="660" y="1422"/>
                    </a:lnTo>
                    <a:lnTo>
                      <a:pt x="638" y="1382"/>
                    </a:lnTo>
                    <a:lnTo>
                      <a:pt x="618" y="1342"/>
                    </a:lnTo>
                    <a:lnTo>
                      <a:pt x="600" y="1298"/>
                    </a:lnTo>
                    <a:lnTo>
                      <a:pt x="582" y="1250"/>
                    </a:lnTo>
                    <a:lnTo>
                      <a:pt x="568" y="1200"/>
                    </a:lnTo>
                    <a:lnTo>
                      <a:pt x="554" y="1146"/>
                    </a:lnTo>
                    <a:lnTo>
                      <a:pt x="544" y="1090"/>
                    </a:lnTo>
                    <a:lnTo>
                      <a:pt x="544" y="1090"/>
                    </a:lnTo>
                    <a:lnTo>
                      <a:pt x="524" y="976"/>
                    </a:lnTo>
                    <a:lnTo>
                      <a:pt x="502" y="872"/>
                    </a:lnTo>
                    <a:lnTo>
                      <a:pt x="478" y="776"/>
                    </a:lnTo>
                    <a:lnTo>
                      <a:pt x="454" y="686"/>
                    </a:lnTo>
                    <a:lnTo>
                      <a:pt x="428" y="604"/>
                    </a:lnTo>
                    <a:lnTo>
                      <a:pt x="400" y="528"/>
                    </a:lnTo>
                    <a:lnTo>
                      <a:pt x="370" y="458"/>
                    </a:lnTo>
                    <a:lnTo>
                      <a:pt x="338" y="392"/>
                    </a:lnTo>
                    <a:lnTo>
                      <a:pt x="306" y="332"/>
                    </a:lnTo>
                    <a:lnTo>
                      <a:pt x="270" y="276"/>
                    </a:lnTo>
                    <a:lnTo>
                      <a:pt x="230" y="224"/>
                    </a:lnTo>
                    <a:lnTo>
                      <a:pt x="190" y="176"/>
                    </a:lnTo>
                    <a:lnTo>
                      <a:pt x="146" y="128"/>
                    </a:lnTo>
                    <a:lnTo>
                      <a:pt x="100" y="84"/>
                    </a:lnTo>
                    <a:lnTo>
                      <a:pt x="52" y="4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2" name="Freeform 90"/>
              <p:cNvSpPr>
                <a:spLocks/>
              </p:cNvSpPr>
              <p:nvPr/>
            </p:nvSpPr>
            <p:spPr bwMode="auto">
              <a:xfrm>
                <a:off x="1291" y="1578"/>
                <a:ext cx="1210" cy="1724"/>
              </a:xfrm>
              <a:custGeom>
                <a:avLst/>
                <a:gdLst/>
                <a:ahLst/>
                <a:cxnLst>
                  <a:cxn ang="0">
                    <a:pos x="1210" y="1724"/>
                  </a:cxn>
                  <a:cxn ang="0">
                    <a:pos x="1210" y="1724"/>
                  </a:cxn>
                  <a:cxn ang="0">
                    <a:pos x="1188" y="1722"/>
                  </a:cxn>
                  <a:cxn ang="0">
                    <a:pos x="1162" y="1718"/>
                  </a:cxn>
                  <a:cxn ang="0">
                    <a:pos x="1128" y="1710"/>
                  </a:cxn>
                  <a:cxn ang="0">
                    <a:pos x="1088" y="1700"/>
                  </a:cxn>
                  <a:cxn ang="0">
                    <a:pos x="1042" y="1684"/>
                  </a:cxn>
                  <a:cxn ang="0">
                    <a:pos x="992" y="1662"/>
                  </a:cxn>
                  <a:cxn ang="0">
                    <a:pos x="966" y="1648"/>
                  </a:cxn>
                  <a:cxn ang="0">
                    <a:pos x="940" y="1634"/>
                  </a:cxn>
                  <a:cxn ang="0">
                    <a:pos x="912" y="1618"/>
                  </a:cxn>
                  <a:cxn ang="0">
                    <a:pos x="886" y="1598"/>
                  </a:cxn>
                  <a:cxn ang="0">
                    <a:pos x="858" y="1578"/>
                  </a:cxn>
                  <a:cxn ang="0">
                    <a:pos x="832" y="1554"/>
                  </a:cxn>
                  <a:cxn ang="0">
                    <a:pos x="804" y="1530"/>
                  </a:cxn>
                  <a:cxn ang="0">
                    <a:pos x="778" y="1502"/>
                  </a:cxn>
                  <a:cxn ang="0">
                    <a:pos x="752" y="1472"/>
                  </a:cxn>
                  <a:cxn ang="0">
                    <a:pos x="728" y="1440"/>
                  </a:cxn>
                  <a:cxn ang="0">
                    <a:pos x="704" y="1404"/>
                  </a:cxn>
                  <a:cxn ang="0">
                    <a:pos x="680" y="1368"/>
                  </a:cxn>
                  <a:cxn ang="0">
                    <a:pos x="660" y="1326"/>
                  </a:cxn>
                  <a:cxn ang="0">
                    <a:pos x="640" y="1282"/>
                  </a:cxn>
                  <a:cxn ang="0">
                    <a:pos x="620" y="1236"/>
                  </a:cxn>
                  <a:cxn ang="0">
                    <a:pos x="604" y="1186"/>
                  </a:cxn>
                  <a:cxn ang="0">
                    <a:pos x="590" y="1132"/>
                  </a:cxn>
                  <a:cxn ang="0">
                    <a:pos x="576" y="1076"/>
                  </a:cxn>
                  <a:cxn ang="0">
                    <a:pos x="576" y="1076"/>
                  </a:cxn>
                  <a:cxn ang="0">
                    <a:pos x="554" y="962"/>
                  </a:cxn>
                  <a:cxn ang="0">
                    <a:pos x="528" y="858"/>
                  </a:cxn>
                  <a:cxn ang="0">
                    <a:pos x="502" y="762"/>
                  </a:cxn>
                  <a:cxn ang="0">
                    <a:pos x="476" y="674"/>
                  </a:cxn>
                  <a:cxn ang="0">
                    <a:pos x="446" y="592"/>
                  </a:cxn>
                  <a:cxn ang="0">
                    <a:pos x="416" y="516"/>
                  </a:cxn>
                  <a:cxn ang="0">
                    <a:pos x="384" y="446"/>
                  </a:cxn>
                  <a:cxn ang="0">
                    <a:pos x="350" y="382"/>
                  </a:cxn>
                  <a:cxn ang="0">
                    <a:pos x="314" y="324"/>
                  </a:cxn>
                  <a:cxn ang="0">
                    <a:pos x="278" y="268"/>
                  </a:cxn>
                  <a:cxn ang="0">
                    <a:pos x="238" y="216"/>
                  </a:cxn>
                  <a:cxn ang="0">
                    <a:pos x="194" y="170"/>
                  </a:cxn>
                  <a:cxn ang="0">
                    <a:pos x="150" y="124"/>
                  </a:cxn>
                  <a:cxn ang="0">
                    <a:pos x="102" y="80"/>
                  </a:cxn>
                  <a:cxn ang="0">
                    <a:pos x="52" y="40"/>
                  </a:cxn>
                  <a:cxn ang="0">
                    <a:pos x="0" y="0"/>
                  </a:cxn>
                </a:cxnLst>
                <a:rect l="0" t="0" r="r" b="b"/>
                <a:pathLst>
                  <a:path w="1210" h="1724">
                    <a:moveTo>
                      <a:pt x="1210" y="1724"/>
                    </a:moveTo>
                    <a:lnTo>
                      <a:pt x="1210" y="1724"/>
                    </a:lnTo>
                    <a:lnTo>
                      <a:pt x="1188" y="1722"/>
                    </a:lnTo>
                    <a:lnTo>
                      <a:pt x="1162" y="1718"/>
                    </a:lnTo>
                    <a:lnTo>
                      <a:pt x="1128" y="1710"/>
                    </a:lnTo>
                    <a:lnTo>
                      <a:pt x="1088" y="1700"/>
                    </a:lnTo>
                    <a:lnTo>
                      <a:pt x="1042" y="1684"/>
                    </a:lnTo>
                    <a:lnTo>
                      <a:pt x="992" y="1662"/>
                    </a:lnTo>
                    <a:lnTo>
                      <a:pt x="966" y="1648"/>
                    </a:lnTo>
                    <a:lnTo>
                      <a:pt x="940" y="1634"/>
                    </a:lnTo>
                    <a:lnTo>
                      <a:pt x="912" y="1618"/>
                    </a:lnTo>
                    <a:lnTo>
                      <a:pt x="886" y="1598"/>
                    </a:lnTo>
                    <a:lnTo>
                      <a:pt x="858" y="1578"/>
                    </a:lnTo>
                    <a:lnTo>
                      <a:pt x="832" y="1554"/>
                    </a:lnTo>
                    <a:lnTo>
                      <a:pt x="804" y="1530"/>
                    </a:lnTo>
                    <a:lnTo>
                      <a:pt x="778" y="1502"/>
                    </a:lnTo>
                    <a:lnTo>
                      <a:pt x="752" y="1472"/>
                    </a:lnTo>
                    <a:lnTo>
                      <a:pt x="728" y="1440"/>
                    </a:lnTo>
                    <a:lnTo>
                      <a:pt x="704" y="1404"/>
                    </a:lnTo>
                    <a:lnTo>
                      <a:pt x="680" y="1368"/>
                    </a:lnTo>
                    <a:lnTo>
                      <a:pt x="660" y="1326"/>
                    </a:lnTo>
                    <a:lnTo>
                      <a:pt x="640" y="1282"/>
                    </a:lnTo>
                    <a:lnTo>
                      <a:pt x="620" y="1236"/>
                    </a:lnTo>
                    <a:lnTo>
                      <a:pt x="604" y="1186"/>
                    </a:lnTo>
                    <a:lnTo>
                      <a:pt x="590" y="1132"/>
                    </a:lnTo>
                    <a:lnTo>
                      <a:pt x="576" y="1076"/>
                    </a:lnTo>
                    <a:lnTo>
                      <a:pt x="576" y="1076"/>
                    </a:lnTo>
                    <a:lnTo>
                      <a:pt x="554" y="962"/>
                    </a:lnTo>
                    <a:lnTo>
                      <a:pt x="528" y="858"/>
                    </a:lnTo>
                    <a:lnTo>
                      <a:pt x="502" y="762"/>
                    </a:lnTo>
                    <a:lnTo>
                      <a:pt x="476" y="674"/>
                    </a:lnTo>
                    <a:lnTo>
                      <a:pt x="446" y="592"/>
                    </a:lnTo>
                    <a:lnTo>
                      <a:pt x="416" y="516"/>
                    </a:lnTo>
                    <a:lnTo>
                      <a:pt x="384" y="446"/>
                    </a:lnTo>
                    <a:lnTo>
                      <a:pt x="350" y="382"/>
                    </a:lnTo>
                    <a:lnTo>
                      <a:pt x="314" y="324"/>
                    </a:lnTo>
                    <a:lnTo>
                      <a:pt x="278" y="268"/>
                    </a:lnTo>
                    <a:lnTo>
                      <a:pt x="238" y="216"/>
                    </a:lnTo>
                    <a:lnTo>
                      <a:pt x="194" y="170"/>
                    </a:lnTo>
                    <a:lnTo>
                      <a:pt x="150" y="124"/>
                    </a:lnTo>
                    <a:lnTo>
                      <a:pt x="102" y="80"/>
                    </a:lnTo>
                    <a:lnTo>
                      <a:pt x="52" y="4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3" name="Freeform 91"/>
              <p:cNvSpPr>
                <a:spLocks/>
              </p:cNvSpPr>
              <p:nvPr/>
            </p:nvSpPr>
            <p:spPr bwMode="auto">
              <a:xfrm>
                <a:off x="1279" y="1591"/>
                <a:ext cx="1269" cy="1687"/>
              </a:xfrm>
              <a:custGeom>
                <a:avLst/>
                <a:gdLst/>
                <a:ahLst/>
                <a:cxnLst>
                  <a:cxn ang="0">
                    <a:pos x="1268" y="1686"/>
                  </a:cxn>
                  <a:cxn ang="0">
                    <a:pos x="1268" y="1686"/>
                  </a:cxn>
                  <a:cxn ang="0">
                    <a:pos x="1244" y="1684"/>
                  </a:cxn>
                  <a:cxn ang="0">
                    <a:pos x="1218" y="1682"/>
                  </a:cxn>
                  <a:cxn ang="0">
                    <a:pos x="1184" y="1676"/>
                  </a:cxn>
                  <a:cxn ang="0">
                    <a:pos x="1144" y="1666"/>
                  </a:cxn>
                  <a:cxn ang="0">
                    <a:pos x="1098" y="1652"/>
                  </a:cxn>
                  <a:cxn ang="0">
                    <a:pos x="1046" y="1632"/>
                  </a:cxn>
                  <a:cxn ang="0">
                    <a:pos x="1020" y="1620"/>
                  </a:cxn>
                  <a:cxn ang="0">
                    <a:pos x="992" y="1606"/>
                  </a:cxn>
                  <a:cxn ang="0">
                    <a:pos x="966" y="1590"/>
                  </a:cxn>
                  <a:cxn ang="0">
                    <a:pos x="938" y="1574"/>
                  </a:cxn>
                  <a:cxn ang="0">
                    <a:pos x="910" y="1554"/>
                  </a:cxn>
                  <a:cxn ang="0">
                    <a:pos x="882" y="1532"/>
                  </a:cxn>
                  <a:cxn ang="0">
                    <a:pos x="854" y="1508"/>
                  </a:cxn>
                  <a:cxn ang="0">
                    <a:pos x="828" y="1480"/>
                  </a:cxn>
                  <a:cxn ang="0">
                    <a:pos x="800" y="1452"/>
                  </a:cxn>
                  <a:cxn ang="0">
                    <a:pos x="774" y="1420"/>
                  </a:cxn>
                  <a:cxn ang="0">
                    <a:pos x="750" y="1386"/>
                  </a:cxn>
                  <a:cxn ang="0">
                    <a:pos x="726" y="1348"/>
                  </a:cxn>
                  <a:cxn ang="0">
                    <a:pos x="702" y="1308"/>
                  </a:cxn>
                  <a:cxn ang="0">
                    <a:pos x="682" y="1264"/>
                  </a:cxn>
                  <a:cxn ang="0">
                    <a:pos x="662" y="1218"/>
                  </a:cxn>
                  <a:cxn ang="0">
                    <a:pos x="642" y="1168"/>
                  </a:cxn>
                  <a:cxn ang="0">
                    <a:pos x="626" y="1116"/>
                  </a:cxn>
                  <a:cxn ang="0">
                    <a:pos x="612" y="1058"/>
                  </a:cxn>
                  <a:cxn ang="0">
                    <a:pos x="612" y="1058"/>
                  </a:cxn>
                  <a:cxn ang="0">
                    <a:pos x="584" y="946"/>
                  </a:cxn>
                  <a:cxn ang="0">
                    <a:pos x="556" y="842"/>
                  </a:cxn>
                  <a:cxn ang="0">
                    <a:pos x="528" y="746"/>
                  </a:cxn>
                  <a:cxn ang="0">
                    <a:pos x="498" y="658"/>
                  </a:cxn>
                  <a:cxn ang="0">
                    <a:pos x="466" y="576"/>
                  </a:cxn>
                  <a:cxn ang="0">
                    <a:pos x="434" y="502"/>
                  </a:cxn>
                  <a:cxn ang="0">
                    <a:pos x="400" y="434"/>
                  </a:cxn>
                  <a:cxn ang="0">
                    <a:pos x="364" y="370"/>
                  </a:cxn>
                  <a:cxn ang="0">
                    <a:pos x="326" y="312"/>
                  </a:cxn>
                  <a:cxn ang="0">
                    <a:pos x="286" y="258"/>
                  </a:cxn>
                  <a:cxn ang="0">
                    <a:pos x="246" y="208"/>
                  </a:cxn>
                  <a:cxn ang="0">
                    <a:pos x="202" y="162"/>
                  </a:cxn>
                  <a:cxn ang="0">
                    <a:pos x="156" y="118"/>
                  </a:cxn>
                  <a:cxn ang="0">
                    <a:pos x="106" y="76"/>
                  </a:cxn>
                  <a:cxn ang="0">
                    <a:pos x="54" y="38"/>
                  </a:cxn>
                  <a:cxn ang="0">
                    <a:pos x="0" y="0"/>
                  </a:cxn>
                </a:cxnLst>
                <a:rect l="0" t="0" r="r" b="b"/>
                <a:pathLst>
                  <a:path w="1268" h="1686">
                    <a:moveTo>
                      <a:pt x="1268" y="1686"/>
                    </a:moveTo>
                    <a:lnTo>
                      <a:pt x="1268" y="1686"/>
                    </a:lnTo>
                    <a:lnTo>
                      <a:pt x="1244" y="1684"/>
                    </a:lnTo>
                    <a:lnTo>
                      <a:pt x="1218" y="1682"/>
                    </a:lnTo>
                    <a:lnTo>
                      <a:pt x="1184" y="1676"/>
                    </a:lnTo>
                    <a:lnTo>
                      <a:pt x="1144" y="1666"/>
                    </a:lnTo>
                    <a:lnTo>
                      <a:pt x="1098" y="1652"/>
                    </a:lnTo>
                    <a:lnTo>
                      <a:pt x="1046" y="1632"/>
                    </a:lnTo>
                    <a:lnTo>
                      <a:pt x="1020" y="1620"/>
                    </a:lnTo>
                    <a:lnTo>
                      <a:pt x="992" y="1606"/>
                    </a:lnTo>
                    <a:lnTo>
                      <a:pt x="966" y="1590"/>
                    </a:lnTo>
                    <a:lnTo>
                      <a:pt x="938" y="1574"/>
                    </a:lnTo>
                    <a:lnTo>
                      <a:pt x="910" y="1554"/>
                    </a:lnTo>
                    <a:lnTo>
                      <a:pt x="882" y="1532"/>
                    </a:lnTo>
                    <a:lnTo>
                      <a:pt x="854" y="1508"/>
                    </a:lnTo>
                    <a:lnTo>
                      <a:pt x="828" y="1480"/>
                    </a:lnTo>
                    <a:lnTo>
                      <a:pt x="800" y="1452"/>
                    </a:lnTo>
                    <a:lnTo>
                      <a:pt x="774" y="1420"/>
                    </a:lnTo>
                    <a:lnTo>
                      <a:pt x="750" y="1386"/>
                    </a:lnTo>
                    <a:lnTo>
                      <a:pt x="726" y="1348"/>
                    </a:lnTo>
                    <a:lnTo>
                      <a:pt x="702" y="1308"/>
                    </a:lnTo>
                    <a:lnTo>
                      <a:pt x="682" y="1264"/>
                    </a:lnTo>
                    <a:lnTo>
                      <a:pt x="662" y="1218"/>
                    </a:lnTo>
                    <a:lnTo>
                      <a:pt x="642" y="1168"/>
                    </a:lnTo>
                    <a:lnTo>
                      <a:pt x="626" y="1116"/>
                    </a:lnTo>
                    <a:lnTo>
                      <a:pt x="612" y="1058"/>
                    </a:lnTo>
                    <a:lnTo>
                      <a:pt x="612" y="1058"/>
                    </a:lnTo>
                    <a:lnTo>
                      <a:pt x="584" y="946"/>
                    </a:lnTo>
                    <a:lnTo>
                      <a:pt x="556" y="842"/>
                    </a:lnTo>
                    <a:lnTo>
                      <a:pt x="528" y="746"/>
                    </a:lnTo>
                    <a:lnTo>
                      <a:pt x="498" y="658"/>
                    </a:lnTo>
                    <a:lnTo>
                      <a:pt x="466" y="576"/>
                    </a:lnTo>
                    <a:lnTo>
                      <a:pt x="434" y="502"/>
                    </a:lnTo>
                    <a:lnTo>
                      <a:pt x="400" y="434"/>
                    </a:lnTo>
                    <a:lnTo>
                      <a:pt x="364" y="370"/>
                    </a:lnTo>
                    <a:lnTo>
                      <a:pt x="326" y="312"/>
                    </a:lnTo>
                    <a:lnTo>
                      <a:pt x="286" y="258"/>
                    </a:lnTo>
                    <a:lnTo>
                      <a:pt x="246" y="208"/>
                    </a:lnTo>
                    <a:lnTo>
                      <a:pt x="202" y="162"/>
                    </a:lnTo>
                    <a:lnTo>
                      <a:pt x="156" y="118"/>
                    </a:lnTo>
                    <a:lnTo>
                      <a:pt x="106" y="76"/>
                    </a:lnTo>
                    <a:lnTo>
                      <a:pt x="54" y="3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4" name="Freeform 92"/>
              <p:cNvSpPr>
                <a:spLocks/>
              </p:cNvSpPr>
              <p:nvPr/>
            </p:nvSpPr>
            <p:spPr bwMode="auto">
              <a:xfrm>
                <a:off x="1273" y="1606"/>
                <a:ext cx="1320" cy="1648"/>
              </a:xfrm>
              <a:custGeom>
                <a:avLst/>
                <a:gdLst/>
                <a:ahLst/>
                <a:cxnLst>
                  <a:cxn ang="0">
                    <a:pos x="1320" y="1648"/>
                  </a:cxn>
                  <a:cxn ang="0">
                    <a:pos x="1320" y="1648"/>
                  </a:cxn>
                  <a:cxn ang="0">
                    <a:pos x="1298" y="1648"/>
                  </a:cxn>
                  <a:cxn ang="0">
                    <a:pos x="1272" y="1644"/>
                  </a:cxn>
                  <a:cxn ang="0">
                    <a:pos x="1238" y="1640"/>
                  </a:cxn>
                  <a:cxn ang="0">
                    <a:pos x="1196" y="1632"/>
                  </a:cxn>
                  <a:cxn ang="0">
                    <a:pos x="1150" y="1620"/>
                  </a:cxn>
                  <a:cxn ang="0">
                    <a:pos x="1098" y="1602"/>
                  </a:cxn>
                  <a:cxn ang="0">
                    <a:pos x="1072" y="1592"/>
                  </a:cxn>
                  <a:cxn ang="0">
                    <a:pos x="1044" y="1578"/>
                  </a:cxn>
                  <a:cxn ang="0">
                    <a:pos x="1016" y="1564"/>
                  </a:cxn>
                  <a:cxn ang="0">
                    <a:pos x="988" y="1546"/>
                  </a:cxn>
                  <a:cxn ang="0">
                    <a:pos x="958" y="1528"/>
                  </a:cxn>
                  <a:cxn ang="0">
                    <a:pos x="930" y="1508"/>
                  </a:cxn>
                  <a:cxn ang="0">
                    <a:pos x="902" y="1484"/>
                  </a:cxn>
                  <a:cxn ang="0">
                    <a:pos x="874" y="1458"/>
                  </a:cxn>
                  <a:cxn ang="0">
                    <a:pos x="846" y="1430"/>
                  </a:cxn>
                  <a:cxn ang="0">
                    <a:pos x="820" y="1400"/>
                  </a:cxn>
                  <a:cxn ang="0">
                    <a:pos x="792" y="1366"/>
                  </a:cxn>
                  <a:cxn ang="0">
                    <a:pos x="768" y="1328"/>
                  </a:cxn>
                  <a:cxn ang="0">
                    <a:pos x="744" y="1290"/>
                  </a:cxn>
                  <a:cxn ang="0">
                    <a:pos x="720" y="1246"/>
                  </a:cxn>
                  <a:cxn ang="0">
                    <a:pos x="700" y="1200"/>
                  </a:cxn>
                  <a:cxn ang="0">
                    <a:pos x="680" y="1152"/>
                  </a:cxn>
                  <a:cxn ang="0">
                    <a:pos x="662" y="1098"/>
                  </a:cxn>
                  <a:cxn ang="0">
                    <a:pos x="646" y="1042"/>
                  </a:cxn>
                  <a:cxn ang="0">
                    <a:pos x="646" y="1042"/>
                  </a:cxn>
                  <a:cxn ang="0">
                    <a:pos x="614" y="930"/>
                  </a:cxn>
                  <a:cxn ang="0">
                    <a:pos x="584" y="826"/>
                  </a:cxn>
                  <a:cxn ang="0">
                    <a:pos x="552" y="730"/>
                  </a:cxn>
                  <a:cxn ang="0">
                    <a:pos x="518" y="644"/>
                  </a:cxn>
                  <a:cxn ang="0">
                    <a:pos x="484" y="562"/>
                  </a:cxn>
                  <a:cxn ang="0">
                    <a:pos x="450" y="488"/>
                  </a:cxn>
                  <a:cxn ang="0">
                    <a:pos x="414" y="422"/>
                  </a:cxn>
                  <a:cxn ang="0">
                    <a:pos x="376" y="358"/>
                  </a:cxn>
                  <a:cxn ang="0">
                    <a:pos x="336" y="302"/>
                  </a:cxn>
                  <a:cxn ang="0">
                    <a:pos x="296" y="250"/>
                  </a:cxn>
                  <a:cxn ang="0">
                    <a:pos x="252" y="200"/>
                  </a:cxn>
                  <a:cxn ang="0">
                    <a:pos x="206" y="156"/>
                  </a:cxn>
                  <a:cxn ang="0">
                    <a:pos x="158" y="114"/>
                  </a:cxn>
                  <a:cxn ang="0">
                    <a:pos x="108" y="74"/>
                  </a:cxn>
                  <a:cxn ang="0">
                    <a:pos x="56" y="36"/>
                  </a:cxn>
                  <a:cxn ang="0">
                    <a:pos x="0" y="0"/>
                  </a:cxn>
                </a:cxnLst>
                <a:rect l="0" t="0" r="r" b="b"/>
                <a:pathLst>
                  <a:path w="1320" h="1648">
                    <a:moveTo>
                      <a:pt x="1320" y="1648"/>
                    </a:moveTo>
                    <a:lnTo>
                      <a:pt x="1320" y="1648"/>
                    </a:lnTo>
                    <a:lnTo>
                      <a:pt x="1298" y="1648"/>
                    </a:lnTo>
                    <a:lnTo>
                      <a:pt x="1272" y="1644"/>
                    </a:lnTo>
                    <a:lnTo>
                      <a:pt x="1238" y="1640"/>
                    </a:lnTo>
                    <a:lnTo>
                      <a:pt x="1196" y="1632"/>
                    </a:lnTo>
                    <a:lnTo>
                      <a:pt x="1150" y="1620"/>
                    </a:lnTo>
                    <a:lnTo>
                      <a:pt x="1098" y="1602"/>
                    </a:lnTo>
                    <a:lnTo>
                      <a:pt x="1072" y="1592"/>
                    </a:lnTo>
                    <a:lnTo>
                      <a:pt x="1044" y="1578"/>
                    </a:lnTo>
                    <a:lnTo>
                      <a:pt x="1016" y="1564"/>
                    </a:lnTo>
                    <a:lnTo>
                      <a:pt x="988" y="1546"/>
                    </a:lnTo>
                    <a:lnTo>
                      <a:pt x="958" y="1528"/>
                    </a:lnTo>
                    <a:lnTo>
                      <a:pt x="930" y="1508"/>
                    </a:lnTo>
                    <a:lnTo>
                      <a:pt x="902" y="1484"/>
                    </a:lnTo>
                    <a:lnTo>
                      <a:pt x="874" y="1458"/>
                    </a:lnTo>
                    <a:lnTo>
                      <a:pt x="846" y="1430"/>
                    </a:lnTo>
                    <a:lnTo>
                      <a:pt x="820" y="1400"/>
                    </a:lnTo>
                    <a:lnTo>
                      <a:pt x="792" y="1366"/>
                    </a:lnTo>
                    <a:lnTo>
                      <a:pt x="768" y="1328"/>
                    </a:lnTo>
                    <a:lnTo>
                      <a:pt x="744" y="1290"/>
                    </a:lnTo>
                    <a:lnTo>
                      <a:pt x="720" y="1246"/>
                    </a:lnTo>
                    <a:lnTo>
                      <a:pt x="700" y="1200"/>
                    </a:lnTo>
                    <a:lnTo>
                      <a:pt x="680" y="1152"/>
                    </a:lnTo>
                    <a:lnTo>
                      <a:pt x="662" y="1098"/>
                    </a:lnTo>
                    <a:lnTo>
                      <a:pt x="646" y="1042"/>
                    </a:lnTo>
                    <a:lnTo>
                      <a:pt x="646" y="1042"/>
                    </a:lnTo>
                    <a:lnTo>
                      <a:pt x="614" y="930"/>
                    </a:lnTo>
                    <a:lnTo>
                      <a:pt x="584" y="826"/>
                    </a:lnTo>
                    <a:lnTo>
                      <a:pt x="552" y="730"/>
                    </a:lnTo>
                    <a:lnTo>
                      <a:pt x="518" y="644"/>
                    </a:lnTo>
                    <a:lnTo>
                      <a:pt x="484" y="562"/>
                    </a:lnTo>
                    <a:lnTo>
                      <a:pt x="450" y="488"/>
                    </a:lnTo>
                    <a:lnTo>
                      <a:pt x="414" y="422"/>
                    </a:lnTo>
                    <a:lnTo>
                      <a:pt x="376" y="358"/>
                    </a:lnTo>
                    <a:lnTo>
                      <a:pt x="336" y="302"/>
                    </a:lnTo>
                    <a:lnTo>
                      <a:pt x="296" y="250"/>
                    </a:lnTo>
                    <a:lnTo>
                      <a:pt x="252" y="200"/>
                    </a:lnTo>
                    <a:lnTo>
                      <a:pt x="206" y="156"/>
                    </a:lnTo>
                    <a:lnTo>
                      <a:pt x="158" y="114"/>
                    </a:lnTo>
                    <a:lnTo>
                      <a:pt x="108" y="74"/>
                    </a:lnTo>
                    <a:lnTo>
                      <a:pt x="56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5" name="Freeform 93"/>
              <p:cNvSpPr>
                <a:spLocks/>
              </p:cNvSpPr>
              <p:nvPr/>
            </p:nvSpPr>
            <p:spPr bwMode="auto">
              <a:xfrm>
                <a:off x="1265" y="1621"/>
                <a:ext cx="1375" cy="1606"/>
              </a:xfrm>
              <a:custGeom>
                <a:avLst/>
                <a:gdLst/>
                <a:ahLst/>
                <a:cxnLst>
                  <a:cxn ang="0">
                    <a:pos x="1374" y="1606"/>
                  </a:cxn>
                  <a:cxn ang="0">
                    <a:pos x="1374" y="1606"/>
                  </a:cxn>
                  <a:cxn ang="0">
                    <a:pos x="1352" y="1606"/>
                  </a:cxn>
                  <a:cxn ang="0">
                    <a:pos x="1326" y="1604"/>
                  </a:cxn>
                  <a:cxn ang="0">
                    <a:pos x="1290" y="1602"/>
                  </a:cxn>
                  <a:cxn ang="0">
                    <a:pos x="1250" y="1596"/>
                  </a:cxn>
                  <a:cxn ang="0">
                    <a:pos x="1202" y="1584"/>
                  </a:cxn>
                  <a:cxn ang="0">
                    <a:pos x="1150" y="1568"/>
                  </a:cxn>
                  <a:cxn ang="0">
                    <a:pos x="1122" y="1558"/>
                  </a:cxn>
                  <a:cxn ang="0">
                    <a:pos x="1094" y="1546"/>
                  </a:cxn>
                  <a:cxn ang="0">
                    <a:pos x="1066" y="1532"/>
                  </a:cxn>
                  <a:cxn ang="0">
                    <a:pos x="1036" y="1518"/>
                  </a:cxn>
                  <a:cxn ang="0">
                    <a:pos x="1008" y="1500"/>
                  </a:cxn>
                  <a:cxn ang="0">
                    <a:pos x="978" y="1480"/>
                  </a:cxn>
                  <a:cxn ang="0">
                    <a:pos x="948" y="1458"/>
                  </a:cxn>
                  <a:cxn ang="0">
                    <a:pos x="920" y="1432"/>
                  </a:cxn>
                  <a:cxn ang="0">
                    <a:pos x="892" y="1406"/>
                  </a:cxn>
                  <a:cxn ang="0">
                    <a:pos x="864" y="1376"/>
                  </a:cxn>
                  <a:cxn ang="0">
                    <a:pos x="836" y="1342"/>
                  </a:cxn>
                  <a:cxn ang="0">
                    <a:pos x="810" y="1306"/>
                  </a:cxn>
                  <a:cxn ang="0">
                    <a:pos x="784" y="1268"/>
                  </a:cxn>
                  <a:cxn ang="0">
                    <a:pos x="760" y="1226"/>
                  </a:cxn>
                  <a:cxn ang="0">
                    <a:pos x="738" y="1180"/>
                  </a:cxn>
                  <a:cxn ang="0">
                    <a:pos x="716" y="1132"/>
                  </a:cxn>
                  <a:cxn ang="0">
                    <a:pos x="696" y="1078"/>
                  </a:cxn>
                  <a:cxn ang="0">
                    <a:pos x="678" y="1022"/>
                  </a:cxn>
                  <a:cxn ang="0">
                    <a:pos x="678" y="1022"/>
                  </a:cxn>
                  <a:cxn ang="0">
                    <a:pos x="644" y="910"/>
                  </a:cxn>
                  <a:cxn ang="0">
                    <a:pos x="610" y="808"/>
                  </a:cxn>
                  <a:cxn ang="0">
                    <a:pos x="574" y="714"/>
                  </a:cxn>
                  <a:cxn ang="0">
                    <a:pos x="540" y="626"/>
                  </a:cxn>
                  <a:cxn ang="0">
                    <a:pos x="504" y="546"/>
                  </a:cxn>
                  <a:cxn ang="0">
                    <a:pos x="466" y="474"/>
                  </a:cxn>
                  <a:cxn ang="0">
                    <a:pos x="428" y="408"/>
                  </a:cxn>
                  <a:cxn ang="0">
                    <a:pos x="388" y="346"/>
                  </a:cxn>
                  <a:cxn ang="0">
                    <a:pos x="346" y="290"/>
                  </a:cxn>
                  <a:cxn ang="0">
                    <a:pos x="304" y="238"/>
                  </a:cxn>
                  <a:cxn ang="0">
                    <a:pos x="258" y="192"/>
                  </a:cxn>
                  <a:cxn ang="0">
                    <a:pos x="212" y="148"/>
                  </a:cxn>
                  <a:cxn ang="0">
                    <a:pos x="162" y="108"/>
                  </a:cxn>
                  <a:cxn ang="0">
                    <a:pos x="110" y="70"/>
                  </a:cxn>
                  <a:cxn ang="0">
                    <a:pos x="56" y="34"/>
                  </a:cxn>
                  <a:cxn ang="0">
                    <a:pos x="0" y="0"/>
                  </a:cxn>
                </a:cxnLst>
                <a:rect l="0" t="0" r="r" b="b"/>
                <a:pathLst>
                  <a:path w="1374" h="1606">
                    <a:moveTo>
                      <a:pt x="1374" y="1606"/>
                    </a:moveTo>
                    <a:lnTo>
                      <a:pt x="1374" y="1606"/>
                    </a:lnTo>
                    <a:lnTo>
                      <a:pt x="1352" y="1606"/>
                    </a:lnTo>
                    <a:lnTo>
                      <a:pt x="1326" y="1604"/>
                    </a:lnTo>
                    <a:lnTo>
                      <a:pt x="1290" y="1602"/>
                    </a:lnTo>
                    <a:lnTo>
                      <a:pt x="1250" y="1596"/>
                    </a:lnTo>
                    <a:lnTo>
                      <a:pt x="1202" y="1584"/>
                    </a:lnTo>
                    <a:lnTo>
                      <a:pt x="1150" y="1568"/>
                    </a:lnTo>
                    <a:lnTo>
                      <a:pt x="1122" y="1558"/>
                    </a:lnTo>
                    <a:lnTo>
                      <a:pt x="1094" y="1546"/>
                    </a:lnTo>
                    <a:lnTo>
                      <a:pt x="1066" y="1532"/>
                    </a:lnTo>
                    <a:lnTo>
                      <a:pt x="1036" y="1518"/>
                    </a:lnTo>
                    <a:lnTo>
                      <a:pt x="1008" y="1500"/>
                    </a:lnTo>
                    <a:lnTo>
                      <a:pt x="978" y="1480"/>
                    </a:lnTo>
                    <a:lnTo>
                      <a:pt x="948" y="1458"/>
                    </a:lnTo>
                    <a:lnTo>
                      <a:pt x="920" y="1432"/>
                    </a:lnTo>
                    <a:lnTo>
                      <a:pt x="892" y="1406"/>
                    </a:lnTo>
                    <a:lnTo>
                      <a:pt x="864" y="1376"/>
                    </a:lnTo>
                    <a:lnTo>
                      <a:pt x="836" y="1342"/>
                    </a:lnTo>
                    <a:lnTo>
                      <a:pt x="810" y="1306"/>
                    </a:lnTo>
                    <a:lnTo>
                      <a:pt x="784" y="1268"/>
                    </a:lnTo>
                    <a:lnTo>
                      <a:pt x="760" y="1226"/>
                    </a:lnTo>
                    <a:lnTo>
                      <a:pt x="738" y="1180"/>
                    </a:lnTo>
                    <a:lnTo>
                      <a:pt x="716" y="1132"/>
                    </a:lnTo>
                    <a:lnTo>
                      <a:pt x="696" y="1078"/>
                    </a:lnTo>
                    <a:lnTo>
                      <a:pt x="678" y="1022"/>
                    </a:lnTo>
                    <a:lnTo>
                      <a:pt x="678" y="1022"/>
                    </a:lnTo>
                    <a:lnTo>
                      <a:pt x="644" y="910"/>
                    </a:lnTo>
                    <a:lnTo>
                      <a:pt x="610" y="808"/>
                    </a:lnTo>
                    <a:lnTo>
                      <a:pt x="574" y="714"/>
                    </a:lnTo>
                    <a:lnTo>
                      <a:pt x="540" y="626"/>
                    </a:lnTo>
                    <a:lnTo>
                      <a:pt x="504" y="546"/>
                    </a:lnTo>
                    <a:lnTo>
                      <a:pt x="466" y="474"/>
                    </a:lnTo>
                    <a:lnTo>
                      <a:pt x="428" y="408"/>
                    </a:lnTo>
                    <a:lnTo>
                      <a:pt x="388" y="346"/>
                    </a:lnTo>
                    <a:lnTo>
                      <a:pt x="346" y="290"/>
                    </a:lnTo>
                    <a:lnTo>
                      <a:pt x="304" y="238"/>
                    </a:lnTo>
                    <a:lnTo>
                      <a:pt x="258" y="192"/>
                    </a:lnTo>
                    <a:lnTo>
                      <a:pt x="212" y="148"/>
                    </a:lnTo>
                    <a:lnTo>
                      <a:pt x="162" y="108"/>
                    </a:lnTo>
                    <a:lnTo>
                      <a:pt x="110" y="70"/>
                    </a:lnTo>
                    <a:lnTo>
                      <a:pt x="56" y="3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6" name="Freeform 94"/>
              <p:cNvSpPr>
                <a:spLocks/>
              </p:cNvSpPr>
              <p:nvPr/>
            </p:nvSpPr>
            <p:spPr bwMode="auto">
              <a:xfrm>
                <a:off x="1257" y="1638"/>
                <a:ext cx="1426" cy="1564"/>
              </a:xfrm>
              <a:custGeom>
                <a:avLst/>
                <a:gdLst/>
                <a:ahLst/>
                <a:cxnLst>
                  <a:cxn ang="0">
                    <a:pos x="1426" y="1562"/>
                  </a:cxn>
                  <a:cxn ang="0">
                    <a:pos x="1426" y="1562"/>
                  </a:cxn>
                  <a:cxn ang="0">
                    <a:pos x="1404" y="1564"/>
                  </a:cxn>
                  <a:cxn ang="0">
                    <a:pos x="1378" y="1564"/>
                  </a:cxn>
                  <a:cxn ang="0">
                    <a:pos x="1344" y="1562"/>
                  </a:cxn>
                  <a:cxn ang="0">
                    <a:pos x="1302" y="1556"/>
                  </a:cxn>
                  <a:cxn ang="0">
                    <a:pos x="1254" y="1548"/>
                  </a:cxn>
                  <a:cxn ang="0">
                    <a:pos x="1200" y="1534"/>
                  </a:cxn>
                  <a:cxn ang="0">
                    <a:pos x="1172" y="1524"/>
                  </a:cxn>
                  <a:cxn ang="0">
                    <a:pos x="1144" y="1514"/>
                  </a:cxn>
                  <a:cxn ang="0">
                    <a:pos x="1116" y="1502"/>
                  </a:cxn>
                  <a:cxn ang="0">
                    <a:pos x="1086" y="1486"/>
                  </a:cxn>
                  <a:cxn ang="0">
                    <a:pos x="1056" y="1470"/>
                  </a:cxn>
                  <a:cxn ang="0">
                    <a:pos x="1026" y="1450"/>
                  </a:cxn>
                  <a:cxn ang="0">
                    <a:pos x="996" y="1430"/>
                  </a:cxn>
                  <a:cxn ang="0">
                    <a:pos x="966" y="1406"/>
                  </a:cxn>
                  <a:cxn ang="0">
                    <a:pos x="936" y="1380"/>
                  </a:cxn>
                  <a:cxn ang="0">
                    <a:pos x="908" y="1350"/>
                  </a:cxn>
                  <a:cxn ang="0">
                    <a:pos x="880" y="1318"/>
                  </a:cxn>
                  <a:cxn ang="0">
                    <a:pos x="852" y="1284"/>
                  </a:cxn>
                  <a:cxn ang="0">
                    <a:pos x="826" y="1246"/>
                  </a:cxn>
                  <a:cxn ang="0">
                    <a:pos x="800" y="1204"/>
                  </a:cxn>
                  <a:cxn ang="0">
                    <a:pos x="776" y="1160"/>
                  </a:cxn>
                  <a:cxn ang="0">
                    <a:pos x="752" y="1110"/>
                  </a:cxn>
                  <a:cxn ang="0">
                    <a:pos x="732" y="1058"/>
                  </a:cxn>
                  <a:cxn ang="0">
                    <a:pos x="712" y="1002"/>
                  </a:cxn>
                  <a:cxn ang="0">
                    <a:pos x="712" y="1002"/>
                  </a:cxn>
                  <a:cxn ang="0">
                    <a:pos x="674" y="892"/>
                  </a:cxn>
                  <a:cxn ang="0">
                    <a:pos x="636" y="790"/>
                  </a:cxn>
                  <a:cxn ang="0">
                    <a:pos x="598" y="696"/>
                  </a:cxn>
                  <a:cxn ang="0">
                    <a:pos x="560" y="610"/>
                  </a:cxn>
                  <a:cxn ang="0">
                    <a:pos x="522" y="530"/>
                  </a:cxn>
                  <a:cxn ang="0">
                    <a:pos x="482" y="460"/>
                  </a:cxn>
                  <a:cxn ang="0">
                    <a:pos x="442" y="394"/>
                  </a:cxn>
                  <a:cxn ang="0">
                    <a:pos x="400" y="334"/>
                  </a:cxn>
                  <a:cxn ang="0">
                    <a:pos x="356" y="278"/>
                  </a:cxn>
                  <a:cxn ang="0">
                    <a:pos x="312" y="228"/>
                  </a:cxn>
                  <a:cxn ang="0">
                    <a:pos x="266" y="184"/>
                  </a:cxn>
                  <a:cxn ang="0">
                    <a:pos x="216" y="142"/>
                  </a:cxn>
                  <a:cxn ang="0">
                    <a:pos x="166" y="102"/>
                  </a:cxn>
                  <a:cxn ang="0">
                    <a:pos x="114" y="66"/>
                  </a:cxn>
                  <a:cxn ang="0">
                    <a:pos x="58" y="32"/>
                  </a:cxn>
                  <a:cxn ang="0">
                    <a:pos x="0" y="0"/>
                  </a:cxn>
                </a:cxnLst>
                <a:rect l="0" t="0" r="r" b="b"/>
                <a:pathLst>
                  <a:path w="1426" h="1564">
                    <a:moveTo>
                      <a:pt x="1426" y="1562"/>
                    </a:moveTo>
                    <a:lnTo>
                      <a:pt x="1426" y="1562"/>
                    </a:lnTo>
                    <a:lnTo>
                      <a:pt x="1404" y="1564"/>
                    </a:lnTo>
                    <a:lnTo>
                      <a:pt x="1378" y="1564"/>
                    </a:lnTo>
                    <a:lnTo>
                      <a:pt x="1344" y="1562"/>
                    </a:lnTo>
                    <a:lnTo>
                      <a:pt x="1302" y="1556"/>
                    </a:lnTo>
                    <a:lnTo>
                      <a:pt x="1254" y="1548"/>
                    </a:lnTo>
                    <a:lnTo>
                      <a:pt x="1200" y="1534"/>
                    </a:lnTo>
                    <a:lnTo>
                      <a:pt x="1172" y="1524"/>
                    </a:lnTo>
                    <a:lnTo>
                      <a:pt x="1144" y="1514"/>
                    </a:lnTo>
                    <a:lnTo>
                      <a:pt x="1116" y="1502"/>
                    </a:lnTo>
                    <a:lnTo>
                      <a:pt x="1086" y="1486"/>
                    </a:lnTo>
                    <a:lnTo>
                      <a:pt x="1056" y="1470"/>
                    </a:lnTo>
                    <a:lnTo>
                      <a:pt x="1026" y="1450"/>
                    </a:lnTo>
                    <a:lnTo>
                      <a:pt x="996" y="1430"/>
                    </a:lnTo>
                    <a:lnTo>
                      <a:pt x="966" y="1406"/>
                    </a:lnTo>
                    <a:lnTo>
                      <a:pt x="936" y="1380"/>
                    </a:lnTo>
                    <a:lnTo>
                      <a:pt x="908" y="1350"/>
                    </a:lnTo>
                    <a:lnTo>
                      <a:pt x="880" y="1318"/>
                    </a:lnTo>
                    <a:lnTo>
                      <a:pt x="852" y="1284"/>
                    </a:lnTo>
                    <a:lnTo>
                      <a:pt x="826" y="1246"/>
                    </a:lnTo>
                    <a:lnTo>
                      <a:pt x="800" y="1204"/>
                    </a:lnTo>
                    <a:lnTo>
                      <a:pt x="776" y="1160"/>
                    </a:lnTo>
                    <a:lnTo>
                      <a:pt x="752" y="1110"/>
                    </a:lnTo>
                    <a:lnTo>
                      <a:pt x="732" y="1058"/>
                    </a:lnTo>
                    <a:lnTo>
                      <a:pt x="712" y="1002"/>
                    </a:lnTo>
                    <a:lnTo>
                      <a:pt x="712" y="1002"/>
                    </a:lnTo>
                    <a:lnTo>
                      <a:pt x="674" y="892"/>
                    </a:lnTo>
                    <a:lnTo>
                      <a:pt x="636" y="790"/>
                    </a:lnTo>
                    <a:lnTo>
                      <a:pt x="598" y="696"/>
                    </a:lnTo>
                    <a:lnTo>
                      <a:pt x="560" y="610"/>
                    </a:lnTo>
                    <a:lnTo>
                      <a:pt x="522" y="530"/>
                    </a:lnTo>
                    <a:lnTo>
                      <a:pt x="482" y="460"/>
                    </a:lnTo>
                    <a:lnTo>
                      <a:pt x="442" y="394"/>
                    </a:lnTo>
                    <a:lnTo>
                      <a:pt x="400" y="334"/>
                    </a:lnTo>
                    <a:lnTo>
                      <a:pt x="356" y="278"/>
                    </a:lnTo>
                    <a:lnTo>
                      <a:pt x="312" y="228"/>
                    </a:lnTo>
                    <a:lnTo>
                      <a:pt x="266" y="184"/>
                    </a:lnTo>
                    <a:lnTo>
                      <a:pt x="216" y="142"/>
                    </a:lnTo>
                    <a:lnTo>
                      <a:pt x="166" y="102"/>
                    </a:lnTo>
                    <a:lnTo>
                      <a:pt x="114" y="66"/>
                    </a:lnTo>
                    <a:lnTo>
                      <a:pt x="58" y="3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7" name="Freeform 95"/>
              <p:cNvSpPr>
                <a:spLocks/>
              </p:cNvSpPr>
              <p:nvPr/>
            </p:nvSpPr>
            <p:spPr bwMode="auto">
              <a:xfrm>
                <a:off x="1249" y="1654"/>
                <a:ext cx="1477" cy="1519"/>
              </a:xfrm>
              <a:custGeom>
                <a:avLst/>
                <a:gdLst/>
                <a:ahLst/>
                <a:cxnLst>
                  <a:cxn ang="0">
                    <a:pos x="1478" y="1516"/>
                  </a:cxn>
                  <a:cxn ang="0">
                    <a:pos x="1478" y="1516"/>
                  </a:cxn>
                  <a:cxn ang="0">
                    <a:pos x="1456" y="1518"/>
                  </a:cxn>
                  <a:cxn ang="0">
                    <a:pos x="1430" y="1518"/>
                  </a:cxn>
                  <a:cxn ang="0">
                    <a:pos x="1394" y="1518"/>
                  </a:cxn>
                  <a:cxn ang="0">
                    <a:pos x="1352" y="1514"/>
                  </a:cxn>
                  <a:cxn ang="0">
                    <a:pos x="1304" y="1508"/>
                  </a:cxn>
                  <a:cxn ang="0">
                    <a:pos x="1250" y="1496"/>
                  </a:cxn>
                  <a:cxn ang="0">
                    <a:pos x="1222" y="1488"/>
                  </a:cxn>
                  <a:cxn ang="0">
                    <a:pos x="1194" y="1478"/>
                  </a:cxn>
                  <a:cxn ang="0">
                    <a:pos x="1164" y="1466"/>
                  </a:cxn>
                  <a:cxn ang="0">
                    <a:pos x="1134" y="1452"/>
                  </a:cxn>
                  <a:cxn ang="0">
                    <a:pos x="1104" y="1438"/>
                  </a:cxn>
                  <a:cxn ang="0">
                    <a:pos x="1074" y="1420"/>
                  </a:cxn>
                  <a:cxn ang="0">
                    <a:pos x="1042" y="1400"/>
                  </a:cxn>
                  <a:cxn ang="0">
                    <a:pos x="1012" y="1376"/>
                  </a:cxn>
                  <a:cxn ang="0">
                    <a:pos x="982" y="1352"/>
                  </a:cxn>
                  <a:cxn ang="0">
                    <a:pos x="952" y="1322"/>
                  </a:cxn>
                  <a:cxn ang="0">
                    <a:pos x="922" y="1292"/>
                  </a:cxn>
                  <a:cxn ang="0">
                    <a:pos x="894" y="1258"/>
                  </a:cxn>
                  <a:cxn ang="0">
                    <a:pos x="866" y="1220"/>
                  </a:cxn>
                  <a:cxn ang="0">
                    <a:pos x="840" y="1180"/>
                  </a:cxn>
                  <a:cxn ang="0">
                    <a:pos x="814" y="1136"/>
                  </a:cxn>
                  <a:cxn ang="0">
                    <a:pos x="788" y="1088"/>
                  </a:cxn>
                  <a:cxn ang="0">
                    <a:pos x="766" y="1036"/>
                  </a:cxn>
                  <a:cxn ang="0">
                    <a:pos x="744" y="980"/>
                  </a:cxn>
                  <a:cxn ang="0">
                    <a:pos x="744" y="980"/>
                  </a:cxn>
                  <a:cxn ang="0">
                    <a:pos x="704" y="870"/>
                  </a:cxn>
                  <a:cxn ang="0">
                    <a:pos x="662" y="770"/>
                  </a:cxn>
                  <a:cxn ang="0">
                    <a:pos x="622" y="676"/>
                  </a:cxn>
                  <a:cxn ang="0">
                    <a:pos x="580" y="592"/>
                  </a:cxn>
                  <a:cxn ang="0">
                    <a:pos x="540" y="514"/>
                  </a:cxn>
                  <a:cxn ang="0">
                    <a:pos x="498" y="442"/>
                  </a:cxn>
                  <a:cxn ang="0">
                    <a:pos x="454" y="378"/>
                  </a:cxn>
                  <a:cxn ang="0">
                    <a:pos x="412" y="320"/>
                  </a:cxn>
                  <a:cxn ang="0">
                    <a:pos x="366" y="266"/>
                  </a:cxn>
                  <a:cxn ang="0">
                    <a:pos x="320" y="218"/>
                  </a:cxn>
                  <a:cxn ang="0">
                    <a:pos x="272" y="174"/>
                  </a:cxn>
                  <a:cxn ang="0">
                    <a:pos x="222" y="134"/>
                  </a:cxn>
                  <a:cxn ang="0">
                    <a:pos x="170" y="96"/>
                  </a:cxn>
                  <a:cxn ang="0">
                    <a:pos x="116" y="62"/>
                  </a:cxn>
                  <a:cxn ang="0">
                    <a:pos x="60" y="30"/>
                  </a:cxn>
                  <a:cxn ang="0">
                    <a:pos x="0" y="0"/>
                  </a:cxn>
                </a:cxnLst>
                <a:rect l="0" t="0" r="r" b="b"/>
                <a:pathLst>
                  <a:path w="1478" h="1518">
                    <a:moveTo>
                      <a:pt x="1478" y="1516"/>
                    </a:moveTo>
                    <a:lnTo>
                      <a:pt x="1478" y="1516"/>
                    </a:lnTo>
                    <a:lnTo>
                      <a:pt x="1456" y="1518"/>
                    </a:lnTo>
                    <a:lnTo>
                      <a:pt x="1430" y="1518"/>
                    </a:lnTo>
                    <a:lnTo>
                      <a:pt x="1394" y="1518"/>
                    </a:lnTo>
                    <a:lnTo>
                      <a:pt x="1352" y="1514"/>
                    </a:lnTo>
                    <a:lnTo>
                      <a:pt x="1304" y="1508"/>
                    </a:lnTo>
                    <a:lnTo>
                      <a:pt x="1250" y="1496"/>
                    </a:lnTo>
                    <a:lnTo>
                      <a:pt x="1222" y="1488"/>
                    </a:lnTo>
                    <a:lnTo>
                      <a:pt x="1194" y="1478"/>
                    </a:lnTo>
                    <a:lnTo>
                      <a:pt x="1164" y="1466"/>
                    </a:lnTo>
                    <a:lnTo>
                      <a:pt x="1134" y="1452"/>
                    </a:lnTo>
                    <a:lnTo>
                      <a:pt x="1104" y="1438"/>
                    </a:lnTo>
                    <a:lnTo>
                      <a:pt x="1074" y="1420"/>
                    </a:lnTo>
                    <a:lnTo>
                      <a:pt x="1042" y="1400"/>
                    </a:lnTo>
                    <a:lnTo>
                      <a:pt x="1012" y="1376"/>
                    </a:lnTo>
                    <a:lnTo>
                      <a:pt x="982" y="1352"/>
                    </a:lnTo>
                    <a:lnTo>
                      <a:pt x="952" y="1322"/>
                    </a:lnTo>
                    <a:lnTo>
                      <a:pt x="922" y="1292"/>
                    </a:lnTo>
                    <a:lnTo>
                      <a:pt x="894" y="1258"/>
                    </a:lnTo>
                    <a:lnTo>
                      <a:pt x="866" y="1220"/>
                    </a:lnTo>
                    <a:lnTo>
                      <a:pt x="840" y="1180"/>
                    </a:lnTo>
                    <a:lnTo>
                      <a:pt x="814" y="1136"/>
                    </a:lnTo>
                    <a:lnTo>
                      <a:pt x="788" y="1088"/>
                    </a:lnTo>
                    <a:lnTo>
                      <a:pt x="766" y="1036"/>
                    </a:lnTo>
                    <a:lnTo>
                      <a:pt x="744" y="980"/>
                    </a:lnTo>
                    <a:lnTo>
                      <a:pt x="744" y="980"/>
                    </a:lnTo>
                    <a:lnTo>
                      <a:pt x="704" y="870"/>
                    </a:lnTo>
                    <a:lnTo>
                      <a:pt x="662" y="770"/>
                    </a:lnTo>
                    <a:lnTo>
                      <a:pt x="622" y="676"/>
                    </a:lnTo>
                    <a:lnTo>
                      <a:pt x="580" y="592"/>
                    </a:lnTo>
                    <a:lnTo>
                      <a:pt x="540" y="514"/>
                    </a:lnTo>
                    <a:lnTo>
                      <a:pt x="498" y="442"/>
                    </a:lnTo>
                    <a:lnTo>
                      <a:pt x="454" y="378"/>
                    </a:lnTo>
                    <a:lnTo>
                      <a:pt x="412" y="320"/>
                    </a:lnTo>
                    <a:lnTo>
                      <a:pt x="366" y="266"/>
                    </a:lnTo>
                    <a:lnTo>
                      <a:pt x="320" y="218"/>
                    </a:lnTo>
                    <a:lnTo>
                      <a:pt x="272" y="174"/>
                    </a:lnTo>
                    <a:lnTo>
                      <a:pt x="222" y="134"/>
                    </a:lnTo>
                    <a:lnTo>
                      <a:pt x="170" y="96"/>
                    </a:lnTo>
                    <a:lnTo>
                      <a:pt x="116" y="62"/>
                    </a:lnTo>
                    <a:lnTo>
                      <a:pt x="60" y="3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8" name="Freeform 96"/>
              <p:cNvSpPr>
                <a:spLocks/>
              </p:cNvSpPr>
              <p:nvPr/>
            </p:nvSpPr>
            <p:spPr bwMode="auto">
              <a:xfrm>
                <a:off x="1243" y="1672"/>
                <a:ext cx="1528" cy="1474"/>
              </a:xfrm>
              <a:custGeom>
                <a:avLst/>
                <a:gdLst/>
                <a:ahLst/>
                <a:cxnLst>
                  <a:cxn ang="0">
                    <a:pos x="1528" y="1466"/>
                  </a:cxn>
                  <a:cxn ang="0">
                    <a:pos x="1528" y="1466"/>
                  </a:cxn>
                  <a:cxn ang="0">
                    <a:pos x="1504" y="1470"/>
                  </a:cxn>
                  <a:cxn ang="0">
                    <a:pos x="1478" y="1472"/>
                  </a:cxn>
                  <a:cxn ang="0">
                    <a:pos x="1444" y="1474"/>
                  </a:cxn>
                  <a:cxn ang="0">
                    <a:pos x="1402" y="1472"/>
                  </a:cxn>
                  <a:cxn ang="0">
                    <a:pos x="1352" y="1466"/>
                  </a:cxn>
                  <a:cxn ang="0">
                    <a:pos x="1298" y="1456"/>
                  </a:cxn>
                  <a:cxn ang="0">
                    <a:pos x="1270" y="1450"/>
                  </a:cxn>
                  <a:cxn ang="0">
                    <a:pos x="1242" y="1440"/>
                  </a:cxn>
                  <a:cxn ang="0">
                    <a:pos x="1212" y="1430"/>
                  </a:cxn>
                  <a:cxn ang="0">
                    <a:pos x="1180" y="1418"/>
                  </a:cxn>
                  <a:cxn ang="0">
                    <a:pos x="1150" y="1404"/>
                  </a:cxn>
                  <a:cxn ang="0">
                    <a:pos x="1118" y="1386"/>
                  </a:cxn>
                  <a:cxn ang="0">
                    <a:pos x="1088" y="1368"/>
                  </a:cxn>
                  <a:cxn ang="0">
                    <a:pos x="1056" y="1346"/>
                  </a:cxn>
                  <a:cxn ang="0">
                    <a:pos x="1024" y="1322"/>
                  </a:cxn>
                  <a:cxn ang="0">
                    <a:pos x="994" y="1294"/>
                  </a:cxn>
                  <a:cxn ang="0">
                    <a:pos x="964" y="1264"/>
                  </a:cxn>
                  <a:cxn ang="0">
                    <a:pos x="934" y="1232"/>
                  </a:cxn>
                  <a:cxn ang="0">
                    <a:pos x="904" y="1194"/>
                  </a:cxn>
                  <a:cxn ang="0">
                    <a:pos x="876" y="1154"/>
                  </a:cxn>
                  <a:cxn ang="0">
                    <a:pos x="850" y="1112"/>
                  </a:cxn>
                  <a:cxn ang="0">
                    <a:pos x="824" y="1064"/>
                  </a:cxn>
                  <a:cxn ang="0">
                    <a:pos x="798" y="1014"/>
                  </a:cxn>
                  <a:cxn ang="0">
                    <a:pos x="776" y="958"/>
                  </a:cxn>
                  <a:cxn ang="0">
                    <a:pos x="776" y="958"/>
                  </a:cxn>
                  <a:cxn ang="0">
                    <a:pos x="730" y="850"/>
                  </a:cxn>
                  <a:cxn ang="0">
                    <a:pos x="686" y="748"/>
                  </a:cxn>
                  <a:cxn ang="0">
                    <a:pos x="644" y="656"/>
                  </a:cxn>
                  <a:cxn ang="0">
                    <a:pos x="600" y="572"/>
                  </a:cxn>
                  <a:cxn ang="0">
                    <a:pos x="556" y="496"/>
                  </a:cxn>
                  <a:cxn ang="0">
                    <a:pos x="512" y="426"/>
                  </a:cxn>
                  <a:cxn ang="0">
                    <a:pos x="466" y="364"/>
                  </a:cxn>
                  <a:cxn ang="0">
                    <a:pos x="422" y="306"/>
                  </a:cxn>
                  <a:cxn ang="0">
                    <a:pos x="374" y="254"/>
                  </a:cxn>
                  <a:cxn ang="0">
                    <a:pos x="326" y="208"/>
                  </a:cxn>
                  <a:cxn ang="0">
                    <a:pos x="278" y="164"/>
                  </a:cxn>
                  <a:cxn ang="0">
                    <a:pos x="226" y="126"/>
                  </a:cxn>
                  <a:cxn ang="0">
                    <a:pos x="174" y="90"/>
                  </a:cxn>
                  <a:cxn ang="0">
                    <a:pos x="118" y="58"/>
                  </a:cxn>
                  <a:cxn ang="0">
                    <a:pos x="60" y="28"/>
                  </a:cxn>
                  <a:cxn ang="0">
                    <a:pos x="0" y="0"/>
                  </a:cxn>
                </a:cxnLst>
                <a:rect l="0" t="0" r="r" b="b"/>
                <a:pathLst>
                  <a:path w="1528" h="1474">
                    <a:moveTo>
                      <a:pt x="1528" y="1466"/>
                    </a:moveTo>
                    <a:lnTo>
                      <a:pt x="1528" y="1466"/>
                    </a:lnTo>
                    <a:lnTo>
                      <a:pt x="1504" y="1470"/>
                    </a:lnTo>
                    <a:lnTo>
                      <a:pt x="1478" y="1472"/>
                    </a:lnTo>
                    <a:lnTo>
                      <a:pt x="1444" y="1474"/>
                    </a:lnTo>
                    <a:lnTo>
                      <a:pt x="1402" y="1472"/>
                    </a:lnTo>
                    <a:lnTo>
                      <a:pt x="1352" y="1466"/>
                    </a:lnTo>
                    <a:lnTo>
                      <a:pt x="1298" y="1456"/>
                    </a:lnTo>
                    <a:lnTo>
                      <a:pt x="1270" y="1450"/>
                    </a:lnTo>
                    <a:lnTo>
                      <a:pt x="1242" y="1440"/>
                    </a:lnTo>
                    <a:lnTo>
                      <a:pt x="1212" y="1430"/>
                    </a:lnTo>
                    <a:lnTo>
                      <a:pt x="1180" y="1418"/>
                    </a:lnTo>
                    <a:lnTo>
                      <a:pt x="1150" y="1404"/>
                    </a:lnTo>
                    <a:lnTo>
                      <a:pt x="1118" y="1386"/>
                    </a:lnTo>
                    <a:lnTo>
                      <a:pt x="1088" y="1368"/>
                    </a:lnTo>
                    <a:lnTo>
                      <a:pt x="1056" y="1346"/>
                    </a:lnTo>
                    <a:lnTo>
                      <a:pt x="1024" y="1322"/>
                    </a:lnTo>
                    <a:lnTo>
                      <a:pt x="994" y="1294"/>
                    </a:lnTo>
                    <a:lnTo>
                      <a:pt x="964" y="1264"/>
                    </a:lnTo>
                    <a:lnTo>
                      <a:pt x="934" y="1232"/>
                    </a:lnTo>
                    <a:lnTo>
                      <a:pt x="904" y="1194"/>
                    </a:lnTo>
                    <a:lnTo>
                      <a:pt x="876" y="1154"/>
                    </a:lnTo>
                    <a:lnTo>
                      <a:pt x="850" y="1112"/>
                    </a:lnTo>
                    <a:lnTo>
                      <a:pt x="824" y="1064"/>
                    </a:lnTo>
                    <a:lnTo>
                      <a:pt x="798" y="1014"/>
                    </a:lnTo>
                    <a:lnTo>
                      <a:pt x="776" y="958"/>
                    </a:lnTo>
                    <a:lnTo>
                      <a:pt x="776" y="958"/>
                    </a:lnTo>
                    <a:lnTo>
                      <a:pt x="730" y="850"/>
                    </a:lnTo>
                    <a:lnTo>
                      <a:pt x="686" y="748"/>
                    </a:lnTo>
                    <a:lnTo>
                      <a:pt x="644" y="656"/>
                    </a:lnTo>
                    <a:lnTo>
                      <a:pt x="600" y="572"/>
                    </a:lnTo>
                    <a:lnTo>
                      <a:pt x="556" y="496"/>
                    </a:lnTo>
                    <a:lnTo>
                      <a:pt x="512" y="426"/>
                    </a:lnTo>
                    <a:lnTo>
                      <a:pt x="466" y="364"/>
                    </a:lnTo>
                    <a:lnTo>
                      <a:pt x="422" y="306"/>
                    </a:lnTo>
                    <a:lnTo>
                      <a:pt x="374" y="254"/>
                    </a:lnTo>
                    <a:lnTo>
                      <a:pt x="326" y="208"/>
                    </a:lnTo>
                    <a:lnTo>
                      <a:pt x="278" y="164"/>
                    </a:lnTo>
                    <a:lnTo>
                      <a:pt x="226" y="126"/>
                    </a:lnTo>
                    <a:lnTo>
                      <a:pt x="174" y="90"/>
                    </a:lnTo>
                    <a:lnTo>
                      <a:pt x="118" y="58"/>
                    </a:lnTo>
                    <a:lnTo>
                      <a:pt x="60" y="2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29" name="Freeform 97"/>
              <p:cNvSpPr>
                <a:spLocks/>
              </p:cNvSpPr>
              <p:nvPr/>
            </p:nvSpPr>
            <p:spPr bwMode="auto">
              <a:xfrm>
                <a:off x="1238" y="1694"/>
                <a:ext cx="1575" cy="1427"/>
              </a:xfrm>
              <a:custGeom>
                <a:avLst/>
                <a:gdLst/>
                <a:ahLst/>
                <a:cxnLst>
                  <a:cxn ang="0">
                    <a:pos x="1576" y="1416"/>
                  </a:cxn>
                  <a:cxn ang="0">
                    <a:pos x="1576" y="1416"/>
                  </a:cxn>
                  <a:cxn ang="0">
                    <a:pos x="1554" y="1420"/>
                  </a:cxn>
                  <a:cxn ang="0">
                    <a:pos x="1526" y="1422"/>
                  </a:cxn>
                  <a:cxn ang="0">
                    <a:pos x="1492" y="1426"/>
                  </a:cxn>
                  <a:cxn ang="0">
                    <a:pos x="1450" y="1426"/>
                  </a:cxn>
                  <a:cxn ang="0">
                    <a:pos x="1400" y="1422"/>
                  </a:cxn>
                  <a:cxn ang="0">
                    <a:pos x="1346" y="1414"/>
                  </a:cxn>
                  <a:cxn ang="0">
                    <a:pos x="1318" y="1408"/>
                  </a:cxn>
                  <a:cxn ang="0">
                    <a:pos x="1288" y="1400"/>
                  </a:cxn>
                  <a:cxn ang="0">
                    <a:pos x="1258" y="1392"/>
                  </a:cxn>
                  <a:cxn ang="0">
                    <a:pos x="1226" y="1380"/>
                  </a:cxn>
                  <a:cxn ang="0">
                    <a:pos x="1196" y="1366"/>
                  </a:cxn>
                  <a:cxn ang="0">
                    <a:pos x="1164" y="1350"/>
                  </a:cxn>
                  <a:cxn ang="0">
                    <a:pos x="1132" y="1332"/>
                  </a:cxn>
                  <a:cxn ang="0">
                    <a:pos x="1100" y="1312"/>
                  </a:cxn>
                  <a:cxn ang="0">
                    <a:pos x="1068" y="1290"/>
                  </a:cxn>
                  <a:cxn ang="0">
                    <a:pos x="1036" y="1264"/>
                  </a:cxn>
                  <a:cxn ang="0">
                    <a:pos x="1004" y="1234"/>
                  </a:cxn>
                  <a:cxn ang="0">
                    <a:pos x="974" y="1202"/>
                  </a:cxn>
                  <a:cxn ang="0">
                    <a:pos x="944" y="1166"/>
                  </a:cxn>
                  <a:cxn ang="0">
                    <a:pos x="914" y="1128"/>
                  </a:cxn>
                  <a:cxn ang="0">
                    <a:pos x="886" y="1084"/>
                  </a:cxn>
                  <a:cxn ang="0">
                    <a:pos x="858" y="1038"/>
                  </a:cxn>
                  <a:cxn ang="0">
                    <a:pos x="832" y="988"/>
                  </a:cxn>
                  <a:cxn ang="0">
                    <a:pos x="806" y="934"/>
                  </a:cxn>
                  <a:cxn ang="0">
                    <a:pos x="806" y="934"/>
                  </a:cxn>
                  <a:cxn ang="0">
                    <a:pos x="758" y="826"/>
                  </a:cxn>
                  <a:cxn ang="0">
                    <a:pos x="712" y="726"/>
                  </a:cxn>
                  <a:cxn ang="0">
                    <a:pos x="664" y="636"/>
                  </a:cxn>
                  <a:cxn ang="0">
                    <a:pos x="618" y="552"/>
                  </a:cxn>
                  <a:cxn ang="0">
                    <a:pos x="572" y="478"/>
                  </a:cxn>
                  <a:cxn ang="0">
                    <a:pos x="526" y="408"/>
                  </a:cxn>
                  <a:cxn ang="0">
                    <a:pos x="478" y="346"/>
                  </a:cxn>
                  <a:cxn ang="0">
                    <a:pos x="432" y="292"/>
                  </a:cxn>
                  <a:cxn ang="0">
                    <a:pos x="384" y="240"/>
                  </a:cxn>
                  <a:cxn ang="0">
                    <a:pos x="334" y="196"/>
                  </a:cxn>
                  <a:cxn ang="0">
                    <a:pos x="282" y="154"/>
                  </a:cxn>
                  <a:cxn ang="0">
                    <a:pos x="230" y="118"/>
                  </a:cxn>
                  <a:cxn ang="0">
                    <a:pos x="176" y="84"/>
                  </a:cxn>
                  <a:cxn ang="0">
                    <a:pos x="120" y="54"/>
                  </a:cxn>
                  <a:cxn ang="0">
                    <a:pos x="62" y="26"/>
                  </a:cxn>
                  <a:cxn ang="0">
                    <a:pos x="0" y="0"/>
                  </a:cxn>
                </a:cxnLst>
                <a:rect l="0" t="0" r="r" b="b"/>
                <a:pathLst>
                  <a:path w="1576" h="1426">
                    <a:moveTo>
                      <a:pt x="1576" y="1416"/>
                    </a:moveTo>
                    <a:lnTo>
                      <a:pt x="1576" y="1416"/>
                    </a:lnTo>
                    <a:lnTo>
                      <a:pt x="1554" y="1420"/>
                    </a:lnTo>
                    <a:lnTo>
                      <a:pt x="1526" y="1422"/>
                    </a:lnTo>
                    <a:lnTo>
                      <a:pt x="1492" y="1426"/>
                    </a:lnTo>
                    <a:lnTo>
                      <a:pt x="1450" y="1426"/>
                    </a:lnTo>
                    <a:lnTo>
                      <a:pt x="1400" y="1422"/>
                    </a:lnTo>
                    <a:lnTo>
                      <a:pt x="1346" y="1414"/>
                    </a:lnTo>
                    <a:lnTo>
                      <a:pt x="1318" y="1408"/>
                    </a:lnTo>
                    <a:lnTo>
                      <a:pt x="1288" y="1400"/>
                    </a:lnTo>
                    <a:lnTo>
                      <a:pt x="1258" y="1392"/>
                    </a:lnTo>
                    <a:lnTo>
                      <a:pt x="1226" y="1380"/>
                    </a:lnTo>
                    <a:lnTo>
                      <a:pt x="1196" y="1366"/>
                    </a:lnTo>
                    <a:lnTo>
                      <a:pt x="1164" y="1350"/>
                    </a:lnTo>
                    <a:lnTo>
                      <a:pt x="1132" y="1332"/>
                    </a:lnTo>
                    <a:lnTo>
                      <a:pt x="1100" y="1312"/>
                    </a:lnTo>
                    <a:lnTo>
                      <a:pt x="1068" y="1290"/>
                    </a:lnTo>
                    <a:lnTo>
                      <a:pt x="1036" y="1264"/>
                    </a:lnTo>
                    <a:lnTo>
                      <a:pt x="1004" y="1234"/>
                    </a:lnTo>
                    <a:lnTo>
                      <a:pt x="974" y="1202"/>
                    </a:lnTo>
                    <a:lnTo>
                      <a:pt x="944" y="1166"/>
                    </a:lnTo>
                    <a:lnTo>
                      <a:pt x="914" y="1128"/>
                    </a:lnTo>
                    <a:lnTo>
                      <a:pt x="886" y="1084"/>
                    </a:lnTo>
                    <a:lnTo>
                      <a:pt x="858" y="1038"/>
                    </a:lnTo>
                    <a:lnTo>
                      <a:pt x="832" y="988"/>
                    </a:lnTo>
                    <a:lnTo>
                      <a:pt x="806" y="934"/>
                    </a:lnTo>
                    <a:lnTo>
                      <a:pt x="806" y="934"/>
                    </a:lnTo>
                    <a:lnTo>
                      <a:pt x="758" y="826"/>
                    </a:lnTo>
                    <a:lnTo>
                      <a:pt x="712" y="726"/>
                    </a:lnTo>
                    <a:lnTo>
                      <a:pt x="664" y="636"/>
                    </a:lnTo>
                    <a:lnTo>
                      <a:pt x="618" y="552"/>
                    </a:lnTo>
                    <a:lnTo>
                      <a:pt x="572" y="478"/>
                    </a:lnTo>
                    <a:lnTo>
                      <a:pt x="526" y="408"/>
                    </a:lnTo>
                    <a:lnTo>
                      <a:pt x="478" y="346"/>
                    </a:lnTo>
                    <a:lnTo>
                      <a:pt x="432" y="292"/>
                    </a:lnTo>
                    <a:lnTo>
                      <a:pt x="384" y="240"/>
                    </a:lnTo>
                    <a:lnTo>
                      <a:pt x="334" y="196"/>
                    </a:lnTo>
                    <a:lnTo>
                      <a:pt x="282" y="154"/>
                    </a:lnTo>
                    <a:lnTo>
                      <a:pt x="230" y="118"/>
                    </a:lnTo>
                    <a:lnTo>
                      <a:pt x="176" y="84"/>
                    </a:lnTo>
                    <a:lnTo>
                      <a:pt x="120" y="54"/>
                    </a:lnTo>
                    <a:lnTo>
                      <a:pt x="62" y="2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0" name="Freeform 98"/>
              <p:cNvSpPr>
                <a:spLocks/>
              </p:cNvSpPr>
              <p:nvPr/>
            </p:nvSpPr>
            <p:spPr bwMode="auto">
              <a:xfrm>
                <a:off x="1231" y="1714"/>
                <a:ext cx="1624" cy="1378"/>
              </a:xfrm>
              <a:custGeom>
                <a:avLst/>
                <a:gdLst/>
                <a:ahLst/>
                <a:cxnLst>
                  <a:cxn ang="0">
                    <a:pos x="1624" y="1364"/>
                  </a:cxn>
                  <a:cxn ang="0">
                    <a:pos x="1624" y="1364"/>
                  </a:cxn>
                  <a:cxn ang="0">
                    <a:pos x="1600" y="1368"/>
                  </a:cxn>
                  <a:cxn ang="0">
                    <a:pos x="1574" y="1372"/>
                  </a:cxn>
                  <a:cxn ang="0">
                    <a:pos x="1540" y="1376"/>
                  </a:cxn>
                  <a:cxn ang="0">
                    <a:pos x="1496" y="1378"/>
                  </a:cxn>
                  <a:cxn ang="0">
                    <a:pos x="1448" y="1376"/>
                  </a:cxn>
                  <a:cxn ang="0">
                    <a:pos x="1394" y="1370"/>
                  </a:cxn>
                  <a:cxn ang="0">
                    <a:pos x="1364" y="1366"/>
                  </a:cxn>
                  <a:cxn ang="0">
                    <a:pos x="1334" y="1360"/>
                  </a:cxn>
                  <a:cxn ang="0">
                    <a:pos x="1304" y="1352"/>
                  </a:cxn>
                  <a:cxn ang="0">
                    <a:pos x="1272" y="1340"/>
                  </a:cxn>
                  <a:cxn ang="0">
                    <a:pos x="1240" y="1328"/>
                  </a:cxn>
                  <a:cxn ang="0">
                    <a:pos x="1208" y="1314"/>
                  </a:cxn>
                  <a:cxn ang="0">
                    <a:pos x="1176" y="1298"/>
                  </a:cxn>
                  <a:cxn ang="0">
                    <a:pos x="1142" y="1278"/>
                  </a:cxn>
                  <a:cxn ang="0">
                    <a:pos x="1110" y="1256"/>
                  </a:cxn>
                  <a:cxn ang="0">
                    <a:pos x="1078" y="1230"/>
                  </a:cxn>
                  <a:cxn ang="0">
                    <a:pos x="1044" y="1202"/>
                  </a:cxn>
                  <a:cxn ang="0">
                    <a:pos x="1012" y="1172"/>
                  </a:cxn>
                  <a:cxn ang="0">
                    <a:pos x="982" y="1138"/>
                  </a:cxn>
                  <a:cxn ang="0">
                    <a:pos x="950" y="1100"/>
                  </a:cxn>
                  <a:cxn ang="0">
                    <a:pos x="920" y="1058"/>
                  </a:cxn>
                  <a:cxn ang="0">
                    <a:pos x="892" y="1012"/>
                  </a:cxn>
                  <a:cxn ang="0">
                    <a:pos x="864" y="962"/>
                  </a:cxn>
                  <a:cxn ang="0">
                    <a:pos x="838" y="908"/>
                  </a:cxn>
                  <a:cxn ang="0">
                    <a:pos x="838" y="908"/>
                  </a:cxn>
                  <a:cxn ang="0">
                    <a:pos x="786" y="802"/>
                  </a:cxn>
                  <a:cxn ang="0">
                    <a:pos x="736" y="704"/>
                  </a:cxn>
                  <a:cxn ang="0">
                    <a:pos x="686" y="614"/>
                  </a:cxn>
                  <a:cxn ang="0">
                    <a:pos x="638" y="532"/>
                  </a:cxn>
                  <a:cxn ang="0">
                    <a:pos x="588" y="458"/>
                  </a:cxn>
                  <a:cxn ang="0">
                    <a:pos x="540" y="392"/>
                  </a:cxn>
                  <a:cxn ang="0">
                    <a:pos x="492" y="330"/>
                  </a:cxn>
                  <a:cxn ang="0">
                    <a:pos x="442" y="276"/>
                  </a:cxn>
                  <a:cxn ang="0">
                    <a:pos x="392" y="228"/>
                  </a:cxn>
                  <a:cxn ang="0">
                    <a:pos x="340" y="184"/>
                  </a:cxn>
                  <a:cxn ang="0">
                    <a:pos x="288" y="146"/>
                  </a:cxn>
                  <a:cxn ang="0">
                    <a:pos x="236" y="110"/>
                  </a:cxn>
                  <a:cxn ang="0">
                    <a:pos x="180" y="78"/>
                  </a:cxn>
                  <a:cxn ang="0">
                    <a:pos x="122" y="50"/>
                  </a:cxn>
                  <a:cxn ang="0">
                    <a:pos x="62" y="24"/>
                  </a:cxn>
                  <a:cxn ang="0">
                    <a:pos x="0" y="0"/>
                  </a:cxn>
                </a:cxnLst>
                <a:rect l="0" t="0" r="r" b="b"/>
                <a:pathLst>
                  <a:path w="1624" h="1378">
                    <a:moveTo>
                      <a:pt x="1624" y="1364"/>
                    </a:moveTo>
                    <a:lnTo>
                      <a:pt x="1624" y="1364"/>
                    </a:lnTo>
                    <a:lnTo>
                      <a:pt x="1600" y="1368"/>
                    </a:lnTo>
                    <a:lnTo>
                      <a:pt x="1574" y="1372"/>
                    </a:lnTo>
                    <a:lnTo>
                      <a:pt x="1540" y="1376"/>
                    </a:lnTo>
                    <a:lnTo>
                      <a:pt x="1496" y="1378"/>
                    </a:lnTo>
                    <a:lnTo>
                      <a:pt x="1448" y="1376"/>
                    </a:lnTo>
                    <a:lnTo>
                      <a:pt x="1394" y="1370"/>
                    </a:lnTo>
                    <a:lnTo>
                      <a:pt x="1364" y="1366"/>
                    </a:lnTo>
                    <a:lnTo>
                      <a:pt x="1334" y="1360"/>
                    </a:lnTo>
                    <a:lnTo>
                      <a:pt x="1304" y="1352"/>
                    </a:lnTo>
                    <a:lnTo>
                      <a:pt x="1272" y="1340"/>
                    </a:lnTo>
                    <a:lnTo>
                      <a:pt x="1240" y="1328"/>
                    </a:lnTo>
                    <a:lnTo>
                      <a:pt x="1208" y="1314"/>
                    </a:lnTo>
                    <a:lnTo>
                      <a:pt x="1176" y="1298"/>
                    </a:lnTo>
                    <a:lnTo>
                      <a:pt x="1142" y="1278"/>
                    </a:lnTo>
                    <a:lnTo>
                      <a:pt x="1110" y="1256"/>
                    </a:lnTo>
                    <a:lnTo>
                      <a:pt x="1078" y="1230"/>
                    </a:lnTo>
                    <a:lnTo>
                      <a:pt x="1044" y="1202"/>
                    </a:lnTo>
                    <a:lnTo>
                      <a:pt x="1012" y="1172"/>
                    </a:lnTo>
                    <a:lnTo>
                      <a:pt x="982" y="1138"/>
                    </a:lnTo>
                    <a:lnTo>
                      <a:pt x="950" y="1100"/>
                    </a:lnTo>
                    <a:lnTo>
                      <a:pt x="920" y="1058"/>
                    </a:lnTo>
                    <a:lnTo>
                      <a:pt x="892" y="1012"/>
                    </a:lnTo>
                    <a:lnTo>
                      <a:pt x="864" y="962"/>
                    </a:lnTo>
                    <a:lnTo>
                      <a:pt x="838" y="908"/>
                    </a:lnTo>
                    <a:lnTo>
                      <a:pt x="838" y="908"/>
                    </a:lnTo>
                    <a:lnTo>
                      <a:pt x="786" y="802"/>
                    </a:lnTo>
                    <a:lnTo>
                      <a:pt x="736" y="704"/>
                    </a:lnTo>
                    <a:lnTo>
                      <a:pt x="686" y="614"/>
                    </a:lnTo>
                    <a:lnTo>
                      <a:pt x="638" y="532"/>
                    </a:lnTo>
                    <a:lnTo>
                      <a:pt x="588" y="458"/>
                    </a:lnTo>
                    <a:lnTo>
                      <a:pt x="540" y="392"/>
                    </a:lnTo>
                    <a:lnTo>
                      <a:pt x="492" y="330"/>
                    </a:lnTo>
                    <a:lnTo>
                      <a:pt x="442" y="276"/>
                    </a:lnTo>
                    <a:lnTo>
                      <a:pt x="392" y="228"/>
                    </a:lnTo>
                    <a:lnTo>
                      <a:pt x="340" y="184"/>
                    </a:lnTo>
                    <a:lnTo>
                      <a:pt x="288" y="146"/>
                    </a:lnTo>
                    <a:lnTo>
                      <a:pt x="236" y="110"/>
                    </a:lnTo>
                    <a:lnTo>
                      <a:pt x="180" y="78"/>
                    </a:lnTo>
                    <a:lnTo>
                      <a:pt x="122" y="50"/>
                    </a:lnTo>
                    <a:lnTo>
                      <a:pt x="62" y="2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1" name="Freeform 99"/>
              <p:cNvSpPr>
                <a:spLocks/>
              </p:cNvSpPr>
              <p:nvPr/>
            </p:nvSpPr>
            <p:spPr bwMode="auto">
              <a:xfrm>
                <a:off x="1226" y="1735"/>
                <a:ext cx="1667" cy="1328"/>
              </a:xfrm>
              <a:custGeom>
                <a:avLst/>
                <a:gdLst/>
                <a:ahLst/>
                <a:cxnLst>
                  <a:cxn ang="0">
                    <a:pos x="1668" y="1308"/>
                  </a:cxn>
                  <a:cxn ang="0">
                    <a:pos x="1668" y="1308"/>
                  </a:cxn>
                  <a:cxn ang="0">
                    <a:pos x="1646" y="1314"/>
                  </a:cxn>
                  <a:cxn ang="0">
                    <a:pos x="1620" y="1318"/>
                  </a:cxn>
                  <a:cxn ang="0">
                    <a:pos x="1584" y="1324"/>
                  </a:cxn>
                  <a:cxn ang="0">
                    <a:pos x="1542" y="1328"/>
                  </a:cxn>
                  <a:cxn ang="0">
                    <a:pos x="1492" y="1328"/>
                  </a:cxn>
                  <a:cxn ang="0">
                    <a:pos x="1438" y="1324"/>
                  </a:cxn>
                  <a:cxn ang="0">
                    <a:pos x="1408" y="1320"/>
                  </a:cxn>
                  <a:cxn ang="0">
                    <a:pos x="1378" y="1314"/>
                  </a:cxn>
                  <a:cxn ang="0">
                    <a:pos x="1346" y="1308"/>
                  </a:cxn>
                  <a:cxn ang="0">
                    <a:pos x="1316" y="1298"/>
                  </a:cxn>
                  <a:cxn ang="0">
                    <a:pos x="1282" y="1288"/>
                  </a:cxn>
                  <a:cxn ang="0">
                    <a:pos x="1250" y="1274"/>
                  </a:cxn>
                  <a:cxn ang="0">
                    <a:pos x="1216" y="1260"/>
                  </a:cxn>
                  <a:cxn ang="0">
                    <a:pos x="1184" y="1240"/>
                  </a:cxn>
                  <a:cxn ang="0">
                    <a:pos x="1150" y="1220"/>
                  </a:cxn>
                  <a:cxn ang="0">
                    <a:pos x="1116" y="1196"/>
                  </a:cxn>
                  <a:cxn ang="0">
                    <a:pos x="1084" y="1170"/>
                  </a:cxn>
                  <a:cxn ang="0">
                    <a:pos x="1050" y="1138"/>
                  </a:cxn>
                  <a:cxn ang="0">
                    <a:pos x="1018" y="1106"/>
                  </a:cxn>
                  <a:cxn ang="0">
                    <a:pos x="986" y="1068"/>
                  </a:cxn>
                  <a:cxn ang="0">
                    <a:pos x="954" y="1028"/>
                  </a:cxn>
                  <a:cxn ang="0">
                    <a:pos x="924" y="982"/>
                  </a:cxn>
                  <a:cxn ang="0">
                    <a:pos x="894" y="934"/>
                  </a:cxn>
                  <a:cxn ang="0">
                    <a:pos x="866" y="880"/>
                  </a:cxn>
                  <a:cxn ang="0">
                    <a:pos x="866" y="880"/>
                  </a:cxn>
                  <a:cxn ang="0">
                    <a:pos x="812" y="776"/>
                  </a:cxn>
                  <a:cxn ang="0">
                    <a:pos x="758" y="678"/>
                  </a:cxn>
                  <a:cxn ang="0">
                    <a:pos x="706" y="590"/>
                  </a:cxn>
                  <a:cxn ang="0">
                    <a:pos x="654" y="510"/>
                  </a:cxn>
                  <a:cxn ang="0">
                    <a:pos x="604" y="438"/>
                  </a:cxn>
                  <a:cxn ang="0">
                    <a:pos x="552" y="372"/>
                  </a:cxn>
                  <a:cxn ang="0">
                    <a:pos x="502" y="314"/>
                  </a:cxn>
                  <a:cxn ang="0">
                    <a:pos x="450" y="260"/>
                  </a:cxn>
                  <a:cxn ang="0">
                    <a:pos x="398" y="214"/>
                  </a:cxn>
                  <a:cxn ang="0">
                    <a:pos x="346" y="172"/>
                  </a:cxn>
                  <a:cxn ang="0">
                    <a:pos x="294" y="134"/>
                  </a:cxn>
                  <a:cxn ang="0">
                    <a:pos x="238" y="102"/>
                  </a:cxn>
                  <a:cxn ang="0">
                    <a:pos x="182" y="72"/>
                  </a:cxn>
                  <a:cxn ang="0">
                    <a:pos x="124" y="46"/>
                  </a:cxn>
                  <a:cxn ang="0">
                    <a:pos x="62" y="22"/>
                  </a:cxn>
                  <a:cxn ang="0">
                    <a:pos x="0" y="0"/>
                  </a:cxn>
                </a:cxnLst>
                <a:rect l="0" t="0" r="r" b="b"/>
                <a:pathLst>
                  <a:path w="1668" h="1328">
                    <a:moveTo>
                      <a:pt x="1668" y="1308"/>
                    </a:moveTo>
                    <a:lnTo>
                      <a:pt x="1668" y="1308"/>
                    </a:lnTo>
                    <a:lnTo>
                      <a:pt x="1646" y="1314"/>
                    </a:lnTo>
                    <a:lnTo>
                      <a:pt x="1620" y="1318"/>
                    </a:lnTo>
                    <a:lnTo>
                      <a:pt x="1584" y="1324"/>
                    </a:lnTo>
                    <a:lnTo>
                      <a:pt x="1542" y="1328"/>
                    </a:lnTo>
                    <a:lnTo>
                      <a:pt x="1492" y="1328"/>
                    </a:lnTo>
                    <a:lnTo>
                      <a:pt x="1438" y="1324"/>
                    </a:lnTo>
                    <a:lnTo>
                      <a:pt x="1408" y="1320"/>
                    </a:lnTo>
                    <a:lnTo>
                      <a:pt x="1378" y="1314"/>
                    </a:lnTo>
                    <a:lnTo>
                      <a:pt x="1346" y="1308"/>
                    </a:lnTo>
                    <a:lnTo>
                      <a:pt x="1316" y="1298"/>
                    </a:lnTo>
                    <a:lnTo>
                      <a:pt x="1282" y="1288"/>
                    </a:lnTo>
                    <a:lnTo>
                      <a:pt x="1250" y="1274"/>
                    </a:lnTo>
                    <a:lnTo>
                      <a:pt x="1216" y="1260"/>
                    </a:lnTo>
                    <a:lnTo>
                      <a:pt x="1184" y="1240"/>
                    </a:lnTo>
                    <a:lnTo>
                      <a:pt x="1150" y="1220"/>
                    </a:lnTo>
                    <a:lnTo>
                      <a:pt x="1116" y="1196"/>
                    </a:lnTo>
                    <a:lnTo>
                      <a:pt x="1084" y="1170"/>
                    </a:lnTo>
                    <a:lnTo>
                      <a:pt x="1050" y="1138"/>
                    </a:lnTo>
                    <a:lnTo>
                      <a:pt x="1018" y="1106"/>
                    </a:lnTo>
                    <a:lnTo>
                      <a:pt x="986" y="1068"/>
                    </a:lnTo>
                    <a:lnTo>
                      <a:pt x="954" y="1028"/>
                    </a:lnTo>
                    <a:lnTo>
                      <a:pt x="924" y="982"/>
                    </a:lnTo>
                    <a:lnTo>
                      <a:pt x="894" y="934"/>
                    </a:lnTo>
                    <a:lnTo>
                      <a:pt x="866" y="880"/>
                    </a:lnTo>
                    <a:lnTo>
                      <a:pt x="866" y="880"/>
                    </a:lnTo>
                    <a:lnTo>
                      <a:pt x="812" y="776"/>
                    </a:lnTo>
                    <a:lnTo>
                      <a:pt x="758" y="678"/>
                    </a:lnTo>
                    <a:lnTo>
                      <a:pt x="706" y="590"/>
                    </a:lnTo>
                    <a:lnTo>
                      <a:pt x="654" y="510"/>
                    </a:lnTo>
                    <a:lnTo>
                      <a:pt x="604" y="438"/>
                    </a:lnTo>
                    <a:lnTo>
                      <a:pt x="552" y="372"/>
                    </a:lnTo>
                    <a:lnTo>
                      <a:pt x="502" y="314"/>
                    </a:lnTo>
                    <a:lnTo>
                      <a:pt x="450" y="260"/>
                    </a:lnTo>
                    <a:lnTo>
                      <a:pt x="398" y="214"/>
                    </a:lnTo>
                    <a:lnTo>
                      <a:pt x="346" y="172"/>
                    </a:lnTo>
                    <a:lnTo>
                      <a:pt x="294" y="134"/>
                    </a:lnTo>
                    <a:lnTo>
                      <a:pt x="238" y="102"/>
                    </a:lnTo>
                    <a:lnTo>
                      <a:pt x="182" y="72"/>
                    </a:lnTo>
                    <a:lnTo>
                      <a:pt x="124" y="46"/>
                    </a:lnTo>
                    <a:lnTo>
                      <a:pt x="62" y="2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2" name="Freeform 100"/>
              <p:cNvSpPr>
                <a:spLocks/>
              </p:cNvSpPr>
              <p:nvPr/>
            </p:nvSpPr>
            <p:spPr bwMode="auto">
              <a:xfrm>
                <a:off x="1222" y="1759"/>
                <a:ext cx="1713" cy="1277"/>
              </a:xfrm>
              <a:custGeom>
                <a:avLst/>
                <a:gdLst/>
                <a:ahLst/>
                <a:cxnLst>
                  <a:cxn ang="0">
                    <a:pos x="1712" y="1248"/>
                  </a:cxn>
                  <a:cxn ang="0">
                    <a:pos x="1712" y="1248"/>
                  </a:cxn>
                  <a:cxn ang="0">
                    <a:pos x="1690" y="1256"/>
                  </a:cxn>
                  <a:cxn ang="0">
                    <a:pos x="1664" y="1262"/>
                  </a:cxn>
                  <a:cxn ang="0">
                    <a:pos x="1628" y="1268"/>
                  </a:cxn>
                  <a:cxn ang="0">
                    <a:pos x="1586" y="1274"/>
                  </a:cxn>
                  <a:cxn ang="0">
                    <a:pos x="1536" y="1276"/>
                  </a:cxn>
                  <a:cxn ang="0">
                    <a:pos x="1510" y="1276"/>
                  </a:cxn>
                  <a:cxn ang="0">
                    <a:pos x="1480" y="1274"/>
                  </a:cxn>
                  <a:cxn ang="0">
                    <a:pos x="1452" y="1272"/>
                  </a:cxn>
                  <a:cxn ang="0">
                    <a:pos x="1422" y="1268"/>
                  </a:cxn>
                  <a:cxn ang="0">
                    <a:pos x="1390" y="1262"/>
                  </a:cxn>
                  <a:cxn ang="0">
                    <a:pos x="1358" y="1254"/>
                  </a:cxn>
                  <a:cxn ang="0">
                    <a:pos x="1324" y="1244"/>
                  </a:cxn>
                  <a:cxn ang="0">
                    <a:pos x="1292" y="1232"/>
                  </a:cxn>
                  <a:cxn ang="0">
                    <a:pos x="1258" y="1218"/>
                  </a:cxn>
                  <a:cxn ang="0">
                    <a:pos x="1224" y="1200"/>
                  </a:cxn>
                  <a:cxn ang="0">
                    <a:pos x="1190" y="1180"/>
                  </a:cxn>
                  <a:cxn ang="0">
                    <a:pos x="1156" y="1158"/>
                  </a:cxn>
                  <a:cxn ang="0">
                    <a:pos x="1122" y="1132"/>
                  </a:cxn>
                  <a:cxn ang="0">
                    <a:pos x="1088" y="1104"/>
                  </a:cxn>
                  <a:cxn ang="0">
                    <a:pos x="1054" y="1070"/>
                  </a:cxn>
                  <a:cxn ang="0">
                    <a:pos x="1020" y="1034"/>
                  </a:cxn>
                  <a:cxn ang="0">
                    <a:pos x="988" y="994"/>
                  </a:cxn>
                  <a:cxn ang="0">
                    <a:pos x="956" y="952"/>
                  </a:cxn>
                  <a:cxn ang="0">
                    <a:pos x="924" y="904"/>
                  </a:cxn>
                  <a:cxn ang="0">
                    <a:pos x="894" y="850"/>
                  </a:cxn>
                  <a:cxn ang="0">
                    <a:pos x="894" y="850"/>
                  </a:cxn>
                  <a:cxn ang="0">
                    <a:pos x="836" y="746"/>
                  </a:cxn>
                  <a:cxn ang="0">
                    <a:pos x="780" y="652"/>
                  </a:cxn>
                  <a:cxn ang="0">
                    <a:pos x="726" y="564"/>
                  </a:cxn>
                  <a:cxn ang="0">
                    <a:pos x="672" y="486"/>
                  </a:cxn>
                  <a:cxn ang="0">
                    <a:pos x="618" y="416"/>
                  </a:cxn>
                  <a:cxn ang="0">
                    <a:pos x="564" y="352"/>
                  </a:cxn>
                  <a:cxn ang="0">
                    <a:pos x="512" y="294"/>
                  </a:cxn>
                  <a:cxn ang="0">
                    <a:pos x="460" y="244"/>
                  </a:cxn>
                  <a:cxn ang="0">
                    <a:pos x="406" y="198"/>
                  </a:cxn>
                  <a:cxn ang="0">
                    <a:pos x="352" y="158"/>
                  </a:cxn>
                  <a:cxn ang="0">
                    <a:pos x="298" y="122"/>
                  </a:cxn>
                  <a:cxn ang="0">
                    <a:pos x="242" y="92"/>
                  </a:cxn>
                  <a:cxn ang="0">
                    <a:pos x="184" y="64"/>
                  </a:cxn>
                  <a:cxn ang="0">
                    <a:pos x="124" y="40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12" h="1276">
                    <a:moveTo>
                      <a:pt x="1712" y="1248"/>
                    </a:moveTo>
                    <a:lnTo>
                      <a:pt x="1712" y="1248"/>
                    </a:lnTo>
                    <a:lnTo>
                      <a:pt x="1690" y="1256"/>
                    </a:lnTo>
                    <a:lnTo>
                      <a:pt x="1664" y="1262"/>
                    </a:lnTo>
                    <a:lnTo>
                      <a:pt x="1628" y="1268"/>
                    </a:lnTo>
                    <a:lnTo>
                      <a:pt x="1586" y="1274"/>
                    </a:lnTo>
                    <a:lnTo>
                      <a:pt x="1536" y="1276"/>
                    </a:lnTo>
                    <a:lnTo>
                      <a:pt x="1510" y="1276"/>
                    </a:lnTo>
                    <a:lnTo>
                      <a:pt x="1480" y="1274"/>
                    </a:lnTo>
                    <a:lnTo>
                      <a:pt x="1452" y="1272"/>
                    </a:lnTo>
                    <a:lnTo>
                      <a:pt x="1422" y="1268"/>
                    </a:lnTo>
                    <a:lnTo>
                      <a:pt x="1390" y="1262"/>
                    </a:lnTo>
                    <a:lnTo>
                      <a:pt x="1358" y="1254"/>
                    </a:lnTo>
                    <a:lnTo>
                      <a:pt x="1324" y="1244"/>
                    </a:lnTo>
                    <a:lnTo>
                      <a:pt x="1292" y="1232"/>
                    </a:lnTo>
                    <a:lnTo>
                      <a:pt x="1258" y="1218"/>
                    </a:lnTo>
                    <a:lnTo>
                      <a:pt x="1224" y="1200"/>
                    </a:lnTo>
                    <a:lnTo>
                      <a:pt x="1190" y="1180"/>
                    </a:lnTo>
                    <a:lnTo>
                      <a:pt x="1156" y="1158"/>
                    </a:lnTo>
                    <a:lnTo>
                      <a:pt x="1122" y="1132"/>
                    </a:lnTo>
                    <a:lnTo>
                      <a:pt x="1088" y="1104"/>
                    </a:lnTo>
                    <a:lnTo>
                      <a:pt x="1054" y="1070"/>
                    </a:lnTo>
                    <a:lnTo>
                      <a:pt x="1020" y="1034"/>
                    </a:lnTo>
                    <a:lnTo>
                      <a:pt x="988" y="994"/>
                    </a:lnTo>
                    <a:lnTo>
                      <a:pt x="956" y="952"/>
                    </a:lnTo>
                    <a:lnTo>
                      <a:pt x="924" y="904"/>
                    </a:lnTo>
                    <a:lnTo>
                      <a:pt x="894" y="850"/>
                    </a:lnTo>
                    <a:lnTo>
                      <a:pt x="894" y="850"/>
                    </a:lnTo>
                    <a:lnTo>
                      <a:pt x="836" y="746"/>
                    </a:lnTo>
                    <a:lnTo>
                      <a:pt x="780" y="652"/>
                    </a:lnTo>
                    <a:lnTo>
                      <a:pt x="726" y="564"/>
                    </a:lnTo>
                    <a:lnTo>
                      <a:pt x="672" y="486"/>
                    </a:lnTo>
                    <a:lnTo>
                      <a:pt x="618" y="416"/>
                    </a:lnTo>
                    <a:lnTo>
                      <a:pt x="564" y="352"/>
                    </a:lnTo>
                    <a:lnTo>
                      <a:pt x="512" y="294"/>
                    </a:lnTo>
                    <a:lnTo>
                      <a:pt x="460" y="244"/>
                    </a:lnTo>
                    <a:lnTo>
                      <a:pt x="406" y="198"/>
                    </a:lnTo>
                    <a:lnTo>
                      <a:pt x="352" y="158"/>
                    </a:lnTo>
                    <a:lnTo>
                      <a:pt x="298" y="122"/>
                    </a:lnTo>
                    <a:lnTo>
                      <a:pt x="242" y="92"/>
                    </a:lnTo>
                    <a:lnTo>
                      <a:pt x="184" y="64"/>
                    </a:lnTo>
                    <a:lnTo>
                      <a:pt x="124" y="40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3" name="Freeform 101"/>
              <p:cNvSpPr>
                <a:spLocks/>
              </p:cNvSpPr>
              <p:nvPr/>
            </p:nvSpPr>
            <p:spPr bwMode="auto">
              <a:xfrm>
                <a:off x="1218" y="1780"/>
                <a:ext cx="1754" cy="1227"/>
              </a:xfrm>
              <a:custGeom>
                <a:avLst/>
                <a:gdLst/>
                <a:ahLst/>
                <a:cxnLst>
                  <a:cxn ang="0">
                    <a:pos x="1754" y="1190"/>
                  </a:cxn>
                  <a:cxn ang="0">
                    <a:pos x="1754" y="1190"/>
                  </a:cxn>
                  <a:cxn ang="0">
                    <a:pos x="1732" y="1198"/>
                  </a:cxn>
                  <a:cxn ang="0">
                    <a:pos x="1706" y="1206"/>
                  </a:cxn>
                  <a:cxn ang="0">
                    <a:pos x="1672" y="1214"/>
                  </a:cxn>
                  <a:cxn ang="0">
                    <a:pos x="1628" y="1220"/>
                  </a:cxn>
                  <a:cxn ang="0">
                    <a:pos x="1580" y="1224"/>
                  </a:cxn>
                  <a:cxn ang="0">
                    <a:pos x="1552" y="1226"/>
                  </a:cxn>
                  <a:cxn ang="0">
                    <a:pos x="1524" y="1226"/>
                  </a:cxn>
                  <a:cxn ang="0">
                    <a:pos x="1494" y="1224"/>
                  </a:cxn>
                  <a:cxn ang="0">
                    <a:pos x="1464" y="1222"/>
                  </a:cxn>
                  <a:cxn ang="0">
                    <a:pos x="1432" y="1216"/>
                  </a:cxn>
                  <a:cxn ang="0">
                    <a:pos x="1400" y="1210"/>
                  </a:cxn>
                  <a:cxn ang="0">
                    <a:pos x="1366" y="1202"/>
                  </a:cxn>
                  <a:cxn ang="0">
                    <a:pos x="1332" y="1190"/>
                  </a:cxn>
                  <a:cxn ang="0">
                    <a:pos x="1298" y="1178"/>
                  </a:cxn>
                  <a:cxn ang="0">
                    <a:pos x="1264" y="1162"/>
                  </a:cxn>
                  <a:cxn ang="0">
                    <a:pos x="1230" y="1144"/>
                  </a:cxn>
                  <a:cxn ang="0">
                    <a:pos x="1194" y="1122"/>
                  </a:cxn>
                  <a:cxn ang="0">
                    <a:pos x="1160" y="1096"/>
                  </a:cxn>
                  <a:cxn ang="0">
                    <a:pos x="1124" y="1070"/>
                  </a:cxn>
                  <a:cxn ang="0">
                    <a:pos x="1090" y="1038"/>
                  </a:cxn>
                  <a:cxn ang="0">
                    <a:pos x="1056" y="1002"/>
                  </a:cxn>
                  <a:cxn ang="0">
                    <a:pos x="1022" y="964"/>
                  </a:cxn>
                  <a:cxn ang="0">
                    <a:pos x="988" y="922"/>
                  </a:cxn>
                  <a:cxn ang="0">
                    <a:pos x="956" y="874"/>
                  </a:cxn>
                  <a:cxn ang="0">
                    <a:pos x="924" y="822"/>
                  </a:cxn>
                  <a:cxn ang="0">
                    <a:pos x="924" y="822"/>
                  </a:cxn>
                  <a:cxn ang="0">
                    <a:pos x="862" y="720"/>
                  </a:cxn>
                  <a:cxn ang="0">
                    <a:pos x="802" y="626"/>
                  </a:cxn>
                  <a:cxn ang="0">
                    <a:pos x="744" y="542"/>
                  </a:cxn>
                  <a:cxn ang="0">
                    <a:pos x="688" y="464"/>
                  </a:cxn>
                  <a:cxn ang="0">
                    <a:pos x="632" y="396"/>
                  </a:cxn>
                  <a:cxn ang="0">
                    <a:pos x="578" y="332"/>
                  </a:cxn>
                  <a:cxn ang="0">
                    <a:pos x="524" y="278"/>
                  </a:cxn>
                  <a:cxn ang="0">
                    <a:pos x="468" y="228"/>
                  </a:cxn>
                  <a:cxn ang="0">
                    <a:pos x="414" y="184"/>
                  </a:cxn>
                  <a:cxn ang="0">
                    <a:pos x="358" y="146"/>
                  </a:cxn>
                  <a:cxn ang="0">
                    <a:pos x="302" y="112"/>
                  </a:cxn>
                  <a:cxn ang="0">
                    <a:pos x="246" y="84"/>
                  </a:cxn>
                  <a:cxn ang="0">
                    <a:pos x="188" y="58"/>
                  </a:cxn>
                  <a:cxn ang="0">
                    <a:pos x="128" y="36"/>
                  </a:cxn>
                  <a:cxn ang="0">
                    <a:pos x="64" y="18"/>
                  </a:cxn>
                  <a:cxn ang="0">
                    <a:pos x="0" y="0"/>
                  </a:cxn>
                </a:cxnLst>
                <a:rect l="0" t="0" r="r" b="b"/>
                <a:pathLst>
                  <a:path w="1754" h="1226">
                    <a:moveTo>
                      <a:pt x="1754" y="1190"/>
                    </a:moveTo>
                    <a:lnTo>
                      <a:pt x="1754" y="1190"/>
                    </a:lnTo>
                    <a:lnTo>
                      <a:pt x="1732" y="1198"/>
                    </a:lnTo>
                    <a:lnTo>
                      <a:pt x="1706" y="1206"/>
                    </a:lnTo>
                    <a:lnTo>
                      <a:pt x="1672" y="1214"/>
                    </a:lnTo>
                    <a:lnTo>
                      <a:pt x="1628" y="1220"/>
                    </a:lnTo>
                    <a:lnTo>
                      <a:pt x="1580" y="1224"/>
                    </a:lnTo>
                    <a:lnTo>
                      <a:pt x="1552" y="1226"/>
                    </a:lnTo>
                    <a:lnTo>
                      <a:pt x="1524" y="1226"/>
                    </a:lnTo>
                    <a:lnTo>
                      <a:pt x="1494" y="1224"/>
                    </a:lnTo>
                    <a:lnTo>
                      <a:pt x="1464" y="1222"/>
                    </a:lnTo>
                    <a:lnTo>
                      <a:pt x="1432" y="1216"/>
                    </a:lnTo>
                    <a:lnTo>
                      <a:pt x="1400" y="1210"/>
                    </a:lnTo>
                    <a:lnTo>
                      <a:pt x="1366" y="1202"/>
                    </a:lnTo>
                    <a:lnTo>
                      <a:pt x="1332" y="1190"/>
                    </a:lnTo>
                    <a:lnTo>
                      <a:pt x="1298" y="1178"/>
                    </a:lnTo>
                    <a:lnTo>
                      <a:pt x="1264" y="1162"/>
                    </a:lnTo>
                    <a:lnTo>
                      <a:pt x="1230" y="1144"/>
                    </a:lnTo>
                    <a:lnTo>
                      <a:pt x="1194" y="1122"/>
                    </a:lnTo>
                    <a:lnTo>
                      <a:pt x="1160" y="1096"/>
                    </a:lnTo>
                    <a:lnTo>
                      <a:pt x="1124" y="1070"/>
                    </a:lnTo>
                    <a:lnTo>
                      <a:pt x="1090" y="1038"/>
                    </a:lnTo>
                    <a:lnTo>
                      <a:pt x="1056" y="1002"/>
                    </a:lnTo>
                    <a:lnTo>
                      <a:pt x="1022" y="964"/>
                    </a:lnTo>
                    <a:lnTo>
                      <a:pt x="988" y="922"/>
                    </a:lnTo>
                    <a:lnTo>
                      <a:pt x="956" y="874"/>
                    </a:lnTo>
                    <a:lnTo>
                      <a:pt x="924" y="822"/>
                    </a:lnTo>
                    <a:lnTo>
                      <a:pt x="924" y="822"/>
                    </a:lnTo>
                    <a:lnTo>
                      <a:pt x="862" y="720"/>
                    </a:lnTo>
                    <a:lnTo>
                      <a:pt x="802" y="626"/>
                    </a:lnTo>
                    <a:lnTo>
                      <a:pt x="744" y="542"/>
                    </a:lnTo>
                    <a:lnTo>
                      <a:pt x="688" y="464"/>
                    </a:lnTo>
                    <a:lnTo>
                      <a:pt x="632" y="396"/>
                    </a:lnTo>
                    <a:lnTo>
                      <a:pt x="578" y="332"/>
                    </a:lnTo>
                    <a:lnTo>
                      <a:pt x="524" y="278"/>
                    </a:lnTo>
                    <a:lnTo>
                      <a:pt x="468" y="228"/>
                    </a:lnTo>
                    <a:lnTo>
                      <a:pt x="414" y="184"/>
                    </a:lnTo>
                    <a:lnTo>
                      <a:pt x="358" y="146"/>
                    </a:lnTo>
                    <a:lnTo>
                      <a:pt x="302" y="112"/>
                    </a:lnTo>
                    <a:lnTo>
                      <a:pt x="246" y="84"/>
                    </a:lnTo>
                    <a:lnTo>
                      <a:pt x="188" y="58"/>
                    </a:lnTo>
                    <a:lnTo>
                      <a:pt x="128" y="36"/>
                    </a:lnTo>
                    <a:lnTo>
                      <a:pt x="64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4" name="Freeform 102"/>
              <p:cNvSpPr>
                <a:spLocks/>
              </p:cNvSpPr>
              <p:nvPr/>
            </p:nvSpPr>
            <p:spPr bwMode="auto">
              <a:xfrm>
                <a:off x="1217" y="1807"/>
                <a:ext cx="1793" cy="1171"/>
              </a:xfrm>
              <a:custGeom>
                <a:avLst/>
                <a:gdLst/>
                <a:ahLst/>
                <a:cxnLst>
                  <a:cxn ang="0">
                    <a:pos x="1794" y="1128"/>
                  </a:cxn>
                  <a:cxn ang="0">
                    <a:pos x="1794" y="1128"/>
                  </a:cxn>
                  <a:cxn ang="0">
                    <a:pos x="1772" y="1136"/>
                  </a:cxn>
                  <a:cxn ang="0">
                    <a:pos x="1746" y="1144"/>
                  </a:cxn>
                  <a:cxn ang="0">
                    <a:pos x="1712" y="1154"/>
                  </a:cxn>
                  <a:cxn ang="0">
                    <a:pos x="1670" y="1162"/>
                  </a:cxn>
                  <a:cxn ang="0">
                    <a:pos x="1620" y="1168"/>
                  </a:cxn>
                  <a:cxn ang="0">
                    <a:pos x="1592" y="1170"/>
                  </a:cxn>
                  <a:cxn ang="0">
                    <a:pos x="1564" y="1172"/>
                  </a:cxn>
                  <a:cxn ang="0">
                    <a:pos x="1534" y="1172"/>
                  </a:cxn>
                  <a:cxn ang="0">
                    <a:pos x="1504" y="1170"/>
                  </a:cxn>
                  <a:cxn ang="0">
                    <a:pos x="1472" y="1166"/>
                  </a:cxn>
                  <a:cxn ang="0">
                    <a:pos x="1440" y="1160"/>
                  </a:cxn>
                  <a:cxn ang="0">
                    <a:pos x="1406" y="1154"/>
                  </a:cxn>
                  <a:cxn ang="0">
                    <a:pos x="1372" y="1144"/>
                  </a:cxn>
                  <a:cxn ang="0">
                    <a:pos x="1338" y="1132"/>
                  </a:cxn>
                  <a:cxn ang="0">
                    <a:pos x="1302" y="1118"/>
                  </a:cxn>
                  <a:cxn ang="0">
                    <a:pos x="1266" y="1100"/>
                  </a:cxn>
                  <a:cxn ang="0">
                    <a:pos x="1230" y="1080"/>
                  </a:cxn>
                  <a:cxn ang="0">
                    <a:pos x="1194" y="1056"/>
                  </a:cxn>
                  <a:cxn ang="0">
                    <a:pos x="1158" y="1030"/>
                  </a:cxn>
                  <a:cxn ang="0">
                    <a:pos x="1124" y="1000"/>
                  </a:cxn>
                  <a:cxn ang="0">
                    <a:pos x="1088" y="966"/>
                  </a:cxn>
                  <a:cxn ang="0">
                    <a:pos x="1052" y="928"/>
                  </a:cxn>
                  <a:cxn ang="0">
                    <a:pos x="1018" y="886"/>
                  </a:cxn>
                  <a:cxn ang="0">
                    <a:pos x="984" y="840"/>
                  </a:cxn>
                  <a:cxn ang="0">
                    <a:pos x="950" y="790"/>
                  </a:cxn>
                  <a:cxn ang="0">
                    <a:pos x="950" y="790"/>
                  </a:cxn>
                  <a:cxn ang="0">
                    <a:pos x="886" y="690"/>
                  </a:cxn>
                  <a:cxn ang="0">
                    <a:pos x="824" y="598"/>
                  </a:cxn>
                  <a:cxn ang="0">
                    <a:pos x="762" y="514"/>
                  </a:cxn>
                  <a:cxn ang="0">
                    <a:pos x="704" y="438"/>
                  </a:cxn>
                  <a:cxn ang="0">
                    <a:pos x="646" y="372"/>
                  </a:cxn>
                  <a:cxn ang="0">
                    <a:pos x="588" y="310"/>
                  </a:cxn>
                  <a:cxn ang="0">
                    <a:pos x="532" y="258"/>
                  </a:cxn>
                  <a:cxn ang="0">
                    <a:pos x="476" y="210"/>
                  </a:cxn>
                  <a:cxn ang="0">
                    <a:pos x="420" y="168"/>
                  </a:cxn>
                  <a:cxn ang="0">
                    <a:pos x="364" y="132"/>
                  </a:cxn>
                  <a:cxn ang="0">
                    <a:pos x="306" y="100"/>
                  </a:cxn>
                  <a:cxn ang="0">
                    <a:pos x="248" y="74"/>
                  </a:cxn>
                  <a:cxn ang="0">
                    <a:pos x="188" y="50"/>
                  </a:cxn>
                  <a:cxn ang="0">
                    <a:pos x="128" y="30"/>
                  </a:cxn>
                  <a:cxn ang="0">
                    <a:pos x="66" y="14"/>
                  </a:cxn>
                  <a:cxn ang="0">
                    <a:pos x="0" y="0"/>
                  </a:cxn>
                </a:cxnLst>
                <a:rect l="0" t="0" r="r" b="b"/>
                <a:pathLst>
                  <a:path w="1794" h="1172">
                    <a:moveTo>
                      <a:pt x="1794" y="1128"/>
                    </a:moveTo>
                    <a:lnTo>
                      <a:pt x="1794" y="1128"/>
                    </a:lnTo>
                    <a:lnTo>
                      <a:pt x="1772" y="1136"/>
                    </a:lnTo>
                    <a:lnTo>
                      <a:pt x="1746" y="1144"/>
                    </a:lnTo>
                    <a:lnTo>
                      <a:pt x="1712" y="1154"/>
                    </a:lnTo>
                    <a:lnTo>
                      <a:pt x="1670" y="1162"/>
                    </a:lnTo>
                    <a:lnTo>
                      <a:pt x="1620" y="1168"/>
                    </a:lnTo>
                    <a:lnTo>
                      <a:pt x="1592" y="1170"/>
                    </a:lnTo>
                    <a:lnTo>
                      <a:pt x="1564" y="1172"/>
                    </a:lnTo>
                    <a:lnTo>
                      <a:pt x="1534" y="1172"/>
                    </a:lnTo>
                    <a:lnTo>
                      <a:pt x="1504" y="1170"/>
                    </a:lnTo>
                    <a:lnTo>
                      <a:pt x="1472" y="1166"/>
                    </a:lnTo>
                    <a:lnTo>
                      <a:pt x="1440" y="1160"/>
                    </a:lnTo>
                    <a:lnTo>
                      <a:pt x="1406" y="1154"/>
                    </a:lnTo>
                    <a:lnTo>
                      <a:pt x="1372" y="1144"/>
                    </a:lnTo>
                    <a:lnTo>
                      <a:pt x="1338" y="1132"/>
                    </a:lnTo>
                    <a:lnTo>
                      <a:pt x="1302" y="1118"/>
                    </a:lnTo>
                    <a:lnTo>
                      <a:pt x="1266" y="1100"/>
                    </a:lnTo>
                    <a:lnTo>
                      <a:pt x="1230" y="1080"/>
                    </a:lnTo>
                    <a:lnTo>
                      <a:pt x="1194" y="1056"/>
                    </a:lnTo>
                    <a:lnTo>
                      <a:pt x="1158" y="1030"/>
                    </a:lnTo>
                    <a:lnTo>
                      <a:pt x="1124" y="1000"/>
                    </a:lnTo>
                    <a:lnTo>
                      <a:pt x="1088" y="966"/>
                    </a:lnTo>
                    <a:lnTo>
                      <a:pt x="1052" y="928"/>
                    </a:lnTo>
                    <a:lnTo>
                      <a:pt x="1018" y="886"/>
                    </a:lnTo>
                    <a:lnTo>
                      <a:pt x="984" y="840"/>
                    </a:lnTo>
                    <a:lnTo>
                      <a:pt x="950" y="790"/>
                    </a:lnTo>
                    <a:lnTo>
                      <a:pt x="950" y="790"/>
                    </a:lnTo>
                    <a:lnTo>
                      <a:pt x="886" y="690"/>
                    </a:lnTo>
                    <a:lnTo>
                      <a:pt x="824" y="598"/>
                    </a:lnTo>
                    <a:lnTo>
                      <a:pt x="762" y="514"/>
                    </a:lnTo>
                    <a:lnTo>
                      <a:pt x="704" y="438"/>
                    </a:lnTo>
                    <a:lnTo>
                      <a:pt x="646" y="372"/>
                    </a:lnTo>
                    <a:lnTo>
                      <a:pt x="588" y="310"/>
                    </a:lnTo>
                    <a:lnTo>
                      <a:pt x="532" y="258"/>
                    </a:lnTo>
                    <a:lnTo>
                      <a:pt x="476" y="210"/>
                    </a:lnTo>
                    <a:lnTo>
                      <a:pt x="420" y="168"/>
                    </a:lnTo>
                    <a:lnTo>
                      <a:pt x="364" y="132"/>
                    </a:lnTo>
                    <a:lnTo>
                      <a:pt x="306" y="100"/>
                    </a:lnTo>
                    <a:lnTo>
                      <a:pt x="248" y="74"/>
                    </a:lnTo>
                    <a:lnTo>
                      <a:pt x="188" y="50"/>
                    </a:lnTo>
                    <a:lnTo>
                      <a:pt x="128" y="30"/>
                    </a:lnTo>
                    <a:lnTo>
                      <a:pt x="6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5" name="Freeform 103"/>
              <p:cNvSpPr>
                <a:spLocks/>
              </p:cNvSpPr>
              <p:nvPr/>
            </p:nvSpPr>
            <p:spPr bwMode="auto">
              <a:xfrm>
                <a:off x="1215" y="1833"/>
                <a:ext cx="1831" cy="1119"/>
              </a:xfrm>
              <a:custGeom>
                <a:avLst/>
                <a:gdLst/>
                <a:ahLst/>
                <a:cxnLst>
                  <a:cxn ang="0">
                    <a:pos x="1832" y="1062"/>
                  </a:cxn>
                  <a:cxn ang="0">
                    <a:pos x="1832" y="1062"/>
                  </a:cxn>
                  <a:cxn ang="0">
                    <a:pos x="1812" y="1072"/>
                  </a:cxn>
                  <a:cxn ang="0">
                    <a:pos x="1786" y="1082"/>
                  </a:cxn>
                  <a:cxn ang="0">
                    <a:pos x="1752" y="1092"/>
                  </a:cxn>
                  <a:cxn ang="0">
                    <a:pos x="1708" y="1104"/>
                  </a:cxn>
                  <a:cxn ang="0">
                    <a:pos x="1660" y="1112"/>
                  </a:cxn>
                  <a:cxn ang="0">
                    <a:pos x="1632" y="1114"/>
                  </a:cxn>
                  <a:cxn ang="0">
                    <a:pos x="1604" y="1116"/>
                  </a:cxn>
                  <a:cxn ang="0">
                    <a:pos x="1574" y="1118"/>
                  </a:cxn>
                  <a:cxn ang="0">
                    <a:pos x="1544" y="1118"/>
                  </a:cxn>
                  <a:cxn ang="0">
                    <a:pos x="1512" y="1114"/>
                  </a:cxn>
                  <a:cxn ang="0">
                    <a:pos x="1478" y="1110"/>
                  </a:cxn>
                  <a:cxn ang="0">
                    <a:pos x="1444" y="1104"/>
                  </a:cxn>
                  <a:cxn ang="0">
                    <a:pos x="1410" y="1096"/>
                  </a:cxn>
                  <a:cxn ang="0">
                    <a:pos x="1374" y="1086"/>
                  </a:cxn>
                  <a:cxn ang="0">
                    <a:pos x="1340" y="1072"/>
                  </a:cxn>
                  <a:cxn ang="0">
                    <a:pos x="1304" y="1056"/>
                  </a:cxn>
                  <a:cxn ang="0">
                    <a:pos x="1266" y="1038"/>
                  </a:cxn>
                  <a:cxn ang="0">
                    <a:pos x="1230" y="1016"/>
                  </a:cxn>
                  <a:cxn ang="0">
                    <a:pos x="1194" y="990"/>
                  </a:cxn>
                  <a:cxn ang="0">
                    <a:pos x="1156" y="962"/>
                  </a:cxn>
                  <a:cxn ang="0">
                    <a:pos x="1120" y="928"/>
                  </a:cxn>
                  <a:cxn ang="0">
                    <a:pos x="1084" y="892"/>
                  </a:cxn>
                  <a:cxn ang="0">
                    <a:pos x="1048" y="852"/>
                  </a:cxn>
                  <a:cxn ang="0">
                    <a:pos x="1012" y="806"/>
                  </a:cxn>
                  <a:cxn ang="0">
                    <a:pos x="978" y="756"/>
                  </a:cxn>
                  <a:cxn ang="0">
                    <a:pos x="978" y="756"/>
                  </a:cxn>
                  <a:cxn ang="0">
                    <a:pos x="910" y="658"/>
                  </a:cxn>
                  <a:cxn ang="0">
                    <a:pos x="844" y="568"/>
                  </a:cxn>
                  <a:cxn ang="0">
                    <a:pos x="780" y="486"/>
                  </a:cxn>
                  <a:cxn ang="0">
                    <a:pos x="718" y="414"/>
                  </a:cxn>
                  <a:cxn ang="0">
                    <a:pos x="658" y="348"/>
                  </a:cxn>
                  <a:cxn ang="0">
                    <a:pos x="600" y="290"/>
                  </a:cxn>
                  <a:cxn ang="0">
                    <a:pos x="542" y="238"/>
                  </a:cxn>
                  <a:cxn ang="0">
                    <a:pos x="484" y="192"/>
                  </a:cxn>
                  <a:cxn ang="0">
                    <a:pos x="426" y="152"/>
                  </a:cxn>
                  <a:cxn ang="0">
                    <a:pos x="368" y="118"/>
                  </a:cxn>
                  <a:cxn ang="0">
                    <a:pos x="310" y="88"/>
                  </a:cxn>
                  <a:cxn ang="0">
                    <a:pos x="252" y="64"/>
                  </a:cxn>
                  <a:cxn ang="0">
                    <a:pos x="192" y="42"/>
                  </a:cxn>
                  <a:cxn ang="0">
                    <a:pos x="130" y="26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32" h="1118">
                    <a:moveTo>
                      <a:pt x="1832" y="1062"/>
                    </a:moveTo>
                    <a:lnTo>
                      <a:pt x="1832" y="1062"/>
                    </a:lnTo>
                    <a:lnTo>
                      <a:pt x="1812" y="1072"/>
                    </a:lnTo>
                    <a:lnTo>
                      <a:pt x="1786" y="1082"/>
                    </a:lnTo>
                    <a:lnTo>
                      <a:pt x="1752" y="1092"/>
                    </a:lnTo>
                    <a:lnTo>
                      <a:pt x="1708" y="1104"/>
                    </a:lnTo>
                    <a:lnTo>
                      <a:pt x="1660" y="1112"/>
                    </a:lnTo>
                    <a:lnTo>
                      <a:pt x="1632" y="1114"/>
                    </a:lnTo>
                    <a:lnTo>
                      <a:pt x="1604" y="1116"/>
                    </a:lnTo>
                    <a:lnTo>
                      <a:pt x="1574" y="1118"/>
                    </a:lnTo>
                    <a:lnTo>
                      <a:pt x="1544" y="1118"/>
                    </a:lnTo>
                    <a:lnTo>
                      <a:pt x="1512" y="1114"/>
                    </a:lnTo>
                    <a:lnTo>
                      <a:pt x="1478" y="1110"/>
                    </a:lnTo>
                    <a:lnTo>
                      <a:pt x="1444" y="1104"/>
                    </a:lnTo>
                    <a:lnTo>
                      <a:pt x="1410" y="1096"/>
                    </a:lnTo>
                    <a:lnTo>
                      <a:pt x="1374" y="1086"/>
                    </a:lnTo>
                    <a:lnTo>
                      <a:pt x="1340" y="1072"/>
                    </a:lnTo>
                    <a:lnTo>
                      <a:pt x="1304" y="1056"/>
                    </a:lnTo>
                    <a:lnTo>
                      <a:pt x="1266" y="1038"/>
                    </a:lnTo>
                    <a:lnTo>
                      <a:pt x="1230" y="1016"/>
                    </a:lnTo>
                    <a:lnTo>
                      <a:pt x="1194" y="990"/>
                    </a:lnTo>
                    <a:lnTo>
                      <a:pt x="1156" y="962"/>
                    </a:lnTo>
                    <a:lnTo>
                      <a:pt x="1120" y="928"/>
                    </a:lnTo>
                    <a:lnTo>
                      <a:pt x="1084" y="892"/>
                    </a:lnTo>
                    <a:lnTo>
                      <a:pt x="1048" y="852"/>
                    </a:lnTo>
                    <a:lnTo>
                      <a:pt x="1012" y="806"/>
                    </a:lnTo>
                    <a:lnTo>
                      <a:pt x="978" y="756"/>
                    </a:lnTo>
                    <a:lnTo>
                      <a:pt x="978" y="756"/>
                    </a:lnTo>
                    <a:lnTo>
                      <a:pt x="910" y="658"/>
                    </a:lnTo>
                    <a:lnTo>
                      <a:pt x="844" y="568"/>
                    </a:lnTo>
                    <a:lnTo>
                      <a:pt x="780" y="486"/>
                    </a:lnTo>
                    <a:lnTo>
                      <a:pt x="718" y="414"/>
                    </a:lnTo>
                    <a:lnTo>
                      <a:pt x="658" y="348"/>
                    </a:lnTo>
                    <a:lnTo>
                      <a:pt x="600" y="290"/>
                    </a:lnTo>
                    <a:lnTo>
                      <a:pt x="542" y="238"/>
                    </a:lnTo>
                    <a:lnTo>
                      <a:pt x="484" y="192"/>
                    </a:lnTo>
                    <a:lnTo>
                      <a:pt x="426" y="152"/>
                    </a:lnTo>
                    <a:lnTo>
                      <a:pt x="368" y="118"/>
                    </a:lnTo>
                    <a:lnTo>
                      <a:pt x="310" y="88"/>
                    </a:lnTo>
                    <a:lnTo>
                      <a:pt x="252" y="64"/>
                    </a:lnTo>
                    <a:lnTo>
                      <a:pt x="192" y="42"/>
                    </a:lnTo>
                    <a:lnTo>
                      <a:pt x="130" y="26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6" name="Freeform 104"/>
              <p:cNvSpPr>
                <a:spLocks/>
              </p:cNvSpPr>
              <p:nvPr/>
            </p:nvSpPr>
            <p:spPr bwMode="auto">
              <a:xfrm>
                <a:off x="1215" y="1860"/>
                <a:ext cx="1869" cy="1064"/>
              </a:xfrm>
              <a:custGeom>
                <a:avLst/>
                <a:gdLst/>
                <a:ahLst/>
                <a:cxnLst>
                  <a:cxn ang="0">
                    <a:pos x="1870" y="998"/>
                  </a:cxn>
                  <a:cxn ang="0">
                    <a:pos x="1870" y="998"/>
                  </a:cxn>
                  <a:cxn ang="0">
                    <a:pos x="1848" y="1008"/>
                  </a:cxn>
                  <a:cxn ang="0">
                    <a:pos x="1822" y="1018"/>
                  </a:cxn>
                  <a:cxn ang="0">
                    <a:pos x="1788" y="1032"/>
                  </a:cxn>
                  <a:cxn ang="0">
                    <a:pos x="1746" y="1044"/>
                  </a:cxn>
                  <a:cxn ang="0">
                    <a:pos x="1696" y="1054"/>
                  </a:cxn>
                  <a:cxn ang="0">
                    <a:pos x="1670" y="1058"/>
                  </a:cxn>
                  <a:cxn ang="0">
                    <a:pos x="1642" y="1062"/>
                  </a:cxn>
                  <a:cxn ang="0">
                    <a:pos x="1612" y="1064"/>
                  </a:cxn>
                  <a:cxn ang="0">
                    <a:pos x="1580" y="1064"/>
                  </a:cxn>
                  <a:cxn ang="0">
                    <a:pos x="1548" y="1062"/>
                  </a:cxn>
                  <a:cxn ang="0">
                    <a:pos x="1516" y="1060"/>
                  </a:cxn>
                  <a:cxn ang="0">
                    <a:pos x="1482" y="1056"/>
                  </a:cxn>
                  <a:cxn ang="0">
                    <a:pos x="1446" y="1048"/>
                  </a:cxn>
                  <a:cxn ang="0">
                    <a:pos x="1410" y="1040"/>
                  </a:cxn>
                  <a:cxn ang="0">
                    <a:pos x="1374" y="1028"/>
                  </a:cxn>
                  <a:cxn ang="0">
                    <a:pos x="1338" y="1012"/>
                  </a:cxn>
                  <a:cxn ang="0">
                    <a:pos x="1300" y="996"/>
                  </a:cxn>
                  <a:cxn ang="0">
                    <a:pos x="1264" y="974"/>
                  </a:cxn>
                  <a:cxn ang="0">
                    <a:pos x="1226" y="950"/>
                  </a:cxn>
                  <a:cxn ang="0">
                    <a:pos x="1188" y="922"/>
                  </a:cxn>
                  <a:cxn ang="0">
                    <a:pos x="1150" y="892"/>
                  </a:cxn>
                  <a:cxn ang="0">
                    <a:pos x="1112" y="856"/>
                  </a:cxn>
                  <a:cxn ang="0">
                    <a:pos x="1076" y="816"/>
                  </a:cxn>
                  <a:cxn ang="0">
                    <a:pos x="1038" y="772"/>
                  </a:cxn>
                  <a:cxn ang="0">
                    <a:pos x="1002" y="724"/>
                  </a:cxn>
                  <a:cxn ang="0">
                    <a:pos x="1002" y="724"/>
                  </a:cxn>
                  <a:cxn ang="0">
                    <a:pos x="930" y="628"/>
                  </a:cxn>
                  <a:cxn ang="0">
                    <a:pos x="862" y="540"/>
                  </a:cxn>
                  <a:cxn ang="0">
                    <a:pos x="796" y="460"/>
                  </a:cxn>
                  <a:cxn ang="0">
                    <a:pos x="732" y="388"/>
                  </a:cxn>
                  <a:cxn ang="0">
                    <a:pos x="670" y="324"/>
                  </a:cxn>
                  <a:cxn ang="0">
                    <a:pos x="610" y="268"/>
                  </a:cxn>
                  <a:cxn ang="0">
                    <a:pos x="550" y="218"/>
                  </a:cxn>
                  <a:cxn ang="0">
                    <a:pos x="490" y="174"/>
                  </a:cxn>
                  <a:cxn ang="0">
                    <a:pos x="432" y="138"/>
                  </a:cxn>
                  <a:cxn ang="0">
                    <a:pos x="372" y="104"/>
                  </a:cxn>
                  <a:cxn ang="0">
                    <a:pos x="314" y="78"/>
                  </a:cxn>
                  <a:cxn ang="0">
                    <a:pos x="254" y="54"/>
                  </a:cxn>
                  <a:cxn ang="0">
                    <a:pos x="192" y="36"/>
                  </a:cxn>
                  <a:cxn ang="0">
                    <a:pos x="130" y="20"/>
                  </a:cxn>
                  <a:cxn ang="0">
                    <a:pos x="66" y="10"/>
                  </a:cxn>
                  <a:cxn ang="0">
                    <a:pos x="0" y="0"/>
                  </a:cxn>
                </a:cxnLst>
                <a:rect l="0" t="0" r="r" b="b"/>
                <a:pathLst>
                  <a:path w="1870" h="1064">
                    <a:moveTo>
                      <a:pt x="1870" y="998"/>
                    </a:moveTo>
                    <a:lnTo>
                      <a:pt x="1870" y="998"/>
                    </a:lnTo>
                    <a:lnTo>
                      <a:pt x="1848" y="1008"/>
                    </a:lnTo>
                    <a:lnTo>
                      <a:pt x="1822" y="1018"/>
                    </a:lnTo>
                    <a:lnTo>
                      <a:pt x="1788" y="1032"/>
                    </a:lnTo>
                    <a:lnTo>
                      <a:pt x="1746" y="1044"/>
                    </a:lnTo>
                    <a:lnTo>
                      <a:pt x="1696" y="1054"/>
                    </a:lnTo>
                    <a:lnTo>
                      <a:pt x="1670" y="1058"/>
                    </a:lnTo>
                    <a:lnTo>
                      <a:pt x="1642" y="1062"/>
                    </a:lnTo>
                    <a:lnTo>
                      <a:pt x="1612" y="1064"/>
                    </a:lnTo>
                    <a:lnTo>
                      <a:pt x="1580" y="1064"/>
                    </a:lnTo>
                    <a:lnTo>
                      <a:pt x="1548" y="1062"/>
                    </a:lnTo>
                    <a:lnTo>
                      <a:pt x="1516" y="1060"/>
                    </a:lnTo>
                    <a:lnTo>
                      <a:pt x="1482" y="1056"/>
                    </a:lnTo>
                    <a:lnTo>
                      <a:pt x="1446" y="1048"/>
                    </a:lnTo>
                    <a:lnTo>
                      <a:pt x="1410" y="1040"/>
                    </a:lnTo>
                    <a:lnTo>
                      <a:pt x="1374" y="1028"/>
                    </a:lnTo>
                    <a:lnTo>
                      <a:pt x="1338" y="1012"/>
                    </a:lnTo>
                    <a:lnTo>
                      <a:pt x="1300" y="996"/>
                    </a:lnTo>
                    <a:lnTo>
                      <a:pt x="1264" y="974"/>
                    </a:lnTo>
                    <a:lnTo>
                      <a:pt x="1226" y="950"/>
                    </a:lnTo>
                    <a:lnTo>
                      <a:pt x="1188" y="922"/>
                    </a:lnTo>
                    <a:lnTo>
                      <a:pt x="1150" y="892"/>
                    </a:lnTo>
                    <a:lnTo>
                      <a:pt x="1112" y="856"/>
                    </a:lnTo>
                    <a:lnTo>
                      <a:pt x="1076" y="816"/>
                    </a:lnTo>
                    <a:lnTo>
                      <a:pt x="1038" y="772"/>
                    </a:lnTo>
                    <a:lnTo>
                      <a:pt x="1002" y="724"/>
                    </a:lnTo>
                    <a:lnTo>
                      <a:pt x="1002" y="724"/>
                    </a:lnTo>
                    <a:lnTo>
                      <a:pt x="930" y="628"/>
                    </a:lnTo>
                    <a:lnTo>
                      <a:pt x="862" y="540"/>
                    </a:lnTo>
                    <a:lnTo>
                      <a:pt x="796" y="460"/>
                    </a:lnTo>
                    <a:lnTo>
                      <a:pt x="732" y="388"/>
                    </a:lnTo>
                    <a:lnTo>
                      <a:pt x="670" y="324"/>
                    </a:lnTo>
                    <a:lnTo>
                      <a:pt x="610" y="268"/>
                    </a:lnTo>
                    <a:lnTo>
                      <a:pt x="550" y="218"/>
                    </a:lnTo>
                    <a:lnTo>
                      <a:pt x="490" y="174"/>
                    </a:lnTo>
                    <a:lnTo>
                      <a:pt x="432" y="138"/>
                    </a:lnTo>
                    <a:lnTo>
                      <a:pt x="372" y="104"/>
                    </a:lnTo>
                    <a:lnTo>
                      <a:pt x="314" y="78"/>
                    </a:lnTo>
                    <a:lnTo>
                      <a:pt x="254" y="54"/>
                    </a:lnTo>
                    <a:lnTo>
                      <a:pt x="192" y="36"/>
                    </a:lnTo>
                    <a:lnTo>
                      <a:pt x="130" y="20"/>
                    </a:lnTo>
                    <a:lnTo>
                      <a:pt x="66" y="1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7" name="Freeform 105"/>
              <p:cNvSpPr>
                <a:spLocks/>
              </p:cNvSpPr>
              <p:nvPr/>
            </p:nvSpPr>
            <p:spPr bwMode="auto">
              <a:xfrm>
                <a:off x="1215" y="1888"/>
                <a:ext cx="1903" cy="1007"/>
              </a:xfrm>
              <a:custGeom>
                <a:avLst/>
                <a:gdLst/>
                <a:ahLst/>
                <a:cxnLst>
                  <a:cxn ang="0">
                    <a:pos x="1904" y="930"/>
                  </a:cxn>
                  <a:cxn ang="0">
                    <a:pos x="1904" y="930"/>
                  </a:cxn>
                  <a:cxn ang="0">
                    <a:pos x="1884" y="942"/>
                  </a:cxn>
                  <a:cxn ang="0">
                    <a:pos x="1858" y="954"/>
                  </a:cxn>
                  <a:cxn ang="0">
                    <a:pos x="1824" y="968"/>
                  </a:cxn>
                  <a:cxn ang="0">
                    <a:pos x="1782" y="982"/>
                  </a:cxn>
                  <a:cxn ang="0">
                    <a:pos x="1734" y="994"/>
                  </a:cxn>
                  <a:cxn ang="0">
                    <a:pos x="1708" y="1000"/>
                  </a:cxn>
                  <a:cxn ang="0">
                    <a:pos x="1678" y="1004"/>
                  </a:cxn>
                  <a:cxn ang="0">
                    <a:pos x="1648" y="1006"/>
                  </a:cxn>
                  <a:cxn ang="0">
                    <a:pos x="1618" y="1008"/>
                  </a:cxn>
                  <a:cxn ang="0">
                    <a:pos x="1586" y="1008"/>
                  </a:cxn>
                  <a:cxn ang="0">
                    <a:pos x="1552" y="1008"/>
                  </a:cxn>
                  <a:cxn ang="0">
                    <a:pos x="1518" y="1004"/>
                  </a:cxn>
                  <a:cxn ang="0">
                    <a:pos x="1482" y="998"/>
                  </a:cxn>
                  <a:cxn ang="0">
                    <a:pos x="1446" y="990"/>
                  </a:cxn>
                  <a:cxn ang="0">
                    <a:pos x="1410" y="980"/>
                  </a:cxn>
                  <a:cxn ang="0">
                    <a:pos x="1372" y="966"/>
                  </a:cxn>
                  <a:cxn ang="0">
                    <a:pos x="1336" y="950"/>
                  </a:cxn>
                  <a:cxn ang="0">
                    <a:pos x="1298" y="932"/>
                  </a:cxn>
                  <a:cxn ang="0">
                    <a:pos x="1258" y="908"/>
                  </a:cxn>
                  <a:cxn ang="0">
                    <a:pos x="1220" y="882"/>
                  </a:cxn>
                  <a:cxn ang="0">
                    <a:pos x="1182" y="852"/>
                  </a:cxn>
                  <a:cxn ang="0">
                    <a:pos x="1142" y="818"/>
                  </a:cxn>
                  <a:cxn ang="0">
                    <a:pos x="1104" y="780"/>
                  </a:cxn>
                  <a:cxn ang="0">
                    <a:pos x="1066" y="736"/>
                  </a:cxn>
                  <a:cxn ang="0">
                    <a:pos x="1028" y="690"/>
                  </a:cxn>
                  <a:cxn ang="0">
                    <a:pos x="1028" y="690"/>
                  </a:cxn>
                  <a:cxn ang="0">
                    <a:pos x="954" y="594"/>
                  </a:cxn>
                  <a:cxn ang="0">
                    <a:pos x="882" y="508"/>
                  </a:cxn>
                  <a:cxn ang="0">
                    <a:pos x="814" y="432"/>
                  </a:cxn>
                  <a:cxn ang="0">
                    <a:pos x="748" y="362"/>
                  </a:cxn>
                  <a:cxn ang="0">
                    <a:pos x="682" y="300"/>
                  </a:cxn>
                  <a:cxn ang="0">
                    <a:pos x="620" y="246"/>
                  </a:cxn>
                  <a:cxn ang="0">
                    <a:pos x="558" y="198"/>
                  </a:cxn>
                  <a:cxn ang="0">
                    <a:pos x="498" y="156"/>
                  </a:cxn>
                  <a:cxn ang="0">
                    <a:pos x="438" y="122"/>
                  </a:cxn>
                  <a:cxn ang="0">
                    <a:pos x="378" y="92"/>
                  </a:cxn>
                  <a:cxn ang="0">
                    <a:pos x="318" y="66"/>
                  </a:cxn>
                  <a:cxn ang="0">
                    <a:pos x="256" y="46"/>
                  </a:cxn>
                  <a:cxn ang="0">
                    <a:pos x="196" y="30"/>
                  </a:cxn>
                  <a:cxn ang="0">
                    <a:pos x="132" y="16"/>
                  </a:cxn>
                  <a:cxn ang="0">
                    <a:pos x="68" y="8"/>
                  </a:cxn>
                  <a:cxn ang="0">
                    <a:pos x="0" y="0"/>
                  </a:cxn>
                </a:cxnLst>
                <a:rect l="0" t="0" r="r" b="b"/>
                <a:pathLst>
                  <a:path w="1904" h="1008">
                    <a:moveTo>
                      <a:pt x="1904" y="930"/>
                    </a:moveTo>
                    <a:lnTo>
                      <a:pt x="1904" y="930"/>
                    </a:lnTo>
                    <a:lnTo>
                      <a:pt x="1884" y="942"/>
                    </a:lnTo>
                    <a:lnTo>
                      <a:pt x="1858" y="954"/>
                    </a:lnTo>
                    <a:lnTo>
                      <a:pt x="1824" y="968"/>
                    </a:lnTo>
                    <a:lnTo>
                      <a:pt x="1782" y="982"/>
                    </a:lnTo>
                    <a:lnTo>
                      <a:pt x="1734" y="994"/>
                    </a:lnTo>
                    <a:lnTo>
                      <a:pt x="1708" y="1000"/>
                    </a:lnTo>
                    <a:lnTo>
                      <a:pt x="1678" y="1004"/>
                    </a:lnTo>
                    <a:lnTo>
                      <a:pt x="1648" y="1006"/>
                    </a:lnTo>
                    <a:lnTo>
                      <a:pt x="1618" y="1008"/>
                    </a:lnTo>
                    <a:lnTo>
                      <a:pt x="1586" y="1008"/>
                    </a:lnTo>
                    <a:lnTo>
                      <a:pt x="1552" y="1008"/>
                    </a:lnTo>
                    <a:lnTo>
                      <a:pt x="1518" y="1004"/>
                    </a:lnTo>
                    <a:lnTo>
                      <a:pt x="1482" y="998"/>
                    </a:lnTo>
                    <a:lnTo>
                      <a:pt x="1446" y="990"/>
                    </a:lnTo>
                    <a:lnTo>
                      <a:pt x="1410" y="980"/>
                    </a:lnTo>
                    <a:lnTo>
                      <a:pt x="1372" y="966"/>
                    </a:lnTo>
                    <a:lnTo>
                      <a:pt x="1336" y="950"/>
                    </a:lnTo>
                    <a:lnTo>
                      <a:pt x="1298" y="932"/>
                    </a:lnTo>
                    <a:lnTo>
                      <a:pt x="1258" y="908"/>
                    </a:lnTo>
                    <a:lnTo>
                      <a:pt x="1220" y="882"/>
                    </a:lnTo>
                    <a:lnTo>
                      <a:pt x="1182" y="852"/>
                    </a:lnTo>
                    <a:lnTo>
                      <a:pt x="1142" y="818"/>
                    </a:lnTo>
                    <a:lnTo>
                      <a:pt x="1104" y="780"/>
                    </a:lnTo>
                    <a:lnTo>
                      <a:pt x="1066" y="736"/>
                    </a:lnTo>
                    <a:lnTo>
                      <a:pt x="1028" y="690"/>
                    </a:lnTo>
                    <a:lnTo>
                      <a:pt x="1028" y="690"/>
                    </a:lnTo>
                    <a:lnTo>
                      <a:pt x="954" y="594"/>
                    </a:lnTo>
                    <a:lnTo>
                      <a:pt x="882" y="508"/>
                    </a:lnTo>
                    <a:lnTo>
                      <a:pt x="814" y="432"/>
                    </a:lnTo>
                    <a:lnTo>
                      <a:pt x="748" y="362"/>
                    </a:lnTo>
                    <a:lnTo>
                      <a:pt x="682" y="300"/>
                    </a:lnTo>
                    <a:lnTo>
                      <a:pt x="620" y="246"/>
                    </a:lnTo>
                    <a:lnTo>
                      <a:pt x="558" y="198"/>
                    </a:lnTo>
                    <a:lnTo>
                      <a:pt x="498" y="156"/>
                    </a:lnTo>
                    <a:lnTo>
                      <a:pt x="438" y="122"/>
                    </a:lnTo>
                    <a:lnTo>
                      <a:pt x="378" y="92"/>
                    </a:lnTo>
                    <a:lnTo>
                      <a:pt x="318" y="66"/>
                    </a:lnTo>
                    <a:lnTo>
                      <a:pt x="256" y="46"/>
                    </a:lnTo>
                    <a:lnTo>
                      <a:pt x="196" y="30"/>
                    </a:lnTo>
                    <a:lnTo>
                      <a:pt x="132" y="16"/>
                    </a:lnTo>
                    <a:lnTo>
                      <a:pt x="68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8" name="Freeform 106"/>
              <p:cNvSpPr>
                <a:spLocks/>
              </p:cNvSpPr>
              <p:nvPr/>
            </p:nvSpPr>
            <p:spPr bwMode="auto">
              <a:xfrm>
                <a:off x="1219" y="1918"/>
                <a:ext cx="1935" cy="952"/>
              </a:xfrm>
              <a:custGeom>
                <a:avLst/>
                <a:gdLst/>
                <a:ahLst/>
                <a:cxnLst>
                  <a:cxn ang="0">
                    <a:pos x="1936" y="862"/>
                  </a:cxn>
                  <a:cxn ang="0">
                    <a:pos x="1936" y="862"/>
                  </a:cxn>
                  <a:cxn ang="0">
                    <a:pos x="1916" y="874"/>
                  </a:cxn>
                  <a:cxn ang="0">
                    <a:pos x="1890" y="886"/>
                  </a:cxn>
                  <a:cxn ang="0">
                    <a:pos x="1858" y="902"/>
                  </a:cxn>
                  <a:cxn ang="0">
                    <a:pos x="1816" y="918"/>
                  </a:cxn>
                  <a:cxn ang="0">
                    <a:pos x="1768" y="932"/>
                  </a:cxn>
                  <a:cxn ang="0">
                    <a:pos x="1740" y="938"/>
                  </a:cxn>
                  <a:cxn ang="0">
                    <a:pos x="1712" y="944"/>
                  </a:cxn>
                  <a:cxn ang="0">
                    <a:pos x="1682" y="948"/>
                  </a:cxn>
                  <a:cxn ang="0">
                    <a:pos x="1652" y="952"/>
                  </a:cxn>
                  <a:cxn ang="0">
                    <a:pos x="1618" y="952"/>
                  </a:cxn>
                  <a:cxn ang="0">
                    <a:pos x="1586" y="952"/>
                  </a:cxn>
                  <a:cxn ang="0">
                    <a:pos x="1550" y="950"/>
                  </a:cxn>
                  <a:cxn ang="0">
                    <a:pos x="1516" y="946"/>
                  </a:cxn>
                  <a:cxn ang="0">
                    <a:pos x="1480" y="940"/>
                  </a:cxn>
                  <a:cxn ang="0">
                    <a:pos x="1442" y="930"/>
                  </a:cxn>
                  <a:cxn ang="0">
                    <a:pos x="1404" y="918"/>
                  </a:cxn>
                  <a:cxn ang="0">
                    <a:pos x="1366" y="904"/>
                  </a:cxn>
                  <a:cxn ang="0">
                    <a:pos x="1328" y="886"/>
                  </a:cxn>
                  <a:cxn ang="0">
                    <a:pos x="1288" y="864"/>
                  </a:cxn>
                  <a:cxn ang="0">
                    <a:pos x="1248" y="840"/>
                  </a:cxn>
                  <a:cxn ang="0">
                    <a:pos x="1208" y="810"/>
                  </a:cxn>
                  <a:cxn ang="0">
                    <a:pos x="1168" y="778"/>
                  </a:cxn>
                  <a:cxn ang="0">
                    <a:pos x="1128" y="740"/>
                  </a:cxn>
                  <a:cxn ang="0">
                    <a:pos x="1090" y="700"/>
                  </a:cxn>
                  <a:cxn ang="0">
                    <a:pos x="1050" y="654"/>
                  </a:cxn>
                  <a:cxn ang="0">
                    <a:pos x="1050" y="654"/>
                  </a:cxn>
                  <a:cxn ang="0">
                    <a:pos x="972" y="560"/>
                  </a:cxn>
                  <a:cxn ang="0">
                    <a:pos x="898" y="478"/>
                  </a:cxn>
                  <a:cxn ang="0">
                    <a:pos x="828" y="402"/>
                  </a:cxn>
                  <a:cxn ang="0">
                    <a:pos x="758" y="336"/>
                  </a:cxn>
                  <a:cxn ang="0">
                    <a:pos x="692" y="276"/>
                  </a:cxn>
                  <a:cxn ang="0">
                    <a:pos x="628" y="224"/>
                  </a:cxn>
                  <a:cxn ang="0">
                    <a:pos x="564" y="178"/>
                  </a:cxn>
                  <a:cxn ang="0">
                    <a:pos x="502" y="138"/>
                  </a:cxn>
                  <a:cxn ang="0">
                    <a:pos x="442" y="104"/>
                  </a:cxn>
                  <a:cxn ang="0">
                    <a:pos x="380" y="76"/>
                  </a:cxn>
                  <a:cxn ang="0">
                    <a:pos x="320" y="54"/>
                  </a:cxn>
                  <a:cxn ang="0">
                    <a:pos x="258" y="36"/>
                  </a:cxn>
                  <a:cxn ang="0">
                    <a:pos x="196" y="22"/>
                  </a:cxn>
                  <a:cxn ang="0">
                    <a:pos x="132" y="12"/>
                  </a:cxn>
                  <a:cxn ang="0">
                    <a:pos x="66" y="4"/>
                  </a:cxn>
                  <a:cxn ang="0">
                    <a:pos x="0" y="0"/>
                  </a:cxn>
                </a:cxnLst>
                <a:rect l="0" t="0" r="r" b="b"/>
                <a:pathLst>
                  <a:path w="1936" h="952">
                    <a:moveTo>
                      <a:pt x="1936" y="862"/>
                    </a:moveTo>
                    <a:lnTo>
                      <a:pt x="1936" y="862"/>
                    </a:lnTo>
                    <a:lnTo>
                      <a:pt x="1916" y="874"/>
                    </a:lnTo>
                    <a:lnTo>
                      <a:pt x="1890" y="886"/>
                    </a:lnTo>
                    <a:lnTo>
                      <a:pt x="1858" y="902"/>
                    </a:lnTo>
                    <a:lnTo>
                      <a:pt x="1816" y="918"/>
                    </a:lnTo>
                    <a:lnTo>
                      <a:pt x="1768" y="932"/>
                    </a:lnTo>
                    <a:lnTo>
                      <a:pt x="1740" y="938"/>
                    </a:lnTo>
                    <a:lnTo>
                      <a:pt x="1712" y="944"/>
                    </a:lnTo>
                    <a:lnTo>
                      <a:pt x="1682" y="948"/>
                    </a:lnTo>
                    <a:lnTo>
                      <a:pt x="1652" y="952"/>
                    </a:lnTo>
                    <a:lnTo>
                      <a:pt x="1618" y="952"/>
                    </a:lnTo>
                    <a:lnTo>
                      <a:pt x="1586" y="952"/>
                    </a:lnTo>
                    <a:lnTo>
                      <a:pt x="1550" y="950"/>
                    </a:lnTo>
                    <a:lnTo>
                      <a:pt x="1516" y="946"/>
                    </a:lnTo>
                    <a:lnTo>
                      <a:pt x="1480" y="940"/>
                    </a:lnTo>
                    <a:lnTo>
                      <a:pt x="1442" y="930"/>
                    </a:lnTo>
                    <a:lnTo>
                      <a:pt x="1404" y="918"/>
                    </a:lnTo>
                    <a:lnTo>
                      <a:pt x="1366" y="904"/>
                    </a:lnTo>
                    <a:lnTo>
                      <a:pt x="1328" y="886"/>
                    </a:lnTo>
                    <a:lnTo>
                      <a:pt x="1288" y="864"/>
                    </a:lnTo>
                    <a:lnTo>
                      <a:pt x="1248" y="840"/>
                    </a:lnTo>
                    <a:lnTo>
                      <a:pt x="1208" y="810"/>
                    </a:lnTo>
                    <a:lnTo>
                      <a:pt x="1168" y="778"/>
                    </a:lnTo>
                    <a:lnTo>
                      <a:pt x="1128" y="740"/>
                    </a:lnTo>
                    <a:lnTo>
                      <a:pt x="1090" y="700"/>
                    </a:lnTo>
                    <a:lnTo>
                      <a:pt x="1050" y="654"/>
                    </a:lnTo>
                    <a:lnTo>
                      <a:pt x="1050" y="654"/>
                    </a:lnTo>
                    <a:lnTo>
                      <a:pt x="972" y="560"/>
                    </a:lnTo>
                    <a:lnTo>
                      <a:pt x="898" y="478"/>
                    </a:lnTo>
                    <a:lnTo>
                      <a:pt x="828" y="402"/>
                    </a:lnTo>
                    <a:lnTo>
                      <a:pt x="758" y="336"/>
                    </a:lnTo>
                    <a:lnTo>
                      <a:pt x="692" y="276"/>
                    </a:lnTo>
                    <a:lnTo>
                      <a:pt x="628" y="224"/>
                    </a:lnTo>
                    <a:lnTo>
                      <a:pt x="564" y="178"/>
                    </a:lnTo>
                    <a:lnTo>
                      <a:pt x="502" y="138"/>
                    </a:lnTo>
                    <a:lnTo>
                      <a:pt x="442" y="104"/>
                    </a:lnTo>
                    <a:lnTo>
                      <a:pt x="380" y="76"/>
                    </a:lnTo>
                    <a:lnTo>
                      <a:pt x="320" y="54"/>
                    </a:lnTo>
                    <a:lnTo>
                      <a:pt x="258" y="36"/>
                    </a:lnTo>
                    <a:lnTo>
                      <a:pt x="196" y="22"/>
                    </a:lnTo>
                    <a:lnTo>
                      <a:pt x="132" y="12"/>
                    </a:lnTo>
                    <a:lnTo>
                      <a:pt x="6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39" name="Freeform 107"/>
              <p:cNvSpPr>
                <a:spLocks/>
              </p:cNvSpPr>
              <p:nvPr/>
            </p:nvSpPr>
            <p:spPr bwMode="auto">
              <a:xfrm>
                <a:off x="1222" y="1950"/>
                <a:ext cx="1968" cy="895"/>
              </a:xfrm>
              <a:custGeom>
                <a:avLst/>
                <a:gdLst/>
                <a:ahLst/>
                <a:cxnLst>
                  <a:cxn ang="0">
                    <a:pos x="1968" y="790"/>
                  </a:cxn>
                  <a:cxn ang="0">
                    <a:pos x="1968" y="790"/>
                  </a:cxn>
                  <a:cxn ang="0">
                    <a:pos x="1948" y="802"/>
                  </a:cxn>
                  <a:cxn ang="0">
                    <a:pos x="1922" y="816"/>
                  </a:cxn>
                  <a:cxn ang="0">
                    <a:pos x="1890" y="834"/>
                  </a:cxn>
                  <a:cxn ang="0">
                    <a:pos x="1848" y="850"/>
                  </a:cxn>
                  <a:cxn ang="0">
                    <a:pos x="1800" y="868"/>
                  </a:cxn>
                  <a:cxn ang="0">
                    <a:pos x="1774" y="874"/>
                  </a:cxn>
                  <a:cxn ang="0">
                    <a:pos x="1746" y="882"/>
                  </a:cxn>
                  <a:cxn ang="0">
                    <a:pos x="1716" y="888"/>
                  </a:cxn>
                  <a:cxn ang="0">
                    <a:pos x="1684" y="892"/>
                  </a:cxn>
                  <a:cxn ang="0">
                    <a:pos x="1652" y="894"/>
                  </a:cxn>
                  <a:cxn ang="0">
                    <a:pos x="1618" y="896"/>
                  </a:cxn>
                  <a:cxn ang="0">
                    <a:pos x="1584" y="894"/>
                  </a:cxn>
                  <a:cxn ang="0">
                    <a:pos x="1548" y="892"/>
                  </a:cxn>
                  <a:cxn ang="0">
                    <a:pos x="1512" y="886"/>
                  </a:cxn>
                  <a:cxn ang="0">
                    <a:pos x="1474" y="880"/>
                  </a:cxn>
                  <a:cxn ang="0">
                    <a:pos x="1436" y="868"/>
                  </a:cxn>
                  <a:cxn ang="0">
                    <a:pos x="1398" y="856"/>
                  </a:cxn>
                  <a:cxn ang="0">
                    <a:pos x="1358" y="838"/>
                  </a:cxn>
                  <a:cxn ang="0">
                    <a:pos x="1318" y="818"/>
                  </a:cxn>
                  <a:cxn ang="0">
                    <a:pos x="1278" y="796"/>
                  </a:cxn>
                  <a:cxn ang="0">
                    <a:pos x="1236" y="768"/>
                  </a:cxn>
                  <a:cxn ang="0">
                    <a:pos x="1196" y="736"/>
                  </a:cxn>
                  <a:cxn ang="0">
                    <a:pos x="1154" y="700"/>
                  </a:cxn>
                  <a:cxn ang="0">
                    <a:pos x="1114" y="660"/>
                  </a:cxn>
                  <a:cxn ang="0">
                    <a:pos x="1072" y="616"/>
                  </a:cxn>
                  <a:cxn ang="0">
                    <a:pos x="1072" y="616"/>
                  </a:cxn>
                  <a:cxn ang="0">
                    <a:pos x="992" y="526"/>
                  </a:cxn>
                  <a:cxn ang="0">
                    <a:pos x="916" y="444"/>
                  </a:cxn>
                  <a:cxn ang="0">
                    <a:pos x="842" y="372"/>
                  </a:cxn>
                  <a:cxn ang="0">
                    <a:pos x="770" y="306"/>
                  </a:cxn>
                  <a:cxn ang="0">
                    <a:pos x="702" y="250"/>
                  </a:cxn>
                  <a:cxn ang="0">
                    <a:pos x="636" y="200"/>
                  </a:cxn>
                  <a:cxn ang="0">
                    <a:pos x="572" y="156"/>
                  </a:cxn>
                  <a:cxn ang="0">
                    <a:pos x="508" y="118"/>
                  </a:cxn>
                  <a:cxn ang="0">
                    <a:pos x="476" y="102"/>
                  </a:cxn>
                  <a:cxn ang="0">
                    <a:pos x="446" y="88"/>
                  </a:cxn>
                  <a:cxn ang="0">
                    <a:pos x="414" y="74"/>
                  </a:cxn>
                  <a:cxn ang="0">
                    <a:pos x="384" y="62"/>
                  </a:cxn>
                  <a:cxn ang="0">
                    <a:pos x="322" y="42"/>
                  </a:cxn>
                  <a:cxn ang="0">
                    <a:pos x="260" y="26"/>
                  </a:cxn>
                  <a:cxn ang="0">
                    <a:pos x="196" y="14"/>
                  </a:cxn>
                  <a:cxn ang="0">
                    <a:pos x="132" y="6"/>
                  </a:cxn>
                  <a:cxn ang="0">
                    <a:pos x="68" y="2"/>
                  </a:cxn>
                  <a:cxn ang="0">
                    <a:pos x="0" y="0"/>
                  </a:cxn>
                </a:cxnLst>
                <a:rect l="0" t="0" r="r" b="b"/>
                <a:pathLst>
                  <a:path w="1968" h="896">
                    <a:moveTo>
                      <a:pt x="1968" y="790"/>
                    </a:moveTo>
                    <a:lnTo>
                      <a:pt x="1968" y="790"/>
                    </a:lnTo>
                    <a:lnTo>
                      <a:pt x="1948" y="802"/>
                    </a:lnTo>
                    <a:lnTo>
                      <a:pt x="1922" y="816"/>
                    </a:lnTo>
                    <a:lnTo>
                      <a:pt x="1890" y="834"/>
                    </a:lnTo>
                    <a:lnTo>
                      <a:pt x="1848" y="850"/>
                    </a:lnTo>
                    <a:lnTo>
                      <a:pt x="1800" y="868"/>
                    </a:lnTo>
                    <a:lnTo>
                      <a:pt x="1774" y="874"/>
                    </a:lnTo>
                    <a:lnTo>
                      <a:pt x="1746" y="882"/>
                    </a:lnTo>
                    <a:lnTo>
                      <a:pt x="1716" y="888"/>
                    </a:lnTo>
                    <a:lnTo>
                      <a:pt x="1684" y="892"/>
                    </a:lnTo>
                    <a:lnTo>
                      <a:pt x="1652" y="894"/>
                    </a:lnTo>
                    <a:lnTo>
                      <a:pt x="1618" y="896"/>
                    </a:lnTo>
                    <a:lnTo>
                      <a:pt x="1584" y="894"/>
                    </a:lnTo>
                    <a:lnTo>
                      <a:pt x="1548" y="892"/>
                    </a:lnTo>
                    <a:lnTo>
                      <a:pt x="1512" y="886"/>
                    </a:lnTo>
                    <a:lnTo>
                      <a:pt x="1474" y="880"/>
                    </a:lnTo>
                    <a:lnTo>
                      <a:pt x="1436" y="868"/>
                    </a:lnTo>
                    <a:lnTo>
                      <a:pt x="1398" y="856"/>
                    </a:lnTo>
                    <a:lnTo>
                      <a:pt x="1358" y="838"/>
                    </a:lnTo>
                    <a:lnTo>
                      <a:pt x="1318" y="818"/>
                    </a:lnTo>
                    <a:lnTo>
                      <a:pt x="1278" y="796"/>
                    </a:lnTo>
                    <a:lnTo>
                      <a:pt x="1236" y="768"/>
                    </a:lnTo>
                    <a:lnTo>
                      <a:pt x="1196" y="736"/>
                    </a:lnTo>
                    <a:lnTo>
                      <a:pt x="1154" y="700"/>
                    </a:lnTo>
                    <a:lnTo>
                      <a:pt x="1114" y="660"/>
                    </a:lnTo>
                    <a:lnTo>
                      <a:pt x="1072" y="616"/>
                    </a:lnTo>
                    <a:lnTo>
                      <a:pt x="1072" y="616"/>
                    </a:lnTo>
                    <a:lnTo>
                      <a:pt x="992" y="526"/>
                    </a:lnTo>
                    <a:lnTo>
                      <a:pt x="916" y="444"/>
                    </a:lnTo>
                    <a:lnTo>
                      <a:pt x="842" y="372"/>
                    </a:lnTo>
                    <a:lnTo>
                      <a:pt x="770" y="306"/>
                    </a:lnTo>
                    <a:lnTo>
                      <a:pt x="702" y="250"/>
                    </a:lnTo>
                    <a:lnTo>
                      <a:pt x="636" y="200"/>
                    </a:lnTo>
                    <a:lnTo>
                      <a:pt x="572" y="156"/>
                    </a:lnTo>
                    <a:lnTo>
                      <a:pt x="508" y="118"/>
                    </a:lnTo>
                    <a:lnTo>
                      <a:pt x="476" y="102"/>
                    </a:lnTo>
                    <a:lnTo>
                      <a:pt x="446" y="88"/>
                    </a:lnTo>
                    <a:lnTo>
                      <a:pt x="414" y="74"/>
                    </a:lnTo>
                    <a:lnTo>
                      <a:pt x="384" y="62"/>
                    </a:lnTo>
                    <a:lnTo>
                      <a:pt x="322" y="42"/>
                    </a:lnTo>
                    <a:lnTo>
                      <a:pt x="260" y="26"/>
                    </a:lnTo>
                    <a:lnTo>
                      <a:pt x="196" y="14"/>
                    </a:lnTo>
                    <a:lnTo>
                      <a:pt x="132" y="6"/>
                    </a:lnTo>
                    <a:lnTo>
                      <a:pt x="68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0" name="Freeform 108"/>
              <p:cNvSpPr>
                <a:spLocks/>
              </p:cNvSpPr>
              <p:nvPr/>
            </p:nvSpPr>
            <p:spPr bwMode="auto">
              <a:xfrm>
                <a:off x="1229" y="1982"/>
                <a:ext cx="1995" cy="837"/>
              </a:xfrm>
              <a:custGeom>
                <a:avLst/>
                <a:gdLst/>
                <a:ahLst/>
                <a:cxnLst>
                  <a:cxn ang="0">
                    <a:pos x="1996" y="718"/>
                  </a:cxn>
                  <a:cxn ang="0">
                    <a:pos x="1996" y="718"/>
                  </a:cxn>
                  <a:cxn ang="0">
                    <a:pos x="1976" y="732"/>
                  </a:cxn>
                  <a:cxn ang="0">
                    <a:pos x="1952" y="746"/>
                  </a:cxn>
                  <a:cxn ang="0">
                    <a:pos x="1918" y="764"/>
                  </a:cxn>
                  <a:cxn ang="0">
                    <a:pos x="1878" y="784"/>
                  </a:cxn>
                  <a:cxn ang="0">
                    <a:pos x="1830" y="802"/>
                  </a:cxn>
                  <a:cxn ang="0">
                    <a:pos x="1804" y="810"/>
                  </a:cxn>
                  <a:cxn ang="0">
                    <a:pos x="1776" y="818"/>
                  </a:cxn>
                  <a:cxn ang="0">
                    <a:pos x="1746" y="826"/>
                  </a:cxn>
                  <a:cxn ang="0">
                    <a:pos x="1714" y="832"/>
                  </a:cxn>
                  <a:cxn ang="0">
                    <a:pos x="1682" y="836"/>
                  </a:cxn>
                  <a:cxn ang="0">
                    <a:pos x="1650" y="838"/>
                  </a:cxn>
                  <a:cxn ang="0">
                    <a:pos x="1614" y="838"/>
                  </a:cxn>
                  <a:cxn ang="0">
                    <a:pos x="1578" y="836"/>
                  </a:cxn>
                  <a:cxn ang="0">
                    <a:pos x="1542" y="834"/>
                  </a:cxn>
                  <a:cxn ang="0">
                    <a:pos x="1504" y="826"/>
                  </a:cxn>
                  <a:cxn ang="0">
                    <a:pos x="1466" y="818"/>
                  </a:cxn>
                  <a:cxn ang="0">
                    <a:pos x="1426" y="806"/>
                  </a:cxn>
                  <a:cxn ang="0">
                    <a:pos x="1386" y="790"/>
                  </a:cxn>
                  <a:cxn ang="0">
                    <a:pos x="1346" y="772"/>
                  </a:cxn>
                  <a:cxn ang="0">
                    <a:pos x="1304" y="750"/>
                  </a:cxn>
                  <a:cxn ang="0">
                    <a:pos x="1262" y="724"/>
                  </a:cxn>
                  <a:cxn ang="0">
                    <a:pos x="1220" y="694"/>
                  </a:cxn>
                  <a:cxn ang="0">
                    <a:pos x="1178" y="660"/>
                  </a:cxn>
                  <a:cxn ang="0">
                    <a:pos x="1136" y="622"/>
                  </a:cxn>
                  <a:cxn ang="0">
                    <a:pos x="1092" y="578"/>
                  </a:cxn>
                  <a:cxn ang="0">
                    <a:pos x="1092" y="578"/>
                  </a:cxn>
                  <a:cxn ang="0">
                    <a:pos x="1010" y="490"/>
                  </a:cxn>
                  <a:cxn ang="0">
                    <a:pos x="930" y="412"/>
                  </a:cxn>
                  <a:cxn ang="0">
                    <a:pos x="854" y="342"/>
                  </a:cxn>
                  <a:cxn ang="0">
                    <a:pos x="782" y="278"/>
                  </a:cxn>
                  <a:cxn ang="0">
                    <a:pos x="712" y="224"/>
                  </a:cxn>
                  <a:cxn ang="0">
                    <a:pos x="644" y="176"/>
                  </a:cxn>
                  <a:cxn ang="0">
                    <a:pos x="578" y="134"/>
                  </a:cxn>
                  <a:cxn ang="0">
                    <a:pos x="544" y="116"/>
                  </a:cxn>
                  <a:cxn ang="0">
                    <a:pos x="512" y="100"/>
                  </a:cxn>
                  <a:cxn ang="0">
                    <a:pos x="480" y="84"/>
                  </a:cxn>
                  <a:cxn ang="0">
                    <a:pos x="448" y="72"/>
                  </a:cxn>
                  <a:cxn ang="0">
                    <a:pos x="418" y="58"/>
                  </a:cxn>
                  <a:cxn ang="0">
                    <a:pos x="386" y="48"/>
                  </a:cxn>
                  <a:cxn ang="0">
                    <a:pos x="324" y="30"/>
                  </a:cxn>
                  <a:cxn ang="0">
                    <a:pos x="260" y="16"/>
                  </a:cxn>
                  <a:cxn ang="0">
                    <a:pos x="196" y="6"/>
                  </a:cxn>
                  <a:cxn ang="0">
                    <a:pos x="132" y="2"/>
                  </a:cxn>
                  <a:cxn ang="0">
                    <a:pos x="66" y="0"/>
                  </a:cxn>
                  <a:cxn ang="0">
                    <a:pos x="0" y="0"/>
                  </a:cxn>
                </a:cxnLst>
                <a:rect l="0" t="0" r="r" b="b"/>
                <a:pathLst>
                  <a:path w="1996" h="838">
                    <a:moveTo>
                      <a:pt x="1996" y="718"/>
                    </a:moveTo>
                    <a:lnTo>
                      <a:pt x="1996" y="718"/>
                    </a:lnTo>
                    <a:lnTo>
                      <a:pt x="1976" y="732"/>
                    </a:lnTo>
                    <a:lnTo>
                      <a:pt x="1952" y="746"/>
                    </a:lnTo>
                    <a:lnTo>
                      <a:pt x="1918" y="764"/>
                    </a:lnTo>
                    <a:lnTo>
                      <a:pt x="1878" y="784"/>
                    </a:lnTo>
                    <a:lnTo>
                      <a:pt x="1830" y="802"/>
                    </a:lnTo>
                    <a:lnTo>
                      <a:pt x="1804" y="810"/>
                    </a:lnTo>
                    <a:lnTo>
                      <a:pt x="1776" y="818"/>
                    </a:lnTo>
                    <a:lnTo>
                      <a:pt x="1746" y="826"/>
                    </a:lnTo>
                    <a:lnTo>
                      <a:pt x="1714" y="832"/>
                    </a:lnTo>
                    <a:lnTo>
                      <a:pt x="1682" y="836"/>
                    </a:lnTo>
                    <a:lnTo>
                      <a:pt x="1650" y="838"/>
                    </a:lnTo>
                    <a:lnTo>
                      <a:pt x="1614" y="838"/>
                    </a:lnTo>
                    <a:lnTo>
                      <a:pt x="1578" y="836"/>
                    </a:lnTo>
                    <a:lnTo>
                      <a:pt x="1542" y="834"/>
                    </a:lnTo>
                    <a:lnTo>
                      <a:pt x="1504" y="826"/>
                    </a:lnTo>
                    <a:lnTo>
                      <a:pt x="1466" y="818"/>
                    </a:lnTo>
                    <a:lnTo>
                      <a:pt x="1426" y="806"/>
                    </a:lnTo>
                    <a:lnTo>
                      <a:pt x="1386" y="790"/>
                    </a:lnTo>
                    <a:lnTo>
                      <a:pt x="1346" y="772"/>
                    </a:lnTo>
                    <a:lnTo>
                      <a:pt x="1304" y="750"/>
                    </a:lnTo>
                    <a:lnTo>
                      <a:pt x="1262" y="724"/>
                    </a:lnTo>
                    <a:lnTo>
                      <a:pt x="1220" y="694"/>
                    </a:lnTo>
                    <a:lnTo>
                      <a:pt x="1178" y="660"/>
                    </a:lnTo>
                    <a:lnTo>
                      <a:pt x="1136" y="622"/>
                    </a:lnTo>
                    <a:lnTo>
                      <a:pt x="1092" y="578"/>
                    </a:lnTo>
                    <a:lnTo>
                      <a:pt x="1092" y="578"/>
                    </a:lnTo>
                    <a:lnTo>
                      <a:pt x="1010" y="490"/>
                    </a:lnTo>
                    <a:lnTo>
                      <a:pt x="930" y="412"/>
                    </a:lnTo>
                    <a:lnTo>
                      <a:pt x="854" y="342"/>
                    </a:lnTo>
                    <a:lnTo>
                      <a:pt x="782" y="278"/>
                    </a:lnTo>
                    <a:lnTo>
                      <a:pt x="712" y="224"/>
                    </a:lnTo>
                    <a:lnTo>
                      <a:pt x="644" y="176"/>
                    </a:lnTo>
                    <a:lnTo>
                      <a:pt x="578" y="134"/>
                    </a:lnTo>
                    <a:lnTo>
                      <a:pt x="544" y="116"/>
                    </a:lnTo>
                    <a:lnTo>
                      <a:pt x="512" y="100"/>
                    </a:lnTo>
                    <a:lnTo>
                      <a:pt x="480" y="84"/>
                    </a:lnTo>
                    <a:lnTo>
                      <a:pt x="448" y="72"/>
                    </a:lnTo>
                    <a:lnTo>
                      <a:pt x="418" y="58"/>
                    </a:lnTo>
                    <a:lnTo>
                      <a:pt x="386" y="48"/>
                    </a:lnTo>
                    <a:lnTo>
                      <a:pt x="324" y="30"/>
                    </a:lnTo>
                    <a:lnTo>
                      <a:pt x="260" y="16"/>
                    </a:lnTo>
                    <a:lnTo>
                      <a:pt x="196" y="6"/>
                    </a:lnTo>
                    <a:lnTo>
                      <a:pt x="132" y="2"/>
                    </a:lnTo>
                    <a:lnTo>
                      <a:pt x="6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1" name="Freeform 109"/>
              <p:cNvSpPr>
                <a:spLocks/>
              </p:cNvSpPr>
              <p:nvPr/>
            </p:nvSpPr>
            <p:spPr bwMode="auto">
              <a:xfrm>
                <a:off x="1233" y="2012"/>
                <a:ext cx="2022" cy="784"/>
              </a:xfrm>
              <a:custGeom>
                <a:avLst/>
                <a:gdLst/>
                <a:ahLst/>
                <a:cxnLst>
                  <a:cxn ang="0">
                    <a:pos x="2022" y="646"/>
                  </a:cxn>
                  <a:cxn ang="0">
                    <a:pos x="2022" y="646"/>
                  </a:cxn>
                  <a:cxn ang="0">
                    <a:pos x="2002" y="662"/>
                  </a:cxn>
                  <a:cxn ang="0">
                    <a:pos x="1980" y="678"/>
                  </a:cxn>
                  <a:cxn ang="0">
                    <a:pos x="1946" y="696"/>
                  </a:cxn>
                  <a:cxn ang="0">
                    <a:pos x="1906" y="718"/>
                  </a:cxn>
                  <a:cxn ang="0">
                    <a:pos x="1860" y="738"/>
                  </a:cxn>
                  <a:cxn ang="0">
                    <a:pos x="1832" y="748"/>
                  </a:cxn>
                  <a:cxn ang="0">
                    <a:pos x="1806" y="756"/>
                  </a:cxn>
                  <a:cxn ang="0">
                    <a:pos x="1776" y="764"/>
                  </a:cxn>
                  <a:cxn ang="0">
                    <a:pos x="1744" y="772"/>
                  </a:cxn>
                  <a:cxn ang="0">
                    <a:pos x="1712" y="778"/>
                  </a:cxn>
                  <a:cxn ang="0">
                    <a:pos x="1678" y="782"/>
                  </a:cxn>
                  <a:cxn ang="0">
                    <a:pos x="1644" y="784"/>
                  </a:cxn>
                  <a:cxn ang="0">
                    <a:pos x="1608" y="784"/>
                  </a:cxn>
                  <a:cxn ang="0">
                    <a:pos x="1572" y="780"/>
                  </a:cxn>
                  <a:cxn ang="0">
                    <a:pos x="1534" y="776"/>
                  </a:cxn>
                  <a:cxn ang="0">
                    <a:pos x="1494" y="768"/>
                  </a:cxn>
                  <a:cxn ang="0">
                    <a:pos x="1454" y="758"/>
                  </a:cxn>
                  <a:cxn ang="0">
                    <a:pos x="1414" y="744"/>
                  </a:cxn>
                  <a:cxn ang="0">
                    <a:pos x="1372" y="728"/>
                  </a:cxn>
                  <a:cxn ang="0">
                    <a:pos x="1330" y="706"/>
                  </a:cxn>
                  <a:cxn ang="0">
                    <a:pos x="1288" y="682"/>
                  </a:cxn>
                  <a:cxn ang="0">
                    <a:pos x="1244" y="654"/>
                  </a:cxn>
                  <a:cxn ang="0">
                    <a:pos x="1202" y="620"/>
                  </a:cxn>
                  <a:cxn ang="0">
                    <a:pos x="1158" y="584"/>
                  </a:cxn>
                  <a:cxn ang="0">
                    <a:pos x="1114" y="542"/>
                  </a:cxn>
                  <a:cxn ang="0">
                    <a:pos x="1114" y="542"/>
                  </a:cxn>
                  <a:cxn ang="0">
                    <a:pos x="1028" y="456"/>
                  </a:cxn>
                  <a:cxn ang="0">
                    <a:pos x="946" y="380"/>
                  </a:cxn>
                  <a:cxn ang="0">
                    <a:pos x="868" y="312"/>
                  </a:cxn>
                  <a:cxn ang="0">
                    <a:pos x="792" y="254"/>
                  </a:cxn>
                  <a:cxn ang="0">
                    <a:pos x="720" y="200"/>
                  </a:cxn>
                  <a:cxn ang="0">
                    <a:pos x="650" y="156"/>
                  </a:cxn>
                  <a:cxn ang="0">
                    <a:pos x="584" y="116"/>
                  </a:cxn>
                  <a:cxn ang="0">
                    <a:pos x="550" y="100"/>
                  </a:cxn>
                  <a:cxn ang="0">
                    <a:pos x="518" y="84"/>
                  </a:cxn>
                  <a:cxn ang="0">
                    <a:pos x="484" y="70"/>
                  </a:cxn>
                  <a:cxn ang="0">
                    <a:pos x="452" y="58"/>
                  </a:cxn>
                  <a:cxn ang="0">
                    <a:pos x="420" y="46"/>
                  </a:cxn>
                  <a:cxn ang="0">
                    <a:pos x="388" y="36"/>
                  </a:cxn>
                  <a:cxn ang="0">
                    <a:pos x="326" y="20"/>
                  </a:cxn>
                  <a:cxn ang="0">
                    <a:pos x="262" y="10"/>
                  </a:cxn>
                  <a:cxn ang="0">
                    <a:pos x="198" y="2"/>
                  </a:cxn>
                  <a:cxn ang="0">
                    <a:pos x="134" y="0"/>
                  </a:cxn>
                  <a:cxn ang="0">
                    <a:pos x="68" y="0"/>
                  </a:cxn>
                  <a:cxn ang="0">
                    <a:pos x="0" y="4"/>
                  </a:cxn>
                </a:cxnLst>
                <a:rect l="0" t="0" r="r" b="b"/>
                <a:pathLst>
                  <a:path w="2022" h="784">
                    <a:moveTo>
                      <a:pt x="2022" y="646"/>
                    </a:moveTo>
                    <a:lnTo>
                      <a:pt x="2022" y="646"/>
                    </a:lnTo>
                    <a:lnTo>
                      <a:pt x="2002" y="662"/>
                    </a:lnTo>
                    <a:lnTo>
                      <a:pt x="1980" y="678"/>
                    </a:lnTo>
                    <a:lnTo>
                      <a:pt x="1946" y="696"/>
                    </a:lnTo>
                    <a:lnTo>
                      <a:pt x="1906" y="718"/>
                    </a:lnTo>
                    <a:lnTo>
                      <a:pt x="1860" y="738"/>
                    </a:lnTo>
                    <a:lnTo>
                      <a:pt x="1832" y="748"/>
                    </a:lnTo>
                    <a:lnTo>
                      <a:pt x="1806" y="756"/>
                    </a:lnTo>
                    <a:lnTo>
                      <a:pt x="1776" y="764"/>
                    </a:lnTo>
                    <a:lnTo>
                      <a:pt x="1744" y="772"/>
                    </a:lnTo>
                    <a:lnTo>
                      <a:pt x="1712" y="778"/>
                    </a:lnTo>
                    <a:lnTo>
                      <a:pt x="1678" y="782"/>
                    </a:lnTo>
                    <a:lnTo>
                      <a:pt x="1644" y="784"/>
                    </a:lnTo>
                    <a:lnTo>
                      <a:pt x="1608" y="784"/>
                    </a:lnTo>
                    <a:lnTo>
                      <a:pt x="1572" y="780"/>
                    </a:lnTo>
                    <a:lnTo>
                      <a:pt x="1534" y="776"/>
                    </a:lnTo>
                    <a:lnTo>
                      <a:pt x="1494" y="768"/>
                    </a:lnTo>
                    <a:lnTo>
                      <a:pt x="1454" y="758"/>
                    </a:lnTo>
                    <a:lnTo>
                      <a:pt x="1414" y="744"/>
                    </a:lnTo>
                    <a:lnTo>
                      <a:pt x="1372" y="728"/>
                    </a:lnTo>
                    <a:lnTo>
                      <a:pt x="1330" y="706"/>
                    </a:lnTo>
                    <a:lnTo>
                      <a:pt x="1288" y="682"/>
                    </a:lnTo>
                    <a:lnTo>
                      <a:pt x="1244" y="654"/>
                    </a:lnTo>
                    <a:lnTo>
                      <a:pt x="1202" y="620"/>
                    </a:lnTo>
                    <a:lnTo>
                      <a:pt x="1158" y="584"/>
                    </a:lnTo>
                    <a:lnTo>
                      <a:pt x="1114" y="542"/>
                    </a:lnTo>
                    <a:lnTo>
                      <a:pt x="1114" y="542"/>
                    </a:lnTo>
                    <a:lnTo>
                      <a:pt x="1028" y="456"/>
                    </a:lnTo>
                    <a:lnTo>
                      <a:pt x="946" y="380"/>
                    </a:lnTo>
                    <a:lnTo>
                      <a:pt x="868" y="312"/>
                    </a:lnTo>
                    <a:lnTo>
                      <a:pt x="792" y="254"/>
                    </a:lnTo>
                    <a:lnTo>
                      <a:pt x="720" y="200"/>
                    </a:lnTo>
                    <a:lnTo>
                      <a:pt x="650" y="156"/>
                    </a:lnTo>
                    <a:lnTo>
                      <a:pt x="584" y="116"/>
                    </a:lnTo>
                    <a:lnTo>
                      <a:pt x="550" y="100"/>
                    </a:lnTo>
                    <a:lnTo>
                      <a:pt x="518" y="84"/>
                    </a:lnTo>
                    <a:lnTo>
                      <a:pt x="484" y="70"/>
                    </a:lnTo>
                    <a:lnTo>
                      <a:pt x="452" y="58"/>
                    </a:lnTo>
                    <a:lnTo>
                      <a:pt x="420" y="46"/>
                    </a:lnTo>
                    <a:lnTo>
                      <a:pt x="388" y="36"/>
                    </a:lnTo>
                    <a:lnTo>
                      <a:pt x="326" y="20"/>
                    </a:lnTo>
                    <a:lnTo>
                      <a:pt x="262" y="10"/>
                    </a:lnTo>
                    <a:lnTo>
                      <a:pt x="198" y="2"/>
                    </a:lnTo>
                    <a:lnTo>
                      <a:pt x="134" y="0"/>
                    </a:lnTo>
                    <a:lnTo>
                      <a:pt x="6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2" name="Freeform 110"/>
              <p:cNvSpPr>
                <a:spLocks/>
              </p:cNvSpPr>
              <p:nvPr/>
            </p:nvSpPr>
            <p:spPr bwMode="auto">
              <a:xfrm>
                <a:off x="1242" y="2039"/>
                <a:ext cx="2046" cy="730"/>
              </a:xfrm>
              <a:custGeom>
                <a:avLst/>
                <a:gdLst/>
                <a:ahLst/>
                <a:cxnLst>
                  <a:cxn ang="0">
                    <a:pos x="2046" y="576"/>
                  </a:cxn>
                  <a:cxn ang="0">
                    <a:pos x="2046" y="576"/>
                  </a:cxn>
                  <a:cxn ang="0">
                    <a:pos x="2028" y="592"/>
                  </a:cxn>
                  <a:cxn ang="0">
                    <a:pos x="2004" y="610"/>
                  </a:cxn>
                  <a:cxn ang="0">
                    <a:pos x="1972" y="630"/>
                  </a:cxn>
                  <a:cxn ang="0">
                    <a:pos x="1932" y="652"/>
                  </a:cxn>
                  <a:cxn ang="0">
                    <a:pos x="1886" y="676"/>
                  </a:cxn>
                  <a:cxn ang="0">
                    <a:pos x="1860" y="686"/>
                  </a:cxn>
                  <a:cxn ang="0">
                    <a:pos x="1832" y="696"/>
                  </a:cxn>
                  <a:cxn ang="0">
                    <a:pos x="1802" y="706"/>
                  </a:cxn>
                  <a:cxn ang="0">
                    <a:pos x="1772" y="714"/>
                  </a:cxn>
                  <a:cxn ang="0">
                    <a:pos x="1740" y="720"/>
                  </a:cxn>
                  <a:cxn ang="0">
                    <a:pos x="1706" y="726"/>
                  </a:cxn>
                  <a:cxn ang="0">
                    <a:pos x="1672" y="730"/>
                  </a:cxn>
                  <a:cxn ang="0">
                    <a:pos x="1636" y="730"/>
                  </a:cxn>
                  <a:cxn ang="0">
                    <a:pos x="1598" y="730"/>
                  </a:cxn>
                  <a:cxn ang="0">
                    <a:pos x="1560" y="726"/>
                  </a:cxn>
                  <a:cxn ang="0">
                    <a:pos x="1520" y="720"/>
                  </a:cxn>
                  <a:cxn ang="0">
                    <a:pos x="1480" y="712"/>
                  </a:cxn>
                  <a:cxn ang="0">
                    <a:pos x="1440" y="700"/>
                  </a:cxn>
                  <a:cxn ang="0">
                    <a:pos x="1398" y="684"/>
                  </a:cxn>
                  <a:cxn ang="0">
                    <a:pos x="1354" y="664"/>
                  </a:cxn>
                  <a:cxn ang="0">
                    <a:pos x="1312" y="642"/>
                  </a:cxn>
                  <a:cxn ang="0">
                    <a:pos x="1268" y="614"/>
                  </a:cxn>
                  <a:cxn ang="0">
                    <a:pos x="1222" y="584"/>
                  </a:cxn>
                  <a:cxn ang="0">
                    <a:pos x="1178" y="548"/>
                  </a:cxn>
                  <a:cxn ang="0">
                    <a:pos x="1132" y="506"/>
                  </a:cxn>
                  <a:cxn ang="0">
                    <a:pos x="1132" y="506"/>
                  </a:cxn>
                  <a:cxn ang="0">
                    <a:pos x="1044" y="426"/>
                  </a:cxn>
                  <a:cxn ang="0">
                    <a:pos x="958" y="352"/>
                  </a:cxn>
                  <a:cxn ang="0">
                    <a:pos x="878" y="286"/>
                  </a:cxn>
                  <a:cxn ang="0">
                    <a:pos x="802" y="230"/>
                  </a:cxn>
                  <a:cxn ang="0">
                    <a:pos x="728" y="180"/>
                  </a:cxn>
                  <a:cxn ang="0">
                    <a:pos x="656" y="136"/>
                  </a:cxn>
                  <a:cxn ang="0">
                    <a:pos x="588" y="100"/>
                  </a:cxn>
                  <a:cxn ang="0">
                    <a:pos x="554" y="84"/>
                  </a:cxn>
                  <a:cxn ang="0">
                    <a:pos x="520" y="70"/>
                  </a:cxn>
                  <a:cxn ang="0">
                    <a:pos x="488" y="58"/>
                  </a:cxn>
                  <a:cxn ang="0">
                    <a:pos x="454" y="46"/>
                  </a:cxn>
                  <a:cxn ang="0">
                    <a:pos x="422" y="36"/>
                  </a:cxn>
                  <a:cxn ang="0">
                    <a:pos x="390" y="28"/>
                  </a:cxn>
                  <a:cxn ang="0">
                    <a:pos x="358" y="20"/>
                  </a:cxn>
                  <a:cxn ang="0">
                    <a:pos x="326" y="14"/>
                  </a:cxn>
                  <a:cxn ang="0">
                    <a:pos x="262" y="4"/>
                  </a:cxn>
                  <a:cxn ang="0">
                    <a:pos x="198" y="0"/>
                  </a:cxn>
                  <a:cxn ang="0">
                    <a:pos x="134" y="0"/>
                  </a:cxn>
                  <a:cxn ang="0">
                    <a:pos x="66" y="4"/>
                  </a:cxn>
                  <a:cxn ang="0">
                    <a:pos x="0" y="10"/>
                  </a:cxn>
                </a:cxnLst>
                <a:rect l="0" t="0" r="r" b="b"/>
                <a:pathLst>
                  <a:path w="2046" h="730">
                    <a:moveTo>
                      <a:pt x="2046" y="576"/>
                    </a:moveTo>
                    <a:lnTo>
                      <a:pt x="2046" y="576"/>
                    </a:lnTo>
                    <a:lnTo>
                      <a:pt x="2028" y="592"/>
                    </a:lnTo>
                    <a:lnTo>
                      <a:pt x="2004" y="610"/>
                    </a:lnTo>
                    <a:lnTo>
                      <a:pt x="1972" y="630"/>
                    </a:lnTo>
                    <a:lnTo>
                      <a:pt x="1932" y="652"/>
                    </a:lnTo>
                    <a:lnTo>
                      <a:pt x="1886" y="676"/>
                    </a:lnTo>
                    <a:lnTo>
                      <a:pt x="1860" y="686"/>
                    </a:lnTo>
                    <a:lnTo>
                      <a:pt x="1832" y="696"/>
                    </a:lnTo>
                    <a:lnTo>
                      <a:pt x="1802" y="706"/>
                    </a:lnTo>
                    <a:lnTo>
                      <a:pt x="1772" y="714"/>
                    </a:lnTo>
                    <a:lnTo>
                      <a:pt x="1740" y="720"/>
                    </a:lnTo>
                    <a:lnTo>
                      <a:pt x="1706" y="726"/>
                    </a:lnTo>
                    <a:lnTo>
                      <a:pt x="1672" y="730"/>
                    </a:lnTo>
                    <a:lnTo>
                      <a:pt x="1636" y="730"/>
                    </a:lnTo>
                    <a:lnTo>
                      <a:pt x="1598" y="730"/>
                    </a:lnTo>
                    <a:lnTo>
                      <a:pt x="1560" y="726"/>
                    </a:lnTo>
                    <a:lnTo>
                      <a:pt x="1520" y="720"/>
                    </a:lnTo>
                    <a:lnTo>
                      <a:pt x="1480" y="712"/>
                    </a:lnTo>
                    <a:lnTo>
                      <a:pt x="1440" y="700"/>
                    </a:lnTo>
                    <a:lnTo>
                      <a:pt x="1398" y="684"/>
                    </a:lnTo>
                    <a:lnTo>
                      <a:pt x="1354" y="664"/>
                    </a:lnTo>
                    <a:lnTo>
                      <a:pt x="1312" y="642"/>
                    </a:lnTo>
                    <a:lnTo>
                      <a:pt x="1268" y="614"/>
                    </a:lnTo>
                    <a:lnTo>
                      <a:pt x="1222" y="584"/>
                    </a:lnTo>
                    <a:lnTo>
                      <a:pt x="1178" y="548"/>
                    </a:lnTo>
                    <a:lnTo>
                      <a:pt x="1132" y="506"/>
                    </a:lnTo>
                    <a:lnTo>
                      <a:pt x="1132" y="506"/>
                    </a:lnTo>
                    <a:lnTo>
                      <a:pt x="1044" y="426"/>
                    </a:lnTo>
                    <a:lnTo>
                      <a:pt x="958" y="352"/>
                    </a:lnTo>
                    <a:lnTo>
                      <a:pt x="878" y="286"/>
                    </a:lnTo>
                    <a:lnTo>
                      <a:pt x="802" y="230"/>
                    </a:lnTo>
                    <a:lnTo>
                      <a:pt x="728" y="180"/>
                    </a:lnTo>
                    <a:lnTo>
                      <a:pt x="656" y="136"/>
                    </a:lnTo>
                    <a:lnTo>
                      <a:pt x="588" y="100"/>
                    </a:lnTo>
                    <a:lnTo>
                      <a:pt x="554" y="84"/>
                    </a:lnTo>
                    <a:lnTo>
                      <a:pt x="520" y="70"/>
                    </a:lnTo>
                    <a:lnTo>
                      <a:pt x="488" y="58"/>
                    </a:lnTo>
                    <a:lnTo>
                      <a:pt x="454" y="46"/>
                    </a:lnTo>
                    <a:lnTo>
                      <a:pt x="422" y="36"/>
                    </a:lnTo>
                    <a:lnTo>
                      <a:pt x="390" y="28"/>
                    </a:lnTo>
                    <a:lnTo>
                      <a:pt x="358" y="20"/>
                    </a:lnTo>
                    <a:lnTo>
                      <a:pt x="326" y="14"/>
                    </a:lnTo>
                    <a:lnTo>
                      <a:pt x="262" y="4"/>
                    </a:lnTo>
                    <a:lnTo>
                      <a:pt x="198" y="0"/>
                    </a:lnTo>
                    <a:lnTo>
                      <a:pt x="134" y="0"/>
                    </a:lnTo>
                    <a:lnTo>
                      <a:pt x="66" y="4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3" name="Freeform 111"/>
              <p:cNvSpPr>
                <a:spLocks/>
              </p:cNvSpPr>
              <p:nvPr/>
            </p:nvSpPr>
            <p:spPr bwMode="auto">
              <a:xfrm>
                <a:off x="1251" y="2067"/>
                <a:ext cx="2070" cy="678"/>
              </a:xfrm>
              <a:custGeom>
                <a:avLst/>
                <a:gdLst/>
                <a:ahLst/>
                <a:cxnLst>
                  <a:cxn ang="0">
                    <a:pos x="2070" y="506"/>
                  </a:cxn>
                  <a:cxn ang="0">
                    <a:pos x="2070" y="506"/>
                  </a:cxn>
                  <a:cxn ang="0">
                    <a:pos x="2050" y="522"/>
                  </a:cxn>
                  <a:cxn ang="0">
                    <a:pos x="2028" y="540"/>
                  </a:cxn>
                  <a:cxn ang="0">
                    <a:pos x="1996" y="562"/>
                  </a:cxn>
                  <a:cxn ang="0">
                    <a:pos x="1958" y="588"/>
                  </a:cxn>
                  <a:cxn ang="0">
                    <a:pos x="1910" y="612"/>
                  </a:cxn>
                  <a:cxn ang="0">
                    <a:pos x="1886" y="624"/>
                  </a:cxn>
                  <a:cxn ang="0">
                    <a:pos x="1858" y="634"/>
                  </a:cxn>
                  <a:cxn ang="0">
                    <a:pos x="1828" y="646"/>
                  </a:cxn>
                  <a:cxn ang="0">
                    <a:pos x="1798" y="654"/>
                  </a:cxn>
                  <a:cxn ang="0">
                    <a:pos x="1766" y="662"/>
                  </a:cxn>
                  <a:cxn ang="0">
                    <a:pos x="1732" y="670"/>
                  </a:cxn>
                  <a:cxn ang="0">
                    <a:pos x="1698" y="674"/>
                  </a:cxn>
                  <a:cxn ang="0">
                    <a:pos x="1662" y="678"/>
                  </a:cxn>
                  <a:cxn ang="0">
                    <a:pos x="1624" y="678"/>
                  </a:cxn>
                  <a:cxn ang="0">
                    <a:pos x="1586" y="676"/>
                  </a:cxn>
                  <a:cxn ang="0">
                    <a:pos x="1546" y="672"/>
                  </a:cxn>
                  <a:cxn ang="0">
                    <a:pos x="1506" y="664"/>
                  </a:cxn>
                  <a:cxn ang="0">
                    <a:pos x="1464" y="654"/>
                  </a:cxn>
                  <a:cxn ang="0">
                    <a:pos x="1422" y="640"/>
                  </a:cxn>
                  <a:cxn ang="0">
                    <a:pos x="1378" y="622"/>
                  </a:cxn>
                  <a:cxn ang="0">
                    <a:pos x="1334" y="600"/>
                  </a:cxn>
                  <a:cxn ang="0">
                    <a:pos x="1290" y="576"/>
                  </a:cxn>
                  <a:cxn ang="0">
                    <a:pos x="1244" y="546"/>
                  </a:cxn>
                  <a:cxn ang="0">
                    <a:pos x="1198" y="510"/>
                  </a:cxn>
                  <a:cxn ang="0">
                    <a:pos x="1150" y="472"/>
                  </a:cxn>
                  <a:cxn ang="0">
                    <a:pos x="1150" y="472"/>
                  </a:cxn>
                  <a:cxn ang="0">
                    <a:pos x="1060" y="394"/>
                  </a:cxn>
                  <a:cxn ang="0">
                    <a:pos x="972" y="322"/>
                  </a:cxn>
                  <a:cxn ang="0">
                    <a:pos x="890" y="260"/>
                  </a:cxn>
                  <a:cxn ang="0">
                    <a:pos x="810" y="206"/>
                  </a:cxn>
                  <a:cxn ang="0">
                    <a:pos x="736" y="158"/>
                  </a:cxn>
                  <a:cxn ang="0">
                    <a:pos x="662" y="118"/>
                  </a:cxn>
                  <a:cxn ang="0">
                    <a:pos x="628" y="100"/>
                  </a:cxn>
                  <a:cxn ang="0">
                    <a:pos x="592" y="84"/>
                  </a:cxn>
                  <a:cxn ang="0">
                    <a:pos x="558" y="70"/>
                  </a:cxn>
                  <a:cxn ang="0">
                    <a:pos x="524" y="56"/>
                  </a:cxn>
                  <a:cxn ang="0">
                    <a:pos x="490" y="44"/>
                  </a:cxn>
                  <a:cxn ang="0">
                    <a:pos x="458" y="34"/>
                  </a:cxn>
                  <a:cxn ang="0">
                    <a:pos x="424" y="26"/>
                  </a:cxn>
                  <a:cxn ang="0">
                    <a:pos x="392" y="18"/>
                  </a:cxn>
                  <a:cxn ang="0">
                    <a:pos x="360" y="12"/>
                  </a:cxn>
                  <a:cxn ang="0">
                    <a:pos x="328" y="8"/>
                  </a:cxn>
                  <a:cxn ang="0">
                    <a:pos x="264" y="2"/>
                  </a:cxn>
                  <a:cxn ang="0">
                    <a:pos x="198" y="0"/>
                  </a:cxn>
                  <a:cxn ang="0">
                    <a:pos x="134" y="2"/>
                  </a:cxn>
                  <a:cxn ang="0">
                    <a:pos x="68" y="8"/>
                  </a:cxn>
                  <a:cxn ang="0">
                    <a:pos x="0" y="18"/>
                  </a:cxn>
                </a:cxnLst>
                <a:rect l="0" t="0" r="r" b="b"/>
                <a:pathLst>
                  <a:path w="2070" h="678">
                    <a:moveTo>
                      <a:pt x="2070" y="506"/>
                    </a:moveTo>
                    <a:lnTo>
                      <a:pt x="2070" y="506"/>
                    </a:lnTo>
                    <a:lnTo>
                      <a:pt x="2050" y="522"/>
                    </a:lnTo>
                    <a:lnTo>
                      <a:pt x="2028" y="540"/>
                    </a:lnTo>
                    <a:lnTo>
                      <a:pt x="1996" y="562"/>
                    </a:lnTo>
                    <a:lnTo>
                      <a:pt x="1958" y="588"/>
                    </a:lnTo>
                    <a:lnTo>
                      <a:pt x="1910" y="612"/>
                    </a:lnTo>
                    <a:lnTo>
                      <a:pt x="1886" y="624"/>
                    </a:lnTo>
                    <a:lnTo>
                      <a:pt x="1858" y="634"/>
                    </a:lnTo>
                    <a:lnTo>
                      <a:pt x="1828" y="646"/>
                    </a:lnTo>
                    <a:lnTo>
                      <a:pt x="1798" y="654"/>
                    </a:lnTo>
                    <a:lnTo>
                      <a:pt x="1766" y="662"/>
                    </a:lnTo>
                    <a:lnTo>
                      <a:pt x="1732" y="670"/>
                    </a:lnTo>
                    <a:lnTo>
                      <a:pt x="1698" y="674"/>
                    </a:lnTo>
                    <a:lnTo>
                      <a:pt x="1662" y="678"/>
                    </a:lnTo>
                    <a:lnTo>
                      <a:pt x="1624" y="678"/>
                    </a:lnTo>
                    <a:lnTo>
                      <a:pt x="1586" y="676"/>
                    </a:lnTo>
                    <a:lnTo>
                      <a:pt x="1546" y="672"/>
                    </a:lnTo>
                    <a:lnTo>
                      <a:pt x="1506" y="664"/>
                    </a:lnTo>
                    <a:lnTo>
                      <a:pt x="1464" y="654"/>
                    </a:lnTo>
                    <a:lnTo>
                      <a:pt x="1422" y="640"/>
                    </a:lnTo>
                    <a:lnTo>
                      <a:pt x="1378" y="622"/>
                    </a:lnTo>
                    <a:lnTo>
                      <a:pt x="1334" y="600"/>
                    </a:lnTo>
                    <a:lnTo>
                      <a:pt x="1290" y="576"/>
                    </a:lnTo>
                    <a:lnTo>
                      <a:pt x="1244" y="546"/>
                    </a:lnTo>
                    <a:lnTo>
                      <a:pt x="1198" y="510"/>
                    </a:lnTo>
                    <a:lnTo>
                      <a:pt x="1150" y="472"/>
                    </a:lnTo>
                    <a:lnTo>
                      <a:pt x="1150" y="472"/>
                    </a:lnTo>
                    <a:lnTo>
                      <a:pt x="1060" y="394"/>
                    </a:lnTo>
                    <a:lnTo>
                      <a:pt x="972" y="322"/>
                    </a:lnTo>
                    <a:lnTo>
                      <a:pt x="890" y="260"/>
                    </a:lnTo>
                    <a:lnTo>
                      <a:pt x="810" y="206"/>
                    </a:lnTo>
                    <a:lnTo>
                      <a:pt x="736" y="158"/>
                    </a:lnTo>
                    <a:lnTo>
                      <a:pt x="662" y="118"/>
                    </a:lnTo>
                    <a:lnTo>
                      <a:pt x="628" y="100"/>
                    </a:lnTo>
                    <a:lnTo>
                      <a:pt x="592" y="84"/>
                    </a:lnTo>
                    <a:lnTo>
                      <a:pt x="558" y="70"/>
                    </a:lnTo>
                    <a:lnTo>
                      <a:pt x="524" y="56"/>
                    </a:lnTo>
                    <a:lnTo>
                      <a:pt x="490" y="44"/>
                    </a:lnTo>
                    <a:lnTo>
                      <a:pt x="458" y="34"/>
                    </a:lnTo>
                    <a:lnTo>
                      <a:pt x="424" y="26"/>
                    </a:lnTo>
                    <a:lnTo>
                      <a:pt x="392" y="18"/>
                    </a:lnTo>
                    <a:lnTo>
                      <a:pt x="360" y="12"/>
                    </a:lnTo>
                    <a:lnTo>
                      <a:pt x="328" y="8"/>
                    </a:lnTo>
                    <a:lnTo>
                      <a:pt x="264" y="2"/>
                    </a:lnTo>
                    <a:lnTo>
                      <a:pt x="198" y="0"/>
                    </a:lnTo>
                    <a:lnTo>
                      <a:pt x="134" y="2"/>
                    </a:lnTo>
                    <a:lnTo>
                      <a:pt x="68" y="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4" name="Freeform 112"/>
              <p:cNvSpPr>
                <a:spLocks/>
              </p:cNvSpPr>
              <p:nvPr/>
            </p:nvSpPr>
            <p:spPr bwMode="auto">
              <a:xfrm>
                <a:off x="1261" y="2092"/>
                <a:ext cx="2089" cy="629"/>
              </a:xfrm>
              <a:custGeom>
                <a:avLst/>
                <a:gdLst/>
                <a:ahLst/>
                <a:cxnLst>
                  <a:cxn ang="0">
                    <a:pos x="2090" y="436"/>
                  </a:cxn>
                  <a:cxn ang="0">
                    <a:pos x="2090" y="436"/>
                  </a:cxn>
                  <a:cxn ang="0">
                    <a:pos x="2070" y="454"/>
                  </a:cxn>
                  <a:cxn ang="0">
                    <a:pos x="2048" y="474"/>
                  </a:cxn>
                  <a:cxn ang="0">
                    <a:pos x="2018" y="496"/>
                  </a:cxn>
                  <a:cxn ang="0">
                    <a:pos x="1980" y="522"/>
                  </a:cxn>
                  <a:cxn ang="0">
                    <a:pos x="1934" y="550"/>
                  </a:cxn>
                  <a:cxn ang="0">
                    <a:pos x="1908" y="562"/>
                  </a:cxn>
                  <a:cxn ang="0">
                    <a:pos x="1880" y="574"/>
                  </a:cxn>
                  <a:cxn ang="0">
                    <a:pos x="1852" y="586"/>
                  </a:cxn>
                  <a:cxn ang="0">
                    <a:pos x="1822" y="598"/>
                  </a:cxn>
                  <a:cxn ang="0">
                    <a:pos x="1790" y="606"/>
                  </a:cxn>
                  <a:cxn ang="0">
                    <a:pos x="1756" y="614"/>
                  </a:cxn>
                  <a:cxn ang="0">
                    <a:pos x="1722" y="620"/>
                  </a:cxn>
                  <a:cxn ang="0">
                    <a:pos x="1686" y="626"/>
                  </a:cxn>
                  <a:cxn ang="0">
                    <a:pos x="1648" y="628"/>
                  </a:cxn>
                  <a:cxn ang="0">
                    <a:pos x="1610" y="626"/>
                  </a:cxn>
                  <a:cxn ang="0">
                    <a:pos x="1570" y="624"/>
                  </a:cxn>
                  <a:cxn ang="0">
                    <a:pos x="1528" y="618"/>
                  </a:cxn>
                  <a:cxn ang="0">
                    <a:pos x="1486" y="608"/>
                  </a:cxn>
                  <a:cxn ang="0">
                    <a:pos x="1444" y="596"/>
                  </a:cxn>
                  <a:cxn ang="0">
                    <a:pos x="1400" y="580"/>
                  </a:cxn>
                  <a:cxn ang="0">
                    <a:pos x="1354" y="560"/>
                  </a:cxn>
                  <a:cxn ang="0">
                    <a:pos x="1310" y="538"/>
                  </a:cxn>
                  <a:cxn ang="0">
                    <a:pos x="1262" y="508"/>
                  </a:cxn>
                  <a:cxn ang="0">
                    <a:pos x="1216" y="476"/>
                  </a:cxn>
                  <a:cxn ang="0">
                    <a:pos x="1168" y="438"/>
                  </a:cxn>
                  <a:cxn ang="0">
                    <a:pos x="1168" y="438"/>
                  </a:cxn>
                  <a:cxn ang="0">
                    <a:pos x="1072" y="364"/>
                  </a:cxn>
                  <a:cxn ang="0">
                    <a:pos x="984" y="296"/>
                  </a:cxn>
                  <a:cxn ang="0">
                    <a:pos x="898" y="236"/>
                  </a:cxn>
                  <a:cxn ang="0">
                    <a:pos x="818" y="184"/>
                  </a:cxn>
                  <a:cxn ang="0">
                    <a:pos x="740" y="140"/>
                  </a:cxn>
                  <a:cxn ang="0">
                    <a:pos x="666" y="102"/>
                  </a:cxn>
                  <a:cxn ang="0">
                    <a:pos x="632" y="86"/>
                  </a:cxn>
                  <a:cxn ang="0">
                    <a:pos x="596" y="70"/>
                  </a:cxn>
                  <a:cxn ang="0">
                    <a:pos x="560" y="58"/>
                  </a:cxn>
                  <a:cxn ang="0">
                    <a:pos x="526" y="46"/>
                  </a:cxn>
                  <a:cxn ang="0">
                    <a:pos x="492" y="36"/>
                  </a:cxn>
                  <a:cxn ang="0">
                    <a:pos x="460" y="26"/>
                  </a:cxn>
                  <a:cxn ang="0">
                    <a:pos x="426" y="18"/>
                  </a:cxn>
                  <a:cxn ang="0">
                    <a:pos x="394" y="12"/>
                  </a:cxn>
                  <a:cxn ang="0">
                    <a:pos x="360" y="8"/>
                  </a:cxn>
                  <a:cxn ang="0">
                    <a:pos x="328" y="4"/>
                  </a:cxn>
                  <a:cxn ang="0">
                    <a:pos x="264" y="0"/>
                  </a:cxn>
                  <a:cxn ang="0">
                    <a:pos x="198" y="0"/>
                  </a:cxn>
                  <a:cxn ang="0">
                    <a:pos x="134" y="6"/>
                  </a:cxn>
                  <a:cxn ang="0">
                    <a:pos x="68" y="14"/>
                  </a:cxn>
                  <a:cxn ang="0">
                    <a:pos x="0" y="26"/>
                  </a:cxn>
                </a:cxnLst>
                <a:rect l="0" t="0" r="r" b="b"/>
                <a:pathLst>
                  <a:path w="2090" h="628">
                    <a:moveTo>
                      <a:pt x="2090" y="436"/>
                    </a:moveTo>
                    <a:lnTo>
                      <a:pt x="2090" y="436"/>
                    </a:lnTo>
                    <a:lnTo>
                      <a:pt x="2070" y="454"/>
                    </a:lnTo>
                    <a:lnTo>
                      <a:pt x="2048" y="474"/>
                    </a:lnTo>
                    <a:lnTo>
                      <a:pt x="2018" y="496"/>
                    </a:lnTo>
                    <a:lnTo>
                      <a:pt x="1980" y="522"/>
                    </a:lnTo>
                    <a:lnTo>
                      <a:pt x="1934" y="550"/>
                    </a:lnTo>
                    <a:lnTo>
                      <a:pt x="1908" y="562"/>
                    </a:lnTo>
                    <a:lnTo>
                      <a:pt x="1880" y="574"/>
                    </a:lnTo>
                    <a:lnTo>
                      <a:pt x="1852" y="586"/>
                    </a:lnTo>
                    <a:lnTo>
                      <a:pt x="1822" y="598"/>
                    </a:lnTo>
                    <a:lnTo>
                      <a:pt x="1790" y="606"/>
                    </a:lnTo>
                    <a:lnTo>
                      <a:pt x="1756" y="614"/>
                    </a:lnTo>
                    <a:lnTo>
                      <a:pt x="1722" y="620"/>
                    </a:lnTo>
                    <a:lnTo>
                      <a:pt x="1686" y="626"/>
                    </a:lnTo>
                    <a:lnTo>
                      <a:pt x="1648" y="628"/>
                    </a:lnTo>
                    <a:lnTo>
                      <a:pt x="1610" y="626"/>
                    </a:lnTo>
                    <a:lnTo>
                      <a:pt x="1570" y="624"/>
                    </a:lnTo>
                    <a:lnTo>
                      <a:pt x="1528" y="618"/>
                    </a:lnTo>
                    <a:lnTo>
                      <a:pt x="1486" y="608"/>
                    </a:lnTo>
                    <a:lnTo>
                      <a:pt x="1444" y="596"/>
                    </a:lnTo>
                    <a:lnTo>
                      <a:pt x="1400" y="580"/>
                    </a:lnTo>
                    <a:lnTo>
                      <a:pt x="1354" y="560"/>
                    </a:lnTo>
                    <a:lnTo>
                      <a:pt x="1310" y="538"/>
                    </a:lnTo>
                    <a:lnTo>
                      <a:pt x="1262" y="508"/>
                    </a:lnTo>
                    <a:lnTo>
                      <a:pt x="1216" y="476"/>
                    </a:lnTo>
                    <a:lnTo>
                      <a:pt x="1168" y="438"/>
                    </a:lnTo>
                    <a:lnTo>
                      <a:pt x="1168" y="438"/>
                    </a:lnTo>
                    <a:lnTo>
                      <a:pt x="1072" y="364"/>
                    </a:lnTo>
                    <a:lnTo>
                      <a:pt x="984" y="296"/>
                    </a:lnTo>
                    <a:lnTo>
                      <a:pt x="898" y="236"/>
                    </a:lnTo>
                    <a:lnTo>
                      <a:pt x="818" y="184"/>
                    </a:lnTo>
                    <a:lnTo>
                      <a:pt x="740" y="140"/>
                    </a:lnTo>
                    <a:lnTo>
                      <a:pt x="666" y="102"/>
                    </a:lnTo>
                    <a:lnTo>
                      <a:pt x="632" y="86"/>
                    </a:lnTo>
                    <a:lnTo>
                      <a:pt x="596" y="70"/>
                    </a:lnTo>
                    <a:lnTo>
                      <a:pt x="560" y="58"/>
                    </a:lnTo>
                    <a:lnTo>
                      <a:pt x="526" y="46"/>
                    </a:lnTo>
                    <a:lnTo>
                      <a:pt x="492" y="36"/>
                    </a:lnTo>
                    <a:lnTo>
                      <a:pt x="460" y="26"/>
                    </a:lnTo>
                    <a:lnTo>
                      <a:pt x="426" y="18"/>
                    </a:lnTo>
                    <a:lnTo>
                      <a:pt x="394" y="12"/>
                    </a:lnTo>
                    <a:lnTo>
                      <a:pt x="360" y="8"/>
                    </a:lnTo>
                    <a:lnTo>
                      <a:pt x="328" y="4"/>
                    </a:lnTo>
                    <a:lnTo>
                      <a:pt x="264" y="0"/>
                    </a:lnTo>
                    <a:lnTo>
                      <a:pt x="198" y="0"/>
                    </a:lnTo>
                    <a:lnTo>
                      <a:pt x="134" y="6"/>
                    </a:lnTo>
                    <a:lnTo>
                      <a:pt x="68" y="14"/>
                    </a:lnTo>
                    <a:lnTo>
                      <a:pt x="0" y="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5" name="Freeform 113"/>
              <p:cNvSpPr>
                <a:spLocks/>
              </p:cNvSpPr>
              <p:nvPr/>
            </p:nvSpPr>
            <p:spPr bwMode="auto">
              <a:xfrm>
                <a:off x="1269" y="2119"/>
                <a:ext cx="2108" cy="577"/>
              </a:xfrm>
              <a:custGeom>
                <a:avLst/>
                <a:gdLst/>
                <a:ahLst/>
                <a:cxnLst>
                  <a:cxn ang="0">
                    <a:pos x="2108" y="366"/>
                  </a:cxn>
                  <a:cxn ang="0">
                    <a:pos x="2108" y="366"/>
                  </a:cxn>
                  <a:cxn ang="0">
                    <a:pos x="2090" y="384"/>
                  </a:cxn>
                  <a:cxn ang="0">
                    <a:pos x="2068" y="404"/>
                  </a:cxn>
                  <a:cxn ang="0">
                    <a:pos x="2038" y="430"/>
                  </a:cxn>
                  <a:cxn ang="0">
                    <a:pos x="2000" y="458"/>
                  </a:cxn>
                  <a:cxn ang="0">
                    <a:pos x="1954" y="486"/>
                  </a:cxn>
                  <a:cxn ang="0">
                    <a:pos x="1930" y="500"/>
                  </a:cxn>
                  <a:cxn ang="0">
                    <a:pos x="1902" y="514"/>
                  </a:cxn>
                  <a:cxn ang="0">
                    <a:pos x="1874" y="526"/>
                  </a:cxn>
                  <a:cxn ang="0">
                    <a:pos x="1844" y="538"/>
                  </a:cxn>
                  <a:cxn ang="0">
                    <a:pos x="1812" y="550"/>
                  </a:cxn>
                  <a:cxn ang="0">
                    <a:pos x="1780" y="558"/>
                  </a:cxn>
                  <a:cxn ang="0">
                    <a:pos x="1744" y="566"/>
                  </a:cxn>
                  <a:cxn ang="0">
                    <a:pos x="1708" y="572"/>
                  </a:cxn>
                  <a:cxn ang="0">
                    <a:pos x="1672" y="576"/>
                  </a:cxn>
                  <a:cxn ang="0">
                    <a:pos x="1632" y="578"/>
                  </a:cxn>
                  <a:cxn ang="0">
                    <a:pos x="1592" y="576"/>
                  </a:cxn>
                  <a:cxn ang="0">
                    <a:pos x="1552" y="572"/>
                  </a:cxn>
                  <a:cxn ang="0">
                    <a:pos x="1510" y="564"/>
                  </a:cxn>
                  <a:cxn ang="0">
                    <a:pos x="1466" y="554"/>
                  </a:cxn>
                  <a:cxn ang="0">
                    <a:pos x="1422" y="538"/>
                  </a:cxn>
                  <a:cxn ang="0">
                    <a:pos x="1376" y="520"/>
                  </a:cxn>
                  <a:cxn ang="0">
                    <a:pos x="1328" y="498"/>
                  </a:cxn>
                  <a:cxn ang="0">
                    <a:pos x="1282" y="472"/>
                  </a:cxn>
                  <a:cxn ang="0">
                    <a:pos x="1232" y="442"/>
                  </a:cxn>
                  <a:cxn ang="0">
                    <a:pos x="1184" y="406"/>
                  </a:cxn>
                  <a:cxn ang="0">
                    <a:pos x="1184" y="406"/>
                  </a:cxn>
                  <a:cxn ang="0">
                    <a:pos x="1086" y="334"/>
                  </a:cxn>
                  <a:cxn ang="0">
                    <a:pos x="996" y="268"/>
                  </a:cxn>
                  <a:cxn ang="0">
                    <a:pos x="908" y="212"/>
                  </a:cxn>
                  <a:cxn ang="0">
                    <a:pos x="826" y="164"/>
                  </a:cxn>
                  <a:cxn ang="0">
                    <a:pos x="748" y="122"/>
                  </a:cxn>
                  <a:cxn ang="0">
                    <a:pos x="672" y="86"/>
                  </a:cxn>
                  <a:cxn ang="0">
                    <a:pos x="636" y="72"/>
                  </a:cxn>
                  <a:cxn ang="0">
                    <a:pos x="600" y="58"/>
                  </a:cxn>
                  <a:cxn ang="0">
                    <a:pos x="564" y="46"/>
                  </a:cxn>
                  <a:cxn ang="0">
                    <a:pos x="530" y="34"/>
                  </a:cxn>
                  <a:cxn ang="0">
                    <a:pos x="496" y="26"/>
                  </a:cxn>
                  <a:cxn ang="0">
                    <a:pos x="462" y="18"/>
                  </a:cxn>
                  <a:cxn ang="0">
                    <a:pos x="428" y="12"/>
                  </a:cxn>
                  <a:cxn ang="0">
                    <a:pos x="394" y="8"/>
                  </a:cxn>
                  <a:cxn ang="0">
                    <a:pos x="362" y="4"/>
                  </a:cxn>
                  <a:cxn ang="0">
                    <a:pos x="330" y="0"/>
                  </a:cxn>
                  <a:cxn ang="0">
                    <a:pos x="264" y="0"/>
                  </a:cxn>
                  <a:cxn ang="0">
                    <a:pos x="200" y="4"/>
                  </a:cxn>
                  <a:cxn ang="0">
                    <a:pos x="134" y="10"/>
                  </a:cxn>
                  <a:cxn ang="0">
                    <a:pos x="68" y="22"/>
                  </a:cxn>
                  <a:cxn ang="0">
                    <a:pos x="0" y="38"/>
                  </a:cxn>
                </a:cxnLst>
                <a:rect l="0" t="0" r="r" b="b"/>
                <a:pathLst>
                  <a:path w="2108" h="578">
                    <a:moveTo>
                      <a:pt x="2108" y="366"/>
                    </a:moveTo>
                    <a:lnTo>
                      <a:pt x="2108" y="366"/>
                    </a:lnTo>
                    <a:lnTo>
                      <a:pt x="2090" y="384"/>
                    </a:lnTo>
                    <a:lnTo>
                      <a:pt x="2068" y="404"/>
                    </a:lnTo>
                    <a:lnTo>
                      <a:pt x="2038" y="430"/>
                    </a:lnTo>
                    <a:lnTo>
                      <a:pt x="2000" y="458"/>
                    </a:lnTo>
                    <a:lnTo>
                      <a:pt x="1954" y="486"/>
                    </a:lnTo>
                    <a:lnTo>
                      <a:pt x="1930" y="500"/>
                    </a:lnTo>
                    <a:lnTo>
                      <a:pt x="1902" y="514"/>
                    </a:lnTo>
                    <a:lnTo>
                      <a:pt x="1874" y="526"/>
                    </a:lnTo>
                    <a:lnTo>
                      <a:pt x="1844" y="538"/>
                    </a:lnTo>
                    <a:lnTo>
                      <a:pt x="1812" y="550"/>
                    </a:lnTo>
                    <a:lnTo>
                      <a:pt x="1780" y="558"/>
                    </a:lnTo>
                    <a:lnTo>
                      <a:pt x="1744" y="566"/>
                    </a:lnTo>
                    <a:lnTo>
                      <a:pt x="1708" y="572"/>
                    </a:lnTo>
                    <a:lnTo>
                      <a:pt x="1672" y="576"/>
                    </a:lnTo>
                    <a:lnTo>
                      <a:pt x="1632" y="578"/>
                    </a:lnTo>
                    <a:lnTo>
                      <a:pt x="1592" y="576"/>
                    </a:lnTo>
                    <a:lnTo>
                      <a:pt x="1552" y="572"/>
                    </a:lnTo>
                    <a:lnTo>
                      <a:pt x="1510" y="564"/>
                    </a:lnTo>
                    <a:lnTo>
                      <a:pt x="1466" y="554"/>
                    </a:lnTo>
                    <a:lnTo>
                      <a:pt x="1422" y="538"/>
                    </a:lnTo>
                    <a:lnTo>
                      <a:pt x="1376" y="520"/>
                    </a:lnTo>
                    <a:lnTo>
                      <a:pt x="1328" y="498"/>
                    </a:lnTo>
                    <a:lnTo>
                      <a:pt x="1282" y="472"/>
                    </a:lnTo>
                    <a:lnTo>
                      <a:pt x="1232" y="442"/>
                    </a:lnTo>
                    <a:lnTo>
                      <a:pt x="1184" y="406"/>
                    </a:lnTo>
                    <a:lnTo>
                      <a:pt x="1184" y="406"/>
                    </a:lnTo>
                    <a:lnTo>
                      <a:pt x="1086" y="334"/>
                    </a:lnTo>
                    <a:lnTo>
                      <a:pt x="996" y="268"/>
                    </a:lnTo>
                    <a:lnTo>
                      <a:pt x="908" y="212"/>
                    </a:lnTo>
                    <a:lnTo>
                      <a:pt x="826" y="164"/>
                    </a:lnTo>
                    <a:lnTo>
                      <a:pt x="748" y="122"/>
                    </a:lnTo>
                    <a:lnTo>
                      <a:pt x="672" y="86"/>
                    </a:lnTo>
                    <a:lnTo>
                      <a:pt x="636" y="72"/>
                    </a:lnTo>
                    <a:lnTo>
                      <a:pt x="600" y="58"/>
                    </a:lnTo>
                    <a:lnTo>
                      <a:pt x="564" y="46"/>
                    </a:lnTo>
                    <a:lnTo>
                      <a:pt x="530" y="34"/>
                    </a:lnTo>
                    <a:lnTo>
                      <a:pt x="496" y="26"/>
                    </a:lnTo>
                    <a:lnTo>
                      <a:pt x="462" y="18"/>
                    </a:lnTo>
                    <a:lnTo>
                      <a:pt x="428" y="12"/>
                    </a:lnTo>
                    <a:lnTo>
                      <a:pt x="394" y="8"/>
                    </a:lnTo>
                    <a:lnTo>
                      <a:pt x="362" y="4"/>
                    </a:lnTo>
                    <a:lnTo>
                      <a:pt x="330" y="0"/>
                    </a:lnTo>
                    <a:lnTo>
                      <a:pt x="264" y="0"/>
                    </a:lnTo>
                    <a:lnTo>
                      <a:pt x="200" y="4"/>
                    </a:lnTo>
                    <a:lnTo>
                      <a:pt x="134" y="10"/>
                    </a:lnTo>
                    <a:lnTo>
                      <a:pt x="68" y="22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6" name="Freeform 114"/>
              <p:cNvSpPr>
                <a:spLocks/>
              </p:cNvSpPr>
              <p:nvPr/>
            </p:nvSpPr>
            <p:spPr bwMode="auto">
              <a:xfrm>
                <a:off x="1285" y="2142"/>
                <a:ext cx="2120" cy="529"/>
              </a:xfrm>
              <a:custGeom>
                <a:avLst/>
                <a:gdLst/>
                <a:ahLst/>
                <a:cxnLst>
                  <a:cxn ang="0">
                    <a:pos x="2120" y="298"/>
                  </a:cxn>
                  <a:cxn ang="0">
                    <a:pos x="2120" y="298"/>
                  </a:cxn>
                  <a:cxn ang="0">
                    <a:pos x="2104" y="318"/>
                  </a:cxn>
                  <a:cxn ang="0">
                    <a:pos x="2082" y="338"/>
                  </a:cxn>
                  <a:cxn ang="0">
                    <a:pos x="2052" y="364"/>
                  </a:cxn>
                  <a:cxn ang="0">
                    <a:pos x="2016" y="394"/>
                  </a:cxn>
                  <a:cxn ang="0">
                    <a:pos x="1972" y="424"/>
                  </a:cxn>
                  <a:cxn ang="0">
                    <a:pos x="1946" y="440"/>
                  </a:cxn>
                  <a:cxn ang="0">
                    <a:pos x="1920" y="454"/>
                  </a:cxn>
                  <a:cxn ang="0">
                    <a:pos x="1892" y="468"/>
                  </a:cxn>
                  <a:cxn ang="0">
                    <a:pos x="1862" y="482"/>
                  </a:cxn>
                  <a:cxn ang="0">
                    <a:pos x="1830" y="494"/>
                  </a:cxn>
                  <a:cxn ang="0">
                    <a:pos x="1798" y="504"/>
                  </a:cxn>
                  <a:cxn ang="0">
                    <a:pos x="1764" y="514"/>
                  </a:cxn>
                  <a:cxn ang="0">
                    <a:pos x="1728" y="520"/>
                  </a:cxn>
                  <a:cxn ang="0">
                    <a:pos x="1690" y="526"/>
                  </a:cxn>
                  <a:cxn ang="0">
                    <a:pos x="1652" y="528"/>
                  </a:cxn>
                  <a:cxn ang="0">
                    <a:pos x="1612" y="528"/>
                  </a:cxn>
                  <a:cxn ang="0">
                    <a:pos x="1570" y="526"/>
                  </a:cxn>
                  <a:cxn ang="0">
                    <a:pos x="1528" y="520"/>
                  </a:cxn>
                  <a:cxn ang="0">
                    <a:pos x="1484" y="512"/>
                  </a:cxn>
                  <a:cxn ang="0">
                    <a:pos x="1438" y="498"/>
                  </a:cxn>
                  <a:cxn ang="0">
                    <a:pos x="1392" y="482"/>
                  </a:cxn>
                  <a:cxn ang="0">
                    <a:pos x="1344" y="462"/>
                  </a:cxn>
                  <a:cxn ang="0">
                    <a:pos x="1296" y="436"/>
                  </a:cxn>
                  <a:cxn ang="0">
                    <a:pos x="1246" y="408"/>
                  </a:cxn>
                  <a:cxn ang="0">
                    <a:pos x="1196" y="374"/>
                  </a:cxn>
                  <a:cxn ang="0">
                    <a:pos x="1196" y="374"/>
                  </a:cxn>
                  <a:cxn ang="0">
                    <a:pos x="1096" y="304"/>
                  </a:cxn>
                  <a:cxn ang="0">
                    <a:pos x="1002" y="244"/>
                  </a:cxn>
                  <a:cxn ang="0">
                    <a:pos x="914" y="190"/>
                  </a:cxn>
                  <a:cxn ang="0">
                    <a:pos x="830" y="144"/>
                  </a:cxn>
                  <a:cxn ang="0">
                    <a:pos x="750" y="106"/>
                  </a:cxn>
                  <a:cxn ang="0">
                    <a:pos x="674" y="72"/>
                  </a:cxn>
                  <a:cxn ang="0">
                    <a:pos x="636" y="58"/>
                  </a:cxn>
                  <a:cxn ang="0">
                    <a:pos x="600" y="46"/>
                  </a:cxn>
                  <a:cxn ang="0">
                    <a:pos x="564" y="36"/>
                  </a:cxn>
                  <a:cxn ang="0">
                    <a:pos x="528" y="26"/>
                  </a:cxn>
                  <a:cxn ang="0">
                    <a:pos x="494" y="18"/>
                  </a:cxn>
                  <a:cxn ang="0">
                    <a:pos x="460" y="12"/>
                  </a:cxn>
                  <a:cxn ang="0">
                    <a:pos x="426" y="8"/>
                  </a:cxn>
                  <a:cxn ang="0">
                    <a:pos x="394" y="4"/>
                  </a:cxn>
                  <a:cxn ang="0">
                    <a:pos x="360" y="2"/>
                  </a:cxn>
                  <a:cxn ang="0">
                    <a:pos x="328" y="0"/>
                  </a:cxn>
                  <a:cxn ang="0">
                    <a:pos x="262" y="2"/>
                  </a:cxn>
                  <a:cxn ang="0">
                    <a:pos x="198" y="8"/>
                  </a:cxn>
                  <a:cxn ang="0">
                    <a:pos x="132" y="18"/>
                  </a:cxn>
                  <a:cxn ang="0">
                    <a:pos x="66" y="32"/>
                  </a:cxn>
                  <a:cxn ang="0">
                    <a:pos x="0" y="50"/>
                  </a:cxn>
                </a:cxnLst>
                <a:rect l="0" t="0" r="r" b="b"/>
                <a:pathLst>
                  <a:path w="2120" h="528">
                    <a:moveTo>
                      <a:pt x="2120" y="298"/>
                    </a:moveTo>
                    <a:lnTo>
                      <a:pt x="2120" y="298"/>
                    </a:lnTo>
                    <a:lnTo>
                      <a:pt x="2104" y="318"/>
                    </a:lnTo>
                    <a:lnTo>
                      <a:pt x="2082" y="338"/>
                    </a:lnTo>
                    <a:lnTo>
                      <a:pt x="2052" y="364"/>
                    </a:lnTo>
                    <a:lnTo>
                      <a:pt x="2016" y="394"/>
                    </a:lnTo>
                    <a:lnTo>
                      <a:pt x="1972" y="424"/>
                    </a:lnTo>
                    <a:lnTo>
                      <a:pt x="1946" y="440"/>
                    </a:lnTo>
                    <a:lnTo>
                      <a:pt x="1920" y="454"/>
                    </a:lnTo>
                    <a:lnTo>
                      <a:pt x="1892" y="468"/>
                    </a:lnTo>
                    <a:lnTo>
                      <a:pt x="1862" y="482"/>
                    </a:lnTo>
                    <a:lnTo>
                      <a:pt x="1830" y="494"/>
                    </a:lnTo>
                    <a:lnTo>
                      <a:pt x="1798" y="504"/>
                    </a:lnTo>
                    <a:lnTo>
                      <a:pt x="1764" y="514"/>
                    </a:lnTo>
                    <a:lnTo>
                      <a:pt x="1728" y="520"/>
                    </a:lnTo>
                    <a:lnTo>
                      <a:pt x="1690" y="526"/>
                    </a:lnTo>
                    <a:lnTo>
                      <a:pt x="1652" y="528"/>
                    </a:lnTo>
                    <a:lnTo>
                      <a:pt x="1612" y="528"/>
                    </a:lnTo>
                    <a:lnTo>
                      <a:pt x="1570" y="526"/>
                    </a:lnTo>
                    <a:lnTo>
                      <a:pt x="1528" y="520"/>
                    </a:lnTo>
                    <a:lnTo>
                      <a:pt x="1484" y="512"/>
                    </a:lnTo>
                    <a:lnTo>
                      <a:pt x="1438" y="498"/>
                    </a:lnTo>
                    <a:lnTo>
                      <a:pt x="1392" y="482"/>
                    </a:lnTo>
                    <a:lnTo>
                      <a:pt x="1344" y="462"/>
                    </a:lnTo>
                    <a:lnTo>
                      <a:pt x="1296" y="436"/>
                    </a:lnTo>
                    <a:lnTo>
                      <a:pt x="1246" y="408"/>
                    </a:lnTo>
                    <a:lnTo>
                      <a:pt x="1196" y="374"/>
                    </a:lnTo>
                    <a:lnTo>
                      <a:pt x="1196" y="374"/>
                    </a:lnTo>
                    <a:lnTo>
                      <a:pt x="1096" y="304"/>
                    </a:lnTo>
                    <a:lnTo>
                      <a:pt x="1002" y="244"/>
                    </a:lnTo>
                    <a:lnTo>
                      <a:pt x="914" y="190"/>
                    </a:lnTo>
                    <a:lnTo>
                      <a:pt x="830" y="144"/>
                    </a:lnTo>
                    <a:lnTo>
                      <a:pt x="750" y="106"/>
                    </a:lnTo>
                    <a:lnTo>
                      <a:pt x="674" y="72"/>
                    </a:lnTo>
                    <a:lnTo>
                      <a:pt x="636" y="58"/>
                    </a:lnTo>
                    <a:lnTo>
                      <a:pt x="600" y="46"/>
                    </a:lnTo>
                    <a:lnTo>
                      <a:pt x="564" y="36"/>
                    </a:lnTo>
                    <a:lnTo>
                      <a:pt x="528" y="26"/>
                    </a:lnTo>
                    <a:lnTo>
                      <a:pt x="494" y="18"/>
                    </a:lnTo>
                    <a:lnTo>
                      <a:pt x="460" y="12"/>
                    </a:lnTo>
                    <a:lnTo>
                      <a:pt x="426" y="8"/>
                    </a:lnTo>
                    <a:lnTo>
                      <a:pt x="394" y="4"/>
                    </a:lnTo>
                    <a:lnTo>
                      <a:pt x="360" y="2"/>
                    </a:lnTo>
                    <a:lnTo>
                      <a:pt x="328" y="0"/>
                    </a:lnTo>
                    <a:lnTo>
                      <a:pt x="262" y="2"/>
                    </a:lnTo>
                    <a:lnTo>
                      <a:pt x="198" y="8"/>
                    </a:lnTo>
                    <a:lnTo>
                      <a:pt x="132" y="18"/>
                    </a:lnTo>
                    <a:lnTo>
                      <a:pt x="66" y="32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7" name="Freeform 115"/>
              <p:cNvSpPr>
                <a:spLocks/>
              </p:cNvSpPr>
              <p:nvPr/>
            </p:nvSpPr>
            <p:spPr bwMode="auto">
              <a:xfrm>
                <a:off x="1297" y="2166"/>
                <a:ext cx="2134" cy="483"/>
              </a:xfrm>
              <a:custGeom>
                <a:avLst/>
                <a:gdLst/>
                <a:ahLst/>
                <a:cxnLst>
                  <a:cxn ang="0">
                    <a:pos x="2134" y="228"/>
                  </a:cxn>
                  <a:cxn ang="0">
                    <a:pos x="2134" y="228"/>
                  </a:cxn>
                  <a:cxn ang="0">
                    <a:pos x="2118" y="248"/>
                  </a:cxn>
                  <a:cxn ang="0">
                    <a:pos x="2098" y="270"/>
                  </a:cxn>
                  <a:cxn ang="0">
                    <a:pos x="2068" y="298"/>
                  </a:cxn>
                  <a:cxn ang="0">
                    <a:pos x="2032" y="330"/>
                  </a:cxn>
                  <a:cxn ang="0">
                    <a:pos x="1990" y="362"/>
                  </a:cxn>
                  <a:cxn ang="0">
                    <a:pos x="1964" y="378"/>
                  </a:cxn>
                  <a:cxn ang="0">
                    <a:pos x="1938" y="394"/>
                  </a:cxn>
                  <a:cxn ang="0">
                    <a:pos x="1910" y="410"/>
                  </a:cxn>
                  <a:cxn ang="0">
                    <a:pos x="1882" y="424"/>
                  </a:cxn>
                  <a:cxn ang="0">
                    <a:pos x="1850" y="438"/>
                  </a:cxn>
                  <a:cxn ang="0">
                    <a:pos x="1818" y="450"/>
                  </a:cxn>
                  <a:cxn ang="0">
                    <a:pos x="1784" y="460"/>
                  </a:cxn>
                  <a:cxn ang="0">
                    <a:pos x="1748" y="468"/>
                  </a:cxn>
                  <a:cxn ang="0">
                    <a:pos x="1710" y="476"/>
                  </a:cxn>
                  <a:cxn ang="0">
                    <a:pos x="1672" y="480"/>
                  </a:cxn>
                  <a:cxn ang="0">
                    <a:pos x="1632" y="482"/>
                  </a:cxn>
                  <a:cxn ang="0">
                    <a:pos x="1590" y="480"/>
                  </a:cxn>
                  <a:cxn ang="0">
                    <a:pos x="1546" y="476"/>
                  </a:cxn>
                  <a:cxn ang="0">
                    <a:pos x="1502" y="468"/>
                  </a:cxn>
                  <a:cxn ang="0">
                    <a:pos x="1456" y="458"/>
                  </a:cxn>
                  <a:cxn ang="0">
                    <a:pos x="1410" y="444"/>
                  </a:cxn>
                  <a:cxn ang="0">
                    <a:pos x="1362" y="424"/>
                  </a:cxn>
                  <a:cxn ang="0">
                    <a:pos x="1312" y="402"/>
                  </a:cxn>
                  <a:cxn ang="0">
                    <a:pos x="1262" y="374"/>
                  </a:cxn>
                  <a:cxn ang="0">
                    <a:pos x="1210" y="342"/>
                  </a:cxn>
                  <a:cxn ang="0">
                    <a:pos x="1210" y="342"/>
                  </a:cxn>
                  <a:cxn ang="0">
                    <a:pos x="1108" y="276"/>
                  </a:cxn>
                  <a:cxn ang="0">
                    <a:pos x="1012" y="218"/>
                  </a:cxn>
                  <a:cxn ang="0">
                    <a:pos x="922" y="168"/>
                  </a:cxn>
                  <a:cxn ang="0">
                    <a:pos x="836" y="126"/>
                  </a:cxn>
                  <a:cxn ang="0">
                    <a:pos x="754" y="88"/>
                  </a:cxn>
                  <a:cxn ang="0">
                    <a:pos x="676" y="60"/>
                  </a:cxn>
                  <a:cxn ang="0">
                    <a:pos x="640" y="48"/>
                  </a:cxn>
                  <a:cxn ang="0">
                    <a:pos x="602" y="36"/>
                  </a:cxn>
                  <a:cxn ang="0">
                    <a:pos x="566" y="26"/>
                  </a:cxn>
                  <a:cxn ang="0">
                    <a:pos x="530" y="18"/>
                  </a:cxn>
                  <a:cxn ang="0">
                    <a:pos x="496" y="12"/>
                  </a:cxn>
                  <a:cxn ang="0">
                    <a:pos x="462" y="8"/>
                  </a:cxn>
                  <a:cxn ang="0">
                    <a:pos x="428" y="4"/>
                  </a:cxn>
                  <a:cxn ang="0">
                    <a:pos x="394" y="2"/>
                  </a:cxn>
                  <a:cxn ang="0">
                    <a:pos x="360" y="0"/>
                  </a:cxn>
                  <a:cxn ang="0">
                    <a:pos x="328" y="0"/>
                  </a:cxn>
                  <a:cxn ang="0">
                    <a:pos x="262" y="4"/>
                  </a:cxn>
                  <a:cxn ang="0">
                    <a:pos x="198" y="14"/>
                  </a:cxn>
                  <a:cxn ang="0">
                    <a:pos x="132" y="26"/>
                  </a:cxn>
                  <a:cxn ang="0">
                    <a:pos x="68" y="42"/>
                  </a:cxn>
                  <a:cxn ang="0">
                    <a:pos x="0" y="64"/>
                  </a:cxn>
                </a:cxnLst>
                <a:rect l="0" t="0" r="r" b="b"/>
                <a:pathLst>
                  <a:path w="2134" h="482">
                    <a:moveTo>
                      <a:pt x="2134" y="228"/>
                    </a:moveTo>
                    <a:lnTo>
                      <a:pt x="2134" y="228"/>
                    </a:lnTo>
                    <a:lnTo>
                      <a:pt x="2118" y="248"/>
                    </a:lnTo>
                    <a:lnTo>
                      <a:pt x="2098" y="270"/>
                    </a:lnTo>
                    <a:lnTo>
                      <a:pt x="2068" y="298"/>
                    </a:lnTo>
                    <a:lnTo>
                      <a:pt x="2032" y="330"/>
                    </a:lnTo>
                    <a:lnTo>
                      <a:pt x="1990" y="362"/>
                    </a:lnTo>
                    <a:lnTo>
                      <a:pt x="1964" y="378"/>
                    </a:lnTo>
                    <a:lnTo>
                      <a:pt x="1938" y="394"/>
                    </a:lnTo>
                    <a:lnTo>
                      <a:pt x="1910" y="410"/>
                    </a:lnTo>
                    <a:lnTo>
                      <a:pt x="1882" y="424"/>
                    </a:lnTo>
                    <a:lnTo>
                      <a:pt x="1850" y="438"/>
                    </a:lnTo>
                    <a:lnTo>
                      <a:pt x="1818" y="450"/>
                    </a:lnTo>
                    <a:lnTo>
                      <a:pt x="1784" y="460"/>
                    </a:lnTo>
                    <a:lnTo>
                      <a:pt x="1748" y="468"/>
                    </a:lnTo>
                    <a:lnTo>
                      <a:pt x="1710" y="476"/>
                    </a:lnTo>
                    <a:lnTo>
                      <a:pt x="1672" y="480"/>
                    </a:lnTo>
                    <a:lnTo>
                      <a:pt x="1632" y="482"/>
                    </a:lnTo>
                    <a:lnTo>
                      <a:pt x="1590" y="480"/>
                    </a:lnTo>
                    <a:lnTo>
                      <a:pt x="1546" y="476"/>
                    </a:lnTo>
                    <a:lnTo>
                      <a:pt x="1502" y="468"/>
                    </a:lnTo>
                    <a:lnTo>
                      <a:pt x="1456" y="458"/>
                    </a:lnTo>
                    <a:lnTo>
                      <a:pt x="1410" y="444"/>
                    </a:lnTo>
                    <a:lnTo>
                      <a:pt x="1362" y="424"/>
                    </a:lnTo>
                    <a:lnTo>
                      <a:pt x="1312" y="402"/>
                    </a:lnTo>
                    <a:lnTo>
                      <a:pt x="1262" y="374"/>
                    </a:lnTo>
                    <a:lnTo>
                      <a:pt x="1210" y="342"/>
                    </a:lnTo>
                    <a:lnTo>
                      <a:pt x="1210" y="342"/>
                    </a:lnTo>
                    <a:lnTo>
                      <a:pt x="1108" y="276"/>
                    </a:lnTo>
                    <a:lnTo>
                      <a:pt x="1012" y="218"/>
                    </a:lnTo>
                    <a:lnTo>
                      <a:pt x="922" y="168"/>
                    </a:lnTo>
                    <a:lnTo>
                      <a:pt x="836" y="126"/>
                    </a:lnTo>
                    <a:lnTo>
                      <a:pt x="754" y="88"/>
                    </a:lnTo>
                    <a:lnTo>
                      <a:pt x="676" y="60"/>
                    </a:lnTo>
                    <a:lnTo>
                      <a:pt x="640" y="48"/>
                    </a:lnTo>
                    <a:lnTo>
                      <a:pt x="602" y="36"/>
                    </a:lnTo>
                    <a:lnTo>
                      <a:pt x="566" y="26"/>
                    </a:lnTo>
                    <a:lnTo>
                      <a:pt x="530" y="18"/>
                    </a:lnTo>
                    <a:lnTo>
                      <a:pt x="496" y="12"/>
                    </a:lnTo>
                    <a:lnTo>
                      <a:pt x="462" y="8"/>
                    </a:lnTo>
                    <a:lnTo>
                      <a:pt x="428" y="4"/>
                    </a:lnTo>
                    <a:lnTo>
                      <a:pt x="394" y="2"/>
                    </a:lnTo>
                    <a:lnTo>
                      <a:pt x="360" y="0"/>
                    </a:lnTo>
                    <a:lnTo>
                      <a:pt x="328" y="0"/>
                    </a:lnTo>
                    <a:lnTo>
                      <a:pt x="262" y="4"/>
                    </a:lnTo>
                    <a:lnTo>
                      <a:pt x="198" y="14"/>
                    </a:lnTo>
                    <a:lnTo>
                      <a:pt x="132" y="26"/>
                    </a:lnTo>
                    <a:lnTo>
                      <a:pt x="68" y="42"/>
                    </a:lnTo>
                    <a:lnTo>
                      <a:pt x="0" y="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8" name="Freeform 116"/>
              <p:cNvSpPr>
                <a:spLocks/>
              </p:cNvSpPr>
              <p:nvPr/>
            </p:nvSpPr>
            <p:spPr bwMode="auto">
              <a:xfrm>
                <a:off x="1312" y="2191"/>
                <a:ext cx="2144" cy="433"/>
              </a:xfrm>
              <a:custGeom>
                <a:avLst/>
                <a:gdLst/>
                <a:ahLst/>
                <a:cxnLst>
                  <a:cxn ang="0">
                    <a:pos x="2144" y="160"/>
                  </a:cxn>
                  <a:cxn ang="0">
                    <a:pos x="2144" y="160"/>
                  </a:cxn>
                  <a:cxn ang="0">
                    <a:pos x="2128" y="180"/>
                  </a:cxn>
                  <a:cxn ang="0">
                    <a:pos x="2108" y="202"/>
                  </a:cxn>
                  <a:cxn ang="0">
                    <a:pos x="2080" y="232"/>
                  </a:cxn>
                  <a:cxn ang="0">
                    <a:pos x="2044" y="264"/>
                  </a:cxn>
                  <a:cxn ang="0">
                    <a:pos x="2002" y="300"/>
                  </a:cxn>
                  <a:cxn ang="0">
                    <a:pos x="1978" y="316"/>
                  </a:cxn>
                  <a:cxn ang="0">
                    <a:pos x="1952" y="334"/>
                  </a:cxn>
                  <a:cxn ang="0">
                    <a:pos x="1924" y="350"/>
                  </a:cxn>
                  <a:cxn ang="0">
                    <a:pos x="1896" y="366"/>
                  </a:cxn>
                  <a:cxn ang="0">
                    <a:pos x="1864" y="380"/>
                  </a:cxn>
                  <a:cxn ang="0">
                    <a:pos x="1832" y="394"/>
                  </a:cxn>
                  <a:cxn ang="0">
                    <a:pos x="1798" y="406"/>
                  </a:cxn>
                  <a:cxn ang="0">
                    <a:pos x="1762" y="416"/>
                  </a:cxn>
                  <a:cxn ang="0">
                    <a:pos x="1726" y="424"/>
                  </a:cxn>
                  <a:cxn ang="0">
                    <a:pos x="1686" y="430"/>
                  </a:cxn>
                  <a:cxn ang="0">
                    <a:pos x="1646" y="434"/>
                  </a:cxn>
                  <a:cxn ang="0">
                    <a:pos x="1604" y="434"/>
                  </a:cxn>
                  <a:cxn ang="0">
                    <a:pos x="1562" y="432"/>
                  </a:cxn>
                  <a:cxn ang="0">
                    <a:pos x="1516" y="426"/>
                  </a:cxn>
                  <a:cxn ang="0">
                    <a:pos x="1470" y="416"/>
                  </a:cxn>
                  <a:cxn ang="0">
                    <a:pos x="1424" y="404"/>
                  </a:cxn>
                  <a:cxn ang="0">
                    <a:pos x="1374" y="386"/>
                  </a:cxn>
                  <a:cxn ang="0">
                    <a:pos x="1324" y="366"/>
                  </a:cxn>
                  <a:cxn ang="0">
                    <a:pos x="1272" y="340"/>
                  </a:cxn>
                  <a:cxn ang="0">
                    <a:pos x="1220" y="310"/>
                  </a:cxn>
                  <a:cxn ang="0">
                    <a:pos x="1220" y="310"/>
                  </a:cxn>
                  <a:cxn ang="0">
                    <a:pos x="1116" y="248"/>
                  </a:cxn>
                  <a:cxn ang="0">
                    <a:pos x="1018" y="194"/>
                  </a:cxn>
                  <a:cxn ang="0">
                    <a:pos x="926" y="146"/>
                  </a:cxn>
                  <a:cxn ang="0">
                    <a:pos x="838" y="106"/>
                  </a:cxn>
                  <a:cxn ang="0">
                    <a:pos x="756" y="74"/>
                  </a:cxn>
                  <a:cxn ang="0">
                    <a:pos x="716" y="58"/>
                  </a:cxn>
                  <a:cxn ang="0">
                    <a:pos x="678" y="46"/>
                  </a:cxn>
                  <a:cxn ang="0">
                    <a:pos x="640" y="36"/>
                  </a:cxn>
                  <a:cxn ang="0">
                    <a:pos x="602" y="26"/>
                  </a:cxn>
                  <a:cxn ang="0">
                    <a:pos x="566" y="18"/>
                  </a:cxn>
                  <a:cxn ang="0">
                    <a:pos x="530" y="12"/>
                  </a:cxn>
                  <a:cxn ang="0">
                    <a:pos x="494" y="6"/>
                  </a:cxn>
                  <a:cxn ang="0">
                    <a:pos x="460" y="2"/>
                  </a:cxn>
                  <a:cxn ang="0">
                    <a:pos x="426" y="0"/>
                  </a:cxn>
                  <a:cxn ang="0">
                    <a:pos x="392" y="0"/>
                  </a:cxn>
                  <a:cxn ang="0">
                    <a:pos x="358" y="0"/>
                  </a:cxn>
                  <a:cxn ang="0">
                    <a:pos x="326" y="2"/>
                  </a:cxn>
                  <a:cxn ang="0">
                    <a:pos x="292" y="4"/>
                  </a:cxn>
                  <a:cxn ang="0">
                    <a:pos x="260" y="8"/>
                  </a:cxn>
                  <a:cxn ang="0">
                    <a:pos x="196" y="18"/>
                  </a:cxn>
                  <a:cxn ang="0">
                    <a:pos x="130" y="34"/>
                  </a:cxn>
                  <a:cxn ang="0">
                    <a:pos x="66" y="54"/>
                  </a:cxn>
                  <a:cxn ang="0">
                    <a:pos x="0" y="78"/>
                  </a:cxn>
                </a:cxnLst>
                <a:rect l="0" t="0" r="r" b="b"/>
                <a:pathLst>
                  <a:path w="2144" h="434">
                    <a:moveTo>
                      <a:pt x="2144" y="160"/>
                    </a:moveTo>
                    <a:lnTo>
                      <a:pt x="2144" y="160"/>
                    </a:lnTo>
                    <a:lnTo>
                      <a:pt x="2128" y="180"/>
                    </a:lnTo>
                    <a:lnTo>
                      <a:pt x="2108" y="202"/>
                    </a:lnTo>
                    <a:lnTo>
                      <a:pt x="2080" y="232"/>
                    </a:lnTo>
                    <a:lnTo>
                      <a:pt x="2044" y="264"/>
                    </a:lnTo>
                    <a:lnTo>
                      <a:pt x="2002" y="300"/>
                    </a:lnTo>
                    <a:lnTo>
                      <a:pt x="1978" y="316"/>
                    </a:lnTo>
                    <a:lnTo>
                      <a:pt x="1952" y="334"/>
                    </a:lnTo>
                    <a:lnTo>
                      <a:pt x="1924" y="350"/>
                    </a:lnTo>
                    <a:lnTo>
                      <a:pt x="1896" y="366"/>
                    </a:lnTo>
                    <a:lnTo>
                      <a:pt x="1864" y="380"/>
                    </a:lnTo>
                    <a:lnTo>
                      <a:pt x="1832" y="394"/>
                    </a:lnTo>
                    <a:lnTo>
                      <a:pt x="1798" y="406"/>
                    </a:lnTo>
                    <a:lnTo>
                      <a:pt x="1762" y="416"/>
                    </a:lnTo>
                    <a:lnTo>
                      <a:pt x="1726" y="424"/>
                    </a:lnTo>
                    <a:lnTo>
                      <a:pt x="1686" y="430"/>
                    </a:lnTo>
                    <a:lnTo>
                      <a:pt x="1646" y="434"/>
                    </a:lnTo>
                    <a:lnTo>
                      <a:pt x="1604" y="434"/>
                    </a:lnTo>
                    <a:lnTo>
                      <a:pt x="1562" y="432"/>
                    </a:lnTo>
                    <a:lnTo>
                      <a:pt x="1516" y="426"/>
                    </a:lnTo>
                    <a:lnTo>
                      <a:pt x="1470" y="416"/>
                    </a:lnTo>
                    <a:lnTo>
                      <a:pt x="1424" y="404"/>
                    </a:lnTo>
                    <a:lnTo>
                      <a:pt x="1374" y="386"/>
                    </a:lnTo>
                    <a:lnTo>
                      <a:pt x="1324" y="366"/>
                    </a:lnTo>
                    <a:lnTo>
                      <a:pt x="1272" y="340"/>
                    </a:lnTo>
                    <a:lnTo>
                      <a:pt x="1220" y="310"/>
                    </a:lnTo>
                    <a:lnTo>
                      <a:pt x="1220" y="310"/>
                    </a:lnTo>
                    <a:lnTo>
                      <a:pt x="1116" y="248"/>
                    </a:lnTo>
                    <a:lnTo>
                      <a:pt x="1018" y="194"/>
                    </a:lnTo>
                    <a:lnTo>
                      <a:pt x="926" y="146"/>
                    </a:lnTo>
                    <a:lnTo>
                      <a:pt x="838" y="106"/>
                    </a:lnTo>
                    <a:lnTo>
                      <a:pt x="756" y="74"/>
                    </a:lnTo>
                    <a:lnTo>
                      <a:pt x="716" y="58"/>
                    </a:lnTo>
                    <a:lnTo>
                      <a:pt x="678" y="46"/>
                    </a:lnTo>
                    <a:lnTo>
                      <a:pt x="640" y="36"/>
                    </a:lnTo>
                    <a:lnTo>
                      <a:pt x="602" y="26"/>
                    </a:lnTo>
                    <a:lnTo>
                      <a:pt x="566" y="18"/>
                    </a:lnTo>
                    <a:lnTo>
                      <a:pt x="530" y="12"/>
                    </a:lnTo>
                    <a:lnTo>
                      <a:pt x="494" y="6"/>
                    </a:lnTo>
                    <a:lnTo>
                      <a:pt x="460" y="2"/>
                    </a:lnTo>
                    <a:lnTo>
                      <a:pt x="426" y="0"/>
                    </a:lnTo>
                    <a:lnTo>
                      <a:pt x="392" y="0"/>
                    </a:lnTo>
                    <a:lnTo>
                      <a:pt x="358" y="0"/>
                    </a:lnTo>
                    <a:lnTo>
                      <a:pt x="326" y="2"/>
                    </a:lnTo>
                    <a:lnTo>
                      <a:pt x="292" y="4"/>
                    </a:lnTo>
                    <a:lnTo>
                      <a:pt x="260" y="8"/>
                    </a:lnTo>
                    <a:lnTo>
                      <a:pt x="196" y="18"/>
                    </a:lnTo>
                    <a:lnTo>
                      <a:pt x="130" y="34"/>
                    </a:lnTo>
                    <a:lnTo>
                      <a:pt x="66" y="54"/>
                    </a:lnTo>
                    <a:lnTo>
                      <a:pt x="0" y="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49" name="Freeform 117"/>
              <p:cNvSpPr>
                <a:spLocks/>
              </p:cNvSpPr>
              <p:nvPr/>
            </p:nvSpPr>
            <p:spPr bwMode="auto">
              <a:xfrm>
                <a:off x="1328" y="2214"/>
                <a:ext cx="2151" cy="388"/>
              </a:xfrm>
              <a:custGeom>
                <a:avLst/>
                <a:gdLst/>
                <a:ahLst/>
                <a:cxnLst>
                  <a:cxn ang="0">
                    <a:pos x="2150" y="90"/>
                  </a:cxn>
                  <a:cxn ang="0">
                    <a:pos x="2150" y="90"/>
                  </a:cxn>
                  <a:cxn ang="0">
                    <a:pos x="2136" y="112"/>
                  </a:cxn>
                  <a:cxn ang="0">
                    <a:pos x="2116" y="136"/>
                  </a:cxn>
                  <a:cxn ang="0">
                    <a:pos x="2088" y="166"/>
                  </a:cxn>
                  <a:cxn ang="0">
                    <a:pos x="2054" y="202"/>
                  </a:cxn>
                  <a:cxn ang="0">
                    <a:pos x="2014" y="238"/>
                  </a:cxn>
                  <a:cxn ang="0">
                    <a:pos x="1990" y="256"/>
                  </a:cxn>
                  <a:cxn ang="0">
                    <a:pos x="1964" y="274"/>
                  </a:cxn>
                  <a:cxn ang="0">
                    <a:pos x="1938" y="292"/>
                  </a:cxn>
                  <a:cxn ang="0">
                    <a:pos x="1908" y="308"/>
                  </a:cxn>
                  <a:cxn ang="0">
                    <a:pos x="1878" y="324"/>
                  </a:cxn>
                  <a:cxn ang="0">
                    <a:pos x="1846" y="340"/>
                  </a:cxn>
                  <a:cxn ang="0">
                    <a:pos x="1812" y="352"/>
                  </a:cxn>
                  <a:cxn ang="0">
                    <a:pos x="1778" y="364"/>
                  </a:cxn>
                  <a:cxn ang="0">
                    <a:pos x="1740" y="374"/>
                  </a:cxn>
                  <a:cxn ang="0">
                    <a:pos x="1702" y="382"/>
                  </a:cxn>
                  <a:cxn ang="0">
                    <a:pos x="1662" y="386"/>
                  </a:cxn>
                  <a:cxn ang="0">
                    <a:pos x="1620" y="388"/>
                  </a:cxn>
                  <a:cxn ang="0">
                    <a:pos x="1576" y="388"/>
                  </a:cxn>
                  <a:cxn ang="0">
                    <a:pos x="1532" y="384"/>
                  </a:cxn>
                  <a:cxn ang="0">
                    <a:pos x="1484" y="376"/>
                  </a:cxn>
                  <a:cxn ang="0">
                    <a:pos x="1436" y="366"/>
                  </a:cxn>
                  <a:cxn ang="0">
                    <a:pos x="1388" y="350"/>
                  </a:cxn>
                  <a:cxn ang="0">
                    <a:pos x="1336" y="332"/>
                  </a:cxn>
                  <a:cxn ang="0">
                    <a:pos x="1284" y="308"/>
                  </a:cxn>
                  <a:cxn ang="0">
                    <a:pos x="1230" y="278"/>
                  </a:cxn>
                  <a:cxn ang="0">
                    <a:pos x="1230" y="278"/>
                  </a:cxn>
                  <a:cxn ang="0">
                    <a:pos x="1124" y="220"/>
                  </a:cxn>
                  <a:cxn ang="0">
                    <a:pos x="1024" y="170"/>
                  </a:cxn>
                  <a:cxn ang="0">
                    <a:pos x="930" y="126"/>
                  </a:cxn>
                  <a:cxn ang="0">
                    <a:pos x="842" y="90"/>
                  </a:cxn>
                  <a:cxn ang="0">
                    <a:pos x="758" y="60"/>
                  </a:cxn>
                  <a:cxn ang="0">
                    <a:pos x="718" y="46"/>
                  </a:cxn>
                  <a:cxn ang="0">
                    <a:pos x="678" y="36"/>
                  </a:cxn>
                  <a:cxn ang="0">
                    <a:pos x="640" y="26"/>
                  </a:cxn>
                  <a:cxn ang="0">
                    <a:pos x="602" y="18"/>
                  </a:cxn>
                  <a:cxn ang="0">
                    <a:pos x="564" y="12"/>
                  </a:cxn>
                  <a:cxn ang="0">
                    <a:pos x="528" y="6"/>
                  </a:cxn>
                  <a:cxn ang="0">
                    <a:pos x="494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0"/>
                  </a:cxn>
                  <a:cxn ang="0">
                    <a:pos x="356" y="2"/>
                  </a:cxn>
                  <a:cxn ang="0">
                    <a:pos x="324" y="4"/>
                  </a:cxn>
                  <a:cxn ang="0">
                    <a:pos x="292" y="8"/>
                  </a:cxn>
                  <a:cxn ang="0">
                    <a:pos x="258" y="14"/>
                  </a:cxn>
                  <a:cxn ang="0">
                    <a:pos x="194" y="26"/>
                  </a:cxn>
                  <a:cxn ang="0">
                    <a:pos x="130" y="46"/>
                  </a:cxn>
                  <a:cxn ang="0">
                    <a:pos x="64" y="68"/>
                  </a:cxn>
                  <a:cxn ang="0">
                    <a:pos x="0" y="94"/>
                  </a:cxn>
                </a:cxnLst>
                <a:rect l="0" t="0" r="r" b="b"/>
                <a:pathLst>
                  <a:path w="2150" h="388">
                    <a:moveTo>
                      <a:pt x="2150" y="90"/>
                    </a:moveTo>
                    <a:lnTo>
                      <a:pt x="2150" y="90"/>
                    </a:lnTo>
                    <a:lnTo>
                      <a:pt x="2136" y="112"/>
                    </a:lnTo>
                    <a:lnTo>
                      <a:pt x="2116" y="136"/>
                    </a:lnTo>
                    <a:lnTo>
                      <a:pt x="2088" y="166"/>
                    </a:lnTo>
                    <a:lnTo>
                      <a:pt x="2054" y="202"/>
                    </a:lnTo>
                    <a:lnTo>
                      <a:pt x="2014" y="238"/>
                    </a:lnTo>
                    <a:lnTo>
                      <a:pt x="1990" y="256"/>
                    </a:lnTo>
                    <a:lnTo>
                      <a:pt x="1964" y="274"/>
                    </a:lnTo>
                    <a:lnTo>
                      <a:pt x="1938" y="292"/>
                    </a:lnTo>
                    <a:lnTo>
                      <a:pt x="1908" y="308"/>
                    </a:lnTo>
                    <a:lnTo>
                      <a:pt x="1878" y="324"/>
                    </a:lnTo>
                    <a:lnTo>
                      <a:pt x="1846" y="340"/>
                    </a:lnTo>
                    <a:lnTo>
                      <a:pt x="1812" y="352"/>
                    </a:lnTo>
                    <a:lnTo>
                      <a:pt x="1778" y="364"/>
                    </a:lnTo>
                    <a:lnTo>
                      <a:pt x="1740" y="374"/>
                    </a:lnTo>
                    <a:lnTo>
                      <a:pt x="1702" y="382"/>
                    </a:lnTo>
                    <a:lnTo>
                      <a:pt x="1662" y="386"/>
                    </a:lnTo>
                    <a:lnTo>
                      <a:pt x="1620" y="388"/>
                    </a:lnTo>
                    <a:lnTo>
                      <a:pt x="1576" y="388"/>
                    </a:lnTo>
                    <a:lnTo>
                      <a:pt x="1532" y="384"/>
                    </a:lnTo>
                    <a:lnTo>
                      <a:pt x="1484" y="376"/>
                    </a:lnTo>
                    <a:lnTo>
                      <a:pt x="1436" y="366"/>
                    </a:lnTo>
                    <a:lnTo>
                      <a:pt x="1388" y="350"/>
                    </a:lnTo>
                    <a:lnTo>
                      <a:pt x="1336" y="332"/>
                    </a:lnTo>
                    <a:lnTo>
                      <a:pt x="1284" y="308"/>
                    </a:lnTo>
                    <a:lnTo>
                      <a:pt x="1230" y="278"/>
                    </a:lnTo>
                    <a:lnTo>
                      <a:pt x="1230" y="278"/>
                    </a:lnTo>
                    <a:lnTo>
                      <a:pt x="1124" y="220"/>
                    </a:lnTo>
                    <a:lnTo>
                      <a:pt x="1024" y="170"/>
                    </a:lnTo>
                    <a:lnTo>
                      <a:pt x="930" y="126"/>
                    </a:lnTo>
                    <a:lnTo>
                      <a:pt x="842" y="90"/>
                    </a:lnTo>
                    <a:lnTo>
                      <a:pt x="758" y="60"/>
                    </a:lnTo>
                    <a:lnTo>
                      <a:pt x="718" y="46"/>
                    </a:lnTo>
                    <a:lnTo>
                      <a:pt x="678" y="36"/>
                    </a:lnTo>
                    <a:lnTo>
                      <a:pt x="640" y="26"/>
                    </a:lnTo>
                    <a:lnTo>
                      <a:pt x="602" y="18"/>
                    </a:lnTo>
                    <a:lnTo>
                      <a:pt x="564" y="12"/>
                    </a:lnTo>
                    <a:lnTo>
                      <a:pt x="528" y="6"/>
                    </a:lnTo>
                    <a:lnTo>
                      <a:pt x="494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0"/>
                    </a:lnTo>
                    <a:lnTo>
                      <a:pt x="356" y="2"/>
                    </a:lnTo>
                    <a:lnTo>
                      <a:pt x="324" y="4"/>
                    </a:lnTo>
                    <a:lnTo>
                      <a:pt x="292" y="8"/>
                    </a:lnTo>
                    <a:lnTo>
                      <a:pt x="258" y="14"/>
                    </a:lnTo>
                    <a:lnTo>
                      <a:pt x="194" y="26"/>
                    </a:lnTo>
                    <a:lnTo>
                      <a:pt x="130" y="46"/>
                    </a:lnTo>
                    <a:lnTo>
                      <a:pt x="64" y="68"/>
                    </a:lnTo>
                    <a:lnTo>
                      <a:pt x="0" y="9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0" name="Freeform 118"/>
              <p:cNvSpPr>
                <a:spLocks/>
              </p:cNvSpPr>
              <p:nvPr/>
            </p:nvSpPr>
            <p:spPr bwMode="auto">
              <a:xfrm>
                <a:off x="1345" y="2234"/>
                <a:ext cx="2158" cy="346"/>
              </a:xfrm>
              <a:custGeom>
                <a:avLst/>
                <a:gdLst/>
                <a:ahLst/>
                <a:cxnLst>
                  <a:cxn ang="0">
                    <a:pos x="2158" y="24"/>
                  </a:cxn>
                  <a:cxn ang="0">
                    <a:pos x="2158" y="24"/>
                  </a:cxn>
                  <a:cxn ang="0">
                    <a:pos x="2142" y="46"/>
                  </a:cxn>
                  <a:cxn ang="0">
                    <a:pos x="2124" y="72"/>
                  </a:cxn>
                  <a:cxn ang="0">
                    <a:pos x="2098" y="104"/>
                  </a:cxn>
                  <a:cxn ang="0">
                    <a:pos x="2064" y="140"/>
                  </a:cxn>
                  <a:cxn ang="0">
                    <a:pos x="2024" y="178"/>
                  </a:cxn>
                  <a:cxn ang="0">
                    <a:pos x="2000" y="196"/>
                  </a:cxn>
                  <a:cxn ang="0">
                    <a:pos x="1976" y="216"/>
                  </a:cxn>
                  <a:cxn ang="0">
                    <a:pos x="1950" y="236"/>
                  </a:cxn>
                  <a:cxn ang="0">
                    <a:pos x="1920" y="254"/>
                  </a:cxn>
                  <a:cxn ang="0">
                    <a:pos x="1892" y="270"/>
                  </a:cxn>
                  <a:cxn ang="0">
                    <a:pos x="1860" y="286"/>
                  </a:cxn>
                  <a:cxn ang="0">
                    <a:pos x="1826" y="302"/>
                  </a:cxn>
                  <a:cxn ang="0">
                    <a:pos x="1790" y="314"/>
                  </a:cxn>
                  <a:cxn ang="0">
                    <a:pos x="1754" y="326"/>
                  </a:cxn>
                  <a:cxn ang="0">
                    <a:pos x="1716" y="334"/>
                  </a:cxn>
                  <a:cxn ang="0">
                    <a:pos x="1676" y="342"/>
                  </a:cxn>
                  <a:cxn ang="0">
                    <a:pos x="1634" y="346"/>
                  </a:cxn>
                  <a:cxn ang="0">
                    <a:pos x="1590" y="346"/>
                  </a:cxn>
                  <a:cxn ang="0">
                    <a:pos x="1544" y="344"/>
                  </a:cxn>
                  <a:cxn ang="0">
                    <a:pos x="1498" y="338"/>
                  </a:cxn>
                  <a:cxn ang="0">
                    <a:pos x="1450" y="330"/>
                  </a:cxn>
                  <a:cxn ang="0">
                    <a:pos x="1400" y="316"/>
                  </a:cxn>
                  <a:cxn ang="0">
                    <a:pos x="1348" y="298"/>
                  </a:cxn>
                  <a:cxn ang="0">
                    <a:pos x="1294" y="276"/>
                  </a:cxn>
                  <a:cxn ang="0">
                    <a:pos x="1240" y="250"/>
                  </a:cxn>
                  <a:cxn ang="0">
                    <a:pos x="1240" y="250"/>
                  </a:cxn>
                  <a:cxn ang="0">
                    <a:pos x="1132" y="196"/>
                  </a:cxn>
                  <a:cxn ang="0">
                    <a:pos x="1030" y="148"/>
                  </a:cxn>
                  <a:cxn ang="0">
                    <a:pos x="934" y="108"/>
                  </a:cxn>
                  <a:cxn ang="0">
                    <a:pos x="844" y="74"/>
                  </a:cxn>
                  <a:cxn ang="0">
                    <a:pos x="760" y="48"/>
                  </a:cxn>
                  <a:cxn ang="0">
                    <a:pos x="718" y="36"/>
                  </a:cxn>
                  <a:cxn ang="0">
                    <a:pos x="678" y="28"/>
                  </a:cxn>
                  <a:cxn ang="0">
                    <a:pos x="640" y="20"/>
                  </a:cxn>
                  <a:cxn ang="0">
                    <a:pos x="602" y="12"/>
                  </a:cxn>
                  <a:cxn ang="0">
                    <a:pos x="564" y="8"/>
                  </a:cxn>
                  <a:cxn ang="0">
                    <a:pos x="528" y="4"/>
                  </a:cxn>
                  <a:cxn ang="0">
                    <a:pos x="492" y="2"/>
                  </a:cxn>
                  <a:cxn ang="0">
                    <a:pos x="458" y="0"/>
                  </a:cxn>
                  <a:cxn ang="0">
                    <a:pos x="424" y="0"/>
                  </a:cxn>
                  <a:cxn ang="0">
                    <a:pos x="390" y="2"/>
                  </a:cxn>
                  <a:cxn ang="0">
                    <a:pos x="356" y="6"/>
                  </a:cxn>
                  <a:cxn ang="0">
                    <a:pos x="324" y="10"/>
                  </a:cxn>
                  <a:cxn ang="0">
                    <a:pos x="290" y="14"/>
                  </a:cxn>
                  <a:cxn ang="0">
                    <a:pos x="258" y="22"/>
                  </a:cxn>
                  <a:cxn ang="0">
                    <a:pos x="194" y="38"/>
                  </a:cxn>
                  <a:cxn ang="0">
                    <a:pos x="130" y="58"/>
                  </a:cxn>
                  <a:cxn ang="0">
                    <a:pos x="66" y="84"/>
                  </a:cxn>
                  <a:cxn ang="0">
                    <a:pos x="0" y="112"/>
                  </a:cxn>
                </a:cxnLst>
                <a:rect l="0" t="0" r="r" b="b"/>
                <a:pathLst>
                  <a:path w="2158" h="346">
                    <a:moveTo>
                      <a:pt x="2158" y="24"/>
                    </a:moveTo>
                    <a:lnTo>
                      <a:pt x="2158" y="24"/>
                    </a:lnTo>
                    <a:lnTo>
                      <a:pt x="2142" y="46"/>
                    </a:lnTo>
                    <a:lnTo>
                      <a:pt x="2124" y="72"/>
                    </a:lnTo>
                    <a:lnTo>
                      <a:pt x="2098" y="104"/>
                    </a:lnTo>
                    <a:lnTo>
                      <a:pt x="2064" y="140"/>
                    </a:lnTo>
                    <a:lnTo>
                      <a:pt x="2024" y="178"/>
                    </a:lnTo>
                    <a:lnTo>
                      <a:pt x="2000" y="196"/>
                    </a:lnTo>
                    <a:lnTo>
                      <a:pt x="1976" y="216"/>
                    </a:lnTo>
                    <a:lnTo>
                      <a:pt x="1950" y="236"/>
                    </a:lnTo>
                    <a:lnTo>
                      <a:pt x="1920" y="254"/>
                    </a:lnTo>
                    <a:lnTo>
                      <a:pt x="1892" y="270"/>
                    </a:lnTo>
                    <a:lnTo>
                      <a:pt x="1860" y="286"/>
                    </a:lnTo>
                    <a:lnTo>
                      <a:pt x="1826" y="302"/>
                    </a:lnTo>
                    <a:lnTo>
                      <a:pt x="1790" y="314"/>
                    </a:lnTo>
                    <a:lnTo>
                      <a:pt x="1754" y="326"/>
                    </a:lnTo>
                    <a:lnTo>
                      <a:pt x="1716" y="334"/>
                    </a:lnTo>
                    <a:lnTo>
                      <a:pt x="1676" y="342"/>
                    </a:lnTo>
                    <a:lnTo>
                      <a:pt x="1634" y="346"/>
                    </a:lnTo>
                    <a:lnTo>
                      <a:pt x="1590" y="346"/>
                    </a:lnTo>
                    <a:lnTo>
                      <a:pt x="1544" y="344"/>
                    </a:lnTo>
                    <a:lnTo>
                      <a:pt x="1498" y="338"/>
                    </a:lnTo>
                    <a:lnTo>
                      <a:pt x="1450" y="330"/>
                    </a:lnTo>
                    <a:lnTo>
                      <a:pt x="1400" y="316"/>
                    </a:lnTo>
                    <a:lnTo>
                      <a:pt x="1348" y="298"/>
                    </a:lnTo>
                    <a:lnTo>
                      <a:pt x="1294" y="276"/>
                    </a:lnTo>
                    <a:lnTo>
                      <a:pt x="1240" y="250"/>
                    </a:lnTo>
                    <a:lnTo>
                      <a:pt x="1240" y="250"/>
                    </a:lnTo>
                    <a:lnTo>
                      <a:pt x="1132" y="196"/>
                    </a:lnTo>
                    <a:lnTo>
                      <a:pt x="1030" y="148"/>
                    </a:lnTo>
                    <a:lnTo>
                      <a:pt x="934" y="108"/>
                    </a:lnTo>
                    <a:lnTo>
                      <a:pt x="844" y="74"/>
                    </a:lnTo>
                    <a:lnTo>
                      <a:pt x="760" y="48"/>
                    </a:lnTo>
                    <a:lnTo>
                      <a:pt x="718" y="36"/>
                    </a:lnTo>
                    <a:lnTo>
                      <a:pt x="678" y="28"/>
                    </a:lnTo>
                    <a:lnTo>
                      <a:pt x="640" y="20"/>
                    </a:lnTo>
                    <a:lnTo>
                      <a:pt x="602" y="12"/>
                    </a:lnTo>
                    <a:lnTo>
                      <a:pt x="564" y="8"/>
                    </a:lnTo>
                    <a:lnTo>
                      <a:pt x="528" y="4"/>
                    </a:lnTo>
                    <a:lnTo>
                      <a:pt x="492" y="2"/>
                    </a:lnTo>
                    <a:lnTo>
                      <a:pt x="458" y="0"/>
                    </a:lnTo>
                    <a:lnTo>
                      <a:pt x="424" y="0"/>
                    </a:lnTo>
                    <a:lnTo>
                      <a:pt x="390" y="2"/>
                    </a:lnTo>
                    <a:lnTo>
                      <a:pt x="356" y="6"/>
                    </a:lnTo>
                    <a:lnTo>
                      <a:pt x="324" y="10"/>
                    </a:lnTo>
                    <a:lnTo>
                      <a:pt x="290" y="14"/>
                    </a:lnTo>
                    <a:lnTo>
                      <a:pt x="258" y="22"/>
                    </a:lnTo>
                    <a:lnTo>
                      <a:pt x="194" y="38"/>
                    </a:lnTo>
                    <a:lnTo>
                      <a:pt x="130" y="58"/>
                    </a:lnTo>
                    <a:lnTo>
                      <a:pt x="66" y="84"/>
                    </a:lnTo>
                    <a:lnTo>
                      <a:pt x="0" y="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1" name="Freeform 119"/>
              <p:cNvSpPr>
                <a:spLocks/>
              </p:cNvSpPr>
              <p:nvPr/>
            </p:nvSpPr>
            <p:spPr bwMode="auto">
              <a:xfrm>
                <a:off x="1364" y="2212"/>
                <a:ext cx="2159" cy="346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2"/>
                  </a:cxn>
                  <a:cxn ang="0">
                    <a:pos x="2126" y="48"/>
                  </a:cxn>
                  <a:cxn ang="0">
                    <a:pos x="2100" y="82"/>
                  </a:cxn>
                  <a:cxn ang="0">
                    <a:pos x="2068" y="118"/>
                  </a:cxn>
                  <a:cxn ang="0">
                    <a:pos x="2028" y="158"/>
                  </a:cxn>
                  <a:cxn ang="0">
                    <a:pos x="2006" y="180"/>
                  </a:cxn>
                  <a:cxn ang="0">
                    <a:pos x="1982" y="200"/>
                  </a:cxn>
                  <a:cxn ang="0">
                    <a:pos x="1956" y="220"/>
                  </a:cxn>
                  <a:cxn ang="0">
                    <a:pos x="1928" y="240"/>
                  </a:cxn>
                  <a:cxn ang="0">
                    <a:pos x="1898" y="258"/>
                  </a:cxn>
                  <a:cxn ang="0">
                    <a:pos x="1868" y="276"/>
                  </a:cxn>
                  <a:cxn ang="0">
                    <a:pos x="1834" y="292"/>
                  </a:cxn>
                  <a:cxn ang="0">
                    <a:pos x="1800" y="306"/>
                  </a:cxn>
                  <a:cxn ang="0">
                    <a:pos x="1764" y="318"/>
                  </a:cxn>
                  <a:cxn ang="0">
                    <a:pos x="1724" y="330"/>
                  </a:cxn>
                  <a:cxn ang="0">
                    <a:pos x="1684" y="338"/>
                  </a:cxn>
                  <a:cxn ang="0">
                    <a:pos x="1642" y="344"/>
                  </a:cxn>
                  <a:cxn ang="0">
                    <a:pos x="1600" y="346"/>
                  </a:cxn>
                  <a:cxn ang="0">
                    <a:pos x="1554" y="346"/>
                  </a:cxn>
                  <a:cxn ang="0">
                    <a:pos x="1506" y="342"/>
                  </a:cxn>
                  <a:cxn ang="0">
                    <a:pos x="1458" y="334"/>
                  </a:cxn>
                  <a:cxn ang="0">
                    <a:pos x="1408" y="322"/>
                  </a:cxn>
                  <a:cxn ang="0">
                    <a:pos x="1356" y="308"/>
                  </a:cxn>
                  <a:cxn ang="0">
                    <a:pos x="1302" y="288"/>
                  </a:cxn>
                  <a:cxn ang="0">
                    <a:pos x="1246" y="262"/>
                  </a:cxn>
                  <a:cxn ang="0">
                    <a:pos x="1246" y="262"/>
                  </a:cxn>
                  <a:cxn ang="0">
                    <a:pos x="1136" y="212"/>
                  </a:cxn>
                  <a:cxn ang="0">
                    <a:pos x="1032" y="170"/>
                  </a:cxn>
                  <a:cxn ang="0">
                    <a:pos x="936" y="132"/>
                  </a:cxn>
                  <a:cxn ang="0">
                    <a:pos x="844" y="102"/>
                  </a:cxn>
                  <a:cxn ang="0">
                    <a:pos x="758" y="78"/>
                  </a:cxn>
                  <a:cxn ang="0">
                    <a:pos x="716" y="68"/>
                  </a:cxn>
                  <a:cxn ang="0">
                    <a:pos x="676" y="60"/>
                  </a:cxn>
                  <a:cxn ang="0">
                    <a:pos x="638" y="54"/>
                  </a:cxn>
                  <a:cxn ang="0">
                    <a:pos x="600" y="50"/>
                  </a:cxn>
                  <a:cxn ang="0">
                    <a:pos x="562" y="46"/>
                  </a:cxn>
                  <a:cxn ang="0">
                    <a:pos x="526" y="44"/>
                  </a:cxn>
                  <a:cxn ang="0">
                    <a:pos x="490" y="42"/>
                  </a:cxn>
                  <a:cxn ang="0">
                    <a:pos x="454" y="42"/>
                  </a:cxn>
                  <a:cxn ang="0">
                    <a:pos x="420" y="44"/>
                  </a:cxn>
                  <a:cxn ang="0">
                    <a:pos x="386" y="48"/>
                  </a:cxn>
                  <a:cxn ang="0">
                    <a:pos x="352" y="52"/>
                  </a:cxn>
                  <a:cxn ang="0">
                    <a:pos x="320" y="56"/>
                  </a:cxn>
                  <a:cxn ang="0">
                    <a:pos x="286" y="64"/>
                  </a:cxn>
                  <a:cxn ang="0">
                    <a:pos x="254" y="72"/>
                  </a:cxn>
                  <a:cxn ang="0">
                    <a:pos x="190" y="90"/>
                  </a:cxn>
                  <a:cxn ang="0">
                    <a:pos x="128" y="114"/>
                  </a:cxn>
                  <a:cxn ang="0">
                    <a:pos x="64" y="142"/>
                  </a:cxn>
                  <a:cxn ang="0">
                    <a:pos x="0" y="174"/>
                  </a:cxn>
                </a:cxnLst>
                <a:rect l="0" t="0" r="r" b="b"/>
                <a:pathLst>
                  <a:path w="2158" h="346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2"/>
                    </a:lnTo>
                    <a:lnTo>
                      <a:pt x="2126" y="48"/>
                    </a:lnTo>
                    <a:lnTo>
                      <a:pt x="2100" y="82"/>
                    </a:lnTo>
                    <a:lnTo>
                      <a:pt x="2068" y="118"/>
                    </a:lnTo>
                    <a:lnTo>
                      <a:pt x="2028" y="158"/>
                    </a:lnTo>
                    <a:lnTo>
                      <a:pt x="2006" y="180"/>
                    </a:lnTo>
                    <a:lnTo>
                      <a:pt x="1982" y="200"/>
                    </a:lnTo>
                    <a:lnTo>
                      <a:pt x="1956" y="220"/>
                    </a:lnTo>
                    <a:lnTo>
                      <a:pt x="1928" y="240"/>
                    </a:lnTo>
                    <a:lnTo>
                      <a:pt x="1898" y="258"/>
                    </a:lnTo>
                    <a:lnTo>
                      <a:pt x="1868" y="276"/>
                    </a:lnTo>
                    <a:lnTo>
                      <a:pt x="1834" y="292"/>
                    </a:lnTo>
                    <a:lnTo>
                      <a:pt x="1800" y="306"/>
                    </a:lnTo>
                    <a:lnTo>
                      <a:pt x="1764" y="318"/>
                    </a:lnTo>
                    <a:lnTo>
                      <a:pt x="1724" y="330"/>
                    </a:lnTo>
                    <a:lnTo>
                      <a:pt x="1684" y="338"/>
                    </a:lnTo>
                    <a:lnTo>
                      <a:pt x="1642" y="344"/>
                    </a:lnTo>
                    <a:lnTo>
                      <a:pt x="1600" y="346"/>
                    </a:lnTo>
                    <a:lnTo>
                      <a:pt x="1554" y="346"/>
                    </a:lnTo>
                    <a:lnTo>
                      <a:pt x="1506" y="342"/>
                    </a:lnTo>
                    <a:lnTo>
                      <a:pt x="1458" y="334"/>
                    </a:lnTo>
                    <a:lnTo>
                      <a:pt x="1408" y="322"/>
                    </a:lnTo>
                    <a:lnTo>
                      <a:pt x="1356" y="308"/>
                    </a:lnTo>
                    <a:lnTo>
                      <a:pt x="1302" y="288"/>
                    </a:lnTo>
                    <a:lnTo>
                      <a:pt x="1246" y="262"/>
                    </a:lnTo>
                    <a:lnTo>
                      <a:pt x="1246" y="262"/>
                    </a:lnTo>
                    <a:lnTo>
                      <a:pt x="1136" y="212"/>
                    </a:lnTo>
                    <a:lnTo>
                      <a:pt x="1032" y="170"/>
                    </a:lnTo>
                    <a:lnTo>
                      <a:pt x="936" y="132"/>
                    </a:lnTo>
                    <a:lnTo>
                      <a:pt x="844" y="102"/>
                    </a:lnTo>
                    <a:lnTo>
                      <a:pt x="758" y="78"/>
                    </a:lnTo>
                    <a:lnTo>
                      <a:pt x="716" y="68"/>
                    </a:lnTo>
                    <a:lnTo>
                      <a:pt x="676" y="60"/>
                    </a:lnTo>
                    <a:lnTo>
                      <a:pt x="638" y="54"/>
                    </a:lnTo>
                    <a:lnTo>
                      <a:pt x="600" y="50"/>
                    </a:lnTo>
                    <a:lnTo>
                      <a:pt x="562" y="46"/>
                    </a:lnTo>
                    <a:lnTo>
                      <a:pt x="526" y="44"/>
                    </a:lnTo>
                    <a:lnTo>
                      <a:pt x="490" y="42"/>
                    </a:lnTo>
                    <a:lnTo>
                      <a:pt x="454" y="42"/>
                    </a:lnTo>
                    <a:lnTo>
                      <a:pt x="420" y="44"/>
                    </a:lnTo>
                    <a:lnTo>
                      <a:pt x="386" y="48"/>
                    </a:lnTo>
                    <a:lnTo>
                      <a:pt x="352" y="52"/>
                    </a:lnTo>
                    <a:lnTo>
                      <a:pt x="320" y="56"/>
                    </a:lnTo>
                    <a:lnTo>
                      <a:pt x="286" y="64"/>
                    </a:lnTo>
                    <a:lnTo>
                      <a:pt x="254" y="72"/>
                    </a:lnTo>
                    <a:lnTo>
                      <a:pt x="190" y="90"/>
                    </a:lnTo>
                    <a:lnTo>
                      <a:pt x="128" y="114"/>
                    </a:lnTo>
                    <a:lnTo>
                      <a:pt x="64" y="142"/>
                    </a:lnTo>
                    <a:lnTo>
                      <a:pt x="0" y="1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2" name="Freeform 120"/>
              <p:cNvSpPr>
                <a:spLocks/>
              </p:cNvSpPr>
              <p:nvPr/>
            </p:nvSpPr>
            <p:spPr bwMode="auto">
              <a:xfrm>
                <a:off x="1384" y="2163"/>
                <a:ext cx="2158" cy="373"/>
              </a:xfrm>
              <a:custGeom>
                <a:avLst/>
                <a:gdLst/>
                <a:ahLst/>
                <a:cxnLst>
                  <a:cxn ang="0">
                    <a:pos x="2158" y="0"/>
                  </a:cxn>
                  <a:cxn ang="0">
                    <a:pos x="2158" y="0"/>
                  </a:cxn>
                  <a:cxn ang="0">
                    <a:pos x="2144" y="24"/>
                  </a:cxn>
                  <a:cxn ang="0">
                    <a:pos x="2126" y="50"/>
                  </a:cxn>
                  <a:cxn ang="0">
                    <a:pos x="2102" y="84"/>
                  </a:cxn>
                  <a:cxn ang="0">
                    <a:pos x="2072" y="124"/>
                  </a:cxn>
                  <a:cxn ang="0">
                    <a:pos x="2032" y="166"/>
                  </a:cxn>
                  <a:cxn ang="0">
                    <a:pos x="2012" y="188"/>
                  </a:cxn>
                  <a:cxn ang="0">
                    <a:pos x="1988" y="208"/>
                  </a:cxn>
                  <a:cxn ang="0">
                    <a:pos x="1962" y="230"/>
                  </a:cxn>
                  <a:cxn ang="0">
                    <a:pos x="1934" y="250"/>
                  </a:cxn>
                  <a:cxn ang="0">
                    <a:pos x="1906" y="270"/>
                  </a:cxn>
                  <a:cxn ang="0">
                    <a:pos x="1874" y="290"/>
                  </a:cxn>
                  <a:cxn ang="0">
                    <a:pos x="1842" y="308"/>
                  </a:cxn>
                  <a:cxn ang="0">
                    <a:pos x="1808" y="324"/>
                  </a:cxn>
                  <a:cxn ang="0">
                    <a:pos x="1772" y="338"/>
                  </a:cxn>
                  <a:cxn ang="0">
                    <a:pos x="1734" y="350"/>
                  </a:cxn>
                  <a:cxn ang="0">
                    <a:pos x="1694" y="360"/>
                  </a:cxn>
                  <a:cxn ang="0">
                    <a:pos x="1652" y="366"/>
                  </a:cxn>
                  <a:cxn ang="0">
                    <a:pos x="1608" y="372"/>
                  </a:cxn>
                  <a:cxn ang="0">
                    <a:pos x="1562" y="372"/>
                  </a:cxn>
                  <a:cxn ang="0">
                    <a:pos x="1516" y="370"/>
                  </a:cxn>
                  <a:cxn ang="0">
                    <a:pos x="1466" y="364"/>
                  </a:cxn>
                  <a:cxn ang="0">
                    <a:pos x="1416" y="356"/>
                  </a:cxn>
                  <a:cxn ang="0">
                    <a:pos x="1362" y="342"/>
                  </a:cxn>
                  <a:cxn ang="0">
                    <a:pos x="1308" y="324"/>
                  </a:cxn>
                  <a:cxn ang="0">
                    <a:pos x="1250" y="302"/>
                  </a:cxn>
                  <a:cxn ang="0">
                    <a:pos x="1250" y="302"/>
                  </a:cxn>
                  <a:cxn ang="0">
                    <a:pos x="1140" y="256"/>
                  </a:cxn>
                  <a:cxn ang="0">
                    <a:pos x="1034" y="216"/>
                  </a:cxn>
                  <a:cxn ang="0">
                    <a:pos x="936" y="182"/>
                  </a:cxn>
                  <a:cxn ang="0">
                    <a:pos x="844" y="156"/>
                  </a:cxn>
                  <a:cxn ang="0">
                    <a:pos x="756" y="136"/>
                  </a:cxn>
                  <a:cxn ang="0">
                    <a:pos x="716" y="128"/>
                  </a:cxn>
                  <a:cxn ang="0">
                    <a:pos x="674" y="120"/>
                  </a:cxn>
                  <a:cxn ang="0">
                    <a:pos x="636" y="116"/>
                  </a:cxn>
                  <a:cxn ang="0">
                    <a:pos x="596" y="112"/>
                  </a:cxn>
                  <a:cxn ang="0">
                    <a:pos x="558" y="110"/>
                  </a:cxn>
                  <a:cxn ang="0">
                    <a:pos x="522" y="108"/>
                  </a:cxn>
                  <a:cxn ang="0">
                    <a:pos x="486" y="110"/>
                  </a:cxn>
                  <a:cxn ang="0">
                    <a:pos x="452" y="112"/>
                  </a:cxn>
                  <a:cxn ang="0">
                    <a:pos x="416" y="114"/>
                  </a:cxn>
                  <a:cxn ang="0">
                    <a:pos x="382" y="118"/>
                  </a:cxn>
                  <a:cxn ang="0">
                    <a:pos x="350" y="124"/>
                  </a:cxn>
                  <a:cxn ang="0">
                    <a:pos x="316" y="130"/>
                  </a:cxn>
                  <a:cxn ang="0">
                    <a:pos x="284" y="138"/>
                  </a:cxn>
                  <a:cxn ang="0">
                    <a:pos x="252" y="148"/>
                  </a:cxn>
                  <a:cxn ang="0">
                    <a:pos x="188" y="170"/>
                  </a:cxn>
                  <a:cxn ang="0">
                    <a:pos x="126" y="196"/>
                  </a:cxn>
                  <a:cxn ang="0">
                    <a:pos x="62" y="226"/>
                  </a:cxn>
                  <a:cxn ang="0">
                    <a:pos x="0" y="260"/>
                  </a:cxn>
                </a:cxnLst>
                <a:rect l="0" t="0" r="r" b="b"/>
                <a:pathLst>
                  <a:path w="2158" h="372">
                    <a:moveTo>
                      <a:pt x="2158" y="0"/>
                    </a:moveTo>
                    <a:lnTo>
                      <a:pt x="2158" y="0"/>
                    </a:lnTo>
                    <a:lnTo>
                      <a:pt x="2144" y="24"/>
                    </a:lnTo>
                    <a:lnTo>
                      <a:pt x="2126" y="50"/>
                    </a:lnTo>
                    <a:lnTo>
                      <a:pt x="2102" y="84"/>
                    </a:lnTo>
                    <a:lnTo>
                      <a:pt x="2072" y="124"/>
                    </a:lnTo>
                    <a:lnTo>
                      <a:pt x="2032" y="166"/>
                    </a:lnTo>
                    <a:lnTo>
                      <a:pt x="2012" y="188"/>
                    </a:lnTo>
                    <a:lnTo>
                      <a:pt x="1988" y="208"/>
                    </a:lnTo>
                    <a:lnTo>
                      <a:pt x="1962" y="230"/>
                    </a:lnTo>
                    <a:lnTo>
                      <a:pt x="1934" y="250"/>
                    </a:lnTo>
                    <a:lnTo>
                      <a:pt x="1906" y="270"/>
                    </a:lnTo>
                    <a:lnTo>
                      <a:pt x="1874" y="290"/>
                    </a:lnTo>
                    <a:lnTo>
                      <a:pt x="1842" y="308"/>
                    </a:lnTo>
                    <a:lnTo>
                      <a:pt x="1808" y="324"/>
                    </a:lnTo>
                    <a:lnTo>
                      <a:pt x="1772" y="338"/>
                    </a:lnTo>
                    <a:lnTo>
                      <a:pt x="1734" y="350"/>
                    </a:lnTo>
                    <a:lnTo>
                      <a:pt x="1694" y="360"/>
                    </a:lnTo>
                    <a:lnTo>
                      <a:pt x="1652" y="366"/>
                    </a:lnTo>
                    <a:lnTo>
                      <a:pt x="1608" y="372"/>
                    </a:lnTo>
                    <a:lnTo>
                      <a:pt x="1562" y="372"/>
                    </a:lnTo>
                    <a:lnTo>
                      <a:pt x="1516" y="370"/>
                    </a:lnTo>
                    <a:lnTo>
                      <a:pt x="1466" y="364"/>
                    </a:lnTo>
                    <a:lnTo>
                      <a:pt x="1416" y="356"/>
                    </a:lnTo>
                    <a:lnTo>
                      <a:pt x="1362" y="342"/>
                    </a:lnTo>
                    <a:lnTo>
                      <a:pt x="1308" y="324"/>
                    </a:lnTo>
                    <a:lnTo>
                      <a:pt x="1250" y="302"/>
                    </a:lnTo>
                    <a:lnTo>
                      <a:pt x="1250" y="302"/>
                    </a:lnTo>
                    <a:lnTo>
                      <a:pt x="1140" y="256"/>
                    </a:lnTo>
                    <a:lnTo>
                      <a:pt x="1034" y="216"/>
                    </a:lnTo>
                    <a:lnTo>
                      <a:pt x="936" y="182"/>
                    </a:lnTo>
                    <a:lnTo>
                      <a:pt x="844" y="156"/>
                    </a:lnTo>
                    <a:lnTo>
                      <a:pt x="756" y="136"/>
                    </a:lnTo>
                    <a:lnTo>
                      <a:pt x="716" y="128"/>
                    </a:lnTo>
                    <a:lnTo>
                      <a:pt x="674" y="120"/>
                    </a:lnTo>
                    <a:lnTo>
                      <a:pt x="636" y="116"/>
                    </a:lnTo>
                    <a:lnTo>
                      <a:pt x="596" y="112"/>
                    </a:lnTo>
                    <a:lnTo>
                      <a:pt x="558" y="110"/>
                    </a:lnTo>
                    <a:lnTo>
                      <a:pt x="522" y="108"/>
                    </a:lnTo>
                    <a:lnTo>
                      <a:pt x="486" y="110"/>
                    </a:lnTo>
                    <a:lnTo>
                      <a:pt x="452" y="112"/>
                    </a:lnTo>
                    <a:lnTo>
                      <a:pt x="416" y="114"/>
                    </a:lnTo>
                    <a:lnTo>
                      <a:pt x="382" y="118"/>
                    </a:lnTo>
                    <a:lnTo>
                      <a:pt x="350" y="124"/>
                    </a:lnTo>
                    <a:lnTo>
                      <a:pt x="316" y="130"/>
                    </a:lnTo>
                    <a:lnTo>
                      <a:pt x="284" y="138"/>
                    </a:lnTo>
                    <a:lnTo>
                      <a:pt x="252" y="148"/>
                    </a:lnTo>
                    <a:lnTo>
                      <a:pt x="188" y="170"/>
                    </a:lnTo>
                    <a:lnTo>
                      <a:pt x="126" y="196"/>
                    </a:lnTo>
                    <a:lnTo>
                      <a:pt x="62" y="226"/>
                    </a:lnTo>
                    <a:lnTo>
                      <a:pt x="0" y="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3" name="Freeform 121"/>
              <p:cNvSpPr>
                <a:spLocks/>
              </p:cNvSpPr>
              <p:nvPr/>
            </p:nvSpPr>
            <p:spPr bwMode="auto">
              <a:xfrm>
                <a:off x="1406" y="2115"/>
                <a:ext cx="2156" cy="399"/>
              </a:xfrm>
              <a:custGeom>
                <a:avLst/>
                <a:gdLst/>
                <a:ahLst/>
                <a:cxnLst>
                  <a:cxn ang="0">
                    <a:pos x="2156" y="0"/>
                  </a:cxn>
                  <a:cxn ang="0">
                    <a:pos x="2156" y="0"/>
                  </a:cxn>
                  <a:cxn ang="0">
                    <a:pos x="2142" y="26"/>
                  </a:cxn>
                  <a:cxn ang="0">
                    <a:pos x="2126" y="52"/>
                  </a:cxn>
                  <a:cxn ang="0">
                    <a:pos x="2104" y="88"/>
                  </a:cxn>
                  <a:cxn ang="0">
                    <a:pos x="2074" y="128"/>
                  </a:cxn>
                  <a:cxn ang="0">
                    <a:pos x="2036" y="172"/>
                  </a:cxn>
                  <a:cxn ang="0">
                    <a:pos x="2014" y="194"/>
                  </a:cxn>
                  <a:cxn ang="0">
                    <a:pos x="1992" y="218"/>
                  </a:cxn>
                  <a:cxn ang="0">
                    <a:pos x="1966" y="240"/>
                  </a:cxn>
                  <a:cxn ang="0">
                    <a:pos x="1940" y="262"/>
                  </a:cxn>
                  <a:cxn ang="0">
                    <a:pos x="1912" y="282"/>
                  </a:cxn>
                  <a:cxn ang="0">
                    <a:pos x="1882" y="302"/>
                  </a:cxn>
                  <a:cxn ang="0">
                    <a:pos x="1850" y="322"/>
                  </a:cxn>
                  <a:cxn ang="0">
                    <a:pos x="1816" y="340"/>
                  </a:cxn>
                  <a:cxn ang="0">
                    <a:pos x="1780" y="356"/>
                  </a:cxn>
                  <a:cxn ang="0">
                    <a:pos x="1742" y="370"/>
                  </a:cxn>
                  <a:cxn ang="0">
                    <a:pos x="1702" y="380"/>
                  </a:cxn>
                  <a:cxn ang="0">
                    <a:pos x="1660" y="390"/>
                  </a:cxn>
                  <a:cxn ang="0">
                    <a:pos x="1616" y="396"/>
                  </a:cxn>
                  <a:cxn ang="0">
                    <a:pos x="1572" y="398"/>
                  </a:cxn>
                  <a:cxn ang="0">
                    <a:pos x="1524" y="398"/>
                  </a:cxn>
                  <a:cxn ang="0">
                    <a:pos x="1474" y="396"/>
                  </a:cxn>
                  <a:cxn ang="0">
                    <a:pos x="1422" y="388"/>
                  </a:cxn>
                  <a:cxn ang="0">
                    <a:pos x="1370" y="376"/>
                  </a:cxn>
                  <a:cxn ang="0">
                    <a:pos x="1314" y="360"/>
                  </a:cxn>
                  <a:cxn ang="0">
                    <a:pos x="1256" y="340"/>
                  </a:cxn>
                  <a:cxn ang="0">
                    <a:pos x="1256" y="340"/>
                  </a:cxn>
                  <a:cxn ang="0">
                    <a:pos x="1142" y="298"/>
                  </a:cxn>
                  <a:cxn ang="0">
                    <a:pos x="1036" y="262"/>
                  </a:cxn>
                  <a:cxn ang="0">
                    <a:pos x="938" y="232"/>
                  </a:cxn>
                  <a:cxn ang="0">
                    <a:pos x="844" y="210"/>
                  </a:cxn>
                  <a:cxn ang="0">
                    <a:pos x="800" y="200"/>
                  </a:cxn>
                  <a:cxn ang="0">
                    <a:pos x="756" y="192"/>
                  </a:cxn>
                  <a:cxn ang="0">
                    <a:pos x="714" y="186"/>
                  </a:cxn>
                  <a:cxn ang="0">
                    <a:pos x="674" y="180"/>
                  </a:cxn>
                  <a:cxn ang="0">
                    <a:pos x="634" y="178"/>
                  </a:cxn>
                  <a:cxn ang="0">
                    <a:pos x="594" y="176"/>
                  </a:cxn>
                  <a:cxn ang="0">
                    <a:pos x="556" y="174"/>
                  </a:cxn>
                  <a:cxn ang="0">
                    <a:pos x="520" y="174"/>
                  </a:cxn>
                  <a:cxn ang="0">
                    <a:pos x="484" y="176"/>
                  </a:cxn>
                  <a:cxn ang="0">
                    <a:pos x="448" y="180"/>
                  </a:cxn>
                  <a:cxn ang="0">
                    <a:pos x="414" y="184"/>
                  </a:cxn>
                  <a:cxn ang="0">
                    <a:pos x="380" y="190"/>
                  </a:cxn>
                  <a:cxn ang="0">
                    <a:pos x="348" y="198"/>
                  </a:cxn>
                  <a:cxn ang="0">
                    <a:pos x="314" y="206"/>
                  </a:cxn>
                  <a:cxn ang="0">
                    <a:pos x="282" y="214"/>
                  </a:cxn>
                  <a:cxn ang="0">
                    <a:pos x="250" y="226"/>
                  </a:cxn>
                  <a:cxn ang="0">
                    <a:pos x="188" y="250"/>
                  </a:cxn>
                  <a:cxn ang="0">
                    <a:pos x="124" y="278"/>
                  </a:cxn>
                  <a:cxn ang="0">
                    <a:pos x="62" y="312"/>
                  </a:cxn>
                  <a:cxn ang="0">
                    <a:pos x="0" y="348"/>
                  </a:cxn>
                </a:cxnLst>
                <a:rect l="0" t="0" r="r" b="b"/>
                <a:pathLst>
                  <a:path w="2156" h="398">
                    <a:moveTo>
                      <a:pt x="2156" y="0"/>
                    </a:moveTo>
                    <a:lnTo>
                      <a:pt x="2156" y="0"/>
                    </a:lnTo>
                    <a:lnTo>
                      <a:pt x="2142" y="26"/>
                    </a:lnTo>
                    <a:lnTo>
                      <a:pt x="2126" y="52"/>
                    </a:lnTo>
                    <a:lnTo>
                      <a:pt x="2104" y="88"/>
                    </a:lnTo>
                    <a:lnTo>
                      <a:pt x="2074" y="128"/>
                    </a:lnTo>
                    <a:lnTo>
                      <a:pt x="2036" y="172"/>
                    </a:lnTo>
                    <a:lnTo>
                      <a:pt x="2014" y="194"/>
                    </a:lnTo>
                    <a:lnTo>
                      <a:pt x="1992" y="218"/>
                    </a:lnTo>
                    <a:lnTo>
                      <a:pt x="1966" y="240"/>
                    </a:lnTo>
                    <a:lnTo>
                      <a:pt x="1940" y="262"/>
                    </a:lnTo>
                    <a:lnTo>
                      <a:pt x="1912" y="282"/>
                    </a:lnTo>
                    <a:lnTo>
                      <a:pt x="1882" y="302"/>
                    </a:lnTo>
                    <a:lnTo>
                      <a:pt x="1850" y="322"/>
                    </a:lnTo>
                    <a:lnTo>
                      <a:pt x="1816" y="340"/>
                    </a:lnTo>
                    <a:lnTo>
                      <a:pt x="1780" y="356"/>
                    </a:lnTo>
                    <a:lnTo>
                      <a:pt x="1742" y="370"/>
                    </a:lnTo>
                    <a:lnTo>
                      <a:pt x="1702" y="380"/>
                    </a:lnTo>
                    <a:lnTo>
                      <a:pt x="1660" y="390"/>
                    </a:lnTo>
                    <a:lnTo>
                      <a:pt x="1616" y="396"/>
                    </a:lnTo>
                    <a:lnTo>
                      <a:pt x="1572" y="398"/>
                    </a:lnTo>
                    <a:lnTo>
                      <a:pt x="1524" y="398"/>
                    </a:lnTo>
                    <a:lnTo>
                      <a:pt x="1474" y="396"/>
                    </a:lnTo>
                    <a:lnTo>
                      <a:pt x="1422" y="388"/>
                    </a:lnTo>
                    <a:lnTo>
                      <a:pt x="1370" y="376"/>
                    </a:lnTo>
                    <a:lnTo>
                      <a:pt x="1314" y="360"/>
                    </a:lnTo>
                    <a:lnTo>
                      <a:pt x="1256" y="340"/>
                    </a:lnTo>
                    <a:lnTo>
                      <a:pt x="1256" y="340"/>
                    </a:lnTo>
                    <a:lnTo>
                      <a:pt x="1142" y="298"/>
                    </a:lnTo>
                    <a:lnTo>
                      <a:pt x="1036" y="262"/>
                    </a:lnTo>
                    <a:lnTo>
                      <a:pt x="938" y="232"/>
                    </a:lnTo>
                    <a:lnTo>
                      <a:pt x="844" y="210"/>
                    </a:lnTo>
                    <a:lnTo>
                      <a:pt x="800" y="200"/>
                    </a:lnTo>
                    <a:lnTo>
                      <a:pt x="756" y="192"/>
                    </a:lnTo>
                    <a:lnTo>
                      <a:pt x="714" y="186"/>
                    </a:lnTo>
                    <a:lnTo>
                      <a:pt x="674" y="180"/>
                    </a:lnTo>
                    <a:lnTo>
                      <a:pt x="634" y="178"/>
                    </a:lnTo>
                    <a:lnTo>
                      <a:pt x="594" y="176"/>
                    </a:lnTo>
                    <a:lnTo>
                      <a:pt x="556" y="174"/>
                    </a:lnTo>
                    <a:lnTo>
                      <a:pt x="520" y="174"/>
                    </a:lnTo>
                    <a:lnTo>
                      <a:pt x="484" y="176"/>
                    </a:lnTo>
                    <a:lnTo>
                      <a:pt x="448" y="180"/>
                    </a:lnTo>
                    <a:lnTo>
                      <a:pt x="414" y="184"/>
                    </a:lnTo>
                    <a:lnTo>
                      <a:pt x="380" y="190"/>
                    </a:lnTo>
                    <a:lnTo>
                      <a:pt x="348" y="198"/>
                    </a:lnTo>
                    <a:lnTo>
                      <a:pt x="314" y="206"/>
                    </a:lnTo>
                    <a:lnTo>
                      <a:pt x="282" y="214"/>
                    </a:lnTo>
                    <a:lnTo>
                      <a:pt x="250" y="226"/>
                    </a:lnTo>
                    <a:lnTo>
                      <a:pt x="188" y="250"/>
                    </a:lnTo>
                    <a:lnTo>
                      <a:pt x="124" y="278"/>
                    </a:lnTo>
                    <a:lnTo>
                      <a:pt x="62" y="312"/>
                    </a:lnTo>
                    <a:lnTo>
                      <a:pt x="0" y="3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4" name="Freeform 122"/>
              <p:cNvSpPr>
                <a:spLocks/>
              </p:cNvSpPr>
              <p:nvPr/>
            </p:nvSpPr>
            <p:spPr bwMode="auto">
              <a:xfrm>
                <a:off x="1427" y="2069"/>
                <a:ext cx="2149" cy="435"/>
              </a:xfrm>
              <a:custGeom>
                <a:avLst/>
                <a:gdLst/>
                <a:ahLst/>
                <a:cxnLst>
                  <a:cxn ang="0">
                    <a:pos x="2150" y="0"/>
                  </a:cxn>
                  <a:cxn ang="0">
                    <a:pos x="2150" y="0"/>
                  </a:cxn>
                  <a:cxn ang="0">
                    <a:pos x="2138" y="24"/>
                  </a:cxn>
                  <a:cxn ang="0">
                    <a:pos x="2122" y="52"/>
                  </a:cxn>
                  <a:cxn ang="0">
                    <a:pos x="2100" y="88"/>
                  </a:cxn>
                  <a:cxn ang="0">
                    <a:pos x="2072" y="130"/>
                  </a:cxn>
                  <a:cxn ang="0">
                    <a:pos x="2036" y="176"/>
                  </a:cxn>
                  <a:cxn ang="0">
                    <a:pos x="2016" y="200"/>
                  </a:cxn>
                  <a:cxn ang="0">
                    <a:pos x="1992" y="224"/>
                  </a:cxn>
                  <a:cxn ang="0">
                    <a:pos x="1968" y="248"/>
                  </a:cxn>
                  <a:cxn ang="0">
                    <a:pos x="1942" y="270"/>
                  </a:cxn>
                  <a:cxn ang="0">
                    <a:pos x="1914" y="292"/>
                  </a:cxn>
                  <a:cxn ang="0">
                    <a:pos x="1884" y="314"/>
                  </a:cxn>
                  <a:cxn ang="0">
                    <a:pos x="1854" y="334"/>
                  </a:cxn>
                  <a:cxn ang="0">
                    <a:pos x="1820" y="354"/>
                  </a:cxn>
                  <a:cxn ang="0">
                    <a:pos x="1784" y="370"/>
                  </a:cxn>
                  <a:cxn ang="0">
                    <a:pos x="1746" y="386"/>
                  </a:cxn>
                  <a:cxn ang="0">
                    <a:pos x="1708" y="400"/>
                  </a:cxn>
                  <a:cxn ang="0">
                    <a:pos x="1666" y="410"/>
                  </a:cxn>
                  <a:cxn ang="0">
                    <a:pos x="1622" y="418"/>
                  </a:cxn>
                  <a:cxn ang="0">
                    <a:pos x="1576" y="424"/>
                  </a:cxn>
                  <a:cxn ang="0">
                    <a:pos x="1530" y="424"/>
                  </a:cxn>
                  <a:cxn ang="0">
                    <a:pos x="1480" y="424"/>
                  </a:cxn>
                  <a:cxn ang="0">
                    <a:pos x="1428" y="418"/>
                  </a:cxn>
                  <a:cxn ang="0">
                    <a:pos x="1374" y="408"/>
                  </a:cxn>
                  <a:cxn ang="0">
                    <a:pos x="1318" y="394"/>
                  </a:cxn>
                  <a:cxn ang="0">
                    <a:pos x="1260" y="376"/>
                  </a:cxn>
                  <a:cxn ang="0">
                    <a:pos x="1260" y="376"/>
                  </a:cxn>
                  <a:cxn ang="0">
                    <a:pos x="1144" y="338"/>
                  </a:cxn>
                  <a:cxn ang="0">
                    <a:pos x="1038" y="306"/>
                  </a:cxn>
                  <a:cxn ang="0">
                    <a:pos x="936" y="280"/>
                  </a:cxn>
                  <a:cxn ang="0">
                    <a:pos x="842" y="262"/>
                  </a:cxn>
                  <a:cxn ang="0">
                    <a:pos x="798" y="254"/>
                  </a:cxn>
                  <a:cxn ang="0">
                    <a:pos x="754" y="248"/>
                  </a:cxn>
                  <a:cxn ang="0">
                    <a:pos x="712" y="242"/>
                  </a:cxn>
                  <a:cxn ang="0">
                    <a:pos x="670" y="240"/>
                  </a:cxn>
                  <a:cxn ang="0">
                    <a:pos x="630" y="238"/>
                  </a:cxn>
                  <a:cxn ang="0">
                    <a:pos x="592" y="236"/>
                  </a:cxn>
                  <a:cxn ang="0">
                    <a:pos x="554" y="238"/>
                  </a:cxn>
                  <a:cxn ang="0">
                    <a:pos x="516" y="240"/>
                  </a:cxn>
                  <a:cxn ang="0">
                    <a:pos x="480" y="242"/>
                  </a:cxn>
                  <a:cxn ang="0">
                    <a:pos x="446" y="248"/>
                  </a:cxn>
                  <a:cxn ang="0">
                    <a:pos x="410" y="252"/>
                  </a:cxn>
                  <a:cxn ang="0">
                    <a:pos x="378" y="260"/>
                  </a:cxn>
                  <a:cxn ang="0">
                    <a:pos x="344" y="268"/>
                  </a:cxn>
                  <a:cxn ang="0">
                    <a:pos x="312" y="278"/>
                  </a:cxn>
                  <a:cxn ang="0">
                    <a:pos x="280" y="288"/>
                  </a:cxn>
                  <a:cxn ang="0">
                    <a:pos x="248" y="300"/>
                  </a:cxn>
                  <a:cxn ang="0">
                    <a:pos x="186" y="328"/>
                  </a:cxn>
                  <a:cxn ang="0">
                    <a:pos x="124" y="358"/>
                  </a:cxn>
                  <a:cxn ang="0">
                    <a:pos x="62" y="394"/>
                  </a:cxn>
                  <a:cxn ang="0">
                    <a:pos x="0" y="434"/>
                  </a:cxn>
                </a:cxnLst>
                <a:rect l="0" t="0" r="r" b="b"/>
                <a:pathLst>
                  <a:path w="2150" h="434">
                    <a:moveTo>
                      <a:pt x="2150" y="0"/>
                    </a:moveTo>
                    <a:lnTo>
                      <a:pt x="2150" y="0"/>
                    </a:lnTo>
                    <a:lnTo>
                      <a:pt x="2138" y="24"/>
                    </a:lnTo>
                    <a:lnTo>
                      <a:pt x="2122" y="52"/>
                    </a:lnTo>
                    <a:lnTo>
                      <a:pt x="2100" y="88"/>
                    </a:lnTo>
                    <a:lnTo>
                      <a:pt x="2072" y="130"/>
                    </a:lnTo>
                    <a:lnTo>
                      <a:pt x="2036" y="176"/>
                    </a:lnTo>
                    <a:lnTo>
                      <a:pt x="2016" y="200"/>
                    </a:lnTo>
                    <a:lnTo>
                      <a:pt x="1992" y="224"/>
                    </a:lnTo>
                    <a:lnTo>
                      <a:pt x="1968" y="248"/>
                    </a:lnTo>
                    <a:lnTo>
                      <a:pt x="1942" y="270"/>
                    </a:lnTo>
                    <a:lnTo>
                      <a:pt x="1914" y="292"/>
                    </a:lnTo>
                    <a:lnTo>
                      <a:pt x="1884" y="314"/>
                    </a:lnTo>
                    <a:lnTo>
                      <a:pt x="1854" y="334"/>
                    </a:lnTo>
                    <a:lnTo>
                      <a:pt x="1820" y="354"/>
                    </a:lnTo>
                    <a:lnTo>
                      <a:pt x="1784" y="370"/>
                    </a:lnTo>
                    <a:lnTo>
                      <a:pt x="1746" y="386"/>
                    </a:lnTo>
                    <a:lnTo>
                      <a:pt x="1708" y="400"/>
                    </a:lnTo>
                    <a:lnTo>
                      <a:pt x="1666" y="410"/>
                    </a:lnTo>
                    <a:lnTo>
                      <a:pt x="1622" y="418"/>
                    </a:lnTo>
                    <a:lnTo>
                      <a:pt x="1576" y="424"/>
                    </a:lnTo>
                    <a:lnTo>
                      <a:pt x="1530" y="424"/>
                    </a:lnTo>
                    <a:lnTo>
                      <a:pt x="1480" y="424"/>
                    </a:lnTo>
                    <a:lnTo>
                      <a:pt x="1428" y="418"/>
                    </a:lnTo>
                    <a:lnTo>
                      <a:pt x="1374" y="408"/>
                    </a:lnTo>
                    <a:lnTo>
                      <a:pt x="1318" y="394"/>
                    </a:lnTo>
                    <a:lnTo>
                      <a:pt x="1260" y="376"/>
                    </a:lnTo>
                    <a:lnTo>
                      <a:pt x="1260" y="376"/>
                    </a:lnTo>
                    <a:lnTo>
                      <a:pt x="1144" y="338"/>
                    </a:lnTo>
                    <a:lnTo>
                      <a:pt x="1038" y="306"/>
                    </a:lnTo>
                    <a:lnTo>
                      <a:pt x="936" y="280"/>
                    </a:lnTo>
                    <a:lnTo>
                      <a:pt x="842" y="262"/>
                    </a:lnTo>
                    <a:lnTo>
                      <a:pt x="798" y="254"/>
                    </a:lnTo>
                    <a:lnTo>
                      <a:pt x="754" y="248"/>
                    </a:lnTo>
                    <a:lnTo>
                      <a:pt x="712" y="242"/>
                    </a:lnTo>
                    <a:lnTo>
                      <a:pt x="670" y="240"/>
                    </a:lnTo>
                    <a:lnTo>
                      <a:pt x="630" y="238"/>
                    </a:lnTo>
                    <a:lnTo>
                      <a:pt x="592" y="236"/>
                    </a:lnTo>
                    <a:lnTo>
                      <a:pt x="554" y="238"/>
                    </a:lnTo>
                    <a:lnTo>
                      <a:pt x="516" y="240"/>
                    </a:lnTo>
                    <a:lnTo>
                      <a:pt x="480" y="242"/>
                    </a:lnTo>
                    <a:lnTo>
                      <a:pt x="446" y="248"/>
                    </a:lnTo>
                    <a:lnTo>
                      <a:pt x="410" y="252"/>
                    </a:lnTo>
                    <a:lnTo>
                      <a:pt x="378" y="260"/>
                    </a:lnTo>
                    <a:lnTo>
                      <a:pt x="344" y="268"/>
                    </a:lnTo>
                    <a:lnTo>
                      <a:pt x="312" y="278"/>
                    </a:lnTo>
                    <a:lnTo>
                      <a:pt x="280" y="288"/>
                    </a:lnTo>
                    <a:lnTo>
                      <a:pt x="248" y="300"/>
                    </a:lnTo>
                    <a:lnTo>
                      <a:pt x="186" y="328"/>
                    </a:lnTo>
                    <a:lnTo>
                      <a:pt x="124" y="358"/>
                    </a:lnTo>
                    <a:lnTo>
                      <a:pt x="62" y="394"/>
                    </a:lnTo>
                    <a:lnTo>
                      <a:pt x="0" y="43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5" name="Freeform 123"/>
              <p:cNvSpPr>
                <a:spLocks/>
              </p:cNvSpPr>
              <p:nvPr/>
            </p:nvSpPr>
            <p:spPr bwMode="auto">
              <a:xfrm>
                <a:off x="1451" y="2020"/>
                <a:ext cx="2142" cy="522"/>
              </a:xfrm>
              <a:custGeom>
                <a:avLst/>
                <a:gdLst/>
                <a:ahLst/>
                <a:cxnLst>
                  <a:cxn ang="0">
                    <a:pos x="2142" y="0"/>
                  </a:cxn>
                  <a:cxn ang="0">
                    <a:pos x="2142" y="0"/>
                  </a:cxn>
                  <a:cxn ang="0">
                    <a:pos x="2130" y="26"/>
                  </a:cxn>
                  <a:cxn ang="0">
                    <a:pos x="2116" y="54"/>
                  </a:cxn>
                  <a:cxn ang="0">
                    <a:pos x="2094" y="92"/>
                  </a:cxn>
                  <a:cxn ang="0">
                    <a:pos x="2068" y="136"/>
                  </a:cxn>
                  <a:cxn ang="0">
                    <a:pos x="2032" y="182"/>
                  </a:cxn>
                  <a:cxn ang="0">
                    <a:pos x="2012" y="206"/>
                  </a:cxn>
                  <a:cxn ang="0">
                    <a:pos x="1990" y="232"/>
                  </a:cxn>
                  <a:cxn ang="0">
                    <a:pos x="1968" y="256"/>
                  </a:cxn>
                  <a:cxn ang="0">
                    <a:pos x="1942" y="280"/>
                  </a:cxn>
                  <a:cxn ang="0">
                    <a:pos x="1914" y="304"/>
                  </a:cxn>
                  <a:cxn ang="0">
                    <a:pos x="1886" y="326"/>
                  </a:cxn>
                  <a:cxn ang="0">
                    <a:pos x="1854" y="348"/>
                  </a:cxn>
                  <a:cxn ang="0">
                    <a:pos x="1822" y="370"/>
                  </a:cxn>
                  <a:cxn ang="0">
                    <a:pos x="1786" y="388"/>
                  </a:cxn>
                  <a:cxn ang="0">
                    <a:pos x="1750" y="404"/>
                  </a:cxn>
                  <a:cxn ang="0">
                    <a:pos x="1710" y="420"/>
                  </a:cxn>
                  <a:cxn ang="0">
                    <a:pos x="1668" y="432"/>
                  </a:cxn>
                  <a:cxn ang="0">
                    <a:pos x="1626" y="442"/>
                  </a:cxn>
                  <a:cxn ang="0">
                    <a:pos x="1580" y="448"/>
                  </a:cxn>
                  <a:cxn ang="0">
                    <a:pos x="1532" y="452"/>
                  </a:cxn>
                  <a:cxn ang="0">
                    <a:pos x="1482" y="452"/>
                  </a:cxn>
                  <a:cxn ang="0">
                    <a:pos x="1430" y="450"/>
                  </a:cxn>
                  <a:cxn ang="0">
                    <a:pos x="1376" y="442"/>
                  </a:cxn>
                  <a:cxn ang="0">
                    <a:pos x="1320" y="430"/>
                  </a:cxn>
                  <a:cxn ang="0">
                    <a:pos x="1260" y="414"/>
                  </a:cxn>
                  <a:cxn ang="0">
                    <a:pos x="1260" y="414"/>
                  </a:cxn>
                  <a:cxn ang="0">
                    <a:pos x="1144" y="380"/>
                  </a:cxn>
                  <a:cxn ang="0">
                    <a:pos x="1036" y="352"/>
                  </a:cxn>
                  <a:cxn ang="0">
                    <a:pos x="934" y="330"/>
                  </a:cxn>
                  <a:cxn ang="0">
                    <a:pos x="838" y="314"/>
                  </a:cxn>
                  <a:cxn ang="0">
                    <a:pos x="794" y="308"/>
                  </a:cxn>
                  <a:cxn ang="0">
                    <a:pos x="750" y="304"/>
                  </a:cxn>
                  <a:cxn ang="0">
                    <a:pos x="706" y="302"/>
                  </a:cxn>
                  <a:cxn ang="0">
                    <a:pos x="666" y="300"/>
                  </a:cxn>
                  <a:cxn ang="0">
                    <a:pos x="626" y="300"/>
                  </a:cxn>
                  <a:cxn ang="0">
                    <a:pos x="586" y="300"/>
                  </a:cxn>
                  <a:cxn ang="0">
                    <a:pos x="548" y="302"/>
                  </a:cxn>
                  <a:cxn ang="0">
                    <a:pos x="512" y="306"/>
                  </a:cxn>
                  <a:cxn ang="0">
                    <a:pos x="476" y="310"/>
                  </a:cxn>
                  <a:cxn ang="0">
                    <a:pos x="440" y="316"/>
                  </a:cxn>
                  <a:cxn ang="0">
                    <a:pos x="406" y="324"/>
                  </a:cxn>
                  <a:cxn ang="0">
                    <a:pos x="372" y="332"/>
                  </a:cxn>
                  <a:cxn ang="0">
                    <a:pos x="340" y="342"/>
                  </a:cxn>
                  <a:cxn ang="0">
                    <a:pos x="308" y="352"/>
                  </a:cxn>
                  <a:cxn ang="0">
                    <a:pos x="276" y="364"/>
                  </a:cxn>
                  <a:cxn ang="0">
                    <a:pos x="244" y="378"/>
                  </a:cxn>
                  <a:cxn ang="0">
                    <a:pos x="182" y="408"/>
                  </a:cxn>
                  <a:cxn ang="0">
                    <a:pos x="122" y="442"/>
                  </a:cxn>
                  <a:cxn ang="0">
                    <a:pos x="62" y="480"/>
                  </a:cxn>
                  <a:cxn ang="0">
                    <a:pos x="0" y="522"/>
                  </a:cxn>
                </a:cxnLst>
                <a:rect l="0" t="0" r="r" b="b"/>
                <a:pathLst>
                  <a:path w="2142" h="522">
                    <a:moveTo>
                      <a:pt x="2142" y="0"/>
                    </a:moveTo>
                    <a:lnTo>
                      <a:pt x="2142" y="0"/>
                    </a:lnTo>
                    <a:lnTo>
                      <a:pt x="2130" y="26"/>
                    </a:lnTo>
                    <a:lnTo>
                      <a:pt x="2116" y="54"/>
                    </a:lnTo>
                    <a:lnTo>
                      <a:pt x="2094" y="92"/>
                    </a:lnTo>
                    <a:lnTo>
                      <a:pt x="2068" y="136"/>
                    </a:lnTo>
                    <a:lnTo>
                      <a:pt x="2032" y="182"/>
                    </a:lnTo>
                    <a:lnTo>
                      <a:pt x="2012" y="206"/>
                    </a:lnTo>
                    <a:lnTo>
                      <a:pt x="1990" y="232"/>
                    </a:lnTo>
                    <a:lnTo>
                      <a:pt x="1968" y="256"/>
                    </a:lnTo>
                    <a:lnTo>
                      <a:pt x="1942" y="280"/>
                    </a:lnTo>
                    <a:lnTo>
                      <a:pt x="1914" y="304"/>
                    </a:lnTo>
                    <a:lnTo>
                      <a:pt x="1886" y="326"/>
                    </a:lnTo>
                    <a:lnTo>
                      <a:pt x="1854" y="348"/>
                    </a:lnTo>
                    <a:lnTo>
                      <a:pt x="1822" y="370"/>
                    </a:lnTo>
                    <a:lnTo>
                      <a:pt x="1786" y="388"/>
                    </a:lnTo>
                    <a:lnTo>
                      <a:pt x="1750" y="404"/>
                    </a:lnTo>
                    <a:lnTo>
                      <a:pt x="1710" y="420"/>
                    </a:lnTo>
                    <a:lnTo>
                      <a:pt x="1668" y="432"/>
                    </a:lnTo>
                    <a:lnTo>
                      <a:pt x="1626" y="442"/>
                    </a:lnTo>
                    <a:lnTo>
                      <a:pt x="1580" y="448"/>
                    </a:lnTo>
                    <a:lnTo>
                      <a:pt x="1532" y="452"/>
                    </a:lnTo>
                    <a:lnTo>
                      <a:pt x="1482" y="452"/>
                    </a:lnTo>
                    <a:lnTo>
                      <a:pt x="1430" y="450"/>
                    </a:lnTo>
                    <a:lnTo>
                      <a:pt x="1376" y="442"/>
                    </a:lnTo>
                    <a:lnTo>
                      <a:pt x="1320" y="430"/>
                    </a:lnTo>
                    <a:lnTo>
                      <a:pt x="1260" y="414"/>
                    </a:lnTo>
                    <a:lnTo>
                      <a:pt x="1260" y="414"/>
                    </a:lnTo>
                    <a:lnTo>
                      <a:pt x="1144" y="380"/>
                    </a:lnTo>
                    <a:lnTo>
                      <a:pt x="1036" y="352"/>
                    </a:lnTo>
                    <a:lnTo>
                      <a:pt x="934" y="330"/>
                    </a:lnTo>
                    <a:lnTo>
                      <a:pt x="838" y="314"/>
                    </a:lnTo>
                    <a:lnTo>
                      <a:pt x="794" y="308"/>
                    </a:lnTo>
                    <a:lnTo>
                      <a:pt x="750" y="304"/>
                    </a:lnTo>
                    <a:lnTo>
                      <a:pt x="706" y="302"/>
                    </a:lnTo>
                    <a:lnTo>
                      <a:pt x="666" y="300"/>
                    </a:lnTo>
                    <a:lnTo>
                      <a:pt x="626" y="300"/>
                    </a:lnTo>
                    <a:lnTo>
                      <a:pt x="586" y="300"/>
                    </a:lnTo>
                    <a:lnTo>
                      <a:pt x="548" y="302"/>
                    </a:lnTo>
                    <a:lnTo>
                      <a:pt x="512" y="306"/>
                    </a:lnTo>
                    <a:lnTo>
                      <a:pt x="476" y="310"/>
                    </a:lnTo>
                    <a:lnTo>
                      <a:pt x="440" y="316"/>
                    </a:lnTo>
                    <a:lnTo>
                      <a:pt x="406" y="324"/>
                    </a:lnTo>
                    <a:lnTo>
                      <a:pt x="372" y="332"/>
                    </a:lnTo>
                    <a:lnTo>
                      <a:pt x="340" y="342"/>
                    </a:lnTo>
                    <a:lnTo>
                      <a:pt x="308" y="352"/>
                    </a:lnTo>
                    <a:lnTo>
                      <a:pt x="276" y="364"/>
                    </a:lnTo>
                    <a:lnTo>
                      <a:pt x="244" y="378"/>
                    </a:lnTo>
                    <a:lnTo>
                      <a:pt x="182" y="408"/>
                    </a:lnTo>
                    <a:lnTo>
                      <a:pt x="122" y="442"/>
                    </a:lnTo>
                    <a:lnTo>
                      <a:pt x="62" y="480"/>
                    </a:ln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6" name="Freeform 124"/>
              <p:cNvSpPr>
                <a:spLocks/>
              </p:cNvSpPr>
              <p:nvPr/>
            </p:nvSpPr>
            <p:spPr bwMode="auto">
              <a:xfrm>
                <a:off x="1477" y="1973"/>
                <a:ext cx="2130" cy="613"/>
              </a:xfrm>
              <a:custGeom>
                <a:avLst/>
                <a:gdLst/>
                <a:ahLst/>
                <a:cxnLst>
                  <a:cxn ang="0">
                    <a:pos x="2130" y="0"/>
                  </a:cxn>
                  <a:cxn ang="0">
                    <a:pos x="2130" y="0"/>
                  </a:cxn>
                  <a:cxn ang="0">
                    <a:pos x="2120" y="26"/>
                  </a:cxn>
                  <a:cxn ang="0">
                    <a:pos x="2106" y="56"/>
                  </a:cxn>
                  <a:cxn ang="0">
                    <a:pos x="2086" y="94"/>
                  </a:cxn>
                  <a:cxn ang="0">
                    <a:pos x="2060" y="140"/>
                  </a:cxn>
                  <a:cxn ang="0">
                    <a:pos x="2026" y="188"/>
                  </a:cxn>
                  <a:cxn ang="0">
                    <a:pos x="2006" y="214"/>
                  </a:cxn>
                  <a:cxn ang="0">
                    <a:pos x="1986" y="240"/>
                  </a:cxn>
                  <a:cxn ang="0">
                    <a:pos x="1962" y="264"/>
                  </a:cxn>
                  <a:cxn ang="0">
                    <a:pos x="1938" y="290"/>
                  </a:cxn>
                  <a:cxn ang="0">
                    <a:pos x="1912" y="316"/>
                  </a:cxn>
                  <a:cxn ang="0">
                    <a:pos x="1882" y="340"/>
                  </a:cxn>
                  <a:cxn ang="0">
                    <a:pos x="1852" y="362"/>
                  </a:cxn>
                  <a:cxn ang="0">
                    <a:pos x="1820" y="384"/>
                  </a:cxn>
                  <a:cxn ang="0">
                    <a:pos x="1786" y="404"/>
                  </a:cxn>
                  <a:cxn ang="0">
                    <a:pos x="1748" y="424"/>
                  </a:cxn>
                  <a:cxn ang="0">
                    <a:pos x="1710" y="440"/>
                  </a:cxn>
                  <a:cxn ang="0">
                    <a:pos x="1668" y="454"/>
                  </a:cxn>
                  <a:cxn ang="0">
                    <a:pos x="1626" y="466"/>
                  </a:cxn>
                  <a:cxn ang="0">
                    <a:pos x="1580" y="474"/>
                  </a:cxn>
                  <a:cxn ang="0">
                    <a:pos x="1532" y="480"/>
                  </a:cxn>
                  <a:cxn ang="0">
                    <a:pos x="1482" y="482"/>
                  </a:cxn>
                  <a:cxn ang="0">
                    <a:pos x="1430" y="480"/>
                  </a:cxn>
                  <a:cxn ang="0">
                    <a:pos x="1376" y="476"/>
                  </a:cxn>
                  <a:cxn ang="0">
                    <a:pos x="1318" y="466"/>
                  </a:cxn>
                  <a:cxn ang="0">
                    <a:pos x="1260" y="452"/>
                  </a:cxn>
                  <a:cxn ang="0">
                    <a:pos x="1260" y="452"/>
                  </a:cxn>
                  <a:cxn ang="0">
                    <a:pos x="1142" y="422"/>
                  </a:cxn>
                  <a:cxn ang="0">
                    <a:pos x="1032" y="398"/>
                  </a:cxn>
                  <a:cxn ang="0">
                    <a:pos x="930" y="382"/>
                  </a:cxn>
                  <a:cxn ang="0">
                    <a:pos x="834" y="368"/>
                  </a:cxn>
                  <a:cxn ang="0">
                    <a:pos x="788" y="364"/>
                  </a:cxn>
                  <a:cxn ang="0">
                    <a:pos x="744" y="362"/>
                  </a:cxn>
                  <a:cxn ang="0">
                    <a:pos x="700" y="360"/>
                  </a:cxn>
                  <a:cxn ang="0">
                    <a:pos x="660" y="360"/>
                  </a:cxn>
                  <a:cxn ang="0">
                    <a:pos x="620" y="362"/>
                  </a:cxn>
                  <a:cxn ang="0">
                    <a:pos x="580" y="364"/>
                  </a:cxn>
                  <a:cxn ang="0">
                    <a:pos x="542" y="368"/>
                  </a:cxn>
                  <a:cxn ang="0">
                    <a:pos x="506" y="372"/>
                  </a:cxn>
                  <a:cxn ang="0">
                    <a:pos x="470" y="378"/>
                  </a:cxn>
                  <a:cxn ang="0">
                    <a:pos x="434" y="386"/>
                  </a:cxn>
                  <a:cxn ang="0">
                    <a:pos x="400" y="394"/>
                  </a:cxn>
                  <a:cxn ang="0">
                    <a:pos x="366" y="404"/>
                  </a:cxn>
                  <a:cxn ang="0">
                    <a:pos x="334" y="416"/>
                  </a:cxn>
                  <a:cxn ang="0">
                    <a:pos x="302" y="428"/>
                  </a:cxn>
                  <a:cxn ang="0">
                    <a:pos x="270" y="442"/>
                  </a:cxn>
                  <a:cxn ang="0">
                    <a:pos x="240" y="456"/>
                  </a:cxn>
                  <a:cxn ang="0">
                    <a:pos x="178" y="488"/>
                  </a:cxn>
                  <a:cxn ang="0">
                    <a:pos x="118" y="524"/>
                  </a:cxn>
                  <a:cxn ang="0">
                    <a:pos x="60" y="566"/>
                  </a:cxn>
                  <a:cxn ang="0">
                    <a:pos x="0" y="612"/>
                  </a:cxn>
                </a:cxnLst>
                <a:rect l="0" t="0" r="r" b="b"/>
                <a:pathLst>
                  <a:path w="2130" h="612">
                    <a:moveTo>
                      <a:pt x="2130" y="0"/>
                    </a:moveTo>
                    <a:lnTo>
                      <a:pt x="2130" y="0"/>
                    </a:lnTo>
                    <a:lnTo>
                      <a:pt x="2120" y="26"/>
                    </a:lnTo>
                    <a:lnTo>
                      <a:pt x="2106" y="56"/>
                    </a:lnTo>
                    <a:lnTo>
                      <a:pt x="2086" y="94"/>
                    </a:lnTo>
                    <a:lnTo>
                      <a:pt x="2060" y="140"/>
                    </a:lnTo>
                    <a:lnTo>
                      <a:pt x="2026" y="188"/>
                    </a:lnTo>
                    <a:lnTo>
                      <a:pt x="2006" y="214"/>
                    </a:lnTo>
                    <a:lnTo>
                      <a:pt x="1986" y="240"/>
                    </a:lnTo>
                    <a:lnTo>
                      <a:pt x="1962" y="264"/>
                    </a:lnTo>
                    <a:lnTo>
                      <a:pt x="1938" y="290"/>
                    </a:lnTo>
                    <a:lnTo>
                      <a:pt x="1912" y="316"/>
                    </a:lnTo>
                    <a:lnTo>
                      <a:pt x="1882" y="340"/>
                    </a:lnTo>
                    <a:lnTo>
                      <a:pt x="1852" y="362"/>
                    </a:lnTo>
                    <a:lnTo>
                      <a:pt x="1820" y="384"/>
                    </a:lnTo>
                    <a:lnTo>
                      <a:pt x="1786" y="404"/>
                    </a:lnTo>
                    <a:lnTo>
                      <a:pt x="1748" y="424"/>
                    </a:lnTo>
                    <a:lnTo>
                      <a:pt x="1710" y="440"/>
                    </a:lnTo>
                    <a:lnTo>
                      <a:pt x="1668" y="454"/>
                    </a:lnTo>
                    <a:lnTo>
                      <a:pt x="1626" y="466"/>
                    </a:lnTo>
                    <a:lnTo>
                      <a:pt x="1580" y="474"/>
                    </a:lnTo>
                    <a:lnTo>
                      <a:pt x="1532" y="480"/>
                    </a:lnTo>
                    <a:lnTo>
                      <a:pt x="1482" y="482"/>
                    </a:lnTo>
                    <a:lnTo>
                      <a:pt x="1430" y="480"/>
                    </a:lnTo>
                    <a:lnTo>
                      <a:pt x="1376" y="476"/>
                    </a:lnTo>
                    <a:lnTo>
                      <a:pt x="1318" y="466"/>
                    </a:lnTo>
                    <a:lnTo>
                      <a:pt x="1260" y="452"/>
                    </a:lnTo>
                    <a:lnTo>
                      <a:pt x="1260" y="452"/>
                    </a:lnTo>
                    <a:lnTo>
                      <a:pt x="1142" y="422"/>
                    </a:lnTo>
                    <a:lnTo>
                      <a:pt x="1032" y="398"/>
                    </a:lnTo>
                    <a:lnTo>
                      <a:pt x="930" y="382"/>
                    </a:lnTo>
                    <a:lnTo>
                      <a:pt x="834" y="368"/>
                    </a:lnTo>
                    <a:lnTo>
                      <a:pt x="788" y="364"/>
                    </a:lnTo>
                    <a:lnTo>
                      <a:pt x="744" y="362"/>
                    </a:lnTo>
                    <a:lnTo>
                      <a:pt x="700" y="360"/>
                    </a:lnTo>
                    <a:lnTo>
                      <a:pt x="660" y="360"/>
                    </a:lnTo>
                    <a:lnTo>
                      <a:pt x="620" y="362"/>
                    </a:lnTo>
                    <a:lnTo>
                      <a:pt x="580" y="364"/>
                    </a:lnTo>
                    <a:lnTo>
                      <a:pt x="542" y="368"/>
                    </a:lnTo>
                    <a:lnTo>
                      <a:pt x="506" y="372"/>
                    </a:lnTo>
                    <a:lnTo>
                      <a:pt x="470" y="378"/>
                    </a:lnTo>
                    <a:lnTo>
                      <a:pt x="434" y="386"/>
                    </a:lnTo>
                    <a:lnTo>
                      <a:pt x="400" y="394"/>
                    </a:lnTo>
                    <a:lnTo>
                      <a:pt x="366" y="404"/>
                    </a:lnTo>
                    <a:lnTo>
                      <a:pt x="334" y="416"/>
                    </a:lnTo>
                    <a:lnTo>
                      <a:pt x="302" y="428"/>
                    </a:lnTo>
                    <a:lnTo>
                      <a:pt x="270" y="442"/>
                    </a:lnTo>
                    <a:lnTo>
                      <a:pt x="240" y="456"/>
                    </a:lnTo>
                    <a:lnTo>
                      <a:pt x="178" y="488"/>
                    </a:lnTo>
                    <a:lnTo>
                      <a:pt x="118" y="524"/>
                    </a:lnTo>
                    <a:lnTo>
                      <a:pt x="60" y="566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7" name="Freeform 125"/>
              <p:cNvSpPr>
                <a:spLocks/>
              </p:cNvSpPr>
              <p:nvPr/>
            </p:nvSpPr>
            <p:spPr bwMode="auto">
              <a:xfrm>
                <a:off x="1503" y="1924"/>
                <a:ext cx="2118" cy="700"/>
              </a:xfrm>
              <a:custGeom>
                <a:avLst/>
                <a:gdLst/>
                <a:ahLst/>
                <a:cxnLst>
                  <a:cxn ang="0">
                    <a:pos x="2118" y="0"/>
                  </a:cxn>
                  <a:cxn ang="0">
                    <a:pos x="2118" y="0"/>
                  </a:cxn>
                  <a:cxn ang="0">
                    <a:pos x="2108" y="26"/>
                  </a:cxn>
                  <a:cxn ang="0">
                    <a:pos x="2094" y="58"/>
                  </a:cxn>
                  <a:cxn ang="0">
                    <a:pos x="2076" y="96"/>
                  </a:cxn>
                  <a:cxn ang="0">
                    <a:pos x="2050" y="144"/>
                  </a:cxn>
                  <a:cxn ang="0">
                    <a:pos x="2018" y="194"/>
                  </a:cxn>
                  <a:cxn ang="0">
                    <a:pos x="2000" y="220"/>
                  </a:cxn>
                  <a:cxn ang="0">
                    <a:pos x="1980" y="246"/>
                  </a:cxn>
                  <a:cxn ang="0">
                    <a:pos x="1958" y="274"/>
                  </a:cxn>
                  <a:cxn ang="0">
                    <a:pos x="1934" y="300"/>
                  </a:cxn>
                  <a:cxn ang="0">
                    <a:pos x="1908" y="326"/>
                  </a:cxn>
                  <a:cxn ang="0">
                    <a:pos x="1880" y="352"/>
                  </a:cxn>
                  <a:cxn ang="0">
                    <a:pos x="1850" y="376"/>
                  </a:cxn>
                  <a:cxn ang="0">
                    <a:pos x="1818" y="400"/>
                  </a:cxn>
                  <a:cxn ang="0">
                    <a:pos x="1784" y="422"/>
                  </a:cxn>
                  <a:cxn ang="0">
                    <a:pos x="1748" y="442"/>
                  </a:cxn>
                  <a:cxn ang="0">
                    <a:pos x="1710" y="460"/>
                  </a:cxn>
                  <a:cxn ang="0">
                    <a:pos x="1668" y="476"/>
                  </a:cxn>
                  <a:cxn ang="0">
                    <a:pos x="1626" y="488"/>
                  </a:cxn>
                  <a:cxn ang="0">
                    <a:pos x="1580" y="500"/>
                  </a:cxn>
                  <a:cxn ang="0">
                    <a:pos x="1532" y="506"/>
                  </a:cxn>
                  <a:cxn ang="0">
                    <a:pos x="1482" y="510"/>
                  </a:cxn>
                  <a:cxn ang="0">
                    <a:pos x="1430" y="512"/>
                  </a:cxn>
                  <a:cxn ang="0">
                    <a:pos x="1376" y="508"/>
                  </a:cxn>
                  <a:cxn ang="0">
                    <a:pos x="1318" y="502"/>
                  </a:cxn>
                  <a:cxn ang="0">
                    <a:pos x="1258" y="490"/>
                  </a:cxn>
                  <a:cxn ang="0">
                    <a:pos x="1258" y="490"/>
                  </a:cxn>
                  <a:cxn ang="0">
                    <a:pos x="1138" y="464"/>
                  </a:cxn>
                  <a:cxn ang="0">
                    <a:pos x="1028" y="446"/>
                  </a:cxn>
                  <a:cxn ang="0">
                    <a:pos x="924" y="432"/>
                  </a:cxn>
                  <a:cxn ang="0">
                    <a:pos x="828" y="422"/>
                  </a:cxn>
                  <a:cxn ang="0">
                    <a:pos x="782" y="420"/>
                  </a:cxn>
                  <a:cxn ang="0">
                    <a:pos x="738" y="420"/>
                  </a:cxn>
                  <a:cxn ang="0">
                    <a:pos x="696" y="420"/>
                  </a:cxn>
                  <a:cxn ang="0">
                    <a:pos x="654" y="422"/>
                  </a:cxn>
                  <a:cxn ang="0">
                    <a:pos x="614" y="424"/>
                  </a:cxn>
                  <a:cxn ang="0">
                    <a:pos x="574" y="428"/>
                  </a:cxn>
                  <a:cxn ang="0">
                    <a:pos x="536" y="434"/>
                  </a:cxn>
                  <a:cxn ang="0">
                    <a:pos x="500" y="440"/>
                  </a:cxn>
                  <a:cxn ang="0">
                    <a:pos x="464" y="448"/>
                  </a:cxn>
                  <a:cxn ang="0">
                    <a:pos x="428" y="456"/>
                  </a:cxn>
                  <a:cxn ang="0">
                    <a:pos x="394" y="466"/>
                  </a:cxn>
                  <a:cxn ang="0">
                    <a:pos x="362" y="478"/>
                  </a:cxn>
                  <a:cxn ang="0">
                    <a:pos x="330" y="490"/>
                  </a:cxn>
                  <a:cxn ang="0">
                    <a:pos x="298" y="504"/>
                  </a:cxn>
                  <a:cxn ang="0">
                    <a:pos x="266" y="518"/>
                  </a:cxn>
                  <a:cxn ang="0">
                    <a:pos x="236" y="534"/>
                  </a:cxn>
                  <a:cxn ang="0">
                    <a:pos x="176" y="568"/>
                  </a:cxn>
                  <a:cxn ang="0">
                    <a:pos x="116" y="608"/>
                  </a:cxn>
                  <a:cxn ang="0">
                    <a:pos x="58" y="652"/>
                  </a:cxn>
                  <a:cxn ang="0">
                    <a:pos x="0" y="700"/>
                  </a:cxn>
                </a:cxnLst>
                <a:rect l="0" t="0" r="r" b="b"/>
                <a:pathLst>
                  <a:path w="2118" h="700">
                    <a:moveTo>
                      <a:pt x="2118" y="0"/>
                    </a:moveTo>
                    <a:lnTo>
                      <a:pt x="2118" y="0"/>
                    </a:lnTo>
                    <a:lnTo>
                      <a:pt x="2108" y="26"/>
                    </a:lnTo>
                    <a:lnTo>
                      <a:pt x="2094" y="58"/>
                    </a:lnTo>
                    <a:lnTo>
                      <a:pt x="2076" y="96"/>
                    </a:lnTo>
                    <a:lnTo>
                      <a:pt x="2050" y="144"/>
                    </a:lnTo>
                    <a:lnTo>
                      <a:pt x="2018" y="194"/>
                    </a:lnTo>
                    <a:lnTo>
                      <a:pt x="2000" y="220"/>
                    </a:lnTo>
                    <a:lnTo>
                      <a:pt x="1980" y="246"/>
                    </a:lnTo>
                    <a:lnTo>
                      <a:pt x="1958" y="274"/>
                    </a:lnTo>
                    <a:lnTo>
                      <a:pt x="1934" y="300"/>
                    </a:lnTo>
                    <a:lnTo>
                      <a:pt x="1908" y="326"/>
                    </a:lnTo>
                    <a:lnTo>
                      <a:pt x="1880" y="352"/>
                    </a:lnTo>
                    <a:lnTo>
                      <a:pt x="1850" y="376"/>
                    </a:lnTo>
                    <a:lnTo>
                      <a:pt x="1818" y="400"/>
                    </a:lnTo>
                    <a:lnTo>
                      <a:pt x="1784" y="422"/>
                    </a:lnTo>
                    <a:lnTo>
                      <a:pt x="1748" y="442"/>
                    </a:lnTo>
                    <a:lnTo>
                      <a:pt x="1710" y="460"/>
                    </a:lnTo>
                    <a:lnTo>
                      <a:pt x="1668" y="476"/>
                    </a:lnTo>
                    <a:lnTo>
                      <a:pt x="1626" y="488"/>
                    </a:lnTo>
                    <a:lnTo>
                      <a:pt x="1580" y="500"/>
                    </a:lnTo>
                    <a:lnTo>
                      <a:pt x="1532" y="506"/>
                    </a:lnTo>
                    <a:lnTo>
                      <a:pt x="1482" y="510"/>
                    </a:lnTo>
                    <a:lnTo>
                      <a:pt x="1430" y="512"/>
                    </a:lnTo>
                    <a:lnTo>
                      <a:pt x="1376" y="508"/>
                    </a:lnTo>
                    <a:lnTo>
                      <a:pt x="1318" y="502"/>
                    </a:lnTo>
                    <a:lnTo>
                      <a:pt x="1258" y="490"/>
                    </a:lnTo>
                    <a:lnTo>
                      <a:pt x="1258" y="490"/>
                    </a:lnTo>
                    <a:lnTo>
                      <a:pt x="1138" y="464"/>
                    </a:lnTo>
                    <a:lnTo>
                      <a:pt x="1028" y="446"/>
                    </a:lnTo>
                    <a:lnTo>
                      <a:pt x="924" y="432"/>
                    </a:lnTo>
                    <a:lnTo>
                      <a:pt x="828" y="422"/>
                    </a:lnTo>
                    <a:lnTo>
                      <a:pt x="782" y="420"/>
                    </a:lnTo>
                    <a:lnTo>
                      <a:pt x="738" y="420"/>
                    </a:lnTo>
                    <a:lnTo>
                      <a:pt x="696" y="420"/>
                    </a:lnTo>
                    <a:lnTo>
                      <a:pt x="654" y="422"/>
                    </a:lnTo>
                    <a:lnTo>
                      <a:pt x="614" y="424"/>
                    </a:lnTo>
                    <a:lnTo>
                      <a:pt x="574" y="428"/>
                    </a:lnTo>
                    <a:lnTo>
                      <a:pt x="536" y="434"/>
                    </a:lnTo>
                    <a:lnTo>
                      <a:pt x="500" y="440"/>
                    </a:lnTo>
                    <a:lnTo>
                      <a:pt x="464" y="448"/>
                    </a:lnTo>
                    <a:lnTo>
                      <a:pt x="428" y="456"/>
                    </a:lnTo>
                    <a:lnTo>
                      <a:pt x="394" y="466"/>
                    </a:lnTo>
                    <a:lnTo>
                      <a:pt x="362" y="478"/>
                    </a:lnTo>
                    <a:lnTo>
                      <a:pt x="330" y="490"/>
                    </a:lnTo>
                    <a:lnTo>
                      <a:pt x="298" y="504"/>
                    </a:lnTo>
                    <a:lnTo>
                      <a:pt x="266" y="518"/>
                    </a:lnTo>
                    <a:lnTo>
                      <a:pt x="236" y="534"/>
                    </a:lnTo>
                    <a:lnTo>
                      <a:pt x="176" y="568"/>
                    </a:lnTo>
                    <a:lnTo>
                      <a:pt x="116" y="608"/>
                    </a:lnTo>
                    <a:lnTo>
                      <a:pt x="58" y="652"/>
                    </a:lnTo>
                    <a:lnTo>
                      <a:pt x="0" y="7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8" name="Freeform 126"/>
              <p:cNvSpPr>
                <a:spLocks/>
              </p:cNvSpPr>
              <p:nvPr/>
            </p:nvSpPr>
            <p:spPr bwMode="auto">
              <a:xfrm>
                <a:off x="1531" y="1877"/>
                <a:ext cx="2099" cy="787"/>
              </a:xfrm>
              <a:custGeom>
                <a:avLst/>
                <a:gdLst/>
                <a:ahLst/>
                <a:cxnLst>
                  <a:cxn ang="0">
                    <a:pos x="2100" y="0"/>
                  </a:cxn>
                  <a:cxn ang="0">
                    <a:pos x="2100" y="0"/>
                  </a:cxn>
                  <a:cxn ang="0">
                    <a:pos x="2092" y="28"/>
                  </a:cxn>
                  <a:cxn ang="0">
                    <a:pos x="2080" y="60"/>
                  </a:cxn>
                  <a:cxn ang="0">
                    <a:pos x="2062" y="100"/>
                  </a:cxn>
                  <a:cxn ang="0">
                    <a:pos x="2038" y="146"/>
                  </a:cxn>
                  <a:cxn ang="0">
                    <a:pos x="2008" y="200"/>
                  </a:cxn>
                  <a:cxn ang="0">
                    <a:pos x="1990" y="226"/>
                  </a:cxn>
                  <a:cxn ang="0">
                    <a:pos x="1970" y="254"/>
                  </a:cxn>
                  <a:cxn ang="0">
                    <a:pos x="1948" y="282"/>
                  </a:cxn>
                  <a:cxn ang="0">
                    <a:pos x="1926" y="310"/>
                  </a:cxn>
                  <a:cxn ang="0">
                    <a:pos x="1900" y="336"/>
                  </a:cxn>
                  <a:cxn ang="0">
                    <a:pos x="1874" y="364"/>
                  </a:cxn>
                  <a:cxn ang="0">
                    <a:pos x="1844" y="390"/>
                  </a:cxn>
                  <a:cxn ang="0">
                    <a:pos x="1812" y="414"/>
                  </a:cxn>
                  <a:cxn ang="0">
                    <a:pos x="1780" y="438"/>
                  </a:cxn>
                  <a:cxn ang="0">
                    <a:pos x="1744" y="460"/>
                  </a:cxn>
                  <a:cxn ang="0">
                    <a:pos x="1706" y="478"/>
                  </a:cxn>
                  <a:cxn ang="0">
                    <a:pos x="1666" y="496"/>
                  </a:cxn>
                  <a:cxn ang="0">
                    <a:pos x="1622" y="512"/>
                  </a:cxn>
                  <a:cxn ang="0">
                    <a:pos x="1578" y="524"/>
                  </a:cxn>
                  <a:cxn ang="0">
                    <a:pos x="1530" y="534"/>
                  </a:cxn>
                  <a:cxn ang="0">
                    <a:pos x="1480" y="540"/>
                  </a:cxn>
                  <a:cxn ang="0">
                    <a:pos x="1428" y="542"/>
                  </a:cxn>
                  <a:cxn ang="0">
                    <a:pos x="1372" y="542"/>
                  </a:cxn>
                  <a:cxn ang="0">
                    <a:pos x="1314" y="536"/>
                  </a:cxn>
                  <a:cxn ang="0">
                    <a:pos x="1254" y="528"/>
                  </a:cxn>
                  <a:cxn ang="0">
                    <a:pos x="1254" y="528"/>
                  </a:cxn>
                  <a:cxn ang="0">
                    <a:pos x="1134" y="506"/>
                  </a:cxn>
                  <a:cxn ang="0">
                    <a:pos x="1022" y="492"/>
                  </a:cxn>
                  <a:cxn ang="0">
                    <a:pos x="918" y="482"/>
                  </a:cxn>
                  <a:cxn ang="0">
                    <a:pos x="822" y="476"/>
                  </a:cxn>
                  <a:cxn ang="0">
                    <a:pos x="776" y="476"/>
                  </a:cxn>
                  <a:cxn ang="0">
                    <a:pos x="732" y="476"/>
                  </a:cxn>
                  <a:cxn ang="0">
                    <a:pos x="688" y="478"/>
                  </a:cxn>
                  <a:cxn ang="0">
                    <a:pos x="646" y="482"/>
                  </a:cxn>
                  <a:cxn ang="0">
                    <a:pos x="606" y="486"/>
                  </a:cxn>
                  <a:cxn ang="0">
                    <a:pos x="568" y="492"/>
                  </a:cxn>
                  <a:cxn ang="0">
                    <a:pos x="530" y="498"/>
                  </a:cxn>
                  <a:cxn ang="0">
                    <a:pos x="492" y="506"/>
                  </a:cxn>
                  <a:cxn ang="0">
                    <a:pos x="456" y="516"/>
                  </a:cxn>
                  <a:cxn ang="0">
                    <a:pos x="422" y="526"/>
                  </a:cxn>
                  <a:cxn ang="0">
                    <a:pos x="388" y="538"/>
                  </a:cxn>
                  <a:cxn ang="0">
                    <a:pos x="356" y="550"/>
                  </a:cxn>
                  <a:cxn ang="0">
                    <a:pos x="324" y="564"/>
                  </a:cxn>
                  <a:cxn ang="0">
                    <a:pos x="292" y="580"/>
                  </a:cxn>
                  <a:cxn ang="0">
                    <a:pos x="260" y="596"/>
                  </a:cxn>
                  <a:cxn ang="0">
                    <a:pos x="230" y="612"/>
                  </a:cxn>
                  <a:cxn ang="0">
                    <a:pos x="172" y="650"/>
                  </a:cxn>
                  <a:cxn ang="0">
                    <a:pos x="114" y="692"/>
                  </a:cxn>
                  <a:cxn ang="0">
                    <a:pos x="56" y="738"/>
                  </a:cxn>
                  <a:cxn ang="0">
                    <a:pos x="0" y="788"/>
                  </a:cxn>
                </a:cxnLst>
                <a:rect l="0" t="0" r="r" b="b"/>
                <a:pathLst>
                  <a:path w="2100" h="788">
                    <a:moveTo>
                      <a:pt x="2100" y="0"/>
                    </a:moveTo>
                    <a:lnTo>
                      <a:pt x="2100" y="0"/>
                    </a:lnTo>
                    <a:lnTo>
                      <a:pt x="2092" y="28"/>
                    </a:lnTo>
                    <a:lnTo>
                      <a:pt x="2080" y="60"/>
                    </a:lnTo>
                    <a:lnTo>
                      <a:pt x="2062" y="100"/>
                    </a:lnTo>
                    <a:lnTo>
                      <a:pt x="2038" y="146"/>
                    </a:lnTo>
                    <a:lnTo>
                      <a:pt x="2008" y="200"/>
                    </a:lnTo>
                    <a:lnTo>
                      <a:pt x="1990" y="226"/>
                    </a:lnTo>
                    <a:lnTo>
                      <a:pt x="1970" y="254"/>
                    </a:lnTo>
                    <a:lnTo>
                      <a:pt x="1948" y="282"/>
                    </a:lnTo>
                    <a:lnTo>
                      <a:pt x="1926" y="310"/>
                    </a:lnTo>
                    <a:lnTo>
                      <a:pt x="1900" y="336"/>
                    </a:lnTo>
                    <a:lnTo>
                      <a:pt x="1874" y="364"/>
                    </a:lnTo>
                    <a:lnTo>
                      <a:pt x="1844" y="390"/>
                    </a:lnTo>
                    <a:lnTo>
                      <a:pt x="1812" y="414"/>
                    </a:lnTo>
                    <a:lnTo>
                      <a:pt x="1780" y="438"/>
                    </a:lnTo>
                    <a:lnTo>
                      <a:pt x="1744" y="460"/>
                    </a:lnTo>
                    <a:lnTo>
                      <a:pt x="1706" y="478"/>
                    </a:lnTo>
                    <a:lnTo>
                      <a:pt x="1666" y="496"/>
                    </a:lnTo>
                    <a:lnTo>
                      <a:pt x="1622" y="512"/>
                    </a:lnTo>
                    <a:lnTo>
                      <a:pt x="1578" y="524"/>
                    </a:lnTo>
                    <a:lnTo>
                      <a:pt x="1530" y="534"/>
                    </a:lnTo>
                    <a:lnTo>
                      <a:pt x="1480" y="540"/>
                    </a:lnTo>
                    <a:lnTo>
                      <a:pt x="1428" y="542"/>
                    </a:lnTo>
                    <a:lnTo>
                      <a:pt x="1372" y="542"/>
                    </a:lnTo>
                    <a:lnTo>
                      <a:pt x="1314" y="536"/>
                    </a:lnTo>
                    <a:lnTo>
                      <a:pt x="1254" y="528"/>
                    </a:lnTo>
                    <a:lnTo>
                      <a:pt x="1254" y="528"/>
                    </a:lnTo>
                    <a:lnTo>
                      <a:pt x="1134" y="506"/>
                    </a:lnTo>
                    <a:lnTo>
                      <a:pt x="1022" y="492"/>
                    </a:lnTo>
                    <a:lnTo>
                      <a:pt x="918" y="482"/>
                    </a:lnTo>
                    <a:lnTo>
                      <a:pt x="822" y="476"/>
                    </a:lnTo>
                    <a:lnTo>
                      <a:pt x="776" y="476"/>
                    </a:lnTo>
                    <a:lnTo>
                      <a:pt x="732" y="476"/>
                    </a:lnTo>
                    <a:lnTo>
                      <a:pt x="688" y="478"/>
                    </a:lnTo>
                    <a:lnTo>
                      <a:pt x="646" y="482"/>
                    </a:lnTo>
                    <a:lnTo>
                      <a:pt x="606" y="486"/>
                    </a:lnTo>
                    <a:lnTo>
                      <a:pt x="568" y="492"/>
                    </a:lnTo>
                    <a:lnTo>
                      <a:pt x="530" y="498"/>
                    </a:lnTo>
                    <a:lnTo>
                      <a:pt x="492" y="506"/>
                    </a:lnTo>
                    <a:lnTo>
                      <a:pt x="456" y="516"/>
                    </a:lnTo>
                    <a:lnTo>
                      <a:pt x="422" y="526"/>
                    </a:lnTo>
                    <a:lnTo>
                      <a:pt x="388" y="538"/>
                    </a:lnTo>
                    <a:lnTo>
                      <a:pt x="356" y="550"/>
                    </a:lnTo>
                    <a:lnTo>
                      <a:pt x="324" y="564"/>
                    </a:lnTo>
                    <a:lnTo>
                      <a:pt x="292" y="580"/>
                    </a:lnTo>
                    <a:lnTo>
                      <a:pt x="260" y="596"/>
                    </a:lnTo>
                    <a:lnTo>
                      <a:pt x="230" y="612"/>
                    </a:lnTo>
                    <a:lnTo>
                      <a:pt x="172" y="650"/>
                    </a:lnTo>
                    <a:lnTo>
                      <a:pt x="114" y="692"/>
                    </a:lnTo>
                    <a:lnTo>
                      <a:pt x="56" y="738"/>
                    </a:lnTo>
                    <a:lnTo>
                      <a:pt x="0" y="7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59" name="Freeform 127"/>
              <p:cNvSpPr>
                <a:spLocks/>
              </p:cNvSpPr>
              <p:nvPr/>
            </p:nvSpPr>
            <p:spPr bwMode="auto">
              <a:xfrm>
                <a:off x="1559" y="1830"/>
                <a:ext cx="2082" cy="878"/>
              </a:xfrm>
              <a:custGeom>
                <a:avLst/>
                <a:gdLst/>
                <a:ahLst/>
                <a:cxnLst>
                  <a:cxn ang="0">
                    <a:pos x="2082" y="0"/>
                  </a:cxn>
                  <a:cxn ang="0">
                    <a:pos x="2082" y="0"/>
                  </a:cxn>
                  <a:cxn ang="0">
                    <a:pos x="2074" y="28"/>
                  </a:cxn>
                  <a:cxn ang="0">
                    <a:pos x="2062" y="60"/>
                  </a:cxn>
                  <a:cxn ang="0">
                    <a:pos x="2046" y="102"/>
                  </a:cxn>
                  <a:cxn ang="0">
                    <a:pos x="2024" y="150"/>
                  </a:cxn>
                  <a:cxn ang="0">
                    <a:pos x="1994" y="204"/>
                  </a:cxn>
                  <a:cxn ang="0">
                    <a:pos x="1978" y="232"/>
                  </a:cxn>
                  <a:cxn ang="0">
                    <a:pos x="1960" y="262"/>
                  </a:cxn>
                  <a:cxn ang="0">
                    <a:pos x="1938" y="290"/>
                  </a:cxn>
                  <a:cxn ang="0">
                    <a:pos x="1916" y="318"/>
                  </a:cxn>
                  <a:cxn ang="0">
                    <a:pos x="1892" y="348"/>
                  </a:cxn>
                  <a:cxn ang="0">
                    <a:pos x="1866" y="376"/>
                  </a:cxn>
                  <a:cxn ang="0">
                    <a:pos x="1836" y="402"/>
                  </a:cxn>
                  <a:cxn ang="0">
                    <a:pos x="1806" y="428"/>
                  </a:cxn>
                  <a:cxn ang="0">
                    <a:pos x="1774" y="454"/>
                  </a:cxn>
                  <a:cxn ang="0">
                    <a:pos x="1738" y="476"/>
                  </a:cxn>
                  <a:cxn ang="0">
                    <a:pos x="1702" y="498"/>
                  </a:cxn>
                  <a:cxn ang="0">
                    <a:pos x="1662" y="518"/>
                  </a:cxn>
                  <a:cxn ang="0">
                    <a:pos x="1620" y="534"/>
                  </a:cxn>
                  <a:cxn ang="0">
                    <a:pos x="1574" y="548"/>
                  </a:cxn>
                  <a:cxn ang="0">
                    <a:pos x="1528" y="560"/>
                  </a:cxn>
                  <a:cxn ang="0">
                    <a:pos x="1478" y="568"/>
                  </a:cxn>
                  <a:cxn ang="0">
                    <a:pos x="1424" y="572"/>
                  </a:cxn>
                  <a:cxn ang="0">
                    <a:pos x="1370" y="574"/>
                  </a:cxn>
                  <a:cxn ang="0">
                    <a:pos x="1310" y="572"/>
                  </a:cxn>
                  <a:cxn ang="0">
                    <a:pos x="1250" y="564"/>
                  </a:cxn>
                  <a:cxn ang="0">
                    <a:pos x="1250" y="564"/>
                  </a:cxn>
                  <a:cxn ang="0">
                    <a:pos x="1130" y="548"/>
                  </a:cxn>
                  <a:cxn ang="0">
                    <a:pos x="1016" y="538"/>
                  </a:cxn>
                  <a:cxn ang="0">
                    <a:pos x="912" y="532"/>
                  </a:cxn>
                  <a:cxn ang="0">
                    <a:pos x="816" y="532"/>
                  </a:cxn>
                  <a:cxn ang="0">
                    <a:pos x="768" y="532"/>
                  </a:cxn>
                  <a:cxn ang="0">
                    <a:pos x="724" y="534"/>
                  </a:cxn>
                  <a:cxn ang="0">
                    <a:pos x="682" y="538"/>
                  </a:cxn>
                  <a:cxn ang="0">
                    <a:pos x="640" y="544"/>
                  </a:cxn>
                  <a:cxn ang="0">
                    <a:pos x="600" y="550"/>
                  </a:cxn>
                  <a:cxn ang="0">
                    <a:pos x="560" y="556"/>
                  </a:cxn>
                  <a:cxn ang="0">
                    <a:pos x="522" y="564"/>
                  </a:cxn>
                  <a:cxn ang="0">
                    <a:pos x="486" y="574"/>
                  </a:cxn>
                  <a:cxn ang="0">
                    <a:pos x="450" y="584"/>
                  </a:cxn>
                  <a:cxn ang="0">
                    <a:pos x="416" y="596"/>
                  </a:cxn>
                  <a:cxn ang="0">
                    <a:pos x="382" y="610"/>
                  </a:cxn>
                  <a:cxn ang="0">
                    <a:pos x="350" y="624"/>
                  </a:cxn>
                  <a:cxn ang="0">
                    <a:pos x="318" y="638"/>
                  </a:cxn>
                  <a:cxn ang="0">
                    <a:pos x="288" y="654"/>
                  </a:cxn>
                  <a:cxn ang="0">
                    <a:pos x="256" y="672"/>
                  </a:cxn>
                  <a:cxn ang="0">
                    <a:pos x="226" y="690"/>
                  </a:cxn>
                  <a:cxn ang="0">
                    <a:pos x="168" y="730"/>
                  </a:cxn>
                  <a:cxn ang="0">
                    <a:pos x="112" y="776"/>
                  </a:cxn>
                  <a:cxn ang="0">
                    <a:pos x="56" y="824"/>
                  </a:cxn>
                  <a:cxn ang="0">
                    <a:pos x="0" y="878"/>
                  </a:cxn>
                </a:cxnLst>
                <a:rect l="0" t="0" r="r" b="b"/>
                <a:pathLst>
                  <a:path w="2082" h="878">
                    <a:moveTo>
                      <a:pt x="2082" y="0"/>
                    </a:moveTo>
                    <a:lnTo>
                      <a:pt x="2082" y="0"/>
                    </a:lnTo>
                    <a:lnTo>
                      <a:pt x="2074" y="28"/>
                    </a:lnTo>
                    <a:lnTo>
                      <a:pt x="2062" y="60"/>
                    </a:lnTo>
                    <a:lnTo>
                      <a:pt x="2046" y="102"/>
                    </a:lnTo>
                    <a:lnTo>
                      <a:pt x="2024" y="150"/>
                    </a:lnTo>
                    <a:lnTo>
                      <a:pt x="1994" y="204"/>
                    </a:lnTo>
                    <a:lnTo>
                      <a:pt x="1978" y="232"/>
                    </a:lnTo>
                    <a:lnTo>
                      <a:pt x="1960" y="262"/>
                    </a:lnTo>
                    <a:lnTo>
                      <a:pt x="1938" y="290"/>
                    </a:lnTo>
                    <a:lnTo>
                      <a:pt x="1916" y="318"/>
                    </a:lnTo>
                    <a:lnTo>
                      <a:pt x="1892" y="348"/>
                    </a:lnTo>
                    <a:lnTo>
                      <a:pt x="1866" y="376"/>
                    </a:lnTo>
                    <a:lnTo>
                      <a:pt x="1836" y="402"/>
                    </a:lnTo>
                    <a:lnTo>
                      <a:pt x="1806" y="428"/>
                    </a:lnTo>
                    <a:lnTo>
                      <a:pt x="1774" y="454"/>
                    </a:lnTo>
                    <a:lnTo>
                      <a:pt x="1738" y="476"/>
                    </a:lnTo>
                    <a:lnTo>
                      <a:pt x="1702" y="498"/>
                    </a:lnTo>
                    <a:lnTo>
                      <a:pt x="1662" y="518"/>
                    </a:lnTo>
                    <a:lnTo>
                      <a:pt x="1620" y="534"/>
                    </a:lnTo>
                    <a:lnTo>
                      <a:pt x="1574" y="548"/>
                    </a:lnTo>
                    <a:lnTo>
                      <a:pt x="1528" y="560"/>
                    </a:lnTo>
                    <a:lnTo>
                      <a:pt x="1478" y="568"/>
                    </a:lnTo>
                    <a:lnTo>
                      <a:pt x="1424" y="572"/>
                    </a:lnTo>
                    <a:lnTo>
                      <a:pt x="1370" y="574"/>
                    </a:lnTo>
                    <a:lnTo>
                      <a:pt x="1310" y="572"/>
                    </a:lnTo>
                    <a:lnTo>
                      <a:pt x="1250" y="564"/>
                    </a:lnTo>
                    <a:lnTo>
                      <a:pt x="1250" y="564"/>
                    </a:lnTo>
                    <a:lnTo>
                      <a:pt x="1130" y="548"/>
                    </a:lnTo>
                    <a:lnTo>
                      <a:pt x="1016" y="538"/>
                    </a:lnTo>
                    <a:lnTo>
                      <a:pt x="912" y="532"/>
                    </a:lnTo>
                    <a:lnTo>
                      <a:pt x="816" y="532"/>
                    </a:lnTo>
                    <a:lnTo>
                      <a:pt x="768" y="532"/>
                    </a:lnTo>
                    <a:lnTo>
                      <a:pt x="724" y="534"/>
                    </a:lnTo>
                    <a:lnTo>
                      <a:pt x="682" y="538"/>
                    </a:lnTo>
                    <a:lnTo>
                      <a:pt x="640" y="544"/>
                    </a:lnTo>
                    <a:lnTo>
                      <a:pt x="600" y="550"/>
                    </a:lnTo>
                    <a:lnTo>
                      <a:pt x="560" y="556"/>
                    </a:lnTo>
                    <a:lnTo>
                      <a:pt x="522" y="564"/>
                    </a:lnTo>
                    <a:lnTo>
                      <a:pt x="486" y="574"/>
                    </a:lnTo>
                    <a:lnTo>
                      <a:pt x="450" y="584"/>
                    </a:lnTo>
                    <a:lnTo>
                      <a:pt x="416" y="596"/>
                    </a:lnTo>
                    <a:lnTo>
                      <a:pt x="382" y="610"/>
                    </a:lnTo>
                    <a:lnTo>
                      <a:pt x="350" y="624"/>
                    </a:lnTo>
                    <a:lnTo>
                      <a:pt x="318" y="638"/>
                    </a:lnTo>
                    <a:lnTo>
                      <a:pt x="288" y="654"/>
                    </a:lnTo>
                    <a:lnTo>
                      <a:pt x="256" y="672"/>
                    </a:lnTo>
                    <a:lnTo>
                      <a:pt x="226" y="690"/>
                    </a:lnTo>
                    <a:lnTo>
                      <a:pt x="168" y="730"/>
                    </a:lnTo>
                    <a:lnTo>
                      <a:pt x="112" y="776"/>
                    </a:lnTo>
                    <a:lnTo>
                      <a:pt x="56" y="824"/>
                    </a:lnTo>
                    <a:lnTo>
                      <a:pt x="0" y="8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0" name="Freeform 128"/>
              <p:cNvSpPr>
                <a:spLocks/>
              </p:cNvSpPr>
              <p:nvPr/>
            </p:nvSpPr>
            <p:spPr bwMode="auto">
              <a:xfrm>
                <a:off x="1592" y="1783"/>
                <a:ext cx="2060" cy="963"/>
              </a:xfrm>
              <a:custGeom>
                <a:avLst/>
                <a:gdLst/>
                <a:ahLst/>
                <a:cxnLst>
                  <a:cxn ang="0">
                    <a:pos x="2060" y="0"/>
                  </a:cxn>
                  <a:cxn ang="0">
                    <a:pos x="2060" y="0"/>
                  </a:cxn>
                  <a:cxn ang="0">
                    <a:pos x="2052" y="28"/>
                  </a:cxn>
                  <a:cxn ang="0">
                    <a:pos x="2042" y="60"/>
                  </a:cxn>
                  <a:cxn ang="0">
                    <a:pos x="2026" y="102"/>
                  </a:cxn>
                  <a:cxn ang="0">
                    <a:pos x="2004" y="152"/>
                  </a:cxn>
                  <a:cxn ang="0">
                    <a:pos x="1978" y="208"/>
                  </a:cxn>
                  <a:cxn ang="0">
                    <a:pos x="1962" y="236"/>
                  </a:cxn>
                  <a:cxn ang="0">
                    <a:pos x="1944" y="266"/>
                  </a:cxn>
                  <a:cxn ang="0">
                    <a:pos x="1924" y="296"/>
                  </a:cxn>
                  <a:cxn ang="0">
                    <a:pos x="1902" y="326"/>
                  </a:cxn>
                  <a:cxn ang="0">
                    <a:pos x="1878" y="356"/>
                  </a:cxn>
                  <a:cxn ang="0">
                    <a:pos x="1852" y="386"/>
                  </a:cxn>
                  <a:cxn ang="0">
                    <a:pos x="1826" y="414"/>
                  </a:cxn>
                  <a:cxn ang="0">
                    <a:pos x="1796" y="442"/>
                  </a:cxn>
                  <a:cxn ang="0">
                    <a:pos x="1764" y="468"/>
                  </a:cxn>
                  <a:cxn ang="0">
                    <a:pos x="1728" y="492"/>
                  </a:cxn>
                  <a:cxn ang="0">
                    <a:pos x="1692" y="516"/>
                  </a:cxn>
                  <a:cxn ang="0">
                    <a:pos x="1652" y="536"/>
                  </a:cxn>
                  <a:cxn ang="0">
                    <a:pos x="1610" y="554"/>
                  </a:cxn>
                  <a:cxn ang="0">
                    <a:pos x="1566" y="570"/>
                  </a:cxn>
                  <a:cxn ang="0">
                    <a:pos x="1520" y="584"/>
                  </a:cxn>
                  <a:cxn ang="0">
                    <a:pos x="1470" y="594"/>
                  </a:cxn>
                  <a:cxn ang="0">
                    <a:pos x="1416" y="602"/>
                  </a:cxn>
                  <a:cxn ang="0">
                    <a:pos x="1362" y="604"/>
                  </a:cxn>
                  <a:cxn ang="0">
                    <a:pos x="1304" y="604"/>
                  </a:cxn>
                  <a:cxn ang="0">
                    <a:pos x="1242" y="600"/>
                  </a:cxn>
                  <a:cxn ang="0">
                    <a:pos x="1242" y="600"/>
                  </a:cxn>
                  <a:cxn ang="0">
                    <a:pos x="1120" y="588"/>
                  </a:cxn>
                  <a:cxn ang="0">
                    <a:pos x="1008" y="582"/>
                  </a:cxn>
                  <a:cxn ang="0">
                    <a:pos x="902" y="580"/>
                  </a:cxn>
                  <a:cxn ang="0">
                    <a:pos x="804" y="584"/>
                  </a:cxn>
                  <a:cxn ang="0">
                    <a:pos x="758" y="586"/>
                  </a:cxn>
                  <a:cxn ang="0">
                    <a:pos x="714" y="590"/>
                  </a:cxn>
                  <a:cxn ang="0">
                    <a:pos x="670" y="596"/>
                  </a:cxn>
                  <a:cxn ang="0">
                    <a:pos x="630" y="602"/>
                  </a:cxn>
                  <a:cxn ang="0">
                    <a:pos x="590" y="610"/>
                  </a:cxn>
                  <a:cxn ang="0">
                    <a:pos x="550" y="620"/>
                  </a:cxn>
                  <a:cxn ang="0">
                    <a:pos x="512" y="628"/>
                  </a:cxn>
                  <a:cxn ang="0">
                    <a:pos x="476" y="640"/>
                  </a:cxn>
                  <a:cxn ang="0">
                    <a:pos x="442" y="652"/>
                  </a:cxn>
                  <a:cxn ang="0">
                    <a:pos x="406" y="666"/>
                  </a:cxn>
                  <a:cxn ang="0">
                    <a:pos x="374" y="680"/>
                  </a:cxn>
                  <a:cxn ang="0">
                    <a:pos x="342" y="694"/>
                  </a:cxn>
                  <a:cxn ang="0">
                    <a:pos x="310" y="712"/>
                  </a:cxn>
                  <a:cxn ang="0">
                    <a:pos x="280" y="728"/>
                  </a:cxn>
                  <a:cxn ang="0">
                    <a:pos x="250" y="748"/>
                  </a:cxn>
                  <a:cxn ang="0">
                    <a:pos x="220" y="768"/>
                  </a:cxn>
                  <a:cxn ang="0">
                    <a:pos x="162" y="810"/>
                  </a:cxn>
                  <a:cxn ang="0">
                    <a:pos x="108" y="858"/>
                  </a:cxn>
                  <a:cxn ang="0">
                    <a:pos x="54" y="908"/>
                  </a:cxn>
                  <a:cxn ang="0">
                    <a:pos x="0" y="964"/>
                  </a:cxn>
                </a:cxnLst>
                <a:rect l="0" t="0" r="r" b="b"/>
                <a:pathLst>
                  <a:path w="2060" h="964">
                    <a:moveTo>
                      <a:pt x="2060" y="0"/>
                    </a:moveTo>
                    <a:lnTo>
                      <a:pt x="2060" y="0"/>
                    </a:lnTo>
                    <a:lnTo>
                      <a:pt x="2052" y="28"/>
                    </a:lnTo>
                    <a:lnTo>
                      <a:pt x="2042" y="60"/>
                    </a:lnTo>
                    <a:lnTo>
                      <a:pt x="2026" y="102"/>
                    </a:lnTo>
                    <a:lnTo>
                      <a:pt x="2004" y="152"/>
                    </a:lnTo>
                    <a:lnTo>
                      <a:pt x="1978" y="208"/>
                    </a:lnTo>
                    <a:lnTo>
                      <a:pt x="1962" y="236"/>
                    </a:lnTo>
                    <a:lnTo>
                      <a:pt x="1944" y="266"/>
                    </a:lnTo>
                    <a:lnTo>
                      <a:pt x="1924" y="296"/>
                    </a:lnTo>
                    <a:lnTo>
                      <a:pt x="1902" y="326"/>
                    </a:lnTo>
                    <a:lnTo>
                      <a:pt x="1878" y="356"/>
                    </a:lnTo>
                    <a:lnTo>
                      <a:pt x="1852" y="386"/>
                    </a:lnTo>
                    <a:lnTo>
                      <a:pt x="1826" y="414"/>
                    </a:lnTo>
                    <a:lnTo>
                      <a:pt x="1796" y="442"/>
                    </a:lnTo>
                    <a:lnTo>
                      <a:pt x="1764" y="468"/>
                    </a:lnTo>
                    <a:lnTo>
                      <a:pt x="1728" y="492"/>
                    </a:lnTo>
                    <a:lnTo>
                      <a:pt x="1692" y="516"/>
                    </a:lnTo>
                    <a:lnTo>
                      <a:pt x="1652" y="536"/>
                    </a:lnTo>
                    <a:lnTo>
                      <a:pt x="1610" y="554"/>
                    </a:lnTo>
                    <a:lnTo>
                      <a:pt x="1566" y="570"/>
                    </a:lnTo>
                    <a:lnTo>
                      <a:pt x="1520" y="584"/>
                    </a:lnTo>
                    <a:lnTo>
                      <a:pt x="1470" y="594"/>
                    </a:lnTo>
                    <a:lnTo>
                      <a:pt x="1416" y="602"/>
                    </a:lnTo>
                    <a:lnTo>
                      <a:pt x="1362" y="604"/>
                    </a:lnTo>
                    <a:lnTo>
                      <a:pt x="1304" y="604"/>
                    </a:lnTo>
                    <a:lnTo>
                      <a:pt x="1242" y="600"/>
                    </a:lnTo>
                    <a:lnTo>
                      <a:pt x="1242" y="600"/>
                    </a:lnTo>
                    <a:lnTo>
                      <a:pt x="1120" y="588"/>
                    </a:lnTo>
                    <a:lnTo>
                      <a:pt x="1008" y="582"/>
                    </a:lnTo>
                    <a:lnTo>
                      <a:pt x="902" y="580"/>
                    </a:lnTo>
                    <a:lnTo>
                      <a:pt x="804" y="584"/>
                    </a:lnTo>
                    <a:lnTo>
                      <a:pt x="758" y="586"/>
                    </a:lnTo>
                    <a:lnTo>
                      <a:pt x="714" y="590"/>
                    </a:lnTo>
                    <a:lnTo>
                      <a:pt x="670" y="596"/>
                    </a:lnTo>
                    <a:lnTo>
                      <a:pt x="630" y="602"/>
                    </a:lnTo>
                    <a:lnTo>
                      <a:pt x="590" y="610"/>
                    </a:lnTo>
                    <a:lnTo>
                      <a:pt x="550" y="620"/>
                    </a:lnTo>
                    <a:lnTo>
                      <a:pt x="512" y="628"/>
                    </a:lnTo>
                    <a:lnTo>
                      <a:pt x="476" y="640"/>
                    </a:lnTo>
                    <a:lnTo>
                      <a:pt x="442" y="652"/>
                    </a:lnTo>
                    <a:lnTo>
                      <a:pt x="406" y="666"/>
                    </a:lnTo>
                    <a:lnTo>
                      <a:pt x="374" y="680"/>
                    </a:lnTo>
                    <a:lnTo>
                      <a:pt x="342" y="694"/>
                    </a:lnTo>
                    <a:lnTo>
                      <a:pt x="310" y="712"/>
                    </a:lnTo>
                    <a:lnTo>
                      <a:pt x="280" y="728"/>
                    </a:lnTo>
                    <a:lnTo>
                      <a:pt x="250" y="748"/>
                    </a:lnTo>
                    <a:lnTo>
                      <a:pt x="220" y="768"/>
                    </a:lnTo>
                    <a:lnTo>
                      <a:pt x="162" y="810"/>
                    </a:lnTo>
                    <a:lnTo>
                      <a:pt x="108" y="858"/>
                    </a:lnTo>
                    <a:lnTo>
                      <a:pt x="54" y="908"/>
                    </a:lnTo>
                    <a:lnTo>
                      <a:pt x="0" y="96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1" name="Freeform 129"/>
              <p:cNvSpPr>
                <a:spLocks/>
              </p:cNvSpPr>
              <p:nvPr/>
            </p:nvSpPr>
            <p:spPr bwMode="auto">
              <a:xfrm>
                <a:off x="1621" y="1736"/>
                <a:ext cx="2036" cy="1052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2036" y="0"/>
                  </a:cxn>
                  <a:cxn ang="0">
                    <a:pos x="2030" y="30"/>
                  </a:cxn>
                  <a:cxn ang="0">
                    <a:pos x="2020" y="62"/>
                  </a:cxn>
                  <a:cxn ang="0">
                    <a:pos x="2006" y="106"/>
                  </a:cxn>
                  <a:cxn ang="0">
                    <a:pos x="1986" y="156"/>
                  </a:cxn>
                  <a:cxn ang="0">
                    <a:pos x="1960" y="214"/>
                  </a:cxn>
                  <a:cxn ang="0">
                    <a:pos x="1946" y="244"/>
                  </a:cxn>
                  <a:cxn ang="0">
                    <a:pos x="1928" y="274"/>
                  </a:cxn>
                  <a:cxn ang="0">
                    <a:pos x="1910" y="304"/>
                  </a:cxn>
                  <a:cxn ang="0">
                    <a:pos x="1888" y="336"/>
                  </a:cxn>
                  <a:cxn ang="0">
                    <a:pos x="1866" y="366"/>
                  </a:cxn>
                  <a:cxn ang="0">
                    <a:pos x="1842" y="396"/>
                  </a:cxn>
                  <a:cxn ang="0">
                    <a:pos x="1814" y="426"/>
                  </a:cxn>
                  <a:cxn ang="0">
                    <a:pos x="1786" y="456"/>
                  </a:cxn>
                  <a:cxn ang="0">
                    <a:pos x="1754" y="484"/>
                  </a:cxn>
                  <a:cxn ang="0">
                    <a:pos x="1720" y="510"/>
                  </a:cxn>
                  <a:cxn ang="0">
                    <a:pos x="1684" y="534"/>
                  </a:cxn>
                  <a:cxn ang="0">
                    <a:pos x="1644" y="556"/>
                  </a:cxn>
                  <a:cxn ang="0">
                    <a:pos x="1604" y="578"/>
                  </a:cxn>
                  <a:cxn ang="0">
                    <a:pos x="1560" y="596"/>
                  </a:cxn>
                  <a:cxn ang="0">
                    <a:pos x="1512" y="610"/>
                  </a:cxn>
                  <a:cxn ang="0">
                    <a:pos x="1464" y="622"/>
                  </a:cxn>
                  <a:cxn ang="0">
                    <a:pos x="1410" y="632"/>
                  </a:cxn>
                  <a:cxn ang="0">
                    <a:pos x="1356" y="638"/>
                  </a:cxn>
                  <a:cxn ang="0">
                    <a:pos x="1296" y="640"/>
                  </a:cxn>
                  <a:cxn ang="0">
                    <a:pos x="1236" y="636"/>
                  </a:cxn>
                  <a:cxn ang="0">
                    <a:pos x="1236" y="636"/>
                  </a:cxn>
                  <a:cxn ang="0">
                    <a:pos x="1112" y="630"/>
                  </a:cxn>
                  <a:cxn ang="0">
                    <a:pos x="1000" y="628"/>
                  </a:cxn>
                  <a:cxn ang="0">
                    <a:pos x="894" y="632"/>
                  </a:cxn>
                  <a:cxn ang="0">
                    <a:pos x="844" y="634"/>
                  </a:cxn>
                  <a:cxn ang="0">
                    <a:pos x="796" y="638"/>
                  </a:cxn>
                  <a:cxn ang="0">
                    <a:pos x="750" y="642"/>
                  </a:cxn>
                  <a:cxn ang="0">
                    <a:pos x="706" y="648"/>
                  </a:cxn>
                  <a:cxn ang="0">
                    <a:pos x="662" y="656"/>
                  </a:cxn>
                  <a:cxn ang="0">
                    <a:pos x="622" y="664"/>
                  </a:cxn>
                  <a:cxn ang="0">
                    <a:pos x="582" y="674"/>
                  </a:cxn>
                  <a:cxn ang="0">
                    <a:pos x="542" y="684"/>
                  </a:cxn>
                  <a:cxn ang="0">
                    <a:pos x="506" y="696"/>
                  </a:cxn>
                  <a:cxn ang="0">
                    <a:pos x="470" y="708"/>
                  </a:cxn>
                  <a:cxn ang="0">
                    <a:pos x="434" y="722"/>
                  </a:cxn>
                  <a:cxn ang="0">
                    <a:pos x="400" y="736"/>
                  </a:cxn>
                  <a:cxn ang="0">
                    <a:pos x="368" y="752"/>
                  </a:cxn>
                  <a:cxn ang="0">
                    <a:pos x="336" y="768"/>
                  </a:cxn>
                  <a:cxn ang="0">
                    <a:pos x="304" y="786"/>
                  </a:cxn>
                  <a:cxn ang="0">
                    <a:pos x="274" y="806"/>
                  </a:cxn>
                  <a:cxn ang="0">
                    <a:pos x="244" y="826"/>
                  </a:cxn>
                  <a:cxn ang="0">
                    <a:pos x="216" y="846"/>
                  </a:cxn>
                  <a:cxn ang="0">
                    <a:pos x="160" y="892"/>
                  </a:cxn>
                  <a:cxn ang="0">
                    <a:pos x="106" y="942"/>
                  </a:cxn>
                  <a:cxn ang="0">
                    <a:pos x="54" y="994"/>
                  </a:cxn>
                  <a:cxn ang="0">
                    <a:pos x="0" y="1052"/>
                  </a:cxn>
                </a:cxnLst>
                <a:rect l="0" t="0" r="r" b="b"/>
                <a:pathLst>
                  <a:path w="2036" h="1052">
                    <a:moveTo>
                      <a:pt x="2036" y="0"/>
                    </a:moveTo>
                    <a:lnTo>
                      <a:pt x="2036" y="0"/>
                    </a:lnTo>
                    <a:lnTo>
                      <a:pt x="2030" y="30"/>
                    </a:lnTo>
                    <a:lnTo>
                      <a:pt x="2020" y="62"/>
                    </a:lnTo>
                    <a:lnTo>
                      <a:pt x="2006" y="106"/>
                    </a:lnTo>
                    <a:lnTo>
                      <a:pt x="1986" y="156"/>
                    </a:lnTo>
                    <a:lnTo>
                      <a:pt x="1960" y="214"/>
                    </a:lnTo>
                    <a:lnTo>
                      <a:pt x="1946" y="244"/>
                    </a:lnTo>
                    <a:lnTo>
                      <a:pt x="1928" y="274"/>
                    </a:lnTo>
                    <a:lnTo>
                      <a:pt x="1910" y="304"/>
                    </a:lnTo>
                    <a:lnTo>
                      <a:pt x="1888" y="336"/>
                    </a:lnTo>
                    <a:lnTo>
                      <a:pt x="1866" y="366"/>
                    </a:lnTo>
                    <a:lnTo>
                      <a:pt x="1842" y="396"/>
                    </a:lnTo>
                    <a:lnTo>
                      <a:pt x="1814" y="426"/>
                    </a:lnTo>
                    <a:lnTo>
                      <a:pt x="1786" y="456"/>
                    </a:lnTo>
                    <a:lnTo>
                      <a:pt x="1754" y="484"/>
                    </a:lnTo>
                    <a:lnTo>
                      <a:pt x="1720" y="510"/>
                    </a:lnTo>
                    <a:lnTo>
                      <a:pt x="1684" y="534"/>
                    </a:lnTo>
                    <a:lnTo>
                      <a:pt x="1644" y="556"/>
                    </a:lnTo>
                    <a:lnTo>
                      <a:pt x="1604" y="578"/>
                    </a:lnTo>
                    <a:lnTo>
                      <a:pt x="1560" y="596"/>
                    </a:lnTo>
                    <a:lnTo>
                      <a:pt x="1512" y="610"/>
                    </a:lnTo>
                    <a:lnTo>
                      <a:pt x="1464" y="622"/>
                    </a:lnTo>
                    <a:lnTo>
                      <a:pt x="1410" y="632"/>
                    </a:lnTo>
                    <a:lnTo>
                      <a:pt x="1356" y="638"/>
                    </a:lnTo>
                    <a:lnTo>
                      <a:pt x="1296" y="640"/>
                    </a:lnTo>
                    <a:lnTo>
                      <a:pt x="1236" y="636"/>
                    </a:lnTo>
                    <a:lnTo>
                      <a:pt x="1236" y="636"/>
                    </a:lnTo>
                    <a:lnTo>
                      <a:pt x="1112" y="630"/>
                    </a:lnTo>
                    <a:lnTo>
                      <a:pt x="1000" y="628"/>
                    </a:lnTo>
                    <a:lnTo>
                      <a:pt x="894" y="632"/>
                    </a:lnTo>
                    <a:lnTo>
                      <a:pt x="844" y="634"/>
                    </a:lnTo>
                    <a:lnTo>
                      <a:pt x="796" y="638"/>
                    </a:lnTo>
                    <a:lnTo>
                      <a:pt x="750" y="642"/>
                    </a:lnTo>
                    <a:lnTo>
                      <a:pt x="706" y="648"/>
                    </a:lnTo>
                    <a:lnTo>
                      <a:pt x="662" y="656"/>
                    </a:lnTo>
                    <a:lnTo>
                      <a:pt x="622" y="664"/>
                    </a:lnTo>
                    <a:lnTo>
                      <a:pt x="582" y="674"/>
                    </a:lnTo>
                    <a:lnTo>
                      <a:pt x="542" y="684"/>
                    </a:lnTo>
                    <a:lnTo>
                      <a:pt x="506" y="696"/>
                    </a:lnTo>
                    <a:lnTo>
                      <a:pt x="470" y="708"/>
                    </a:lnTo>
                    <a:lnTo>
                      <a:pt x="434" y="722"/>
                    </a:lnTo>
                    <a:lnTo>
                      <a:pt x="400" y="736"/>
                    </a:lnTo>
                    <a:lnTo>
                      <a:pt x="368" y="752"/>
                    </a:lnTo>
                    <a:lnTo>
                      <a:pt x="336" y="768"/>
                    </a:lnTo>
                    <a:lnTo>
                      <a:pt x="304" y="786"/>
                    </a:lnTo>
                    <a:lnTo>
                      <a:pt x="274" y="806"/>
                    </a:lnTo>
                    <a:lnTo>
                      <a:pt x="244" y="826"/>
                    </a:lnTo>
                    <a:lnTo>
                      <a:pt x="216" y="846"/>
                    </a:lnTo>
                    <a:lnTo>
                      <a:pt x="160" y="892"/>
                    </a:lnTo>
                    <a:lnTo>
                      <a:pt x="106" y="942"/>
                    </a:lnTo>
                    <a:lnTo>
                      <a:pt x="54" y="994"/>
                    </a:lnTo>
                    <a:lnTo>
                      <a:pt x="0" y="10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2" name="Freeform 130"/>
              <p:cNvSpPr>
                <a:spLocks/>
              </p:cNvSpPr>
              <p:nvPr/>
            </p:nvSpPr>
            <p:spPr bwMode="auto">
              <a:xfrm>
                <a:off x="1655" y="1690"/>
                <a:ext cx="2009" cy="1140"/>
              </a:xfrm>
              <a:custGeom>
                <a:avLst/>
                <a:gdLst/>
                <a:ahLst/>
                <a:cxnLst>
                  <a:cxn ang="0">
                    <a:pos x="2008" y="0"/>
                  </a:cxn>
                  <a:cxn ang="0">
                    <a:pos x="2008" y="0"/>
                  </a:cxn>
                  <a:cxn ang="0">
                    <a:pos x="2002" y="30"/>
                  </a:cxn>
                  <a:cxn ang="0">
                    <a:pos x="1994" y="64"/>
                  </a:cxn>
                  <a:cxn ang="0">
                    <a:pos x="1980" y="108"/>
                  </a:cxn>
                  <a:cxn ang="0">
                    <a:pos x="1962" y="160"/>
                  </a:cxn>
                  <a:cxn ang="0">
                    <a:pos x="1938" y="218"/>
                  </a:cxn>
                  <a:cxn ang="0">
                    <a:pos x="1924" y="248"/>
                  </a:cxn>
                  <a:cxn ang="0">
                    <a:pos x="1908" y="280"/>
                  </a:cxn>
                  <a:cxn ang="0">
                    <a:pos x="1890" y="310"/>
                  </a:cxn>
                  <a:cxn ang="0">
                    <a:pos x="1870" y="342"/>
                  </a:cxn>
                  <a:cxn ang="0">
                    <a:pos x="1848" y="374"/>
                  </a:cxn>
                  <a:cxn ang="0">
                    <a:pos x="1824" y="406"/>
                  </a:cxn>
                  <a:cxn ang="0">
                    <a:pos x="1798" y="438"/>
                  </a:cxn>
                  <a:cxn ang="0">
                    <a:pos x="1770" y="468"/>
                  </a:cxn>
                  <a:cxn ang="0">
                    <a:pos x="1740" y="496"/>
                  </a:cxn>
                  <a:cxn ang="0">
                    <a:pos x="1706" y="524"/>
                  </a:cxn>
                  <a:cxn ang="0">
                    <a:pos x="1670" y="550"/>
                  </a:cxn>
                  <a:cxn ang="0">
                    <a:pos x="1632" y="574"/>
                  </a:cxn>
                  <a:cxn ang="0">
                    <a:pos x="1592" y="598"/>
                  </a:cxn>
                  <a:cxn ang="0">
                    <a:pos x="1548" y="618"/>
                  </a:cxn>
                  <a:cxn ang="0">
                    <a:pos x="1502" y="634"/>
                  </a:cxn>
                  <a:cxn ang="0">
                    <a:pos x="1452" y="648"/>
                  </a:cxn>
                  <a:cxn ang="0">
                    <a:pos x="1400" y="660"/>
                  </a:cxn>
                  <a:cxn ang="0">
                    <a:pos x="1344" y="668"/>
                  </a:cxn>
                  <a:cxn ang="0">
                    <a:pos x="1286" y="672"/>
                  </a:cxn>
                  <a:cxn ang="0">
                    <a:pos x="1224" y="672"/>
                  </a:cxn>
                  <a:cxn ang="0">
                    <a:pos x="1224" y="672"/>
                  </a:cxn>
                  <a:cxn ang="0">
                    <a:pos x="1102" y="670"/>
                  </a:cxn>
                  <a:cxn ang="0">
                    <a:pos x="988" y="674"/>
                  </a:cxn>
                  <a:cxn ang="0">
                    <a:pos x="882" y="680"/>
                  </a:cxn>
                  <a:cxn ang="0">
                    <a:pos x="832" y="684"/>
                  </a:cxn>
                  <a:cxn ang="0">
                    <a:pos x="784" y="690"/>
                  </a:cxn>
                  <a:cxn ang="0">
                    <a:pos x="738" y="698"/>
                  </a:cxn>
                  <a:cxn ang="0">
                    <a:pos x="694" y="706"/>
                  </a:cxn>
                  <a:cxn ang="0">
                    <a:pos x="650" y="714"/>
                  </a:cxn>
                  <a:cxn ang="0">
                    <a:pos x="610" y="724"/>
                  </a:cxn>
                  <a:cxn ang="0">
                    <a:pos x="570" y="734"/>
                  </a:cxn>
                  <a:cxn ang="0">
                    <a:pos x="532" y="746"/>
                  </a:cxn>
                  <a:cxn ang="0">
                    <a:pos x="494" y="760"/>
                  </a:cxn>
                  <a:cxn ang="0">
                    <a:pos x="458" y="774"/>
                  </a:cxn>
                  <a:cxn ang="0">
                    <a:pos x="424" y="788"/>
                  </a:cxn>
                  <a:cxn ang="0">
                    <a:pos x="390" y="804"/>
                  </a:cxn>
                  <a:cxn ang="0">
                    <a:pos x="358" y="822"/>
                  </a:cxn>
                  <a:cxn ang="0">
                    <a:pos x="326" y="840"/>
                  </a:cxn>
                  <a:cxn ang="0">
                    <a:pos x="296" y="860"/>
                  </a:cxn>
                  <a:cxn ang="0">
                    <a:pos x="266" y="880"/>
                  </a:cxn>
                  <a:cxn ang="0">
                    <a:pos x="238" y="900"/>
                  </a:cxn>
                  <a:cxn ang="0">
                    <a:pos x="210" y="924"/>
                  </a:cxn>
                  <a:cxn ang="0">
                    <a:pos x="154" y="970"/>
                  </a:cxn>
                  <a:cxn ang="0">
                    <a:pos x="102" y="1022"/>
                  </a:cxn>
                  <a:cxn ang="0">
                    <a:pos x="50" y="1080"/>
                  </a:cxn>
                  <a:cxn ang="0">
                    <a:pos x="0" y="1140"/>
                  </a:cxn>
                </a:cxnLst>
                <a:rect l="0" t="0" r="r" b="b"/>
                <a:pathLst>
                  <a:path w="2008" h="1140">
                    <a:moveTo>
                      <a:pt x="2008" y="0"/>
                    </a:moveTo>
                    <a:lnTo>
                      <a:pt x="2008" y="0"/>
                    </a:lnTo>
                    <a:lnTo>
                      <a:pt x="2002" y="30"/>
                    </a:lnTo>
                    <a:lnTo>
                      <a:pt x="1994" y="64"/>
                    </a:lnTo>
                    <a:lnTo>
                      <a:pt x="1980" y="108"/>
                    </a:lnTo>
                    <a:lnTo>
                      <a:pt x="1962" y="160"/>
                    </a:lnTo>
                    <a:lnTo>
                      <a:pt x="1938" y="218"/>
                    </a:lnTo>
                    <a:lnTo>
                      <a:pt x="1924" y="248"/>
                    </a:lnTo>
                    <a:lnTo>
                      <a:pt x="1908" y="280"/>
                    </a:lnTo>
                    <a:lnTo>
                      <a:pt x="1890" y="310"/>
                    </a:lnTo>
                    <a:lnTo>
                      <a:pt x="1870" y="342"/>
                    </a:lnTo>
                    <a:lnTo>
                      <a:pt x="1848" y="374"/>
                    </a:lnTo>
                    <a:lnTo>
                      <a:pt x="1824" y="406"/>
                    </a:lnTo>
                    <a:lnTo>
                      <a:pt x="1798" y="438"/>
                    </a:lnTo>
                    <a:lnTo>
                      <a:pt x="1770" y="468"/>
                    </a:lnTo>
                    <a:lnTo>
                      <a:pt x="1740" y="496"/>
                    </a:lnTo>
                    <a:lnTo>
                      <a:pt x="1706" y="524"/>
                    </a:lnTo>
                    <a:lnTo>
                      <a:pt x="1670" y="550"/>
                    </a:lnTo>
                    <a:lnTo>
                      <a:pt x="1632" y="574"/>
                    </a:lnTo>
                    <a:lnTo>
                      <a:pt x="1592" y="598"/>
                    </a:lnTo>
                    <a:lnTo>
                      <a:pt x="1548" y="618"/>
                    </a:lnTo>
                    <a:lnTo>
                      <a:pt x="1502" y="634"/>
                    </a:lnTo>
                    <a:lnTo>
                      <a:pt x="1452" y="648"/>
                    </a:lnTo>
                    <a:lnTo>
                      <a:pt x="1400" y="660"/>
                    </a:lnTo>
                    <a:lnTo>
                      <a:pt x="1344" y="668"/>
                    </a:lnTo>
                    <a:lnTo>
                      <a:pt x="1286" y="672"/>
                    </a:lnTo>
                    <a:lnTo>
                      <a:pt x="1224" y="672"/>
                    </a:lnTo>
                    <a:lnTo>
                      <a:pt x="1224" y="672"/>
                    </a:lnTo>
                    <a:lnTo>
                      <a:pt x="1102" y="670"/>
                    </a:lnTo>
                    <a:lnTo>
                      <a:pt x="988" y="674"/>
                    </a:lnTo>
                    <a:lnTo>
                      <a:pt x="882" y="680"/>
                    </a:lnTo>
                    <a:lnTo>
                      <a:pt x="832" y="684"/>
                    </a:lnTo>
                    <a:lnTo>
                      <a:pt x="784" y="690"/>
                    </a:lnTo>
                    <a:lnTo>
                      <a:pt x="738" y="698"/>
                    </a:lnTo>
                    <a:lnTo>
                      <a:pt x="694" y="706"/>
                    </a:lnTo>
                    <a:lnTo>
                      <a:pt x="650" y="714"/>
                    </a:lnTo>
                    <a:lnTo>
                      <a:pt x="610" y="724"/>
                    </a:lnTo>
                    <a:lnTo>
                      <a:pt x="570" y="734"/>
                    </a:lnTo>
                    <a:lnTo>
                      <a:pt x="532" y="746"/>
                    </a:lnTo>
                    <a:lnTo>
                      <a:pt x="494" y="760"/>
                    </a:lnTo>
                    <a:lnTo>
                      <a:pt x="458" y="774"/>
                    </a:lnTo>
                    <a:lnTo>
                      <a:pt x="424" y="788"/>
                    </a:lnTo>
                    <a:lnTo>
                      <a:pt x="390" y="804"/>
                    </a:lnTo>
                    <a:lnTo>
                      <a:pt x="358" y="822"/>
                    </a:lnTo>
                    <a:lnTo>
                      <a:pt x="326" y="840"/>
                    </a:lnTo>
                    <a:lnTo>
                      <a:pt x="296" y="860"/>
                    </a:lnTo>
                    <a:lnTo>
                      <a:pt x="266" y="880"/>
                    </a:lnTo>
                    <a:lnTo>
                      <a:pt x="238" y="900"/>
                    </a:lnTo>
                    <a:lnTo>
                      <a:pt x="210" y="924"/>
                    </a:lnTo>
                    <a:lnTo>
                      <a:pt x="154" y="970"/>
                    </a:lnTo>
                    <a:lnTo>
                      <a:pt x="102" y="1022"/>
                    </a:lnTo>
                    <a:lnTo>
                      <a:pt x="50" y="1080"/>
                    </a:lnTo>
                    <a:lnTo>
                      <a:pt x="0" y="11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3" name="Freeform 131"/>
              <p:cNvSpPr>
                <a:spLocks/>
              </p:cNvSpPr>
              <p:nvPr/>
            </p:nvSpPr>
            <p:spPr bwMode="auto">
              <a:xfrm>
                <a:off x="1688" y="1643"/>
                <a:ext cx="1978" cy="1227"/>
              </a:xfrm>
              <a:custGeom>
                <a:avLst/>
                <a:gdLst/>
                <a:ahLst/>
                <a:cxnLst>
                  <a:cxn ang="0">
                    <a:pos x="1978" y="0"/>
                  </a:cxn>
                  <a:cxn ang="0">
                    <a:pos x="1978" y="0"/>
                  </a:cxn>
                  <a:cxn ang="0">
                    <a:pos x="1972" y="30"/>
                  </a:cxn>
                  <a:cxn ang="0">
                    <a:pos x="1966" y="64"/>
                  </a:cxn>
                  <a:cxn ang="0">
                    <a:pos x="1954" y="108"/>
                  </a:cxn>
                  <a:cxn ang="0">
                    <a:pos x="1938" y="162"/>
                  </a:cxn>
                  <a:cxn ang="0">
                    <a:pos x="1914" y="222"/>
                  </a:cxn>
                  <a:cxn ang="0">
                    <a:pos x="1902" y="252"/>
                  </a:cxn>
                  <a:cxn ang="0">
                    <a:pos x="1886" y="284"/>
                  </a:cxn>
                  <a:cxn ang="0">
                    <a:pos x="1870" y="318"/>
                  </a:cxn>
                  <a:cxn ang="0">
                    <a:pos x="1850" y="350"/>
                  </a:cxn>
                  <a:cxn ang="0">
                    <a:pos x="1830" y="384"/>
                  </a:cxn>
                  <a:cxn ang="0">
                    <a:pos x="1806" y="416"/>
                  </a:cxn>
                  <a:cxn ang="0">
                    <a:pos x="1782" y="448"/>
                  </a:cxn>
                  <a:cxn ang="0">
                    <a:pos x="1754" y="480"/>
                  </a:cxn>
                  <a:cxn ang="0">
                    <a:pos x="1724" y="510"/>
                  </a:cxn>
                  <a:cxn ang="0">
                    <a:pos x="1692" y="540"/>
                  </a:cxn>
                  <a:cxn ang="0">
                    <a:pos x="1656" y="568"/>
                  </a:cxn>
                  <a:cxn ang="0">
                    <a:pos x="1620" y="594"/>
                  </a:cxn>
                  <a:cxn ang="0">
                    <a:pos x="1578" y="618"/>
                  </a:cxn>
                  <a:cxn ang="0">
                    <a:pos x="1536" y="640"/>
                  </a:cxn>
                  <a:cxn ang="0">
                    <a:pos x="1490" y="658"/>
                  </a:cxn>
                  <a:cxn ang="0">
                    <a:pos x="1440" y="674"/>
                  </a:cxn>
                  <a:cxn ang="0">
                    <a:pos x="1388" y="688"/>
                  </a:cxn>
                  <a:cxn ang="0">
                    <a:pos x="1334" y="698"/>
                  </a:cxn>
                  <a:cxn ang="0">
                    <a:pos x="1274" y="704"/>
                  </a:cxn>
                  <a:cxn ang="0">
                    <a:pos x="1212" y="708"/>
                  </a:cxn>
                  <a:cxn ang="0">
                    <a:pos x="1212" y="708"/>
                  </a:cxn>
                  <a:cxn ang="0">
                    <a:pos x="1090" y="710"/>
                  </a:cxn>
                  <a:cxn ang="0">
                    <a:pos x="976" y="718"/>
                  </a:cxn>
                  <a:cxn ang="0">
                    <a:pos x="870" y="728"/>
                  </a:cxn>
                  <a:cxn ang="0">
                    <a:pos x="820" y="736"/>
                  </a:cxn>
                  <a:cxn ang="0">
                    <a:pos x="772" y="744"/>
                  </a:cxn>
                  <a:cxn ang="0">
                    <a:pos x="726" y="752"/>
                  </a:cxn>
                  <a:cxn ang="0">
                    <a:pos x="682" y="762"/>
                  </a:cxn>
                  <a:cxn ang="0">
                    <a:pos x="640" y="772"/>
                  </a:cxn>
                  <a:cxn ang="0">
                    <a:pos x="598" y="784"/>
                  </a:cxn>
                  <a:cxn ang="0">
                    <a:pos x="558" y="796"/>
                  </a:cxn>
                  <a:cxn ang="0">
                    <a:pos x="520" y="810"/>
                  </a:cxn>
                  <a:cxn ang="0">
                    <a:pos x="484" y="824"/>
                  </a:cxn>
                  <a:cxn ang="0">
                    <a:pos x="448" y="840"/>
                  </a:cxn>
                  <a:cxn ang="0">
                    <a:pos x="414" y="856"/>
                  </a:cxn>
                  <a:cxn ang="0">
                    <a:pos x="382" y="874"/>
                  </a:cxn>
                  <a:cxn ang="0">
                    <a:pos x="350" y="892"/>
                  </a:cxn>
                  <a:cxn ang="0">
                    <a:pos x="318" y="912"/>
                  </a:cxn>
                  <a:cxn ang="0">
                    <a:pos x="288" y="932"/>
                  </a:cxn>
                  <a:cxn ang="0">
                    <a:pos x="260" y="954"/>
                  </a:cxn>
                  <a:cxn ang="0">
                    <a:pos x="230" y="976"/>
                  </a:cxn>
                  <a:cxn ang="0">
                    <a:pos x="204" y="1000"/>
                  </a:cxn>
                  <a:cxn ang="0">
                    <a:pos x="150" y="1050"/>
                  </a:cxn>
                  <a:cxn ang="0">
                    <a:pos x="98" y="1104"/>
                  </a:cxn>
                  <a:cxn ang="0">
                    <a:pos x="48" y="1164"/>
                  </a:cxn>
                  <a:cxn ang="0">
                    <a:pos x="0" y="1226"/>
                  </a:cxn>
                </a:cxnLst>
                <a:rect l="0" t="0" r="r" b="b"/>
                <a:pathLst>
                  <a:path w="1978" h="1226">
                    <a:moveTo>
                      <a:pt x="1978" y="0"/>
                    </a:moveTo>
                    <a:lnTo>
                      <a:pt x="1978" y="0"/>
                    </a:lnTo>
                    <a:lnTo>
                      <a:pt x="1972" y="30"/>
                    </a:lnTo>
                    <a:lnTo>
                      <a:pt x="1966" y="64"/>
                    </a:lnTo>
                    <a:lnTo>
                      <a:pt x="1954" y="108"/>
                    </a:lnTo>
                    <a:lnTo>
                      <a:pt x="1938" y="162"/>
                    </a:lnTo>
                    <a:lnTo>
                      <a:pt x="1914" y="222"/>
                    </a:lnTo>
                    <a:lnTo>
                      <a:pt x="1902" y="252"/>
                    </a:lnTo>
                    <a:lnTo>
                      <a:pt x="1886" y="284"/>
                    </a:lnTo>
                    <a:lnTo>
                      <a:pt x="1870" y="318"/>
                    </a:lnTo>
                    <a:lnTo>
                      <a:pt x="1850" y="350"/>
                    </a:lnTo>
                    <a:lnTo>
                      <a:pt x="1830" y="384"/>
                    </a:lnTo>
                    <a:lnTo>
                      <a:pt x="1806" y="416"/>
                    </a:lnTo>
                    <a:lnTo>
                      <a:pt x="1782" y="448"/>
                    </a:lnTo>
                    <a:lnTo>
                      <a:pt x="1754" y="480"/>
                    </a:lnTo>
                    <a:lnTo>
                      <a:pt x="1724" y="510"/>
                    </a:lnTo>
                    <a:lnTo>
                      <a:pt x="1692" y="540"/>
                    </a:lnTo>
                    <a:lnTo>
                      <a:pt x="1656" y="568"/>
                    </a:lnTo>
                    <a:lnTo>
                      <a:pt x="1620" y="594"/>
                    </a:lnTo>
                    <a:lnTo>
                      <a:pt x="1578" y="618"/>
                    </a:lnTo>
                    <a:lnTo>
                      <a:pt x="1536" y="640"/>
                    </a:lnTo>
                    <a:lnTo>
                      <a:pt x="1490" y="658"/>
                    </a:lnTo>
                    <a:lnTo>
                      <a:pt x="1440" y="674"/>
                    </a:lnTo>
                    <a:lnTo>
                      <a:pt x="1388" y="688"/>
                    </a:lnTo>
                    <a:lnTo>
                      <a:pt x="1334" y="698"/>
                    </a:lnTo>
                    <a:lnTo>
                      <a:pt x="1274" y="704"/>
                    </a:lnTo>
                    <a:lnTo>
                      <a:pt x="1212" y="708"/>
                    </a:lnTo>
                    <a:lnTo>
                      <a:pt x="1212" y="708"/>
                    </a:lnTo>
                    <a:lnTo>
                      <a:pt x="1090" y="710"/>
                    </a:lnTo>
                    <a:lnTo>
                      <a:pt x="976" y="718"/>
                    </a:lnTo>
                    <a:lnTo>
                      <a:pt x="870" y="728"/>
                    </a:lnTo>
                    <a:lnTo>
                      <a:pt x="820" y="736"/>
                    </a:lnTo>
                    <a:lnTo>
                      <a:pt x="772" y="744"/>
                    </a:lnTo>
                    <a:lnTo>
                      <a:pt x="726" y="752"/>
                    </a:lnTo>
                    <a:lnTo>
                      <a:pt x="682" y="762"/>
                    </a:lnTo>
                    <a:lnTo>
                      <a:pt x="640" y="772"/>
                    </a:lnTo>
                    <a:lnTo>
                      <a:pt x="598" y="784"/>
                    </a:lnTo>
                    <a:lnTo>
                      <a:pt x="558" y="796"/>
                    </a:lnTo>
                    <a:lnTo>
                      <a:pt x="520" y="810"/>
                    </a:lnTo>
                    <a:lnTo>
                      <a:pt x="484" y="824"/>
                    </a:lnTo>
                    <a:lnTo>
                      <a:pt x="448" y="840"/>
                    </a:lnTo>
                    <a:lnTo>
                      <a:pt x="414" y="856"/>
                    </a:lnTo>
                    <a:lnTo>
                      <a:pt x="382" y="874"/>
                    </a:lnTo>
                    <a:lnTo>
                      <a:pt x="350" y="892"/>
                    </a:lnTo>
                    <a:lnTo>
                      <a:pt x="318" y="912"/>
                    </a:lnTo>
                    <a:lnTo>
                      <a:pt x="288" y="932"/>
                    </a:lnTo>
                    <a:lnTo>
                      <a:pt x="260" y="954"/>
                    </a:lnTo>
                    <a:lnTo>
                      <a:pt x="230" y="976"/>
                    </a:lnTo>
                    <a:lnTo>
                      <a:pt x="204" y="1000"/>
                    </a:lnTo>
                    <a:lnTo>
                      <a:pt x="150" y="1050"/>
                    </a:lnTo>
                    <a:lnTo>
                      <a:pt x="98" y="1104"/>
                    </a:lnTo>
                    <a:lnTo>
                      <a:pt x="48" y="1164"/>
                    </a:lnTo>
                    <a:lnTo>
                      <a:pt x="0" y="12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4" name="Freeform 132"/>
              <p:cNvSpPr>
                <a:spLocks/>
              </p:cNvSpPr>
              <p:nvPr/>
            </p:nvSpPr>
            <p:spPr bwMode="auto">
              <a:xfrm>
                <a:off x="1724" y="1598"/>
                <a:ext cx="1944" cy="1312"/>
              </a:xfrm>
              <a:custGeom>
                <a:avLst/>
                <a:gdLst/>
                <a:ahLst/>
                <a:cxnLst>
                  <a:cxn ang="0">
                    <a:pos x="1944" y="0"/>
                  </a:cxn>
                  <a:cxn ang="0">
                    <a:pos x="1944" y="0"/>
                  </a:cxn>
                  <a:cxn ang="0">
                    <a:pos x="1940" y="30"/>
                  </a:cxn>
                  <a:cxn ang="0">
                    <a:pos x="1934" y="66"/>
                  </a:cxn>
                  <a:cxn ang="0">
                    <a:pos x="1924" y="110"/>
                  </a:cxn>
                  <a:cxn ang="0">
                    <a:pos x="1908" y="164"/>
                  </a:cxn>
                  <a:cxn ang="0">
                    <a:pos x="1888" y="226"/>
                  </a:cxn>
                  <a:cxn ang="0">
                    <a:pos x="1876" y="258"/>
                  </a:cxn>
                  <a:cxn ang="0">
                    <a:pos x="1862" y="290"/>
                  </a:cxn>
                  <a:cxn ang="0">
                    <a:pos x="1846" y="324"/>
                  </a:cxn>
                  <a:cxn ang="0">
                    <a:pos x="1828" y="358"/>
                  </a:cxn>
                  <a:cxn ang="0">
                    <a:pos x="1808" y="392"/>
                  </a:cxn>
                  <a:cxn ang="0">
                    <a:pos x="1786" y="426"/>
                  </a:cxn>
                  <a:cxn ang="0">
                    <a:pos x="1760" y="460"/>
                  </a:cxn>
                  <a:cxn ang="0">
                    <a:pos x="1734" y="492"/>
                  </a:cxn>
                  <a:cxn ang="0">
                    <a:pos x="1706" y="524"/>
                  </a:cxn>
                  <a:cxn ang="0">
                    <a:pos x="1674" y="554"/>
                  </a:cxn>
                  <a:cxn ang="0">
                    <a:pos x="1640" y="584"/>
                  </a:cxn>
                  <a:cxn ang="0">
                    <a:pos x="1602" y="612"/>
                  </a:cxn>
                  <a:cxn ang="0">
                    <a:pos x="1564" y="638"/>
                  </a:cxn>
                  <a:cxn ang="0">
                    <a:pos x="1520" y="660"/>
                  </a:cxn>
                  <a:cxn ang="0">
                    <a:pos x="1476" y="682"/>
                  </a:cxn>
                  <a:cxn ang="0">
                    <a:pos x="1426" y="700"/>
                  </a:cxn>
                  <a:cxn ang="0">
                    <a:pos x="1374" y="716"/>
                  </a:cxn>
                  <a:cxn ang="0">
                    <a:pos x="1320" y="728"/>
                  </a:cxn>
                  <a:cxn ang="0">
                    <a:pos x="1262" y="738"/>
                  </a:cxn>
                  <a:cxn ang="0">
                    <a:pos x="1200" y="742"/>
                  </a:cxn>
                  <a:cxn ang="0">
                    <a:pos x="1200" y="742"/>
                  </a:cxn>
                  <a:cxn ang="0">
                    <a:pos x="1076" y="750"/>
                  </a:cxn>
                  <a:cxn ang="0">
                    <a:pos x="962" y="762"/>
                  </a:cxn>
                  <a:cxn ang="0">
                    <a:pos x="856" y="778"/>
                  </a:cxn>
                  <a:cxn ang="0">
                    <a:pos x="806" y="786"/>
                  </a:cxn>
                  <a:cxn ang="0">
                    <a:pos x="760" y="796"/>
                  </a:cxn>
                  <a:cxn ang="0">
                    <a:pos x="714" y="806"/>
                  </a:cxn>
                  <a:cxn ang="0">
                    <a:pos x="670" y="818"/>
                  </a:cxn>
                  <a:cxn ang="0">
                    <a:pos x="626" y="830"/>
                  </a:cxn>
                  <a:cxn ang="0">
                    <a:pos x="586" y="844"/>
                  </a:cxn>
                  <a:cxn ang="0">
                    <a:pos x="546" y="858"/>
                  </a:cxn>
                  <a:cxn ang="0">
                    <a:pos x="508" y="874"/>
                  </a:cxn>
                  <a:cxn ang="0">
                    <a:pos x="472" y="890"/>
                  </a:cxn>
                  <a:cxn ang="0">
                    <a:pos x="438" y="906"/>
                  </a:cxn>
                  <a:cxn ang="0">
                    <a:pos x="404" y="924"/>
                  </a:cxn>
                  <a:cxn ang="0">
                    <a:pos x="370" y="944"/>
                  </a:cxn>
                  <a:cxn ang="0">
                    <a:pos x="340" y="964"/>
                  </a:cxn>
                  <a:cxn ang="0">
                    <a:pos x="308" y="984"/>
                  </a:cxn>
                  <a:cxn ang="0">
                    <a:pos x="280" y="1006"/>
                  </a:cxn>
                  <a:cxn ang="0">
                    <a:pos x="250" y="1028"/>
                  </a:cxn>
                  <a:cxn ang="0">
                    <a:pos x="224" y="1052"/>
                  </a:cxn>
                  <a:cxn ang="0">
                    <a:pos x="196" y="1078"/>
                  </a:cxn>
                  <a:cxn ang="0">
                    <a:pos x="144" y="1130"/>
                  </a:cxn>
                  <a:cxn ang="0">
                    <a:pos x="94" y="1186"/>
                  </a:cxn>
                  <a:cxn ang="0">
                    <a:pos x="46" y="1248"/>
                  </a:cxn>
                  <a:cxn ang="0">
                    <a:pos x="0" y="1312"/>
                  </a:cxn>
                </a:cxnLst>
                <a:rect l="0" t="0" r="r" b="b"/>
                <a:pathLst>
                  <a:path w="1944" h="1312">
                    <a:moveTo>
                      <a:pt x="1944" y="0"/>
                    </a:moveTo>
                    <a:lnTo>
                      <a:pt x="1944" y="0"/>
                    </a:lnTo>
                    <a:lnTo>
                      <a:pt x="1940" y="30"/>
                    </a:lnTo>
                    <a:lnTo>
                      <a:pt x="1934" y="66"/>
                    </a:lnTo>
                    <a:lnTo>
                      <a:pt x="1924" y="110"/>
                    </a:lnTo>
                    <a:lnTo>
                      <a:pt x="1908" y="164"/>
                    </a:lnTo>
                    <a:lnTo>
                      <a:pt x="1888" y="226"/>
                    </a:lnTo>
                    <a:lnTo>
                      <a:pt x="1876" y="258"/>
                    </a:lnTo>
                    <a:lnTo>
                      <a:pt x="1862" y="290"/>
                    </a:lnTo>
                    <a:lnTo>
                      <a:pt x="1846" y="324"/>
                    </a:lnTo>
                    <a:lnTo>
                      <a:pt x="1828" y="358"/>
                    </a:lnTo>
                    <a:lnTo>
                      <a:pt x="1808" y="392"/>
                    </a:lnTo>
                    <a:lnTo>
                      <a:pt x="1786" y="426"/>
                    </a:lnTo>
                    <a:lnTo>
                      <a:pt x="1760" y="460"/>
                    </a:lnTo>
                    <a:lnTo>
                      <a:pt x="1734" y="492"/>
                    </a:lnTo>
                    <a:lnTo>
                      <a:pt x="1706" y="524"/>
                    </a:lnTo>
                    <a:lnTo>
                      <a:pt x="1674" y="554"/>
                    </a:lnTo>
                    <a:lnTo>
                      <a:pt x="1640" y="584"/>
                    </a:lnTo>
                    <a:lnTo>
                      <a:pt x="1602" y="612"/>
                    </a:lnTo>
                    <a:lnTo>
                      <a:pt x="1564" y="638"/>
                    </a:lnTo>
                    <a:lnTo>
                      <a:pt x="1520" y="660"/>
                    </a:lnTo>
                    <a:lnTo>
                      <a:pt x="1476" y="682"/>
                    </a:lnTo>
                    <a:lnTo>
                      <a:pt x="1426" y="700"/>
                    </a:lnTo>
                    <a:lnTo>
                      <a:pt x="1374" y="716"/>
                    </a:lnTo>
                    <a:lnTo>
                      <a:pt x="1320" y="728"/>
                    </a:lnTo>
                    <a:lnTo>
                      <a:pt x="1262" y="738"/>
                    </a:lnTo>
                    <a:lnTo>
                      <a:pt x="1200" y="742"/>
                    </a:lnTo>
                    <a:lnTo>
                      <a:pt x="1200" y="742"/>
                    </a:lnTo>
                    <a:lnTo>
                      <a:pt x="1076" y="750"/>
                    </a:lnTo>
                    <a:lnTo>
                      <a:pt x="962" y="762"/>
                    </a:lnTo>
                    <a:lnTo>
                      <a:pt x="856" y="778"/>
                    </a:lnTo>
                    <a:lnTo>
                      <a:pt x="806" y="786"/>
                    </a:lnTo>
                    <a:lnTo>
                      <a:pt x="760" y="796"/>
                    </a:lnTo>
                    <a:lnTo>
                      <a:pt x="714" y="806"/>
                    </a:lnTo>
                    <a:lnTo>
                      <a:pt x="670" y="818"/>
                    </a:lnTo>
                    <a:lnTo>
                      <a:pt x="626" y="830"/>
                    </a:lnTo>
                    <a:lnTo>
                      <a:pt x="586" y="844"/>
                    </a:lnTo>
                    <a:lnTo>
                      <a:pt x="546" y="858"/>
                    </a:lnTo>
                    <a:lnTo>
                      <a:pt x="508" y="874"/>
                    </a:lnTo>
                    <a:lnTo>
                      <a:pt x="472" y="890"/>
                    </a:lnTo>
                    <a:lnTo>
                      <a:pt x="438" y="906"/>
                    </a:lnTo>
                    <a:lnTo>
                      <a:pt x="404" y="924"/>
                    </a:lnTo>
                    <a:lnTo>
                      <a:pt x="370" y="944"/>
                    </a:lnTo>
                    <a:lnTo>
                      <a:pt x="340" y="964"/>
                    </a:lnTo>
                    <a:lnTo>
                      <a:pt x="308" y="984"/>
                    </a:lnTo>
                    <a:lnTo>
                      <a:pt x="280" y="1006"/>
                    </a:lnTo>
                    <a:lnTo>
                      <a:pt x="250" y="1028"/>
                    </a:lnTo>
                    <a:lnTo>
                      <a:pt x="224" y="1052"/>
                    </a:lnTo>
                    <a:lnTo>
                      <a:pt x="196" y="1078"/>
                    </a:lnTo>
                    <a:lnTo>
                      <a:pt x="144" y="1130"/>
                    </a:lnTo>
                    <a:lnTo>
                      <a:pt x="94" y="1186"/>
                    </a:lnTo>
                    <a:lnTo>
                      <a:pt x="46" y="1248"/>
                    </a:lnTo>
                    <a:lnTo>
                      <a:pt x="0" y="13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5" name="Freeform 133"/>
              <p:cNvSpPr>
                <a:spLocks/>
              </p:cNvSpPr>
              <p:nvPr/>
            </p:nvSpPr>
            <p:spPr bwMode="auto">
              <a:xfrm>
                <a:off x="1761" y="1551"/>
                <a:ext cx="1910" cy="1401"/>
              </a:xfrm>
              <a:custGeom>
                <a:avLst/>
                <a:gdLst/>
                <a:ahLst/>
                <a:cxnLst>
                  <a:cxn ang="0">
                    <a:pos x="1910" y="0"/>
                  </a:cxn>
                  <a:cxn ang="0">
                    <a:pos x="1910" y="0"/>
                  </a:cxn>
                  <a:cxn ang="0">
                    <a:pos x="1906" y="32"/>
                  </a:cxn>
                  <a:cxn ang="0">
                    <a:pos x="1900" y="66"/>
                  </a:cxn>
                  <a:cxn ang="0">
                    <a:pos x="1892" y="114"/>
                  </a:cxn>
                  <a:cxn ang="0">
                    <a:pos x="1878" y="168"/>
                  </a:cxn>
                  <a:cxn ang="0">
                    <a:pos x="1860" y="230"/>
                  </a:cxn>
                  <a:cxn ang="0">
                    <a:pos x="1848" y="262"/>
                  </a:cxn>
                  <a:cxn ang="0">
                    <a:pos x="1834" y="296"/>
                  </a:cxn>
                  <a:cxn ang="0">
                    <a:pos x="1820" y="330"/>
                  </a:cxn>
                  <a:cxn ang="0">
                    <a:pos x="1802" y="366"/>
                  </a:cxn>
                  <a:cxn ang="0">
                    <a:pos x="1784" y="400"/>
                  </a:cxn>
                  <a:cxn ang="0">
                    <a:pos x="1762" y="436"/>
                  </a:cxn>
                  <a:cxn ang="0">
                    <a:pos x="1740" y="470"/>
                  </a:cxn>
                  <a:cxn ang="0">
                    <a:pos x="1714" y="504"/>
                  </a:cxn>
                  <a:cxn ang="0">
                    <a:pos x="1686" y="538"/>
                  </a:cxn>
                  <a:cxn ang="0">
                    <a:pos x="1656" y="570"/>
                  </a:cxn>
                  <a:cxn ang="0">
                    <a:pos x="1622" y="600"/>
                  </a:cxn>
                  <a:cxn ang="0">
                    <a:pos x="1586" y="630"/>
                  </a:cxn>
                  <a:cxn ang="0">
                    <a:pos x="1546" y="658"/>
                  </a:cxn>
                  <a:cxn ang="0">
                    <a:pos x="1506" y="682"/>
                  </a:cxn>
                  <a:cxn ang="0">
                    <a:pos x="1460" y="706"/>
                  </a:cxn>
                  <a:cxn ang="0">
                    <a:pos x="1412" y="726"/>
                  </a:cxn>
                  <a:cxn ang="0">
                    <a:pos x="1360" y="744"/>
                  </a:cxn>
                  <a:cxn ang="0">
                    <a:pos x="1306" y="758"/>
                  </a:cxn>
                  <a:cxn ang="0">
                    <a:pos x="1248" y="770"/>
                  </a:cxn>
                  <a:cxn ang="0">
                    <a:pos x="1186" y="778"/>
                  </a:cxn>
                  <a:cxn ang="0">
                    <a:pos x="1186" y="778"/>
                  </a:cxn>
                  <a:cxn ang="0">
                    <a:pos x="1062" y="790"/>
                  </a:cxn>
                  <a:cxn ang="0">
                    <a:pos x="948" y="808"/>
                  </a:cxn>
                  <a:cxn ang="0">
                    <a:pos x="842" y="826"/>
                  </a:cxn>
                  <a:cxn ang="0">
                    <a:pos x="794" y="838"/>
                  </a:cxn>
                  <a:cxn ang="0">
                    <a:pos x="746" y="848"/>
                  </a:cxn>
                  <a:cxn ang="0">
                    <a:pos x="700" y="862"/>
                  </a:cxn>
                  <a:cxn ang="0">
                    <a:pos x="656" y="874"/>
                  </a:cxn>
                  <a:cxn ang="0">
                    <a:pos x="614" y="888"/>
                  </a:cxn>
                  <a:cxn ang="0">
                    <a:pos x="574" y="904"/>
                  </a:cxn>
                  <a:cxn ang="0">
                    <a:pos x="534" y="920"/>
                  </a:cxn>
                  <a:cxn ang="0">
                    <a:pos x="496" y="936"/>
                  </a:cxn>
                  <a:cxn ang="0">
                    <a:pos x="460" y="954"/>
                  </a:cxn>
                  <a:cxn ang="0">
                    <a:pos x="426" y="972"/>
                  </a:cxn>
                  <a:cxn ang="0">
                    <a:pos x="392" y="992"/>
                  </a:cxn>
                  <a:cxn ang="0">
                    <a:pos x="360" y="1012"/>
                  </a:cxn>
                  <a:cxn ang="0">
                    <a:pos x="330" y="1034"/>
                  </a:cxn>
                  <a:cxn ang="0">
                    <a:pos x="300" y="1056"/>
                  </a:cxn>
                  <a:cxn ang="0">
                    <a:pos x="272" y="1080"/>
                  </a:cxn>
                  <a:cxn ang="0">
                    <a:pos x="244" y="1104"/>
                  </a:cxn>
                  <a:cxn ang="0">
                    <a:pos x="216" y="1128"/>
                  </a:cxn>
                  <a:cxn ang="0">
                    <a:pos x="190" y="1154"/>
                  </a:cxn>
                  <a:cxn ang="0">
                    <a:pos x="140" y="1210"/>
                  </a:cxn>
                  <a:cxn ang="0">
                    <a:pos x="92" y="1268"/>
                  </a:cxn>
                  <a:cxn ang="0">
                    <a:pos x="44" y="1332"/>
                  </a:cxn>
                  <a:cxn ang="0">
                    <a:pos x="0" y="1400"/>
                  </a:cxn>
                </a:cxnLst>
                <a:rect l="0" t="0" r="r" b="b"/>
                <a:pathLst>
                  <a:path w="1910" h="1400">
                    <a:moveTo>
                      <a:pt x="1910" y="0"/>
                    </a:moveTo>
                    <a:lnTo>
                      <a:pt x="1910" y="0"/>
                    </a:lnTo>
                    <a:lnTo>
                      <a:pt x="1906" y="32"/>
                    </a:lnTo>
                    <a:lnTo>
                      <a:pt x="1900" y="66"/>
                    </a:lnTo>
                    <a:lnTo>
                      <a:pt x="1892" y="114"/>
                    </a:lnTo>
                    <a:lnTo>
                      <a:pt x="1878" y="168"/>
                    </a:lnTo>
                    <a:lnTo>
                      <a:pt x="1860" y="230"/>
                    </a:lnTo>
                    <a:lnTo>
                      <a:pt x="1848" y="262"/>
                    </a:lnTo>
                    <a:lnTo>
                      <a:pt x="1834" y="296"/>
                    </a:lnTo>
                    <a:lnTo>
                      <a:pt x="1820" y="330"/>
                    </a:lnTo>
                    <a:lnTo>
                      <a:pt x="1802" y="366"/>
                    </a:lnTo>
                    <a:lnTo>
                      <a:pt x="1784" y="400"/>
                    </a:lnTo>
                    <a:lnTo>
                      <a:pt x="1762" y="436"/>
                    </a:lnTo>
                    <a:lnTo>
                      <a:pt x="1740" y="470"/>
                    </a:lnTo>
                    <a:lnTo>
                      <a:pt x="1714" y="504"/>
                    </a:lnTo>
                    <a:lnTo>
                      <a:pt x="1686" y="538"/>
                    </a:lnTo>
                    <a:lnTo>
                      <a:pt x="1656" y="570"/>
                    </a:lnTo>
                    <a:lnTo>
                      <a:pt x="1622" y="600"/>
                    </a:lnTo>
                    <a:lnTo>
                      <a:pt x="1586" y="630"/>
                    </a:lnTo>
                    <a:lnTo>
                      <a:pt x="1546" y="658"/>
                    </a:lnTo>
                    <a:lnTo>
                      <a:pt x="1506" y="682"/>
                    </a:lnTo>
                    <a:lnTo>
                      <a:pt x="1460" y="706"/>
                    </a:lnTo>
                    <a:lnTo>
                      <a:pt x="1412" y="726"/>
                    </a:lnTo>
                    <a:lnTo>
                      <a:pt x="1360" y="744"/>
                    </a:lnTo>
                    <a:lnTo>
                      <a:pt x="1306" y="758"/>
                    </a:lnTo>
                    <a:lnTo>
                      <a:pt x="1248" y="770"/>
                    </a:lnTo>
                    <a:lnTo>
                      <a:pt x="1186" y="778"/>
                    </a:lnTo>
                    <a:lnTo>
                      <a:pt x="1186" y="778"/>
                    </a:lnTo>
                    <a:lnTo>
                      <a:pt x="1062" y="790"/>
                    </a:lnTo>
                    <a:lnTo>
                      <a:pt x="948" y="808"/>
                    </a:lnTo>
                    <a:lnTo>
                      <a:pt x="842" y="826"/>
                    </a:lnTo>
                    <a:lnTo>
                      <a:pt x="794" y="838"/>
                    </a:lnTo>
                    <a:lnTo>
                      <a:pt x="746" y="848"/>
                    </a:lnTo>
                    <a:lnTo>
                      <a:pt x="700" y="862"/>
                    </a:lnTo>
                    <a:lnTo>
                      <a:pt x="656" y="874"/>
                    </a:lnTo>
                    <a:lnTo>
                      <a:pt x="614" y="888"/>
                    </a:lnTo>
                    <a:lnTo>
                      <a:pt x="574" y="904"/>
                    </a:lnTo>
                    <a:lnTo>
                      <a:pt x="534" y="920"/>
                    </a:lnTo>
                    <a:lnTo>
                      <a:pt x="496" y="936"/>
                    </a:lnTo>
                    <a:lnTo>
                      <a:pt x="460" y="954"/>
                    </a:lnTo>
                    <a:lnTo>
                      <a:pt x="426" y="972"/>
                    </a:lnTo>
                    <a:lnTo>
                      <a:pt x="392" y="992"/>
                    </a:lnTo>
                    <a:lnTo>
                      <a:pt x="360" y="1012"/>
                    </a:lnTo>
                    <a:lnTo>
                      <a:pt x="330" y="1034"/>
                    </a:lnTo>
                    <a:lnTo>
                      <a:pt x="300" y="1056"/>
                    </a:lnTo>
                    <a:lnTo>
                      <a:pt x="272" y="1080"/>
                    </a:lnTo>
                    <a:lnTo>
                      <a:pt x="244" y="1104"/>
                    </a:lnTo>
                    <a:lnTo>
                      <a:pt x="216" y="1128"/>
                    </a:lnTo>
                    <a:lnTo>
                      <a:pt x="190" y="1154"/>
                    </a:lnTo>
                    <a:lnTo>
                      <a:pt x="140" y="1210"/>
                    </a:lnTo>
                    <a:lnTo>
                      <a:pt x="92" y="1268"/>
                    </a:lnTo>
                    <a:lnTo>
                      <a:pt x="44" y="1332"/>
                    </a:lnTo>
                    <a:lnTo>
                      <a:pt x="0" y="14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6" name="Freeform 134"/>
              <p:cNvSpPr>
                <a:spLocks/>
              </p:cNvSpPr>
              <p:nvPr/>
            </p:nvSpPr>
            <p:spPr bwMode="auto">
              <a:xfrm>
                <a:off x="1798" y="1507"/>
                <a:ext cx="1870" cy="1484"/>
              </a:xfrm>
              <a:custGeom>
                <a:avLst/>
                <a:gdLst/>
                <a:ahLst/>
                <a:cxnLst>
                  <a:cxn ang="0">
                    <a:pos x="1870" y="0"/>
                  </a:cxn>
                  <a:cxn ang="0">
                    <a:pos x="1870" y="0"/>
                  </a:cxn>
                  <a:cxn ang="0">
                    <a:pos x="1868" y="32"/>
                  </a:cxn>
                  <a:cxn ang="0">
                    <a:pos x="1864" y="68"/>
                  </a:cxn>
                  <a:cxn ang="0">
                    <a:pos x="1856" y="114"/>
                  </a:cxn>
                  <a:cxn ang="0">
                    <a:pos x="1846" y="170"/>
                  </a:cxn>
                  <a:cxn ang="0">
                    <a:pos x="1828" y="232"/>
                  </a:cxn>
                  <a:cxn ang="0">
                    <a:pos x="1818" y="266"/>
                  </a:cxn>
                  <a:cxn ang="0">
                    <a:pos x="1806" y="300"/>
                  </a:cxn>
                  <a:cxn ang="0">
                    <a:pos x="1792" y="336"/>
                  </a:cxn>
                  <a:cxn ang="0">
                    <a:pos x="1776" y="372"/>
                  </a:cxn>
                  <a:cxn ang="0">
                    <a:pos x="1758" y="408"/>
                  </a:cxn>
                  <a:cxn ang="0">
                    <a:pos x="1738" y="444"/>
                  </a:cxn>
                  <a:cxn ang="0">
                    <a:pos x="1714" y="480"/>
                  </a:cxn>
                  <a:cxn ang="0">
                    <a:pos x="1690" y="516"/>
                  </a:cxn>
                  <a:cxn ang="0">
                    <a:pos x="1664" y="550"/>
                  </a:cxn>
                  <a:cxn ang="0">
                    <a:pos x="1634" y="584"/>
                  </a:cxn>
                  <a:cxn ang="0">
                    <a:pos x="1602" y="616"/>
                  </a:cxn>
                  <a:cxn ang="0">
                    <a:pos x="1566" y="646"/>
                  </a:cxn>
                  <a:cxn ang="0">
                    <a:pos x="1528" y="676"/>
                  </a:cxn>
                  <a:cxn ang="0">
                    <a:pos x="1486" y="702"/>
                  </a:cxn>
                  <a:cxn ang="0">
                    <a:pos x="1442" y="728"/>
                  </a:cxn>
                  <a:cxn ang="0">
                    <a:pos x="1394" y="750"/>
                  </a:cxn>
                  <a:cxn ang="0">
                    <a:pos x="1344" y="770"/>
                  </a:cxn>
                  <a:cxn ang="0">
                    <a:pos x="1288" y="788"/>
                  </a:cxn>
                  <a:cxn ang="0">
                    <a:pos x="1230" y="800"/>
                  </a:cxn>
                  <a:cxn ang="0">
                    <a:pos x="1168" y="810"/>
                  </a:cxn>
                  <a:cxn ang="0">
                    <a:pos x="1168" y="810"/>
                  </a:cxn>
                  <a:cxn ang="0">
                    <a:pos x="1046" y="830"/>
                  </a:cxn>
                  <a:cxn ang="0">
                    <a:pos x="932" y="850"/>
                  </a:cxn>
                  <a:cxn ang="0">
                    <a:pos x="828" y="874"/>
                  </a:cxn>
                  <a:cxn ang="0">
                    <a:pos x="778" y="886"/>
                  </a:cxn>
                  <a:cxn ang="0">
                    <a:pos x="730" y="900"/>
                  </a:cxn>
                  <a:cxn ang="0">
                    <a:pos x="686" y="914"/>
                  </a:cxn>
                  <a:cxn ang="0">
                    <a:pos x="642" y="930"/>
                  </a:cxn>
                  <a:cxn ang="0">
                    <a:pos x="600" y="946"/>
                  </a:cxn>
                  <a:cxn ang="0">
                    <a:pos x="560" y="962"/>
                  </a:cxn>
                  <a:cxn ang="0">
                    <a:pos x="520" y="980"/>
                  </a:cxn>
                  <a:cxn ang="0">
                    <a:pos x="484" y="998"/>
                  </a:cxn>
                  <a:cxn ang="0">
                    <a:pos x="448" y="1018"/>
                  </a:cxn>
                  <a:cxn ang="0">
                    <a:pos x="414" y="1038"/>
                  </a:cxn>
                  <a:cxn ang="0">
                    <a:pos x="382" y="1058"/>
                  </a:cxn>
                  <a:cxn ang="0">
                    <a:pos x="350" y="1080"/>
                  </a:cxn>
                  <a:cxn ang="0">
                    <a:pos x="320" y="1102"/>
                  </a:cxn>
                  <a:cxn ang="0">
                    <a:pos x="290" y="1126"/>
                  </a:cxn>
                  <a:cxn ang="0">
                    <a:pos x="262" y="1150"/>
                  </a:cxn>
                  <a:cxn ang="0">
                    <a:pos x="234" y="1176"/>
                  </a:cxn>
                  <a:cxn ang="0">
                    <a:pos x="208" y="1202"/>
                  </a:cxn>
                  <a:cxn ang="0">
                    <a:pos x="182" y="1230"/>
                  </a:cxn>
                  <a:cxn ang="0">
                    <a:pos x="134" y="1286"/>
                  </a:cxn>
                  <a:cxn ang="0">
                    <a:pos x="88" y="1348"/>
                  </a:cxn>
                  <a:cxn ang="0">
                    <a:pos x="42" y="1414"/>
                  </a:cxn>
                  <a:cxn ang="0">
                    <a:pos x="0" y="1484"/>
                  </a:cxn>
                </a:cxnLst>
                <a:rect l="0" t="0" r="r" b="b"/>
                <a:pathLst>
                  <a:path w="1870" h="1484">
                    <a:moveTo>
                      <a:pt x="1870" y="0"/>
                    </a:moveTo>
                    <a:lnTo>
                      <a:pt x="1870" y="0"/>
                    </a:lnTo>
                    <a:lnTo>
                      <a:pt x="1868" y="32"/>
                    </a:lnTo>
                    <a:lnTo>
                      <a:pt x="1864" y="68"/>
                    </a:lnTo>
                    <a:lnTo>
                      <a:pt x="1856" y="114"/>
                    </a:lnTo>
                    <a:lnTo>
                      <a:pt x="1846" y="170"/>
                    </a:lnTo>
                    <a:lnTo>
                      <a:pt x="1828" y="232"/>
                    </a:lnTo>
                    <a:lnTo>
                      <a:pt x="1818" y="266"/>
                    </a:lnTo>
                    <a:lnTo>
                      <a:pt x="1806" y="300"/>
                    </a:lnTo>
                    <a:lnTo>
                      <a:pt x="1792" y="336"/>
                    </a:lnTo>
                    <a:lnTo>
                      <a:pt x="1776" y="372"/>
                    </a:lnTo>
                    <a:lnTo>
                      <a:pt x="1758" y="408"/>
                    </a:lnTo>
                    <a:lnTo>
                      <a:pt x="1738" y="444"/>
                    </a:lnTo>
                    <a:lnTo>
                      <a:pt x="1714" y="480"/>
                    </a:lnTo>
                    <a:lnTo>
                      <a:pt x="1690" y="516"/>
                    </a:lnTo>
                    <a:lnTo>
                      <a:pt x="1664" y="550"/>
                    </a:lnTo>
                    <a:lnTo>
                      <a:pt x="1634" y="584"/>
                    </a:lnTo>
                    <a:lnTo>
                      <a:pt x="1602" y="616"/>
                    </a:lnTo>
                    <a:lnTo>
                      <a:pt x="1566" y="646"/>
                    </a:lnTo>
                    <a:lnTo>
                      <a:pt x="1528" y="676"/>
                    </a:lnTo>
                    <a:lnTo>
                      <a:pt x="1486" y="702"/>
                    </a:lnTo>
                    <a:lnTo>
                      <a:pt x="1442" y="728"/>
                    </a:lnTo>
                    <a:lnTo>
                      <a:pt x="1394" y="750"/>
                    </a:lnTo>
                    <a:lnTo>
                      <a:pt x="1344" y="770"/>
                    </a:lnTo>
                    <a:lnTo>
                      <a:pt x="1288" y="788"/>
                    </a:lnTo>
                    <a:lnTo>
                      <a:pt x="1230" y="800"/>
                    </a:lnTo>
                    <a:lnTo>
                      <a:pt x="1168" y="810"/>
                    </a:lnTo>
                    <a:lnTo>
                      <a:pt x="1168" y="810"/>
                    </a:lnTo>
                    <a:lnTo>
                      <a:pt x="1046" y="830"/>
                    </a:lnTo>
                    <a:lnTo>
                      <a:pt x="932" y="850"/>
                    </a:lnTo>
                    <a:lnTo>
                      <a:pt x="828" y="874"/>
                    </a:lnTo>
                    <a:lnTo>
                      <a:pt x="778" y="886"/>
                    </a:lnTo>
                    <a:lnTo>
                      <a:pt x="730" y="900"/>
                    </a:lnTo>
                    <a:lnTo>
                      <a:pt x="686" y="914"/>
                    </a:lnTo>
                    <a:lnTo>
                      <a:pt x="642" y="930"/>
                    </a:lnTo>
                    <a:lnTo>
                      <a:pt x="600" y="946"/>
                    </a:lnTo>
                    <a:lnTo>
                      <a:pt x="560" y="962"/>
                    </a:lnTo>
                    <a:lnTo>
                      <a:pt x="520" y="980"/>
                    </a:lnTo>
                    <a:lnTo>
                      <a:pt x="484" y="998"/>
                    </a:lnTo>
                    <a:lnTo>
                      <a:pt x="448" y="1018"/>
                    </a:lnTo>
                    <a:lnTo>
                      <a:pt x="414" y="1038"/>
                    </a:lnTo>
                    <a:lnTo>
                      <a:pt x="382" y="1058"/>
                    </a:lnTo>
                    <a:lnTo>
                      <a:pt x="350" y="1080"/>
                    </a:lnTo>
                    <a:lnTo>
                      <a:pt x="320" y="1102"/>
                    </a:lnTo>
                    <a:lnTo>
                      <a:pt x="290" y="1126"/>
                    </a:lnTo>
                    <a:lnTo>
                      <a:pt x="262" y="1150"/>
                    </a:lnTo>
                    <a:lnTo>
                      <a:pt x="234" y="1176"/>
                    </a:lnTo>
                    <a:lnTo>
                      <a:pt x="208" y="1202"/>
                    </a:lnTo>
                    <a:lnTo>
                      <a:pt x="182" y="1230"/>
                    </a:lnTo>
                    <a:lnTo>
                      <a:pt x="134" y="1286"/>
                    </a:lnTo>
                    <a:lnTo>
                      <a:pt x="88" y="1348"/>
                    </a:lnTo>
                    <a:lnTo>
                      <a:pt x="42" y="1414"/>
                    </a:lnTo>
                    <a:lnTo>
                      <a:pt x="0" y="14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7" name="Freeform 135"/>
              <p:cNvSpPr>
                <a:spLocks/>
              </p:cNvSpPr>
              <p:nvPr/>
            </p:nvSpPr>
            <p:spPr bwMode="auto">
              <a:xfrm>
                <a:off x="1838" y="1463"/>
                <a:ext cx="1829" cy="1568"/>
              </a:xfrm>
              <a:custGeom>
                <a:avLst/>
                <a:gdLst/>
                <a:ahLst/>
                <a:cxnLst>
                  <a:cxn ang="0">
                    <a:pos x="1830" y="0"/>
                  </a:cxn>
                  <a:cxn ang="0">
                    <a:pos x="1830" y="0"/>
                  </a:cxn>
                  <a:cxn ang="0">
                    <a:pos x="1830" y="32"/>
                  </a:cxn>
                  <a:cxn ang="0">
                    <a:pos x="1826" y="68"/>
                  </a:cxn>
                  <a:cxn ang="0">
                    <a:pos x="1820" y="116"/>
                  </a:cxn>
                  <a:cxn ang="0">
                    <a:pos x="1810" y="172"/>
                  </a:cxn>
                  <a:cxn ang="0">
                    <a:pos x="1796" y="236"/>
                  </a:cxn>
                  <a:cxn ang="0">
                    <a:pos x="1786" y="270"/>
                  </a:cxn>
                  <a:cxn ang="0">
                    <a:pos x="1774" y="306"/>
                  </a:cxn>
                  <a:cxn ang="0">
                    <a:pos x="1762" y="342"/>
                  </a:cxn>
                  <a:cxn ang="0">
                    <a:pos x="1746" y="378"/>
                  </a:cxn>
                  <a:cxn ang="0">
                    <a:pos x="1730" y="416"/>
                  </a:cxn>
                  <a:cxn ang="0">
                    <a:pos x="1710" y="452"/>
                  </a:cxn>
                  <a:cxn ang="0">
                    <a:pos x="1690" y="490"/>
                  </a:cxn>
                  <a:cxn ang="0">
                    <a:pos x="1666" y="526"/>
                  </a:cxn>
                  <a:cxn ang="0">
                    <a:pos x="1640" y="562"/>
                  </a:cxn>
                  <a:cxn ang="0">
                    <a:pos x="1610" y="596"/>
                  </a:cxn>
                  <a:cxn ang="0">
                    <a:pos x="1580" y="630"/>
                  </a:cxn>
                  <a:cxn ang="0">
                    <a:pos x="1544" y="662"/>
                  </a:cxn>
                  <a:cxn ang="0">
                    <a:pos x="1508" y="694"/>
                  </a:cxn>
                  <a:cxn ang="0">
                    <a:pos x="1468" y="722"/>
                  </a:cxn>
                  <a:cxn ang="0">
                    <a:pos x="1424" y="750"/>
                  </a:cxn>
                  <a:cxn ang="0">
                    <a:pos x="1376" y="774"/>
                  </a:cxn>
                  <a:cxn ang="0">
                    <a:pos x="1326" y="796"/>
                  </a:cxn>
                  <a:cxn ang="0">
                    <a:pos x="1272" y="816"/>
                  </a:cxn>
                  <a:cxn ang="0">
                    <a:pos x="1214" y="832"/>
                  </a:cxn>
                  <a:cxn ang="0">
                    <a:pos x="1152" y="844"/>
                  </a:cxn>
                  <a:cxn ang="0">
                    <a:pos x="1152" y="844"/>
                  </a:cxn>
                  <a:cxn ang="0">
                    <a:pos x="1030" y="868"/>
                  </a:cxn>
                  <a:cxn ang="0">
                    <a:pos x="916" y="892"/>
                  </a:cxn>
                  <a:cxn ang="0">
                    <a:pos x="812" y="920"/>
                  </a:cxn>
                  <a:cxn ang="0">
                    <a:pos x="762" y="936"/>
                  </a:cxn>
                  <a:cxn ang="0">
                    <a:pos x="716" y="952"/>
                  </a:cxn>
                  <a:cxn ang="0">
                    <a:pos x="670" y="968"/>
                  </a:cxn>
                  <a:cxn ang="0">
                    <a:pos x="626" y="984"/>
                  </a:cxn>
                  <a:cxn ang="0">
                    <a:pos x="586" y="1002"/>
                  </a:cxn>
                  <a:cxn ang="0">
                    <a:pos x="546" y="1020"/>
                  </a:cxn>
                  <a:cxn ang="0">
                    <a:pos x="508" y="1040"/>
                  </a:cxn>
                  <a:cxn ang="0">
                    <a:pos x="472" y="1060"/>
                  </a:cxn>
                  <a:cxn ang="0">
                    <a:pos x="436" y="1080"/>
                  </a:cxn>
                  <a:cxn ang="0">
                    <a:pos x="402" y="1102"/>
                  </a:cxn>
                  <a:cxn ang="0">
                    <a:pos x="370" y="1124"/>
                  </a:cxn>
                  <a:cxn ang="0">
                    <a:pos x="340" y="1148"/>
                  </a:cxn>
                  <a:cxn ang="0">
                    <a:pos x="310" y="1172"/>
                  </a:cxn>
                  <a:cxn ang="0">
                    <a:pos x="280" y="1196"/>
                  </a:cxn>
                  <a:cxn ang="0">
                    <a:pos x="254" y="1222"/>
                  </a:cxn>
                  <a:cxn ang="0">
                    <a:pos x="226" y="1248"/>
                  </a:cxn>
                  <a:cxn ang="0">
                    <a:pos x="202" y="1276"/>
                  </a:cxn>
                  <a:cxn ang="0">
                    <a:pos x="176" y="1304"/>
                  </a:cxn>
                  <a:cxn ang="0">
                    <a:pos x="130" y="1364"/>
                  </a:cxn>
                  <a:cxn ang="0">
                    <a:pos x="84" y="1428"/>
                  </a:cxn>
                  <a:cxn ang="0">
                    <a:pos x="42" y="1496"/>
                  </a:cxn>
                  <a:cxn ang="0">
                    <a:pos x="0" y="1568"/>
                  </a:cxn>
                </a:cxnLst>
                <a:rect l="0" t="0" r="r" b="b"/>
                <a:pathLst>
                  <a:path w="1830" h="1568">
                    <a:moveTo>
                      <a:pt x="1830" y="0"/>
                    </a:moveTo>
                    <a:lnTo>
                      <a:pt x="1830" y="0"/>
                    </a:lnTo>
                    <a:lnTo>
                      <a:pt x="1830" y="32"/>
                    </a:lnTo>
                    <a:lnTo>
                      <a:pt x="1826" y="68"/>
                    </a:lnTo>
                    <a:lnTo>
                      <a:pt x="1820" y="116"/>
                    </a:lnTo>
                    <a:lnTo>
                      <a:pt x="1810" y="172"/>
                    </a:lnTo>
                    <a:lnTo>
                      <a:pt x="1796" y="236"/>
                    </a:lnTo>
                    <a:lnTo>
                      <a:pt x="1786" y="270"/>
                    </a:lnTo>
                    <a:lnTo>
                      <a:pt x="1774" y="306"/>
                    </a:lnTo>
                    <a:lnTo>
                      <a:pt x="1762" y="342"/>
                    </a:lnTo>
                    <a:lnTo>
                      <a:pt x="1746" y="378"/>
                    </a:lnTo>
                    <a:lnTo>
                      <a:pt x="1730" y="416"/>
                    </a:lnTo>
                    <a:lnTo>
                      <a:pt x="1710" y="452"/>
                    </a:lnTo>
                    <a:lnTo>
                      <a:pt x="1690" y="490"/>
                    </a:lnTo>
                    <a:lnTo>
                      <a:pt x="1666" y="526"/>
                    </a:lnTo>
                    <a:lnTo>
                      <a:pt x="1640" y="562"/>
                    </a:lnTo>
                    <a:lnTo>
                      <a:pt x="1610" y="596"/>
                    </a:lnTo>
                    <a:lnTo>
                      <a:pt x="1580" y="630"/>
                    </a:lnTo>
                    <a:lnTo>
                      <a:pt x="1544" y="662"/>
                    </a:lnTo>
                    <a:lnTo>
                      <a:pt x="1508" y="694"/>
                    </a:lnTo>
                    <a:lnTo>
                      <a:pt x="1468" y="722"/>
                    </a:lnTo>
                    <a:lnTo>
                      <a:pt x="1424" y="750"/>
                    </a:lnTo>
                    <a:lnTo>
                      <a:pt x="1376" y="774"/>
                    </a:lnTo>
                    <a:lnTo>
                      <a:pt x="1326" y="796"/>
                    </a:lnTo>
                    <a:lnTo>
                      <a:pt x="1272" y="816"/>
                    </a:lnTo>
                    <a:lnTo>
                      <a:pt x="1214" y="832"/>
                    </a:lnTo>
                    <a:lnTo>
                      <a:pt x="1152" y="844"/>
                    </a:lnTo>
                    <a:lnTo>
                      <a:pt x="1152" y="844"/>
                    </a:lnTo>
                    <a:lnTo>
                      <a:pt x="1030" y="868"/>
                    </a:lnTo>
                    <a:lnTo>
                      <a:pt x="916" y="892"/>
                    </a:lnTo>
                    <a:lnTo>
                      <a:pt x="812" y="920"/>
                    </a:lnTo>
                    <a:lnTo>
                      <a:pt x="762" y="936"/>
                    </a:lnTo>
                    <a:lnTo>
                      <a:pt x="716" y="952"/>
                    </a:lnTo>
                    <a:lnTo>
                      <a:pt x="670" y="968"/>
                    </a:lnTo>
                    <a:lnTo>
                      <a:pt x="626" y="984"/>
                    </a:lnTo>
                    <a:lnTo>
                      <a:pt x="586" y="1002"/>
                    </a:lnTo>
                    <a:lnTo>
                      <a:pt x="546" y="1020"/>
                    </a:lnTo>
                    <a:lnTo>
                      <a:pt x="508" y="1040"/>
                    </a:lnTo>
                    <a:lnTo>
                      <a:pt x="472" y="1060"/>
                    </a:lnTo>
                    <a:lnTo>
                      <a:pt x="436" y="1080"/>
                    </a:lnTo>
                    <a:lnTo>
                      <a:pt x="402" y="1102"/>
                    </a:lnTo>
                    <a:lnTo>
                      <a:pt x="370" y="1124"/>
                    </a:lnTo>
                    <a:lnTo>
                      <a:pt x="340" y="1148"/>
                    </a:lnTo>
                    <a:lnTo>
                      <a:pt x="310" y="1172"/>
                    </a:lnTo>
                    <a:lnTo>
                      <a:pt x="280" y="1196"/>
                    </a:lnTo>
                    <a:lnTo>
                      <a:pt x="254" y="1222"/>
                    </a:lnTo>
                    <a:lnTo>
                      <a:pt x="226" y="1248"/>
                    </a:lnTo>
                    <a:lnTo>
                      <a:pt x="202" y="1276"/>
                    </a:lnTo>
                    <a:lnTo>
                      <a:pt x="176" y="1304"/>
                    </a:lnTo>
                    <a:lnTo>
                      <a:pt x="130" y="1364"/>
                    </a:lnTo>
                    <a:lnTo>
                      <a:pt x="84" y="1428"/>
                    </a:lnTo>
                    <a:lnTo>
                      <a:pt x="42" y="1496"/>
                    </a:lnTo>
                    <a:lnTo>
                      <a:pt x="0" y="156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8" name="Freeform 136"/>
              <p:cNvSpPr>
                <a:spLocks/>
              </p:cNvSpPr>
              <p:nvPr/>
            </p:nvSpPr>
            <p:spPr bwMode="auto">
              <a:xfrm>
                <a:off x="1877" y="1421"/>
                <a:ext cx="1788" cy="1650"/>
              </a:xfrm>
              <a:custGeom>
                <a:avLst/>
                <a:gdLst/>
                <a:ahLst/>
                <a:cxnLst>
                  <a:cxn ang="0">
                    <a:pos x="1788" y="0"/>
                  </a:cxn>
                  <a:cxn ang="0">
                    <a:pos x="1788" y="0"/>
                  </a:cxn>
                  <a:cxn ang="0">
                    <a:pos x="1786" y="30"/>
                  </a:cxn>
                  <a:cxn ang="0">
                    <a:pos x="1784" y="68"/>
                  </a:cxn>
                  <a:cxn ang="0">
                    <a:pos x="1780" y="116"/>
                  </a:cxn>
                  <a:cxn ang="0">
                    <a:pos x="1772" y="174"/>
                  </a:cxn>
                  <a:cxn ang="0">
                    <a:pos x="1758" y="238"/>
                  </a:cxn>
                  <a:cxn ang="0">
                    <a:pos x="1750" y="272"/>
                  </a:cxn>
                  <a:cxn ang="0">
                    <a:pos x="1740" y="308"/>
                  </a:cxn>
                  <a:cxn ang="0">
                    <a:pos x="1728" y="346"/>
                  </a:cxn>
                  <a:cxn ang="0">
                    <a:pos x="1714" y="384"/>
                  </a:cxn>
                  <a:cxn ang="0">
                    <a:pos x="1698" y="420"/>
                  </a:cxn>
                  <a:cxn ang="0">
                    <a:pos x="1680" y="458"/>
                  </a:cxn>
                  <a:cxn ang="0">
                    <a:pos x="1660" y="496"/>
                  </a:cxn>
                  <a:cxn ang="0">
                    <a:pos x="1638" y="534"/>
                  </a:cxn>
                  <a:cxn ang="0">
                    <a:pos x="1612" y="572"/>
                  </a:cxn>
                  <a:cxn ang="0">
                    <a:pos x="1586" y="608"/>
                  </a:cxn>
                  <a:cxn ang="0">
                    <a:pos x="1554" y="644"/>
                  </a:cxn>
                  <a:cxn ang="0">
                    <a:pos x="1522" y="678"/>
                  </a:cxn>
                  <a:cxn ang="0">
                    <a:pos x="1484" y="710"/>
                  </a:cxn>
                  <a:cxn ang="0">
                    <a:pos x="1444" y="740"/>
                  </a:cxn>
                  <a:cxn ang="0">
                    <a:pos x="1402" y="770"/>
                  </a:cxn>
                  <a:cxn ang="0">
                    <a:pos x="1356" y="796"/>
                  </a:cxn>
                  <a:cxn ang="0">
                    <a:pos x="1306" y="820"/>
                  </a:cxn>
                  <a:cxn ang="0">
                    <a:pos x="1252" y="842"/>
                  </a:cxn>
                  <a:cxn ang="0">
                    <a:pos x="1194" y="860"/>
                  </a:cxn>
                  <a:cxn ang="0">
                    <a:pos x="1132" y="876"/>
                  </a:cxn>
                  <a:cxn ang="0">
                    <a:pos x="1132" y="876"/>
                  </a:cxn>
                  <a:cxn ang="0">
                    <a:pos x="1010" y="904"/>
                  </a:cxn>
                  <a:cxn ang="0">
                    <a:pos x="898" y="934"/>
                  </a:cxn>
                  <a:cxn ang="0">
                    <a:pos x="794" y="966"/>
                  </a:cxn>
                  <a:cxn ang="0">
                    <a:pos x="746" y="984"/>
                  </a:cxn>
                  <a:cxn ang="0">
                    <a:pos x="698" y="1000"/>
                  </a:cxn>
                  <a:cxn ang="0">
                    <a:pos x="654" y="1018"/>
                  </a:cxn>
                  <a:cxn ang="0">
                    <a:pos x="610" y="1038"/>
                  </a:cxn>
                  <a:cxn ang="0">
                    <a:pos x="570" y="1056"/>
                  </a:cxn>
                  <a:cxn ang="0">
                    <a:pos x="530" y="1078"/>
                  </a:cxn>
                  <a:cxn ang="0">
                    <a:pos x="492" y="1098"/>
                  </a:cxn>
                  <a:cxn ang="0">
                    <a:pos x="456" y="1120"/>
                  </a:cxn>
                  <a:cxn ang="0">
                    <a:pos x="422" y="1142"/>
                  </a:cxn>
                  <a:cxn ang="0">
                    <a:pos x="390" y="1164"/>
                  </a:cxn>
                  <a:cxn ang="0">
                    <a:pos x="358" y="1188"/>
                  </a:cxn>
                  <a:cxn ang="0">
                    <a:pos x="328" y="1212"/>
                  </a:cxn>
                  <a:cxn ang="0">
                    <a:pos x="298" y="1238"/>
                  </a:cxn>
                  <a:cxn ang="0">
                    <a:pos x="270" y="1264"/>
                  </a:cxn>
                  <a:cxn ang="0">
                    <a:pos x="244" y="1292"/>
                  </a:cxn>
                  <a:cxn ang="0">
                    <a:pos x="218" y="1320"/>
                  </a:cxn>
                  <a:cxn ang="0">
                    <a:pos x="192" y="1348"/>
                  </a:cxn>
                  <a:cxn ang="0">
                    <a:pos x="168" y="1378"/>
                  </a:cxn>
                  <a:cxn ang="0">
                    <a:pos x="124" y="1440"/>
                  </a:cxn>
                  <a:cxn ang="0">
                    <a:pos x="80" y="1506"/>
                  </a:cxn>
                  <a:cxn ang="0">
                    <a:pos x="40" y="1576"/>
                  </a:cxn>
                  <a:cxn ang="0">
                    <a:pos x="0" y="1650"/>
                  </a:cxn>
                </a:cxnLst>
                <a:rect l="0" t="0" r="r" b="b"/>
                <a:pathLst>
                  <a:path w="1788" h="1650">
                    <a:moveTo>
                      <a:pt x="1788" y="0"/>
                    </a:moveTo>
                    <a:lnTo>
                      <a:pt x="1788" y="0"/>
                    </a:lnTo>
                    <a:lnTo>
                      <a:pt x="1786" y="30"/>
                    </a:lnTo>
                    <a:lnTo>
                      <a:pt x="1784" y="68"/>
                    </a:lnTo>
                    <a:lnTo>
                      <a:pt x="1780" y="116"/>
                    </a:lnTo>
                    <a:lnTo>
                      <a:pt x="1772" y="174"/>
                    </a:lnTo>
                    <a:lnTo>
                      <a:pt x="1758" y="238"/>
                    </a:lnTo>
                    <a:lnTo>
                      <a:pt x="1750" y="272"/>
                    </a:lnTo>
                    <a:lnTo>
                      <a:pt x="1740" y="308"/>
                    </a:lnTo>
                    <a:lnTo>
                      <a:pt x="1728" y="346"/>
                    </a:lnTo>
                    <a:lnTo>
                      <a:pt x="1714" y="384"/>
                    </a:lnTo>
                    <a:lnTo>
                      <a:pt x="1698" y="420"/>
                    </a:lnTo>
                    <a:lnTo>
                      <a:pt x="1680" y="458"/>
                    </a:lnTo>
                    <a:lnTo>
                      <a:pt x="1660" y="496"/>
                    </a:lnTo>
                    <a:lnTo>
                      <a:pt x="1638" y="534"/>
                    </a:lnTo>
                    <a:lnTo>
                      <a:pt x="1612" y="572"/>
                    </a:lnTo>
                    <a:lnTo>
                      <a:pt x="1586" y="608"/>
                    </a:lnTo>
                    <a:lnTo>
                      <a:pt x="1554" y="644"/>
                    </a:lnTo>
                    <a:lnTo>
                      <a:pt x="1522" y="678"/>
                    </a:lnTo>
                    <a:lnTo>
                      <a:pt x="1484" y="710"/>
                    </a:lnTo>
                    <a:lnTo>
                      <a:pt x="1444" y="740"/>
                    </a:lnTo>
                    <a:lnTo>
                      <a:pt x="1402" y="770"/>
                    </a:lnTo>
                    <a:lnTo>
                      <a:pt x="1356" y="796"/>
                    </a:lnTo>
                    <a:lnTo>
                      <a:pt x="1306" y="820"/>
                    </a:lnTo>
                    <a:lnTo>
                      <a:pt x="1252" y="842"/>
                    </a:lnTo>
                    <a:lnTo>
                      <a:pt x="1194" y="860"/>
                    </a:lnTo>
                    <a:lnTo>
                      <a:pt x="1132" y="876"/>
                    </a:lnTo>
                    <a:lnTo>
                      <a:pt x="1132" y="876"/>
                    </a:lnTo>
                    <a:lnTo>
                      <a:pt x="1010" y="904"/>
                    </a:lnTo>
                    <a:lnTo>
                      <a:pt x="898" y="934"/>
                    </a:lnTo>
                    <a:lnTo>
                      <a:pt x="794" y="966"/>
                    </a:lnTo>
                    <a:lnTo>
                      <a:pt x="746" y="984"/>
                    </a:lnTo>
                    <a:lnTo>
                      <a:pt x="698" y="1000"/>
                    </a:lnTo>
                    <a:lnTo>
                      <a:pt x="654" y="1018"/>
                    </a:lnTo>
                    <a:lnTo>
                      <a:pt x="610" y="1038"/>
                    </a:lnTo>
                    <a:lnTo>
                      <a:pt x="570" y="1056"/>
                    </a:lnTo>
                    <a:lnTo>
                      <a:pt x="530" y="1078"/>
                    </a:lnTo>
                    <a:lnTo>
                      <a:pt x="492" y="1098"/>
                    </a:lnTo>
                    <a:lnTo>
                      <a:pt x="456" y="1120"/>
                    </a:lnTo>
                    <a:lnTo>
                      <a:pt x="422" y="1142"/>
                    </a:lnTo>
                    <a:lnTo>
                      <a:pt x="390" y="1164"/>
                    </a:lnTo>
                    <a:lnTo>
                      <a:pt x="358" y="1188"/>
                    </a:lnTo>
                    <a:lnTo>
                      <a:pt x="328" y="1212"/>
                    </a:lnTo>
                    <a:lnTo>
                      <a:pt x="298" y="1238"/>
                    </a:lnTo>
                    <a:lnTo>
                      <a:pt x="270" y="1264"/>
                    </a:lnTo>
                    <a:lnTo>
                      <a:pt x="244" y="1292"/>
                    </a:lnTo>
                    <a:lnTo>
                      <a:pt x="218" y="1320"/>
                    </a:lnTo>
                    <a:lnTo>
                      <a:pt x="192" y="1348"/>
                    </a:lnTo>
                    <a:lnTo>
                      <a:pt x="168" y="1378"/>
                    </a:lnTo>
                    <a:lnTo>
                      <a:pt x="124" y="1440"/>
                    </a:lnTo>
                    <a:lnTo>
                      <a:pt x="80" y="1506"/>
                    </a:lnTo>
                    <a:lnTo>
                      <a:pt x="40" y="1576"/>
                    </a:lnTo>
                    <a:lnTo>
                      <a:pt x="0" y="165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69" name="Freeform 137"/>
              <p:cNvSpPr>
                <a:spLocks/>
              </p:cNvSpPr>
              <p:nvPr/>
            </p:nvSpPr>
            <p:spPr bwMode="auto">
              <a:xfrm>
                <a:off x="1919" y="1379"/>
                <a:ext cx="1742" cy="1732"/>
              </a:xfrm>
              <a:custGeom>
                <a:avLst/>
                <a:gdLst/>
                <a:ahLst/>
                <a:cxnLst>
                  <a:cxn ang="0">
                    <a:pos x="1740" y="0"/>
                  </a:cxn>
                  <a:cxn ang="0">
                    <a:pos x="1740" y="0"/>
                  </a:cxn>
                  <a:cxn ang="0">
                    <a:pos x="1742" y="32"/>
                  </a:cxn>
                  <a:cxn ang="0">
                    <a:pos x="1740" y="70"/>
                  </a:cxn>
                  <a:cxn ang="0">
                    <a:pos x="1738" y="118"/>
                  </a:cxn>
                  <a:cxn ang="0">
                    <a:pos x="1730" y="176"/>
                  </a:cxn>
                  <a:cxn ang="0">
                    <a:pos x="1720" y="242"/>
                  </a:cxn>
                  <a:cxn ang="0">
                    <a:pos x="1712" y="278"/>
                  </a:cxn>
                  <a:cxn ang="0">
                    <a:pos x="1702" y="314"/>
                  </a:cxn>
                  <a:cxn ang="0">
                    <a:pos x="1692" y="352"/>
                  </a:cxn>
                  <a:cxn ang="0">
                    <a:pos x="1680" y="390"/>
                  </a:cxn>
                  <a:cxn ang="0">
                    <a:pos x="1664" y="428"/>
                  </a:cxn>
                  <a:cxn ang="0">
                    <a:pos x="1648" y="468"/>
                  </a:cxn>
                  <a:cxn ang="0">
                    <a:pos x="1628" y="506"/>
                  </a:cxn>
                  <a:cxn ang="0">
                    <a:pos x="1608" y="546"/>
                  </a:cxn>
                  <a:cxn ang="0">
                    <a:pos x="1584" y="584"/>
                  </a:cxn>
                  <a:cxn ang="0">
                    <a:pos x="1556" y="622"/>
                  </a:cxn>
                  <a:cxn ang="0">
                    <a:pos x="1526" y="658"/>
                  </a:cxn>
                  <a:cxn ang="0">
                    <a:pos x="1494" y="694"/>
                  </a:cxn>
                  <a:cxn ang="0">
                    <a:pos x="1458" y="728"/>
                  </a:cxn>
                  <a:cxn ang="0">
                    <a:pos x="1420" y="762"/>
                  </a:cxn>
                  <a:cxn ang="0">
                    <a:pos x="1378" y="792"/>
                  </a:cxn>
                  <a:cxn ang="0">
                    <a:pos x="1332" y="820"/>
                  </a:cxn>
                  <a:cxn ang="0">
                    <a:pos x="1282" y="846"/>
                  </a:cxn>
                  <a:cxn ang="0">
                    <a:pos x="1230" y="870"/>
                  </a:cxn>
                  <a:cxn ang="0">
                    <a:pos x="1172" y="892"/>
                  </a:cxn>
                  <a:cxn ang="0">
                    <a:pos x="1110" y="908"/>
                  </a:cxn>
                  <a:cxn ang="0">
                    <a:pos x="1110" y="908"/>
                  </a:cxn>
                  <a:cxn ang="0">
                    <a:pos x="990" y="942"/>
                  </a:cxn>
                  <a:cxn ang="0">
                    <a:pos x="878" y="976"/>
                  </a:cxn>
                  <a:cxn ang="0">
                    <a:pos x="774" y="1014"/>
                  </a:cxn>
                  <a:cxn ang="0">
                    <a:pos x="726" y="1032"/>
                  </a:cxn>
                  <a:cxn ang="0">
                    <a:pos x="680" y="1052"/>
                  </a:cxn>
                  <a:cxn ang="0">
                    <a:pos x="636" y="1072"/>
                  </a:cxn>
                  <a:cxn ang="0">
                    <a:pos x="592" y="1092"/>
                  </a:cxn>
                  <a:cxn ang="0">
                    <a:pos x="552" y="1114"/>
                  </a:cxn>
                  <a:cxn ang="0">
                    <a:pos x="514" y="1136"/>
                  </a:cxn>
                  <a:cxn ang="0">
                    <a:pos x="476" y="1158"/>
                  </a:cxn>
                  <a:cxn ang="0">
                    <a:pos x="442" y="1182"/>
                  </a:cxn>
                  <a:cxn ang="0">
                    <a:pos x="408" y="1204"/>
                  </a:cxn>
                  <a:cxn ang="0">
                    <a:pos x="374" y="1230"/>
                  </a:cxn>
                  <a:cxn ang="0">
                    <a:pos x="344" y="1254"/>
                  </a:cxn>
                  <a:cxn ang="0">
                    <a:pos x="314" y="1280"/>
                  </a:cxn>
                  <a:cxn ang="0">
                    <a:pos x="286" y="1306"/>
                  </a:cxn>
                  <a:cxn ang="0">
                    <a:pos x="258" y="1334"/>
                  </a:cxn>
                  <a:cxn ang="0">
                    <a:pos x="232" y="1362"/>
                  </a:cxn>
                  <a:cxn ang="0">
                    <a:pos x="208" y="1392"/>
                  </a:cxn>
                  <a:cxn ang="0">
                    <a:pos x="184" y="1422"/>
                  </a:cxn>
                  <a:cxn ang="0">
                    <a:pos x="160" y="1452"/>
                  </a:cxn>
                  <a:cxn ang="0">
                    <a:pos x="116" y="1516"/>
                  </a:cxn>
                  <a:cxn ang="0">
                    <a:pos x="76" y="1584"/>
                  </a:cxn>
                  <a:cxn ang="0">
                    <a:pos x="36" y="1656"/>
                  </a:cxn>
                  <a:cxn ang="0">
                    <a:pos x="0" y="1732"/>
                  </a:cxn>
                </a:cxnLst>
                <a:rect l="0" t="0" r="r" b="b"/>
                <a:pathLst>
                  <a:path w="1742" h="1732">
                    <a:moveTo>
                      <a:pt x="1740" y="0"/>
                    </a:moveTo>
                    <a:lnTo>
                      <a:pt x="1740" y="0"/>
                    </a:lnTo>
                    <a:lnTo>
                      <a:pt x="1742" y="32"/>
                    </a:lnTo>
                    <a:lnTo>
                      <a:pt x="1740" y="70"/>
                    </a:lnTo>
                    <a:lnTo>
                      <a:pt x="1738" y="118"/>
                    </a:lnTo>
                    <a:lnTo>
                      <a:pt x="1730" y="176"/>
                    </a:lnTo>
                    <a:lnTo>
                      <a:pt x="1720" y="242"/>
                    </a:lnTo>
                    <a:lnTo>
                      <a:pt x="1712" y="278"/>
                    </a:lnTo>
                    <a:lnTo>
                      <a:pt x="1702" y="314"/>
                    </a:lnTo>
                    <a:lnTo>
                      <a:pt x="1692" y="352"/>
                    </a:lnTo>
                    <a:lnTo>
                      <a:pt x="1680" y="390"/>
                    </a:lnTo>
                    <a:lnTo>
                      <a:pt x="1664" y="428"/>
                    </a:lnTo>
                    <a:lnTo>
                      <a:pt x="1648" y="468"/>
                    </a:lnTo>
                    <a:lnTo>
                      <a:pt x="1628" y="506"/>
                    </a:lnTo>
                    <a:lnTo>
                      <a:pt x="1608" y="546"/>
                    </a:lnTo>
                    <a:lnTo>
                      <a:pt x="1584" y="584"/>
                    </a:lnTo>
                    <a:lnTo>
                      <a:pt x="1556" y="622"/>
                    </a:lnTo>
                    <a:lnTo>
                      <a:pt x="1526" y="658"/>
                    </a:lnTo>
                    <a:lnTo>
                      <a:pt x="1494" y="694"/>
                    </a:lnTo>
                    <a:lnTo>
                      <a:pt x="1458" y="728"/>
                    </a:lnTo>
                    <a:lnTo>
                      <a:pt x="1420" y="762"/>
                    </a:lnTo>
                    <a:lnTo>
                      <a:pt x="1378" y="792"/>
                    </a:lnTo>
                    <a:lnTo>
                      <a:pt x="1332" y="820"/>
                    </a:lnTo>
                    <a:lnTo>
                      <a:pt x="1282" y="846"/>
                    </a:lnTo>
                    <a:lnTo>
                      <a:pt x="1230" y="870"/>
                    </a:lnTo>
                    <a:lnTo>
                      <a:pt x="1172" y="892"/>
                    </a:lnTo>
                    <a:lnTo>
                      <a:pt x="1110" y="908"/>
                    </a:lnTo>
                    <a:lnTo>
                      <a:pt x="1110" y="908"/>
                    </a:lnTo>
                    <a:lnTo>
                      <a:pt x="990" y="942"/>
                    </a:lnTo>
                    <a:lnTo>
                      <a:pt x="878" y="976"/>
                    </a:lnTo>
                    <a:lnTo>
                      <a:pt x="774" y="1014"/>
                    </a:lnTo>
                    <a:lnTo>
                      <a:pt x="726" y="1032"/>
                    </a:lnTo>
                    <a:lnTo>
                      <a:pt x="680" y="1052"/>
                    </a:lnTo>
                    <a:lnTo>
                      <a:pt x="636" y="1072"/>
                    </a:lnTo>
                    <a:lnTo>
                      <a:pt x="592" y="1092"/>
                    </a:lnTo>
                    <a:lnTo>
                      <a:pt x="552" y="1114"/>
                    </a:lnTo>
                    <a:lnTo>
                      <a:pt x="514" y="1136"/>
                    </a:lnTo>
                    <a:lnTo>
                      <a:pt x="476" y="1158"/>
                    </a:lnTo>
                    <a:lnTo>
                      <a:pt x="442" y="1182"/>
                    </a:lnTo>
                    <a:lnTo>
                      <a:pt x="408" y="1204"/>
                    </a:lnTo>
                    <a:lnTo>
                      <a:pt x="374" y="1230"/>
                    </a:lnTo>
                    <a:lnTo>
                      <a:pt x="344" y="1254"/>
                    </a:lnTo>
                    <a:lnTo>
                      <a:pt x="314" y="1280"/>
                    </a:lnTo>
                    <a:lnTo>
                      <a:pt x="286" y="1306"/>
                    </a:lnTo>
                    <a:lnTo>
                      <a:pt x="258" y="1334"/>
                    </a:lnTo>
                    <a:lnTo>
                      <a:pt x="232" y="1362"/>
                    </a:lnTo>
                    <a:lnTo>
                      <a:pt x="208" y="1392"/>
                    </a:lnTo>
                    <a:lnTo>
                      <a:pt x="184" y="1422"/>
                    </a:lnTo>
                    <a:lnTo>
                      <a:pt x="160" y="1452"/>
                    </a:lnTo>
                    <a:lnTo>
                      <a:pt x="116" y="1516"/>
                    </a:lnTo>
                    <a:lnTo>
                      <a:pt x="76" y="1584"/>
                    </a:lnTo>
                    <a:lnTo>
                      <a:pt x="36" y="1656"/>
                    </a:lnTo>
                    <a:lnTo>
                      <a:pt x="0" y="17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0" name="Freeform 138"/>
              <p:cNvSpPr>
                <a:spLocks/>
              </p:cNvSpPr>
              <p:nvPr/>
            </p:nvSpPr>
            <p:spPr bwMode="auto">
              <a:xfrm>
                <a:off x="1960" y="1338"/>
                <a:ext cx="1694" cy="1809"/>
              </a:xfrm>
              <a:custGeom>
                <a:avLst/>
                <a:gdLst/>
                <a:ahLst/>
                <a:cxnLst>
                  <a:cxn ang="0">
                    <a:pos x="1692" y="0"/>
                  </a:cxn>
                  <a:cxn ang="0">
                    <a:pos x="1692" y="0"/>
                  </a:cxn>
                  <a:cxn ang="0">
                    <a:pos x="1694" y="32"/>
                  </a:cxn>
                  <a:cxn ang="0">
                    <a:pos x="1694" y="68"/>
                  </a:cxn>
                  <a:cxn ang="0">
                    <a:pos x="1692" y="118"/>
                  </a:cxn>
                  <a:cxn ang="0">
                    <a:pos x="1688" y="176"/>
                  </a:cxn>
                  <a:cxn ang="0">
                    <a:pos x="1678" y="244"/>
                  </a:cxn>
                  <a:cxn ang="0">
                    <a:pos x="1672" y="280"/>
                  </a:cxn>
                  <a:cxn ang="0">
                    <a:pos x="1664" y="316"/>
                  </a:cxn>
                  <a:cxn ang="0">
                    <a:pos x="1654" y="354"/>
                  </a:cxn>
                  <a:cxn ang="0">
                    <a:pos x="1642" y="394"/>
                  </a:cxn>
                  <a:cxn ang="0">
                    <a:pos x="1630" y="434"/>
                  </a:cxn>
                  <a:cxn ang="0">
                    <a:pos x="1614" y="474"/>
                  </a:cxn>
                  <a:cxn ang="0">
                    <a:pos x="1596" y="514"/>
                  </a:cxn>
                  <a:cxn ang="0">
                    <a:pos x="1576" y="554"/>
                  </a:cxn>
                  <a:cxn ang="0">
                    <a:pos x="1552" y="592"/>
                  </a:cxn>
                  <a:cxn ang="0">
                    <a:pos x="1526" y="632"/>
                  </a:cxn>
                  <a:cxn ang="0">
                    <a:pos x="1498" y="670"/>
                  </a:cxn>
                  <a:cxn ang="0">
                    <a:pos x="1466" y="706"/>
                  </a:cxn>
                  <a:cxn ang="0">
                    <a:pos x="1432" y="742"/>
                  </a:cxn>
                  <a:cxn ang="0">
                    <a:pos x="1394" y="778"/>
                  </a:cxn>
                  <a:cxn ang="0">
                    <a:pos x="1352" y="810"/>
                  </a:cxn>
                  <a:cxn ang="0">
                    <a:pos x="1308" y="840"/>
                  </a:cxn>
                  <a:cxn ang="0">
                    <a:pos x="1260" y="868"/>
                  </a:cxn>
                  <a:cxn ang="0">
                    <a:pos x="1206" y="894"/>
                  </a:cxn>
                  <a:cxn ang="0">
                    <a:pos x="1150" y="918"/>
                  </a:cxn>
                  <a:cxn ang="0">
                    <a:pos x="1088" y="938"/>
                  </a:cxn>
                  <a:cxn ang="0">
                    <a:pos x="1088" y="938"/>
                  </a:cxn>
                  <a:cxn ang="0">
                    <a:pos x="968" y="976"/>
                  </a:cxn>
                  <a:cxn ang="0">
                    <a:pos x="856" y="1016"/>
                  </a:cxn>
                  <a:cxn ang="0">
                    <a:pos x="754" y="1056"/>
                  </a:cxn>
                  <a:cxn ang="0">
                    <a:pos x="706" y="1078"/>
                  </a:cxn>
                  <a:cxn ang="0">
                    <a:pos x="660" y="1100"/>
                  </a:cxn>
                  <a:cxn ang="0">
                    <a:pos x="618" y="1122"/>
                  </a:cxn>
                  <a:cxn ang="0">
                    <a:pos x="576" y="1144"/>
                  </a:cxn>
                  <a:cxn ang="0">
                    <a:pos x="536" y="1166"/>
                  </a:cxn>
                  <a:cxn ang="0">
                    <a:pos x="498" y="1190"/>
                  </a:cxn>
                  <a:cxn ang="0">
                    <a:pos x="460" y="1214"/>
                  </a:cxn>
                  <a:cxn ang="0">
                    <a:pos x="426" y="1238"/>
                  </a:cxn>
                  <a:cxn ang="0">
                    <a:pos x="392" y="1264"/>
                  </a:cxn>
                  <a:cxn ang="0">
                    <a:pos x="360" y="1290"/>
                  </a:cxn>
                  <a:cxn ang="0">
                    <a:pos x="330" y="1316"/>
                  </a:cxn>
                  <a:cxn ang="0">
                    <a:pos x="302" y="1344"/>
                  </a:cxn>
                  <a:cxn ang="0">
                    <a:pos x="274" y="1372"/>
                  </a:cxn>
                  <a:cxn ang="0">
                    <a:pos x="248" y="1400"/>
                  </a:cxn>
                  <a:cxn ang="0">
                    <a:pos x="222" y="1430"/>
                  </a:cxn>
                  <a:cxn ang="0">
                    <a:pos x="198" y="1460"/>
                  </a:cxn>
                  <a:cxn ang="0">
                    <a:pos x="174" y="1490"/>
                  </a:cxn>
                  <a:cxn ang="0">
                    <a:pos x="152" y="1522"/>
                  </a:cxn>
                  <a:cxn ang="0">
                    <a:pos x="110" y="1590"/>
                  </a:cxn>
                  <a:cxn ang="0">
                    <a:pos x="72" y="1660"/>
                  </a:cxn>
                  <a:cxn ang="0">
                    <a:pos x="36" y="1734"/>
                  </a:cxn>
                  <a:cxn ang="0">
                    <a:pos x="0" y="1810"/>
                  </a:cxn>
                </a:cxnLst>
                <a:rect l="0" t="0" r="r" b="b"/>
                <a:pathLst>
                  <a:path w="1694" h="1810">
                    <a:moveTo>
                      <a:pt x="1692" y="0"/>
                    </a:moveTo>
                    <a:lnTo>
                      <a:pt x="1692" y="0"/>
                    </a:lnTo>
                    <a:lnTo>
                      <a:pt x="1694" y="32"/>
                    </a:lnTo>
                    <a:lnTo>
                      <a:pt x="1694" y="68"/>
                    </a:lnTo>
                    <a:lnTo>
                      <a:pt x="1692" y="118"/>
                    </a:lnTo>
                    <a:lnTo>
                      <a:pt x="1688" y="176"/>
                    </a:lnTo>
                    <a:lnTo>
                      <a:pt x="1678" y="244"/>
                    </a:lnTo>
                    <a:lnTo>
                      <a:pt x="1672" y="280"/>
                    </a:lnTo>
                    <a:lnTo>
                      <a:pt x="1664" y="316"/>
                    </a:lnTo>
                    <a:lnTo>
                      <a:pt x="1654" y="354"/>
                    </a:lnTo>
                    <a:lnTo>
                      <a:pt x="1642" y="394"/>
                    </a:lnTo>
                    <a:lnTo>
                      <a:pt x="1630" y="434"/>
                    </a:lnTo>
                    <a:lnTo>
                      <a:pt x="1614" y="474"/>
                    </a:lnTo>
                    <a:lnTo>
                      <a:pt x="1596" y="514"/>
                    </a:lnTo>
                    <a:lnTo>
                      <a:pt x="1576" y="554"/>
                    </a:lnTo>
                    <a:lnTo>
                      <a:pt x="1552" y="592"/>
                    </a:lnTo>
                    <a:lnTo>
                      <a:pt x="1526" y="632"/>
                    </a:lnTo>
                    <a:lnTo>
                      <a:pt x="1498" y="670"/>
                    </a:lnTo>
                    <a:lnTo>
                      <a:pt x="1466" y="706"/>
                    </a:lnTo>
                    <a:lnTo>
                      <a:pt x="1432" y="742"/>
                    </a:lnTo>
                    <a:lnTo>
                      <a:pt x="1394" y="778"/>
                    </a:lnTo>
                    <a:lnTo>
                      <a:pt x="1352" y="810"/>
                    </a:lnTo>
                    <a:lnTo>
                      <a:pt x="1308" y="840"/>
                    </a:lnTo>
                    <a:lnTo>
                      <a:pt x="1260" y="868"/>
                    </a:lnTo>
                    <a:lnTo>
                      <a:pt x="1206" y="894"/>
                    </a:lnTo>
                    <a:lnTo>
                      <a:pt x="1150" y="918"/>
                    </a:lnTo>
                    <a:lnTo>
                      <a:pt x="1088" y="938"/>
                    </a:lnTo>
                    <a:lnTo>
                      <a:pt x="1088" y="938"/>
                    </a:lnTo>
                    <a:lnTo>
                      <a:pt x="968" y="976"/>
                    </a:lnTo>
                    <a:lnTo>
                      <a:pt x="856" y="1016"/>
                    </a:lnTo>
                    <a:lnTo>
                      <a:pt x="754" y="1056"/>
                    </a:lnTo>
                    <a:lnTo>
                      <a:pt x="706" y="1078"/>
                    </a:lnTo>
                    <a:lnTo>
                      <a:pt x="660" y="1100"/>
                    </a:lnTo>
                    <a:lnTo>
                      <a:pt x="618" y="1122"/>
                    </a:lnTo>
                    <a:lnTo>
                      <a:pt x="576" y="1144"/>
                    </a:lnTo>
                    <a:lnTo>
                      <a:pt x="536" y="1166"/>
                    </a:lnTo>
                    <a:lnTo>
                      <a:pt x="498" y="1190"/>
                    </a:lnTo>
                    <a:lnTo>
                      <a:pt x="460" y="1214"/>
                    </a:lnTo>
                    <a:lnTo>
                      <a:pt x="426" y="1238"/>
                    </a:lnTo>
                    <a:lnTo>
                      <a:pt x="392" y="1264"/>
                    </a:lnTo>
                    <a:lnTo>
                      <a:pt x="360" y="1290"/>
                    </a:lnTo>
                    <a:lnTo>
                      <a:pt x="330" y="1316"/>
                    </a:lnTo>
                    <a:lnTo>
                      <a:pt x="302" y="1344"/>
                    </a:lnTo>
                    <a:lnTo>
                      <a:pt x="274" y="1372"/>
                    </a:lnTo>
                    <a:lnTo>
                      <a:pt x="248" y="1400"/>
                    </a:lnTo>
                    <a:lnTo>
                      <a:pt x="222" y="1430"/>
                    </a:lnTo>
                    <a:lnTo>
                      <a:pt x="198" y="1460"/>
                    </a:lnTo>
                    <a:lnTo>
                      <a:pt x="174" y="1490"/>
                    </a:lnTo>
                    <a:lnTo>
                      <a:pt x="152" y="1522"/>
                    </a:lnTo>
                    <a:lnTo>
                      <a:pt x="110" y="1590"/>
                    </a:lnTo>
                    <a:lnTo>
                      <a:pt x="72" y="1660"/>
                    </a:lnTo>
                    <a:lnTo>
                      <a:pt x="36" y="1734"/>
                    </a:lnTo>
                    <a:lnTo>
                      <a:pt x="0" y="1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1" name="Freeform 139"/>
              <p:cNvSpPr>
                <a:spLocks/>
              </p:cNvSpPr>
              <p:nvPr/>
            </p:nvSpPr>
            <p:spPr bwMode="auto">
              <a:xfrm>
                <a:off x="2004" y="1296"/>
                <a:ext cx="1643" cy="1891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1640" y="0"/>
                  </a:cxn>
                  <a:cxn ang="0">
                    <a:pos x="1644" y="34"/>
                  </a:cxn>
                  <a:cxn ang="0">
                    <a:pos x="1644" y="70"/>
                  </a:cxn>
                  <a:cxn ang="0">
                    <a:pos x="1644" y="120"/>
                  </a:cxn>
                  <a:cxn ang="0">
                    <a:pos x="1642" y="180"/>
                  </a:cxn>
                  <a:cxn ang="0">
                    <a:pos x="1634" y="248"/>
                  </a:cxn>
                  <a:cxn ang="0">
                    <a:pos x="1628" y="284"/>
                  </a:cxn>
                  <a:cxn ang="0">
                    <a:pos x="1622" y="322"/>
                  </a:cxn>
                  <a:cxn ang="0">
                    <a:pos x="1614" y="360"/>
                  </a:cxn>
                  <a:cxn ang="0">
                    <a:pos x="1602" y="400"/>
                  </a:cxn>
                  <a:cxn ang="0">
                    <a:pos x="1590" y="440"/>
                  </a:cxn>
                  <a:cxn ang="0">
                    <a:pos x="1576" y="480"/>
                  </a:cxn>
                  <a:cxn ang="0">
                    <a:pos x="1560" y="522"/>
                  </a:cxn>
                  <a:cxn ang="0">
                    <a:pos x="1540" y="562"/>
                  </a:cxn>
                  <a:cxn ang="0">
                    <a:pos x="1518" y="604"/>
                  </a:cxn>
                  <a:cxn ang="0">
                    <a:pos x="1494" y="644"/>
                  </a:cxn>
                  <a:cxn ang="0">
                    <a:pos x="1466" y="684"/>
                  </a:cxn>
                  <a:cxn ang="0">
                    <a:pos x="1436" y="722"/>
                  </a:cxn>
                  <a:cxn ang="0">
                    <a:pos x="1402" y="760"/>
                  </a:cxn>
                  <a:cxn ang="0">
                    <a:pos x="1366" y="796"/>
                  </a:cxn>
                  <a:cxn ang="0">
                    <a:pos x="1326" y="830"/>
                  </a:cxn>
                  <a:cxn ang="0">
                    <a:pos x="1282" y="862"/>
                  </a:cxn>
                  <a:cxn ang="0">
                    <a:pos x="1234" y="892"/>
                  </a:cxn>
                  <a:cxn ang="0">
                    <a:pos x="1182" y="922"/>
                  </a:cxn>
                  <a:cxn ang="0">
                    <a:pos x="1126" y="946"/>
                  </a:cxn>
                  <a:cxn ang="0">
                    <a:pos x="1064" y="970"/>
                  </a:cxn>
                  <a:cxn ang="0">
                    <a:pos x="1064" y="970"/>
                  </a:cxn>
                  <a:cxn ang="0">
                    <a:pos x="944" y="1012"/>
                  </a:cxn>
                  <a:cxn ang="0">
                    <a:pos x="834" y="1056"/>
                  </a:cxn>
                  <a:cxn ang="0">
                    <a:pos x="734" y="1102"/>
                  </a:cxn>
                  <a:cxn ang="0">
                    <a:pos x="686" y="1126"/>
                  </a:cxn>
                  <a:cxn ang="0">
                    <a:pos x="640" y="1148"/>
                  </a:cxn>
                  <a:cxn ang="0">
                    <a:pos x="598" y="1172"/>
                  </a:cxn>
                  <a:cxn ang="0">
                    <a:pos x="556" y="1196"/>
                  </a:cxn>
                  <a:cxn ang="0">
                    <a:pos x="516" y="1222"/>
                  </a:cxn>
                  <a:cxn ang="0">
                    <a:pos x="480" y="1246"/>
                  </a:cxn>
                  <a:cxn ang="0">
                    <a:pos x="444" y="1272"/>
                  </a:cxn>
                  <a:cxn ang="0">
                    <a:pos x="410" y="1298"/>
                  </a:cxn>
                  <a:cxn ang="0">
                    <a:pos x="376" y="1326"/>
                  </a:cxn>
                  <a:cxn ang="0">
                    <a:pos x="346" y="1352"/>
                  </a:cxn>
                  <a:cxn ang="0">
                    <a:pos x="316" y="1380"/>
                  </a:cxn>
                  <a:cxn ang="0">
                    <a:pos x="288" y="1408"/>
                  </a:cxn>
                  <a:cxn ang="0">
                    <a:pos x="260" y="1438"/>
                  </a:cxn>
                  <a:cxn ang="0">
                    <a:pos x="236" y="1468"/>
                  </a:cxn>
                  <a:cxn ang="0">
                    <a:pos x="210" y="1498"/>
                  </a:cxn>
                  <a:cxn ang="0">
                    <a:pos x="188" y="1530"/>
                  </a:cxn>
                  <a:cxn ang="0">
                    <a:pos x="166" y="1562"/>
                  </a:cxn>
                  <a:cxn ang="0">
                    <a:pos x="144" y="1596"/>
                  </a:cxn>
                  <a:cxn ang="0">
                    <a:pos x="104" y="1664"/>
                  </a:cxn>
                  <a:cxn ang="0">
                    <a:pos x="68" y="1736"/>
                  </a:cxn>
                  <a:cxn ang="0">
                    <a:pos x="32" y="1812"/>
                  </a:cxn>
                  <a:cxn ang="0">
                    <a:pos x="0" y="1892"/>
                  </a:cxn>
                </a:cxnLst>
                <a:rect l="0" t="0" r="r" b="b"/>
                <a:pathLst>
                  <a:path w="1644" h="1892">
                    <a:moveTo>
                      <a:pt x="1640" y="0"/>
                    </a:moveTo>
                    <a:lnTo>
                      <a:pt x="1640" y="0"/>
                    </a:lnTo>
                    <a:lnTo>
                      <a:pt x="1644" y="34"/>
                    </a:lnTo>
                    <a:lnTo>
                      <a:pt x="1644" y="70"/>
                    </a:lnTo>
                    <a:lnTo>
                      <a:pt x="1644" y="120"/>
                    </a:lnTo>
                    <a:lnTo>
                      <a:pt x="1642" y="180"/>
                    </a:lnTo>
                    <a:lnTo>
                      <a:pt x="1634" y="248"/>
                    </a:lnTo>
                    <a:lnTo>
                      <a:pt x="1628" y="284"/>
                    </a:lnTo>
                    <a:lnTo>
                      <a:pt x="1622" y="322"/>
                    </a:lnTo>
                    <a:lnTo>
                      <a:pt x="1614" y="360"/>
                    </a:lnTo>
                    <a:lnTo>
                      <a:pt x="1602" y="400"/>
                    </a:lnTo>
                    <a:lnTo>
                      <a:pt x="1590" y="440"/>
                    </a:lnTo>
                    <a:lnTo>
                      <a:pt x="1576" y="480"/>
                    </a:lnTo>
                    <a:lnTo>
                      <a:pt x="1560" y="522"/>
                    </a:lnTo>
                    <a:lnTo>
                      <a:pt x="1540" y="562"/>
                    </a:lnTo>
                    <a:lnTo>
                      <a:pt x="1518" y="604"/>
                    </a:lnTo>
                    <a:lnTo>
                      <a:pt x="1494" y="644"/>
                    </a:lnTo>
                    <a:lnTo>
                      <a:pt x="1466" y="684"/>
                    </a:lnTo>
                    <a:lnTo>
                      <a:pt x="1436" y="722"/>
                    </a:lnTo>
                    <a:lnTo>
                      <a:pt x="1402" y="760"/>
                    </a:lnTo>
                    <a:lnTo>
                      <a:pt x="1366" y="796"/>
                    </a:lnTo>
                    <a:lnTo>
                      <a:pt x="1326" y="830"/>
                    </a:lnTo>
                    <a:lnTo>
                      <a:pt x="1282" y="862"/>
                    </a:lnTo>
                    <a:lnTo>
                      <a:pt x="1234" y="892"/>
                    </a:lnTo>
                    <a:lnTo>
                      <a:pt x="1182" y="922"/>
                    </a:lnTo>
                    <a:lnTo>
                      <a:pt x="1126" y="946"/>
                    </a:lnTo>
                    <a:lnTo>
                      <a:pt x="1064" y="970"/>
                    </a:lnTo>
                    <a:lnTo>
                      <a:pt x="1064" y="970"/>
                    </a:lnTo>
                    <a:lnTo>
                      <a:pt x="944" y="1012"/>
                    </a:lnTo>
                    <a:lnTo>
                      <a:pt x="834" y="1056"/>
                    </a:lnTo>
                    <a:lnTo>
                      <a:pt x="734" y="1102"/>
                    </a:lnTo>
                    <a:lnTo>
                      <a:pt x="686" y="1126"/>
                    </a:lnTo>
                    <a:lnTo>
                      <a:pt x="640" y="1148"/>
                    </a:lnTo>
                    <a:lnTo>
                      <a:pt x="598" y="1172"/>
                    </a:lnTo>
                    <a:lnTo>
                      <a:pt x="556" y="1196"/>
                    </a:lnTo>
                    <a:lnTo>
                      <a:pt x="516" y="1222"/>
                    </a:lnTo>
                    <a:lnTo>
                      <a:pt x="480" y="1246"/>
                    </a:lnTo>
                    <a:lnTo>
                      <a:pt x="444" y="1272"/>
                    </a:lnTo>
                    <a:lnTo>
                      <a:pt x="410" y="1298"/>
                    </a:lnTo>
                    <a:lnTo>
                      <a:pt x="376" y="1326"/>
                    </a:lnTo>
                    <a:lnTo>
                      <a:pt x="346" y="1352"/>
                    </a:lnTo>
                    <a:lnTo>
                      <a:pt x="316" y="1380"/>
                    </a:lnTo>
                    <a:lnTo>
                      <a:pt x="288" y="1408"/>
                    </a:lnTo>
                    <a:lnTo>
                      <a:pt x="260" y="1438"/>
                    </a:lnTo>
                    <a:lnTo>
                      <a:pt x="236" y="1468"/>
                    </a:lnTo>
                    <a:lnTo>
                      <a:pt x="210" y="1498"/>
                    </a:lnTo>
                    <a:lnTo>
                      <a:pt x="188" y="1530"/>
                    </a:lnTo>
                    <a:lnTo>
                      <a:pt x="166" y="1562"/>
                    </a:lnTo>
                    <a:lnTo>
                      <a:pt x="144" y="1596"/>
                    </a:lnTo>
                    <a:lnTo>
                      <a:pt x="104" y="1664"/>
                    </a:lnTo>
                    <a:lnTo>
                      <a:pt x="68" y="1736"/>
                    </a:lnTo>
                    <a:lnTo>
                      <a:pt x="32" y="1812"/>
                    </a:lnTo>
                    <a:lnTo>
                      <a:pt x="0" y="18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2" name="Freeform 140"/>
              <p:cNvSpPr>
                <a:spLocks/>
              </p:cNvSpPr>
              <p:nvPr/>
            </p:nvSpPr>
            <p:spPr bwMode="auto">
              <a:xfrm>
                <a:off x="2051" y="1257"/>
                <a:ext cx="1593" cy="1967"/>
              </a:xfrm>
              <a:custGeom>
                <a:avLst/>
                <a:gdLst/>
                <a:ahLst/>
                <a:cxnLst>
                  <a:cxn ang="0">
                    <a:pos x="1586" y="0"/>
                  </a:cxn>
                  <a:cxn ang="0">
                    <a:pos x="1586" y="0"/>
                  </a:cxn>
                  <a:cxn ang="0">
                    <a:pos x="1590" y="32"/>
                  </a:cxn>
                  <a:cxn ang="0">
                    <a:pos x="1592" y="70"/>
                  </a:cxn>
                  <a:cxn ang="0">
                    <a:pos x="1594" y="120"/>
                  </a:cxn>
                  <a:cxn ang="0">
                    <a:pos x="1592" y="178"/>
                  </a:cxn>
                  <a:cxn ang="0">
                    <a:pos x="1586" y="248"/>
                  </a:cxn>
                  <a:cxn ang="0">
                    <a:pos x="1582" y="284"/>
                  </a:cxn>
                  <a:cxn ang="0">
                    <a:pos x="1576" y="322"/>
                  </a:cxn>
                  <a:cxn ang="0">
                    <a:pos x="1570" y="362"/>
                  </a:cxn>
                  <a:cxn ang="0">
                    <a:pos x="1560" y="402"/>
                  </a:cxn>
                  <a:cxn ang="0">
                    <a:pos x="1548" y="444"/>
                  </a:cxn>
                  <a:cxn ang="0">
                    <a:pos x="1536" y="484"/>
                  </a:cxn>
                  <a:cxn ang="0">
                    <a:pos x="1520" y="526"/>
                  </a:cxn>
                  <a:cxn ang="0">
                    <a:pos x="1502" y="568"/>
                  </a:cxn>
                  <a:cxn ang="0">
                    <a:pos x="1482" y="610"/>
                  </a:cxn>
                  <a:cxn ang="0">
                    <a:pos x="1458" y="652"/>
                  </a:cxn>
                  <a:cxn ang="0">
                    <a:pos x="1432" y="692"/>
                  </a:cxn>
                  <a:cxn ang="0">
                    <a:pos x="1402" y="732"/>
                  </a:cxn>
                  <a:cxn ang="0">
                    <a:pos x="1370" y="772"/>
                  </a:cxn>
                  <a:cxn ang="0">
                    <a:pos x="1334" y="810"/>
                  </a:cxn>
                  <a:cxn ang="0">
                    <a:pos x="1294" y="846"/>
                  </a:cxn>
                  <a:cxn ang="0">
                    <a:pos x="1252" y="880"/>
                  </a:cxn>
                  <a:cxn ang="0">
                    <a:pos x="1204" y="914"/>
                  </a:cxn>
                  <a:cxn ang="0">
                    <a:pos x="1154" y="944"/>
                  </a:cxn>
                  <a:cxn ang="0">
                    <a:pos x="1098" y="972"/>
                  </a:cxn>
                  <a:cxn ang="0">
                    <a:pos x="1038" y="998"/>
                  </a:cxn>
                  <a:cxn ang="0">
                    <a:pos x="1038" y="998"/>
                  </a:cxn>
                  <a:cxn ang="0">
                    <a:pos x="918" y="1046"/>
                  </a:cxn>
                  <a:cxn ang="0">
                    <a:pos x="810" y="1094"/>
                  </a:cxn>
                  <a:cxn ang="0">
                    <a:pos x="710" y="1144"/>
                  </a:cxn>
                  <a:cxn ang="0">
                    <a:pos x="662" y="1168"/>
                  </a:cxn>
                  <a:cxn ang="0">
                    <a:pos x="618" y="1194"/>
                  </a:cxn>
                  <a:cxn ang="0">
                    <a:pos x="576" y="1220"/>
                  </a:cxn>
                  <a:cxn ang="0">
                    <a:pos x="536" y="1246"/>
                  </a:cxn>
                  <a:cxn ang="0">
                    <a:pos x="496" y="1272"/>
                  </a:cxn>
                  <a:cxn ang="0">
                    <a:pos x="460" y="1298"/>
                  </a:cxn>
                  <a:cxn ang="0">
                    <a:pos x="424" y="1326"/>
                  </a:cxn>
                  <a:cxn ang="0">
                    <a:pos x="390" y="1354"/>
                  </a:cxn>
                  <a:cxn ang="0">
                    <a:pos x="360" y="1382"/>
                  </a:cxn>
                  <a:cxn ang="0">
                    <a:pos x="328" y="1410"/>
                  </a:cxn>
                  <a:cxn ang="0">
                    <a:pos x="300" y="1440"/>
                  </a:cxn>
                  <a:cxn ang="0">
                    <a:pos x="272" y="1470"/>
                  </a:cxn>
                  <a:cxn ang="0">
                    <a:pos x="246" y="1500"/>
                  </a:cxn>
                  <a:cxn ang="0">
                    <a:pos x="222" y="1532"/>
                  </a:cxn>
                  <a:cxn ang="0">
                    <a:pos x="198" y="1564"/>
                  </a:cxn>
                  <a:cxn ang="0">
                    <a:pos x="176" y="1596"/>
                  </a:cxn>
                  <a:cxn ang="0">
                    <a:pos x="154" y="1628"/>
                  </a:cxn>
                  <a:cxn ang="0">
                    <a:pos x="134" y="1662"/>
                  </a:cxn>
                  <a:cxn ang="0">
                    <a:pos x="96" y="1734"/>
                  </a:cxn>
                  <a:cxn ang="0">
                    <a:pos x="62" y="1808"/>
                  </a:cxn>
                  <a:cxn ang="0">
                    <a:pos x="30" y="1886"/>
                  </a:cxn>
                  <a:cxn ang="0">
                    <a:pos x="0" y="1966"/>
                  </a:cxn>
                </a:cxnLst>
                <a:rect l="0" t="0" r="r" b="b"/>
                <a:pathLst>
                  <a:path w="1594" h="1966">
                    <a:moveTo>
                      <a:pt x="1586" y="0"/>
                    </a:moveTo>
                    <a:lnTo>
                      <a:pt x="1586" y="0"/>
                    </a:lnTo>
                    <a:lnTo>
                      <a:pt x="1590" y="32"/>
                    </a:lnTo>
                    <a:lnTo>
                      <a:pt x="1592" y="70"/>
                    </a:lnTo>
                    <a:lnTo>
                      <a:pt x="1594" y="120"/>
                    </a:lnTo>
                    <a:lnTo>
                      <a:pt x="1592" y="178"/>
                    </a:lnTo>
                    <a:lnTo>
                      <a:pt x="1586" y="248"/>
                    </a:lnTo>
                    <a:lnTo>
                      <a:pt x="1582" y="284"/>
                    </a:lnTo>
                    <a:lnTo>
                      <a:pt x="1576" y="322"/>
                    </a:lnTo>
                    <a:lnTo>
                      <a:pt x="1570" y="362"/>
                    </a:lnTo>
                    <a:lnTo>
                      <a:pt x="1560" y="402"/>
                    </a:lnTo>
                    <a:lnTo>
                      <a:pt x="1548" y="444"/>
                    </a:lnTo>
                    <a:lnTo>
                      <a:pt x="1536" y="484"/>
                    </a:lnTo>
                    <a:lnTo>
                      <a:pt x="1520" y="526"/>
                    </a:lnTo>
                    <a:lnTo>
                      <a:pt x="1502" y="568"/>
                    </a:lnTo>
                    <a:lnTo>
                      <a:pt x="1482" y="610"/>
                    </a:lnTo>
                    <a:lnTo>
                      <a:pt x="1458" y="652"/>
                    </a:lnTo>
                    <a:lnTo>
                      <a:pt x="1432" y="692"/>
                    </a:lnTo>
                    <a:lnTo>
                      <a:pt x="1402" y="732"/>
                    </a:lnTo>
                    <a:lnTo>
                      <a:pt x="1370" y="772"/>
                    </a:lnTo>
                    <a:lnTo>
                      <a:pt x="1334" y="810"/>
                    </a:lnTo>
                    <a:lnTo>
                      <a:pt x="1294" y="846"/>
                    </a:lnTo>
                    <a:lnTo>
                      <a:pt x="1252" y="880"/>
                    </a:lnTo>
                    <a:lnTo>
                      <a:pt x="1204" y="914"/>
                    </a:lnTo>
                    <a:lnTo>
                      <a:pt x="1154" y="944"/>
                    </a:lnTo>
                    <a:lnTo>
                      <a:pt x="1098" y="972"/>
                    </a:lnTo>
                    <a:lnTo>
                      <a:pt x="1038" y="998"/>
                    </a:lnTo>
                    <a:lnTo>
                      <a:pt x="1038" y="998"/>
                    </a:lnTo>
                    <a:lnTo>
                      <a:pt x="918" y="1046"/>
                    </a:lnTo>
                    <a:lnTo>
                      <a:pt x="810" y="1094"/>
                    </a:lnTo>
                    <a:lnTo>
                      <a:pt x="710" y="1144"/>
                    </a:lnTo>
                    <a:lnTo>
                      <a:pt x="662" y="1168"/>
                    </a:lnTo>
                    <a:lnTo>
                      <a:pt x="618" y="1194"/>
                    </a:lnTo>
                    <a:lnTo>
                      <a:pt x="576" y="1220"/>
                    </a:lnTo>
                    <a:lnTo>
                      <a:pt x="536" y="1246"/>
                    </a:lnTo>
                    <a:lnTo>
                      <a:pt x="496" y="1272"/>
                    </a:lnTo>
                    <a:lnTo>
                      <a:pt x="460" y="1298"/>
                    </a:lnTo>
                    <a:lnTo>
                      <a:pt x="424" y="1326"/>
                    </a:lnTo>
                    <a:lnTo>
                      <a:pt x="390" y="1354"/>
                    </a:lnTo>
                    <a:lnTo>
                      <a:pt x="360" y="1382"/>
                    </a:lnTo>
                    <a:lnTo>
                      <a:pt x="328" y="1410"/>
                    </a:lnTo>
                    <a:lnTo>
                      <a:pt x="300" y="1440"/>
                    </a:lnTo>
                    <a:lnTo>
                      <a:pt x="272" y="1470"/>
                    </a:lnTo>
                    <a:lnTo>
                      <a:pt x="246" y="1500"/>
                    </a:lnTo>
                    <a:lnTo>
                      <a:pt x="222" y="1532"/>
                    </a:lnTo>
                    <a:lnTo>
                      <a:pt x="198" y="1564"/>
                    </a:lnTo>
                    <a:lnTo>
                      <a:pt x="176" y="1596"/>
                    </a:lnTo>
                    <a:lnTo>
                      <a:pt x="154" y="1628"/>
                    </a:lnTo>
                    <a:lnTo>
                      <a:pt x="134" y="1662"/>
                    </a:lnTo>
                    <a:lnTo>
                      <a:pt x="96" y="1734"/>
                    </a:lnTo>
                    <a:lnTo>
                      <a:pt x="62" y="1808"/>
                    </a:lnTo>
                    <a:lnTo>
                      <a:pt x="30" y="1886"/>
                    </a:lnTo>
                    <a:lnTo>
                      <a:pt x="0" y="19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3" name="Freeform 141"/>
              <p:cNvSpPr>
                <a:spLocks/>
              </p:cNvSpPr>
              <p:nvPr/>
            </p:nvSpPr>
            <p:spPr bwMode="auto">
              <a:xfrm>
                <a:off x="2097" y="1217"/>
                <a:ext cx="1542" cy="2044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1530" y="0"/>
                  </a:cxn>
                  <a:cxn ang="0">
                    <a:pos x="1534" y="32"/>
                  </a:cxn>
                  <a:cxn ang="0">
                    <a:pos x="1538" y="70"/>
                  </a:cxn>
                  <a:cxn ang="0">
                    <a:pos x="1540" y="120"/>
                  </a:cxn>
                  <a:cxn ang="0">
                    <a:pos x="1542" y="182"/>
                  </a:cxn>
                  <a:cxn ang="0">
                    <a:pos x="1538" y="250"/>
                  </a:cxn>
                  <a:cxn ang="0">
                    <a:pos x="1534" y="288"/>
                  </a:cxn>
                  <a:cxn ang="0">
                    <a:pos x="1530" y="326"/>
                  </a:cxn>
                  <a:cxn ang="0">
                    <a:pos x="1524" y="366"/>
                  </a:cxn>
                  <a:cxn ang="0">
                    <a:pos x="1516" y="406"/>
                  </a:cxn>
                  <a:cxn ang="0">
                    <a:pos x="1506" y="448"/>
                  </a:cxn>
                  <a:cxn ang="0">
                    <a:pos x="1494" y="492"/>
                  </a:cxn>
                  <a:cxn ang="0">
                    <a:pos x="1480" y="534"/>
                  </a:cxn>
                  <a:cxn ang="0">
                    <a:pos x="1464" y="576"/>
                  </a:cxn>
                  <a:cxn ang="0">
                    <a:pos x="1444" y="620"/>
                  </a:cxn>
                  <a:cxn ang="0">
                    <a:pos x="1422" y="662"/>
                  </a:cxn>
                  <a:cxn ang="0">
                    <a:pos x="1396" y="704"/>
                  </a:cxn>
                  <a:cxn ang="0">
                    <a:pos x="1368" y="746"/>
                  </a:cxn>
                  <a:cxn ang="0">
                    <a:pos x="1338" y="786"/>
                  </a:cxn>
                  <a:cxn ang="0">
                    <a:pos x="1302" y="826"/>
                  </a:cxn>
                  <a:cxn ang="0">
                    <a:pos x="1264" y="864"/>
                  </a:cxn>
                  <a:cxn ang="0">
                    <a:pos x="1222" y="900"/>
                  </a:cxn>
                  <a:cxn ang="0">
                    <a:pos x="1176" y="936"/>
                  </a:cxn>
                  <a:cxn ang="0">
                    <a:pos x="1124" y="968"/>
                  </a:cxn>
                  <a:cxn ang="0">
                    <a:pos x="1070" y="998"/>
                  </a:cxn>
                  <a:cxn ang="0">
                    <a:pos x="1010" y="1026"/>
                  </a:cxn>
                  <a:cxn ang="0">
                    <a:pos x="1010" y="1026"/>
                  </a:cxn>
                  <a:cxn ang="0">
                    <a:pos x="892" y="1080"/>
                  </a:cxn>
                  <a:cxn ang="0">
                    <a:pos x="784" y="1134"/>
                  </a:cxn>
                  <a:cxn ang="0">
                    <a:pos x="686" y="1186"/>
                  </a:cxn>
                  <a:cxn ang="0">
                    <a:pos x="640" y="1214"/>
                  </a:cxn>
                  <a:cxn ang="0">
                    <a:pos x="596" y="1242"/>
                  </a:cxn>
                  <a:cxn ang="0">
                    <a:pos x="554" y="1268"/>
                  </a:cxn>
                  <a:cxn ang="0">
                    <a:pos x="514" y="1296"/>
                  </a:cxn>
                  <a:cxn ang="0">
                    <a:pos x="476" y="1324"/>
                  </a:cxn>
                  <a:cxn ang="0">
                    <a:pos x="440" y="1354"/>
                  </a:cxn>
                  <a:cxn ang="0">
                    <a:pos x="406" y="1382"/>
                  </a:cxn>
                  <a:cxn ang="0">
                    <a:pos x="374" y="1412"/>
                  </a:cxn>
                  <a:cxn ang="0">
                    <a:pos x="342" y="1440"/>
                  </a:cxn>
                  <a:cxn ang="0">
                    <a:pos x="312" y="1470"/>
                  </a:cxn>
                  <a:cxn ang="0">
                    <a:pos x="284" y="1502"/>
                  </a:cxn>
                  <a:cxn ang="0">
                    <a:pos x="258" y="1532"/>
                  </a:cxn>
                  <a:cxn ang="0">
                    <a:pos x="234" y="1564"/>
                  </a:cxn>
                  <a:cxn ang="0">
                    <a:pos x="210" y="1596"/>
                  </a:cxn>
                  <a:cxn ang="0">
                    <a:pos x="186" y="1630"/>
                  </a:cxn>
                  <a:cxn ang="0">
                    <a:pos x="166" y="1664"/>
                  </a:cxn>
                  <a:cxn ang="0">
                    <a:pos x="144" y="1698"/>
                  </a:cxn>
                  <a:cxn ang="0">
                    <a:pos x="126" y="1732"/>
                  </a:cxn>
                  <a:cxn ang="0">
                    <a:pos x="90" y="1804"/>
                  </a:cxn>
                  <a:cxn ang="0">
                    <a:pos x="56" y="1880"/>
                  </a:cxn>
                  <a:cxn ang="0">
                    <a:pos x="26" y="1960"/>
                  </a:cxn>
                  <a:cxn ang="0">
                    <a:pos x="0" y="2044"/>
                  </a:cxn>
                </a:cxnLst>
                <a:rect l="0" t="0" r="r" b="b"/>
                <a:pathLst>
                  <a:path w="1542" h="2044">
                    <a:moveTo>
                      <a:pt x="1530" y="0"/>
                    </a:moveTo>
                    <a:lnTo>
                      <a:pt x="1530" y="0"/>
                    </a:lnTo>
                    <a:lnTo>
                      <a:pt x="1534" y="32"/>
                    </a:lnTo>
                    <a:lnTo>
                      <a:pt x="1538" y="70"/>
                    </a:lnTo>
                    <a:lnTo>
                      <a:pt x="1540" y="120"/>
                    </a:lnTo>
                    <a:lnTo>
                      <a:pt x="1542" y="182"/>
                    </a:lnTo>
                    <a:lnTo>
                      <a:pt x="1538" y="250"/>
                    </a:lnTo>
                    <a:lnTo>
                      <a:pt x="1534" y="288"/>
                    </a:lnTo>
                    <a:lnTo>
                      <a:pt x="1530" y="326"/>
                    </a:lnTo>
                    <a:lnTo>
                      <a:pt x="1524" y="366"/>
                    </a:lnTo>
                    <a:lnTo>
                      <a:pt x="1516" y="406"/>
                    </a:lnTo>
                    <a:lnTo>
                      <a:pt x="1506" y="448"/>
                    </a:lnTo>
                    <a:lnTo>
                      <a:pt x="1494" y="492"/>
                    </a:lnTo>
                    <a:lnTo>
                      <a:pt x="1480" y="534"/>
                    </a:lnTo>
                    <a:lnTo>
                      <a:pt x="1464" y="576"/>
                    </a:lnTo>
                    <a:lnTo>
                      <a:pt x="1444" y="620"/>
                    </a:lnTo>
                    <a:lnTo>
                      <a:pt x="1422" y="662"/>
                    </a:lnTo>
                    <a:lnTo>
                      <a:pt x="1396" y="704"/>
                    </a:lnTo>
                    <a:lnTo>
                      <a:pt x="1368" y="746"/>
                    </a:lnTo>
                    <a:lnTo>
                      <a:pt x="1338" y="786"/>
                    </a:lnTo>
                    <a:lnTo>
                      <a:pt x="1302" y="826"/>
                    </a:lnTo>
                    <a:lnTo>
                      <a:pt x="1264" y="864"/>
                    </a:lnTo>
                    <a:lnTo>
                      <a:pt x="1222" y="900"/>
                    </a:lnTo>
                    <a:lnTo>
                      <a:pt x="1176" y="936"/>
                    </a:lnTo>
                    <a:lnTo>
                      <a:pt x="1124" y="968"/>
                    </a:lnTo>
                    <a:lnTo>
                      <a:pt x="1070" y="998"/>
                    </a:lnTo>
                    <a:lnTo>
                      <a:pt x="1010" y="1026"/>
                    </a:lnTo>
                    <a:lnTo>
                      <a:pt x="1010" y="1026"/>
                    </a:lnTo>
                    <a:lnTo>
                      <a:pt x="892" y="1080"/>
                    </a:lnTo>
                    <a:lnTo>
                      <a:pt x="784" y="1134"/>
                    </a:lnTo>
                    <a:lnTo>
                      <a:pt x="686" y="1186"/>
                    </a:lnTo>
                    <a:lnTo>
                      <a:pt x="640" y="1214"/>
                    </a:lnTo>
                    <a:lnTo>
                      <a:pt x="596" y="1242"/>
                    </a:lnTo>
                    <a:lnTo>
                      <a:pt x="554" y="1268"/>
                    </a:lnTo>
                    <a:lnTo>
                      <a:pt x="514" y="1296"/>
                    </a:lnTo>
                    <a:lnTo>
                      <a:pt x="476" y="1324"/>
                    </a:lnTo>
                    <a:lnTo>
                      <a:pt x="440" y="1354"/>
                    </a:lnTo>
                    <a:lnTo>
                      <a:pt x="406" y="1382"/>
                    </a:lnTo>
                    <a:lnTo>
                      <a:pt x="374" y="1412"/>
                    </a:lnTo>
                    <a:lnTo>
                      <a:pt x="342" y="1440"/>
                    </a:lnTo>
                    <a:lnTo>
                      <a:pt x="312" y="1470"/>
                    </a:lnTo>
                    <a:lnTo>
                      <a:pt x="284" y="1502"/>
                    </a:lnTo>
                    <a:lnTo>
                      <a:pt x="258" y="1532"/>
                    </a:lnTo>
                    <a:lnTo>
                      <a:pt x="234" y="1564"/>
                    </a:lnTo>
                    <a:lnTo>
                      <a:pt x="210" y="1596"/>
                    </a:lnTo>
                    <a:lnTo>
                      <a:pt x="186" y="1630"/>
                    </a:lnTo>
                    <a:lnTo>
                      <a:pt x="166" y="1664"/>
                    </a:lnTo>
                    <a:lnTo>
                      <a:pt x="144" y="1698"/>
                    </a:lnTo>
                    <a:lnTo>
                      <a:pt x="126" y="1732"/>
                    </a:lnTo>
                    <a:lnTo>
                      <a:pt x="90" y="1804"/>
                    </a:lnTo>
                    <a:lnTo>
                      <a:pt x="56" y="1880"/>
                    </a:lnTo>
                    <a:lnTo>
                      <a:pt x="26" y="1960"/>
                    </a:lnTo>
                    <a:lnTo>
                      <a:pt x="0" y="20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4" name="Freeform 142"/>
              <p:cNvSpPr>
                <a:spLocks/>
              </p:cNvSpPr>
              <p:nvPr/>
            </p:nvSpPr>
            <p:spPr bwMode="auto">
              <a:xfrm>
                <a:off x="2142" y="1180"/>
                <a:ext cx="1491" cy="211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72" y="0"/>
                  </a:cxn>
                  <a:cxn ang="0">
                    <a:pos x="1478" y="34"/>
                  </a:cxn>
                  <a:cxn ang="0">
                    <a:pos x="1482" y="72"/>
                  </a:cxn>
                  <a:cxn ang="0">
                    <a:pos x="1486" y="122"/>
                  </a:cxn>
                  <a:cxn ang="0">
                    <a:pos x="1490" y="182"/>
                  </a:cxn>
                  <a:cxn ang="0">
                    <a:pos x="1488" y="252"/>
                  </a:cxn>
                  <a:cxn ang="0">
                    <a:pos x="1486" y="290"/>
                  </a:cxn>
                  <a:cxn ang="0">
                    <a:pos x="1482" y="328"/>
                  </a:cxn>
                  <a:cxn ang="0">
                    <a:pos x="1478" y="368"/>
                  </a:cxn>
                  <a:cxn ang="0">
                    <a:pos x="1470" y="410"/>
                  </a:cxn>
                  <a:cxn ang="0">
                    <a:pos x="1462" y="452"/>
                  </a:cxn>
                  <a:cxn ang="0">
                    <a:pos x="1452" y="496"/>
                  </a:cxn>
                  <a:cxn ang="0">
                    <a:pos x="1438" y="540"/>
                  </a:cxn>
                  <a:cxn ang="0">
                    <a:pos x="1422" y="584"/>
                  </a:cxn>
                  <a:cxn ang="0">
                    <a:pos x="1404" y="628"/>
                  </a:cxn>
                  <a:cxn ang="0">
                    <a:pos x="1384" y="672"/>
                  </a:cxn>
                  <a:cxn ang="0">
                    <a:pos x="1360" y="714"/>
                  </a:cxn>
                  <a:cxn ang="0">
                    <a:pos x="1334" y="758"/>
                  </a:cxn>
                  <a:cxn ang="0">
                    <a:pos x="1304" y="800"/>
                  </a:cxn>
                  <a:cxn ang="0">
                    <a:pos x="1270" y="840"/>
                  </a:cxn>
                  <a:cxn ang="0">
                    <a:pos x="1232" y="880"/>
                  </a:cxn>
                  <a:cxn ang="0">
                    <a:pos x="1190" y="920"/>
                  </a:cxn>
                  <a:cxn ang="0">
                    <a:pos x="1146" y="956"/>
                  </a:cxn>
                  <a:cxn ang="0">
                    <a:pos x="1096" y="990"/>
                  </a:cxn>
                  <a:cxn ang="0">
                    <a:pos x="1042" y="1024"/>
                  </a:cxn>
                  <a:cxn ang="0">
                    <a:pos x="984" y="1054"/>
                  </a:cxn>
                  <a:cxn ang="0">
                    <a:pos x="984" y="1054"/>
                  </a:cxn>
                  <a:cxn ang="0">
                    <a:pos x="866" y="1112"/>
                  </a:cxn>
                  <a:cxn ang="0">
                    <a:pos x="760" y="1170"/>
                  </a:cxn>
                  <a:cxn ang="0">
                    <a:pos x="662" y="1228"/>
                  </a:cxn>
                  <a:cxn ang="0">
                    <a:pos x="618" y="1258"/>
                  </a:cxn>
                  <a:cxn ang="0">
                    <a:pos x="574" y="1286"/>
                  </a:cxn>
                  <a:cxn ang="0">
                    <a:pos x="534" y="1316"/>
                  </a:cxn>
                  <a:cxn ang="0">
                    <a:pos x="494" y="1346"/>
                  </a:cxn>
                  <a:cxn ang="0">
                    <a:pos x="456" y="1376"/>
                  </a:cxn>
                  <a:cxn ang="0">
                    <a:pos x="422" y="1406"/>
                  </a:cxn>
                  <a:cxn ang="0">
                    <a:pos x="388" y="1436"/>
                  </a:cxn>
                  <a:cxn ang="0">
                    <a:pos x="356" y="1466"/>
                  </a:cxn>
                  <a:cxn ang="0">
                    <a:pos x="326" y="1498"/>
                  </a:cxn>
                  <a:cxn ang="0">
                    <a:pos x="298" y="1528"/>
                  </a:cxn>
                  <a:cxn ang="0">
                    <a:pos x="270" y="1560"/>
                  </a:cxn>
                  <a:cxn ang="0">
                    <a:pos x="244" y="1594"/>
                  </a:cxn>
                  <a:cxn ang="0">
                    <a:pos x="220" y="1626"/>
                  </a:cxn>
                  <a:cxn ang="0">
                    <a:pos x="198" y="1660"/>
                  </a:cxn>
                  <a:cxn ang="0">
                    <a:pos x="176" y="1694"/>
                  </a:cxn>
                  <a:cxn ang="0">
                    <a:pos x="156" y="1728"/>
                  </a:cxn>
                  <a:cxn ang="0">
                    <a:pos x="136" y="1764"/>
                  </a:cxn>
                  <a:cxn ang="0">
                    <a:pos x="118" y="1800"/>
                  </a:cxn>
                  <a:cxn ang="0">
                    <a:pos x="84" y="1874"/>
                  </a:cxn>
                  <a:cxn ang="0">
                    <a:pos x="54" y="1952"/>
                  </a:cxn>
                  <a:cxn ang="0">
                    <a:pos x="26" y="2032"/>
                  </a:cxn>
                  <a:cxn ang="0">
                    <a:pos x="0" y="2118"/>
                  </a:cxn>
                </a:cxnLst>
                <a:rect l="0" t="0" r="r" b="b"/>
                <a:pathLst>
                  <a:path w="1490" h="2118">
                    <a:moveTo>
                      <a:pt x="1472" y="0"/>
                    </a:moveTo>
                    <a:lnTo>
                      <a:pt x="1472" y="0"/>
                    </a:lnTo>
                    <a:lnTo>
                      <a:pt x="1478" y="34"/>
                    </a:lnTo>
                    <a:lnTo>
                      <a:pt x="1482" y="72"/>
                    </a:lnTo>
                    <a:lnTo>
                      <a:pt x="1486" y="122"/>
                    </a:lnTo>
                    <a:lnTo>
                      <a:pt x="1490" y="182"/>
                    </a:lnTo>
                    <a:lnTo>
                      <a:pt x="1488" y="252"/>
                    </a:lnTo>
                    <a:lnTo>
                      <a:pt x="1486" y="290"/>
                    </a:lnTo>
                    <a:lnTo>
                      <a:pt x="1482" y="328"/>
                    </a:lnTo>
                    <a:lnTo>
                      <a:pt x="1478" y="368"/>
                    </a:lnTo>
                    <a:lnTo>
                      <a:pt x="1470" y="410"/>
                    </a:lnTo>
                    <a:lnTo>
                      <a:pt x="1462" y="452"/>
                    </a:lnTo>
                    <a:lnTo>
                      <a:pt x="1452" y="496"/>
                    </a:lnTo>
                    <a:lnTo>
                      <a:pt x="1438" y="540"/>
                    </a:lnTo>
                    <a:lnTo>
                      <a:pt x="1422" y="584"/>
                    </a:lnTo>
                    <a:lnTo>
                      <a:pt x="1404" y="628"/>
                    </a:lnTo>
                    <a:lnTo>
                      <a:pt x="1384" y="672"/>
                    </a:lnTo>
                    <a:lnTo>
                      <a:pt x="1360" y="714"/>
                    </a:lnTo>
                    <a:lnTo>
                      <a:pt x="1334" y="758"/>
                    </a:lnTo>
                    <a:lnTo>
                      <a:pt x="1304" y="800"/>
                    </a:lnTo>
                    <a:lnTo>
                      <a:pt x="1270" y="840"/>
                    </a:lnTo>
                    <a:lnTo>
                      <a:pt x="1232" y="880"/>
                    </a:lnTo>
                    <a:lnTo>
                      <a:pt x="1190" y="920"/>
                    </a:lnTo>
                    <a:lnTo>
                      <a:pt x="1146" y="956"/>
                    </a:lnTo>
                    <a:lnTo>
                      <a:pt x="1096" y="990"/>
                    </a:lnTo>
                    <a:lnTo>
                      <a:pt x="1042" y="1024"/>
                    </a:lnTo>
                    <a:lnTo>
                      <a:pt x="984" y="1054"/>
                    </a:lnTo>
                    <a:lnTo>
                      <a:pt x="984" y="1054"/>
                    </a:lnTo>
                    <a:lnTo>
                      <a:pt x="866" y="1112"/>
                    </a:lnTo>
                    <a:lnTo>
                      <a:pt x="760" y="1170"/>
                    </a:lnTo>
                    <a:lnTo>
                      <a:pt x="662" y="1228"/>
                    </a:lnTo>
                    <a:lnTo>
                      <a:pt x="618" y="1258"/>
                    </a:lnTo>
                    <a:lnTo>
                      <a:pt x="574" y="1286"/>
                    </a:lnTo>
                    <a:lnTo>
                      <a:pt x="534" y="1316"/>
                    </a:lnTo>
                    <a:lnTo>
                      <a:pt x="494" y="1346"/>
                    </a:lnTo>
                    <a:lnTo>
                      <a:pt x="456" y="1376"/>
                    </a:lnTo>
                    <a:lnTo>
                      <a:pt x="422" y="1406"/>
                    </a:lnTo>
                    <a:lnTo>
                      <a:pt x="388" y="1436"/>
                    </a:lnTo>
                    <a:lnTo>
                      <a:pt x="356" y="1466"/>
                    </a:lnTo>
                    <a:lnTo>
                      <a:pt x="326" y="1498"/>
                    </a:lnTo>
                    <a:lnTo>
                      <a:pt x="298" y="1528"/>
                    </a:lnTo>
                    <a:lnTo>
                      <a:pt x="270" y="1560"/>
                    </a:lnTo>
                    <a:lnTo>
                      <a:pt x="244" y="1594"/>
                    </a:lnTo>
                    <a:lnTo>
                      <a:pt x="220" y="1626"/>
                    </a:lnTo>
                    <a:lnTo>
                      <a:pt x="198" y="1660"/>
                    </a:lnTo>
                    <a:lnTo>
                      <a:pt x="176" y="1694"/>
                    </a:lnTo>
                    <a:lnTo>
                      <a:pt x="156" y="1728"/>
                    </a:lnTo>
                    <a:lnTo>
                      <a:pt x="136" y="1764"/>
                    </a:lnTo>
                    <a:lnTo>
                      <a:pt x="118" y="1800"/>
                    </a:lnTo>
                    <a:lnTo>
                      <a:pt x="84" y="1874"/>
                    </a:lnTo>
                    <a:lnTo>
                      <a:pt x="54" y="1952"/>
                    </a:lnTo>
                    <a:lnTo>
                      <a:pt x="26" y="2032"/>
                    </a:lnTo>
                    <a:lnTo>
                      <a:pt x="0" y="21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5" name="Freeform 143"/>
              <p:cNvSpPr>
                <a:spLocks/>
              </p:cNvSpPr>
              <p:nvPr/>
            </p:nvSpPr>
            <p:spPr bwMode="auto">
              <a:xfrm>
                <a:off x="2191" y="1143"/>
                <a:ext cx="1434" cy="2189"/>
              </a:xfrm>
              <a:custGeom>
                <a:avLst/>
                <a:gdLst/>
                <a:ahLst/>
                <a:cxnLst>
                  <a:cxn ang="0">
                    <a:pos x="1410" y="0"/>
                  </a:cxn>
                  <a:cxn ang="0">
                    <a:pos x="1410" y="0"/>
                  </a:cxn>
                  <a:cxn ang="0">
                    <a:pos x="1418" y="32"/>
                  </a:cxn>
                  <a:cxn ang="0">
                    <a:pos x="1424" y="70"/>
                  </a:cxn>
                  <a:cxn ang="0">
                    <a:pos x="1430" y="120"/>
                  </a:cxn>
                  <a:cxn ang="0">
                    <a:pos x="1434" y="182"/>
                  </a:cxn>
                  <a:cxn ang="0">
                    <a:pos x="1436" y="252"/>
                  </a:cxn>
                  <a:cxn ang="0">
                    <a:pos x="1434" y="290"/>
                  </a:cxn>
                  <a:cxn ang="0">
                    <a:pos x="1432" y="330"/>
                  </a:cxn>
                  <a:cxn ang="0">
                    <a:pos x="1428" y="370"/>
                  </a:cxn>
                  <a:cxn ang="0">
                    <a:pos x="1422" y="412"/>
                  </a:cxn>
                  <a:cxn ang="0">
                    <a:pos x="1416" y="456"/>
                  </a:cxn>
                  <a:cxn ang="0">
                    <a:pos x="1406" y="500"/>
                  </a:cxn>
                  <a:cxn ang="0">
                    <a:pos x="1394" y="544"/>
                  </a:cxn>
                  <a:cxn ang="0">
                    <a:pos x="1380" y="588"/>
                  </a:cxn>
                  <a:cxn ang="0">
                    <a:pos x="1364" y="634"/>
                  </a:cxn>
                  <a:cxn ang="0">
                    <a:pos x="1344" y="678"/>
                  </a:cxn>
                  <a:cxn ang="0">
                    <a:pos x="1320" y="724"/>
                  </a:cxn>
                  <a:cxn ang="0">
                    <a:pos x="1296" y="768"/>
                  </a:cxn>
                  <a:cxn ang="0">
                    <a:pos x="1266" y="810"/>
                  </a:cxn>
                  <a:cxn ang="0">
                    <a:pos x="1234" y="854"/>
                  </a:cxn>
                  <a:cxn ang="0">
                    <a:pos x="1198" y="896"/>
                  </a:cxn>
                  <a:cxn ang="0">
                    <a:pos x="1158" y="936"/>
                  </a:cxn>
                  <a:cxn ang="0">
                    <a:pos x="1112" y="974"/>
                  </a:cxn>
                  <a:cxn ang="0">
                    <a:pos x="1064" y="1012"/>
                  </a:cxn>
                  <a:cxn ang="0">
                    <a:pos x="1012" y="1046"/>
                  </a:cxn>
                  <a:cxn ang="0">
                    <a:pos x="954" y="1080"/>
                  </a:cxn>
                  <a:cxn ang="0">
                    <a:pos x="954" y="1080"/>
                  </a:cxn>
                  <a:cxn ang="0">
                    <a:pos x="838" y="1142"/>
                  </a:cxn>
                  <a:cxn ang="0">
                    <a:pos x="734" y="1206"/>
                  </a:cxn>
                  <a:cxn ang="0">
                    <a:pos x="638" y="1268"/>
                  </a:cxn>
                  <a:cxn ang="0">
                    <a:pos x="594" y="1298"/>
                  </a:cxn>
                  <a:cxn ang="0">
                    <a:pos x="550" y="1330"/>
                  </a:cxn>
                  <a:cxn ang="0">
                    <a:pos x="510" y="1360"/>
                  </a:cxn>
                  <a:cxn ang="0">
                    <a:pos x="472" y="1392"/>
                  </a:cxn>
                  <a:cxn ang="0">
                    <a:pos x="436" y="1424"/>
                  </a:cxn>
                  <a:cxn ang="0">
                    <a:pos x="400" y="1456"/>
                  </a:cxn>
                  <a:cxn ang="0">
                    <a:pos x="368" y="1488"/>
                  </a:cxn>
                  <a:cxn ang="0">
                    <a:pos x="338" y="1520"/>
                  </a:cxn>
                  <a:cxn ang="0">
                    <a:pos x="308" y="1552"/>
                  </a:cxn>
                  <a:cxn ang="0">
                    <a:pos x="280" y="1584"/>
                  </a:cxn>
                  <a:cxn ang="0">
                    <a:pos x="254" y="1618"/>
                  </a:cxn>
                  <a:cxn ang="0">
                    <a:pos x="230" y="1652"/>
                  </a:cxn>
                  <a:cxn ang="0">
                    <a:pos x="206" y="1686"/>
                  </a:cxn>
                  <a:cxn ang="0">
                    <a:pos x="184" y="1720"/>
                  </a:cxn>
                  <a:cxn ang="0">
                    <a:pos x="164" y="1756"/>
                  </a:cxn>
                  <a:cxn ang="0">
                    <a:pos x="144" y="1790"/>
                  </a:cxn>
                  <a:cxn ang="0">
                    <a:pos x="126" y="1828"/>
                  </a:cxn>
                  <a:cxn ang="0">
                    <a:pos x="108" y="1864"/>
                  </a:cxn>
                  <a:cxn ang="0">
                    <a:pos x="76" y="1940"/>
                  </a:cxn>
                  <a:cxn ang="0">
                    <a:pos x="48" y="2020"/>
                  </a:cxn>
                  <a:cxn ang="0">
                    <a:pos x="24" y="2102"/>
                  </a:cxn>
                  <a:cxn ang="0">
                    <a:pos x="0" y="2188"/>
                  </a:cxn>
                </a:cxnLst>
                <a:rect l="0" t="0" r="r" b="b"/>
                <a:pathLst>
                  <a:path w="1436" h="2188">
                    <a:moveTo>
                      <a:pt x="1410" y="0"/>
                    </a:moveTo>
                    <a:lnTo>
                      <a:pt x="1410" y="0"/>
                    </a:lnTo>
                    <a:lnTo>
                      <a:pt x="1418" y="32"/>
                    </a:lnTo>
                    <a:lnTo>
                      <a:pt x="1424" y="70"/>
                    </a:lnTo>
                    <a:lnTo>
                      <a:pt x="1430" y="120"/>
                    </a:lnTo>
                    <a:lnTo>
                      <a:pt x="1434" y="182"/>
                    </a:lnTo>
                    <a:lnTo>
                      <a:pt x="1436" y="252"/>
                    </a:lnTo>
                    <a:lnTo>
                      <a:pt x="1434" y="290"/>
                    </a:lnTo>
                    <a:lnTo>
                      <a:pt x="1432" y="330"/>
                    </a:lnTo>
                    <a:lnTo>
                      <a:pt x="1428" y="370"/>
                    </a:lnTo>
                    <a:lnTo>
                      <a:pt x="1422" y="412"/>
                    </a:lnTo>
                    <a:lnTo>
                      <a:pt x="1416" y="456"/>
                    </a:lnTo>
                    <a:lnTo>
                      <a:pt x="1406" y="500"/>
                    </a:lnTo>
                    <a:lnTo>
                      <a:pt x="1394" y="544"/>
                    </a:lnTo>
                    <a:lnTo>
                      <a:pt x="1380" y="588"/>
                    </a:lnTo>
                    <a:lnTo>
                      <a:pt x="1364" y="634"/>
                    </a:lnTo>
                    <a:lnTo>
                      <a:pt x="1344" y="678"/>
                    </a:lnTo>
                    <a:lnTo>
                      <a:pt x="1320" y="724"/>
                    </a:lnTo>
                    <a:lnTo>
                      <a:pt x="1296" y="768"/>
                    </a:lnTo>
                    <a:lnTo>
                      <a:pt x="1266" y="810"/>
                    </a:lnTo>
                    <a:lnTo>
                      <a:pt x="1234" y="854"/>
                    </a:lnTo>
                    <a:lnTo>
                      <a:pt x="1198" y="896"/>
                    </a:lnTo>
                    <a:lnTo>
                      <a:pt x="1158" y="936"/>
                    </a:lnTo>
                    <a:lnTo>
                      <a:pt x="1112" y="974"/>
                    </a:lnTo>
                    <a:lnTo>
                      <a:pt x="1064" y="1012"/>
                    </a:lnTo>
                    <a:lnTo>
                      <a:pt x="1012" y="1046"/>
                    </a:lnTo>
                    <a:lnTo>
                      <a:pt x="954" y="1080"/>
                    </a:lnTo>
                    <a:lnTo>
                      <a:pt x="954" y="1080"/>
                    </a:lnTo>
                    <a:lnTo>
                      <a:pt x="838" y="1142"/>
                    </a:lnTo>
                    <a:lnTo>
                      <a:pt x="734" y="1206"/>
                    </a:lnTo>
                    <a:lnTo>
                      <a:pt x="638" y="1268"/>
                    </a:lnTo>
                    <a:lnTo>
                      <a:pt x="594" y="1298"/>
                    </a:lnTo>
                    <a:lnTo>
                      <a:pt x="550" y="1330"/>
                    </a:lnTo>
                    <a:lnTo>
                      <a:pt x="510" y="1360"/>
                    </a:lnTo>
                    <a:lnTo>
                      <a:pt x="472" y="1392"/>
                    </a:lnTo>
                    <a:lnTo>
                      <a:pt x="436" y="1424"/>
                    </a:lnTo>
                    <a:lnTo>
                      <a:pt x="400" y="1456"/>
                    </a:lnTo>
                    <a:lnTo>
                      <a:pt x="368" y="1488"/>
                    </a:lnTo>
                    <a:lnTo>
                      <a:pt x="338" y="1520"/>
                    </a:lnTo>
                    <a:lnTo>
                      <a:pt x="308" y="1552"/>
                    </a:lnTo>
                    <a:lnTo>
                      <a:pt x="280" y="1584"/>
                    </a:lnTo>
                    <a:lnTo>
                      <a:pt x="254" y="1618"/>
                    </a:lnTo>
                    <a:lnTo>
                      <a:pt x="230" y="1652"/>
                    </a:lnTo>
                    <a:lnTo>
                      <a:pt x="206" y="1686"/>
                    </a:lnTo>
                    <a:lnTo>
                      <a:pt x="184" y="1720"/>
                    </a:lnTo>
                    <a:lnTo>
                      <a:pt x="164" y="1756"/>
                    </a:lnTo>
                    <a:lnTo>
                      <a:pt x="144" y="1790"/>
                    </a:lnTo>
                    <a:lnTo>
                      <a:pt x="126" y="1828"/>
                    </a:lnTo>
                    <a:lnTo>
                      <a:pt x="108" y="1864"/>
                    </a:lnTo>
                    <a:lnTo>
                      <a:pt x="76" y="1940"/>
                    </a:lnTo>
                    <a:lnTo>
                      <a:pt x="48" y="2020"/>
                    </a:lnTo>
                    <a:lnTo>
                      <a:pt x="24" y="2102"/>
                    </a:lnTo>
                    <a:lnTo>
                      <a:pt x="0" y="21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6" name="Freeform 144"/>
              <p:cNvSpPr>
                <a:spLocks/>
              </p:cNvSpPr>
              <p:nvPr/>
            </p:nvSpPr>
            <p:spPr bwMode="auto">
              <a:xfrm>
                <a:off x="2241" y="1108"/>
                <a:ext cx="1378" cy="2259"/>
              </a:xfrm>
              <a:custGeom>
                <a:avLst/>
                <a:gdLst/>
                <a:ahLst/>
                <a:cxnLst>
                  <a:cxn ang="0">
                    <a:pos x="1346" y="0"/>
                  </a:cxn>
                  <a:cxn ang="0">
                    <a:pos x="1346" y="0"/>
                  </a:cxn>
                  <a:cxn ang="0">
                    <a:pos x="1354" y="32"/>
                  </a:cxn>
                  <a:cxn ang="0">
                    <a:pos x="1362" y="70"/>
                  </a:cxn>
                  <a:cxn ang="0">
                    <a:pos x="1370" y="122"/>
                  </a:cxn>
                  <a:cxn ang="0">
                    <a:pos x="1376" y="182"/>
                  </a:cxn>
                  <a:cxn ang="0">
                    <a:pos x="1378" y="252"/>
                  </a:cxn>
                  <a:cxn ang="0">
                    <a:pos x="1378" y="292"/>
                  </a:cxn>
                  <a:cxn ang="0">
                    <a:pos x="1378" y="330"/>
                  </a:cxn>
                  <a:cxn ang="0">
                    <a:pos x="1376" y="372"/>
                  </a:cxn>
                  <a:cxn ang="0">
                    <a:pos x="1372" y="414"/>
                  </a:cxn>
                  <a:cxn ang="0">
                    <a:pos x="1364" y="458"/>
                  </a:cxn>
                  <a:cxn ang="0">
                    <a:pos x="1356" y="504"/>
                  </a:cxn>
                  <a:cxn ang="0">
                    <a:pos x="1346" y="548"/>
                  </a:cxn>
                  <a:cxn ang="0">
                    <a:pos x="1334" y="594"/>
                  </a:cxn>
                  <a:cxn ang="0">
                    <a:pos x="1318" y="640"/>
                  </a:cxn>
                  <a:cxn ang="0">
                    <a:pos x="1300" y="686"/>
                  </a:cxn>
                  <a:cxn ang="0">
                    <a:pos x="1278" y="732"/>
                  </a:cxn>
                  <a:cxn ang="0">
                    <a:pos x="1254" y="778"/>
                  </a:cxn>
                  <a:cxn ang="0">
                    <a:pos x="1226" y="822"/>
                  </a:cxn>
                  <a:cxn ang="0">
                    <a:pos x="1196" y="866"/>
                  </a:cxn>
                  <a:cxn ang="0">
                    <a:pos x="1160" y="910"/>
                  </a:cxn>
                  <a:cxn ang="0">
                    <a:pos x="1120" y="952"/>
                  </a:cxn>
                  <a:cxn ang="0">
                    <a:pos x="1078" y="992"/>
                  </a:cxn>
                  <a:cxn ang="0">
                    <a:pos x="1030" y="1032"/>
                  </a:cxn>
                  <a:cxn ang="0">
                    <a:pos x="978" y="1070"/>
                  </a:cxn>
                  <a:cxn ang="0">
                    <a:pos x="922" y="1104"/>
                  </a:cxn>
                  <a:cxn ang="0">
                    <a:pos x="922" y="1104"/>
                  </a:cxn>
                  <a:cxn ang="0">
                    <a:pos x="808" y="1174"/>
                  </a:cxn>
                  <a:cxn ang="0">
                    <a:pos x="704" y="1240"/>
                  </a:cxn>
                  <a:cxn ang="0">
                    <a:pos x="610" y="1306"/>
                  </a:cxn>
                  <a:cxn ang="0">
                    <a:pos x="566" y="1340"/>
                  </a:cxn>
                  <a:cxn ang="0">
                    <a:pos x="526" y="1372"/>
                  </a:cxn>
                  <a:cxn ang="0">
                    <a:pos x="486" y="1406"/>
                  </a:cxn>
                  <a:cxn ang="0">
                    <a:pos x="448" y="1438"/>
                  </a:cxn>
                  <a:cxn ang="0">
                    <a:pos x="412" y="1472"/>
                  </a:cxn>
                  <a:cxn ang="0">
                    <a:pos x="378" y="1506"/>
                  </a:cxn>
                  <a:cxn ang="0">
                    <a:pos x="348" y="1538"/>
                  </a:cxn>
                  <a:cxn ang="0">
                    <a:pos x="318" y="1572"/>
                  </a:cxn>
                  <a:cxn ang="0">
                    <a:pos x="288" y="1606"/>
                  </a:cxn>
                  <a:cxn ang="0">
                    <a:pos x="262" y="1640"/>
                  </a:cxn>
                  <a:cxn ang="0">
                    <a:pos x="236" y="1674"/>
                  </a:cxn>
                  <a:cxn ang="0">
                    <a:pos x="212" y="1710"/>
                  </a:cxn>
                  <a:cxn ang="0">
                    <a:pos x="190" y="1744"/>
                  </a:cxn>
                  <a:cxn ang="0">
                    <a:pos x="170" y="1780"/>
                  </a:cxn>
                  <a:cxn ang="0">
                    <a:pos x="150" y="1816"/>
                  </a:cxn>
                  <a:cxn ang="0">
                    <a:pos x="132" y="1852"/>
                  </a:cxn>
                  <a:cxn ang="0">
                    <a:pos x="114" y="1890"/>
                  </a:cxn>
                  <a:cxn ang="0">
                    <a:pos x="98" y="1928"/>
                  </a:cxn>
                  <a:cxn ang="0">
                    <a:pos x="68" y="2006"/>
                  </a:cxn>
                  <a:cxn ang="0">
                    <a:pos x="42" y="2086"/>
                  </a:cxn>
                  <a:cxn ang="0">
                    <a:pos x="20" y="2172"/>
                  </a:cxn>
                  <a:cxn ang="0">
                    <a:pos x="0" y="2260"/>
                  </a:cxn>
                </a:cxnLst>
                <a:rect l="0" t="0" r="r" b="b"/>
                <a:pathLst>
                  <a:path w="1378" h="2260">
                    <a:moveTo>
                      <a:pt x="1346" y="0"/>
                    </a:moveTo>
                    <a:lnTo>
                      <a:pt x="1346" y="0"/>
                    </a:lnTo>
                    <a:lnTo>
                      <a:pt x="1354" y="32"/>
                    </a:lnTo>
                    <a:lnTo>
                      <a:pt x="1362" y="70"/>
                    </a:lnTo>
                    <a:lnTo>
                      <a:pt x="1370" y="122"/>
                    </a:lnTo>
                    <a:lnTo>
                      <a:pt x="1376" y="182"/>
                    </a:lnTo>
                    <a:lnTo>
                      <a:pt x="1378" y="252"/>
                    </a:lnTo>
                    <a:lnTo>
                      <a:pt x="1378" y="292"/>
                    </a:lnTo>
                    <a:lnTo>
                      <a:pt x="1378" y="330"/>
                    </a:lnTo>
                    <a:lnTo>
                      <a:pt x="1376" y="372"/>
                    </a:lnTo>
                    <a:lnTo>
                      <a:pt x="1372" y="414"/>
                    </a:lnTo>
                    <a:lnTo>
                      <a:pt x="1364" y="458"/>
                    </a:lnTo>
                    <a:lnTo>
                      <a:pt x="1356" y="504"/>
                    </a:lnTo>
                    <a:lnTo>
                      <a:pt x="1346" y="548"/>
                    </a:lnTo>
                    <a:lnTo>
                      <a:pt x="1334" y="594"/>
                    </a:lnTo>
                    <a:lnTo>
                      <a:pt x="1318" y="640"/>
                    </a:lnTo>
                    <a:lnTo>
                      <a:pt x="1300" y="686"/>
                    </a:lnTo>
                    <a:lnTo>
                      <a:pt x="1278" y="732"/>
                    </a:lnTo>
                    <a:lnTo>
                      <a:pt x="1254" y="778"/>
                    </a:lnTo>
                    <a:lnTo>
                      <a:pt x="1226" y="822"/>
                    </a:lnTo>
                    <a:lnTo>
                      <a:pt x="1196" y="866"/>
                    </a:lnTo>
                    <a:lnTo>
                      <a:pt x="1160" y="910"/>
                    </a:lnTo>
                    <a:lnTo>
                      <a:pt x="1120" y="952"/>
                    </a:lnTo>
                    <a:lnTo>
                      <a:pt x="1078" y="992"/>
                    </a:lnTo>
                    <a:lnTo>
                      <a:pt x="1030" y="1032"/>
                    </a:lnTo>
                    <a:lnTo>
                      <a:pt x="978" y="1070"/>
                    </a:lnTo>
                    <a:lnTo>
                      <a:pt x="922" y="1104"/>
                    </a:lnTo>
                    <a:lnTo>
                      <a:pt x="922" y="1104"/>
                    </a:lnTo>
                    <a:lnTo>
                      <a:pt x="808" y="1174"/>
                    </a:lnTo>
                    <a:lnTo>
                      <a:pt x="704" y="1240"/>
                    </a:lnTo>
                    <a:lnTo>
                      <a:pt x="610" y="1306"/>
                    </a:lnTo>
                    <a:lnTo>
                      <a:pt x="566" y="1340"/>
                    </a:lnTo>
                    <a:lnTo>
                      <a:pt x="526" y="1372"/>
                    </a:lnTo>
                    <a:lnTo>
                      <a:pt x="486" y="1406"/>
                    </a:lnTo>
                    <a:lnTo>
                      <a:pt x="448" y="1438"/>
                    </a:lnTo>
                    <a:lnTo>
                      <a:pt x="412" y="1472"/>
                    </a:lnTo>
                    <a:lnTo>
                      <a:pt x="378" y="1506"/>
                    </a:lnTo>
                    <a:lnTo>
                      <a:pt x="348" y="1538"/>
                    </a:lnTo>
                    <a:lnTo>
                      <a:pt x="318" y="1572"/>
                    </a:lnTo>
                    <a:lnTo>
                      <a:pt x="288" y="1606"/>
                    </a:lnTo>
                    <a:lnTo>
                      <a:pt x="262" y="1640"/>
                    </a:lnTo>
                    <a:lnTo>
                      <a:pt x="236" y="1674"/>
                    </a:lnTo>
                    <a:lnTo>
                      <a:pt x="212" y="1710"/>
                    </a:lnTo>
                    <a:lnTo>
                      <a:pt x="190" y="1744"/>
                    </a:lnTo>
                    <a:lnTo>
                      <a:pt x="170" y="1780"/>
                    </a:lnTo>
                    <a:lnTo>
                      <a:pt x="150" y="1816"/>
                    </a:lnTo>
                    <a:lnTo>
                      <a:pt x="132" y="1852"/>
                    </a:lnTo>
                    <a:lnTo>
                      <a:pt x="114" y="1890"/>
                    </a:lnTo>
                    <a:lnTo>
                      <a:pt x="98" y="1928"/>
                    </a:lnTo>
                    <a:lnTo>
                      <a:pt x="68" y="2006"/>
                    </a:lnTo>
                    <a:lnTo>
                      <a:pt x="42" y="2086"/>
                    </a:lnTo>
                    <a:lnTo>
                      <a:pt x="20" y="2172"/>
                    </a:lnTo>
                    <a:lnTo>
                      <a:pt x="0" y="22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7" name="Freeform 145"/>
              <p:cNvSpPr>
                <a:spLocks/>
              </p:cNvSpPr>
              <p:nvPr/>
            </p:nvSpPr>
            <p:spPr bwMode="auto">
              <a:xfrm>
                <a:off x="2291" y="1074"/>
                <a:ext cx="1322" cy="2326"/>
              </a:xfrm>
              <a:custGeom>
                <a:avLst/>
                <a:gdLst/>
                <a:ahLst/>
                <a:cxnLst>
                  <a:cxn ang="0">
                    <a:pos x="1282" y="0"/>
                  </a:cxn>
                  <a:cxn ang="0">
                    <a:pos x="1282" y="0"/>
                  </a:cxn>
                  <a:cxn ang="0">
                    <a:pos x="1290" y="32"/>
                  </a:cxn>
                  <a:cxn ang="0">
                    <a:pos x="1298" y="70"/>
                  </a:cxn>
                  <a:cxn ang="0">
                    <a:pos x="1308" y="120"/>
                  </a:cxn>
                  <a:cxn ang="0">
                    <a:pos x="1316" y="182"/>
                  </a:cxn>
                  <a:cxn ang="0">
                    <a:pos x="1322" y="252"/>
                  </a:cxn>
                  <a:cxn ang="0">
                    <a:pos x="1322" y="292"/>
                  </a:cxn>
                  <a:cxn ang="0">
                    <a:pos x="1322" y="332"/>
                  </a:cxn>
                  <a:cxn ang="0">
                    <a:pos x="1322" y="372"/>
                  </a:cxn>
                  <a:cxn ang="0">
                    <a:pos x="1318" y="416"/>
                  </a:cxn>
                  <a:cxn ang="0">
                    <a:pos x="1314" y="460"/>
                  </a:cxn>
                  <a:cxn ang="0">
                    <a:pos x="1306" y="506"/>
                  </a:cxn>
                  <a:cxn ang="0">
                    <a:pos x="1298" y="552"/>
                  </a:cxn>
                  <a:cxn ang="0">
                    <a:pos x="1286" y="598"/>
                  </a:cxn>
                  <a:cxn ang="0">
                    <a:pos x="1272" y="644"/>
                  </a:cxn>
                  <a:cxn ang="0">
                    <a:pos x="1256" y="692"/>
                  </a:cxn>
                  <a:cxn ang="0">
                    <a:pos x="1236" y="738"/>
                  </a:cxn>
                  <a:cxn ang="0">
                    <a:pos x="1212" y="786"/>
                  </a:cxn>
                  <a:cxn ang="0">
                    <a:pos x="1186" y="832"/>
                  </a:cxn>
                  <a:cxn ang="0">
                    <a:pos x="1156" y="878"/>
                  </a:cxn>
                  <a:cxn ang="0">
                    <a:pos x="1122" y="922"/>
                  </a:cxn>
                  <a:cxn ang="0">
                    <a:pos x="1084" y="966"/>
                  </a:cxn>
                  <a:cxn ang="0">
                    <a:pos x="1042" y="1010"/>
                  </a:cxn>
                  <a:cxn ang="0">
                    <a:pos x="996" y="1050"/>
                  </a:cxn>
                  <a:cxn ang="0">
                    <a:pos x="944" y="1090"/>
                  </a:cxn>
                  <a:cxn ang="0">
                    <a:pos x="888" y="1128"/>
                  </a:cxn>
                  <a:cxn ang="0">
                    <a:pos x="888" y="1128"/>
                  </a:cxn>
                  <a:cxn ang="0">
                    <a:pos x="778" y="1202"/>
                  </a:cxn>
                  <a:cxn ang="0">
                    <a:pos x="676" y="1274"/>
                  </a:cxn>
                  <a:cxn ang="0">
                    <a:pos x="584" y="1344"/>
                  </a:cxn>
                  <a:cxn ang="0">
                    <a:pos x="540" y="1378"/>
                  </a:cxn>
                  <a:cxn ang="0">
                    <a:pos x="500" y="1414"/>
                  </a:cxn>
                  <a:cxn ang="0">
                    <a:pos x="462" y="1448"/>
                  </a:cxn>
                  <a:cxn ang="0">
                    <a:pos x="424" y="1482"/>
                  </a:cxn>
                  <a:cxn ang="0">
                    <a:pos x="390" y="1518"/>
                  </a:cxn>
                  <a:cxn ang="0">
                    <a:pos x="358" y="1552"/>
                  </a:cxn>
                  <a:cxn ang="0">
                    <a:pos x="326" y="1588"/>
                  </a:cxn>
                  <a:cxn ang="0">
                    <a:pos x="298" y="1622"/>
                  </a:cxn>
                  <a:cxn ang="0">
                    <a:pos x="270" y="1658"/>
                  </a:cxn>
                  <a:cxn ang="0">
                    <a:pos x="244" y="1692"/>
                  </a:cxn>
                  <a:cxn ang="0">
                    <a:pos x="220" y="1728"/>
                  </a:cxn>
                  <a:cxn ang="0">
                    <a:pos x="198" y="1764"/>
                  </a:cxn>
                  <a:cxn ang="0">
                    <a:pos x="176" y="1800"/>
                  </a:cxn>
                  <a:cxn ang="0">
                    <a:pos x="156" y="1838"/>
                  </a:cxn>
                  <a:cxn ang="0">
                    <a:pos x="138" y="1874"/>
                  </a:cxn>
                  <a:cxn ang="0">
                    <a:pos x="120" y="1912"/>
                  </a:cxn>
                  <a:cxn ang="0">
                    <a:pos x="104" y="1950"/>
                  </a:cxn>
                  <a:cxn ang="0">
                    <a:pos x="88" y="1990"/>
                  </a:cxn>
                  <a:cxn ang="0">
                    <a:pos x="62" y="2068"/>
                  </a:cxn>
                  <a:cxn ang="0">
                    <a:pos x="38" y="2152"/>
                  </a:cxn>
                  <a:cxn ang="0">
                    <a:pos x="18" y="2238"/>
                  </a:cxn>
                  <a:cxn ang="0">
                    <a:pos x="0" y="2326"/>
                  </a:cxn>
                </a:cxnLst>
                <a:rect l="0" t="0" r="r" b="b"/>
                <a:pathLst>
                  <a:path w="1322" h="2326">
                    <a:moveTo>
                      <a:pt x="1282" y="0"/>
                    </a:moveTo>
                    <a:lnTo>
                      <a:pt x="1282" y="0"/>
                    </a:lnTo>
                    <a:lnTo>
                      <a:pt x="1290" y="32"/>
                    </a:lnTo>
                    <a:lnTo>
                      <a:pt x="1298" y="70"/>
                    </a:lnTo>
                    <a:lnTo>
                      <a:pt x="1308" y="120"/>
                    </a:lnTo>
                    <a:lnTo>
                      <a:pt x="1316" y="182"/>
                    </a:lnTo>
                    <a:lnTo>
                      <a:pt x="1322" y="252"/>
                    </a:lnTo>
                    <a:lnTo>
                      <a:pt x="1322" y="292"/>
                    </a:lnTo>
                    <a:lnTo>
                      <a:pt x="1322" y="332"/>
                    </a:lnTo>
                    <a:lnTo>
                      <a:pt x="1322" y="372"/>
                    </a:lnTo>
                    <a:lnTo>
                      <a:pt x="1318" y="416"/>
                    </a:lnTo>
                    <a:lnTo>
                      <a:pt x="1314" y="460"/>
                    </a:lnTo>
                    <a:lnTo>
                      <a:pt x="1306" y="506"/>
                    </a:lnTo>
                    <a:lnTo>
                      <a:pt x="1298" y="552"/>
                    </a:lnTo>
                    <a:lnTo>
                      <a:pt x="1286" y="598"/>
                    </a:lnTo>
                    <a:lnTo>
                      <a:pt x="1272" y="644"/>
                    </a:lnTo>
                    <a:lnTo>
                      <a:pt x="1256" y="692"/>
                    </a:lnTo>
                    <a:lnTo>
                      <a:pt x="1236" y="738"/>
                    </a:lnTo>
                    <a:lnTo>
                      <a:pt x="1212" y="786"/>
                    </a:lnTo>
                    <a:lnTo>
                      <a:pt x="1186" y="832"/>
                    </a:lnTo>
                    <a:lnTo>
                      <a:pt x="1156" y="878"/>
                    </a:lnTo>
                    <a:lnTo>
                      <a:pt x="1122" y="922"/>
                    </a:lnTo>
                    <a:lnTo>
                      <a:pt x="1084" y="966"/>
                    </a:lnTo>
                    <a:lnTo>
                      <a:pt x="1042" y="1010"/>
                    </a:lnTo>
                    <a:lnTo>
                      <a:pt x="996" y="1050"/>
                    </a:lnTo>
                    <a:lnTo>
                      <a:pt x="944" y="1090"/>
                    </a:lnTo>
                    <a:lnTo>
                      <a:pt x="888" y="1128"/>
                    </a:lnTo>
                    <a:lnTo>
                      <a:pt x="888" y="1128"/>
                    </a:lnTo>
                    <a:lnTo>
                      <a:pt x="778" y="1202"/>
                    </a:lnTo>
                    <a:lnTo>
                      <a:pt x="676" y="1274"/>
                    </a:lnTo>
                    <a:lnTo>
                      <a:pt x="584" y="1344"/>
                    </a:lnTo>
                    <a:lnTo>
                      <a:pt x="540" y="1378"/>
                    </a:lnTo>
                    <a:lnTo>
                      <a:pt x="500" y="1414"/>
                    </a:lnTo>
                    <a:lnTo>
                      <a:pt x="462" y="1448"/>
                    </a:lnTo>
                    <a:lnTo>
                      <a:pt x="424" y="1482"/>
                    </a:lnTo>
                    <a:lnTo>
                      <a:pt x="390" y="1518"/>
                    </a:lnTo>
                    <a:lnTo>
                      <a:pt x="358" y="1552"/>
                    </a:lnTo>
                    <a:lnTo>
                      <a:pt x="326" y="1588"/>
                    </a:lnTo>
                    <a:lnTo>
                      <a:pt x="298" y="1622"/>
                    </a:lnTo>
                    <a:lnTo>
                      <a:pt x="270" y="1658"/>
                    </a:lnTo>
                    <a:lnTo>
                      <a:pt x="244" y="1692"/>
                    </a:lnTo>
                    <a:lnTo>
                      <a:pt x="220" y="1728"/>
                    </a:lnTo>
                    <a:lnTo>
                      <a:pt x="198" y="1764"/>
                    </a:lnTo>
                    <a:lnTo>
                      <a:pt x="176" y="1800"/>
                    </a:lnTo>
                    <a:lnTo>
                      <a:pt x="156" y="1838"/>
                    </a:lnTo>
                    <a:lnTo>
                      <a:pt x="138" y="1874"/>
                    </a:lnTo>
                    <a:lnTo>
                      <a:pt x="120" y="1912"/>
                    </a:lnTo>
                    <a:lnTo>
                      <a:pt x="104" y="1950"/>
                    </a:lnTo>
                    <a:lnTo>
                      <a:pt x="88" y="1990"/>
                    </a:lnTo>
                    <a:lnTo>
                      <a:pt x="62" y="2068"/>
                    </a:lnTo>
                    <a:lnTo>
                      <a:pt x="38" y="2152"/>
                    </a:lnTo>
                    <a:lnTo>
                      <a:pt x="18" y="2238"/>
                    </a:lnTo>
                    <a:lnTo>
                      <a:pt x="0" y="23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8" name="Freeform 146"/>
              <p:cNvSpPr>
                <a:spLocks/>
              </p:cNvSpPr>
              <p:nvPr/>
            </p:nvSpPr>
            <p:spPr bwMode="auto">
              <a:xfrm>
                <a:off x="2346" y="1039"/>
                <a:ext cx="1263" cy="2393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1212" y="0"/>
                  </a:cxn>
                  <a:cxn ang="0">
                    <a:pos x="1222" y="32"/>
                  </a:cxn>
                  <a:cxn ang="0">
                    <a:pos x="1232" y="70"/>
                  </a:cxn>
                  <a:cxn ang="0">
                    <a:pos x="1242" y="120"/>
                  </a:cxn>
                  <a:cxn ang="0">
                    <a:pos x="1252" y="182"/>
                  </a:cxn>
                  <a:cxn ang="0">
                    <a:pos x="1260" y="252"/>
                  </a:cxn>
                  <a:cxn ang="0">
                    <a:pos x="1262" y="290"/>
                  </a:cxn>
                  <a:cxn ang="0">
                    <a:pos x="1264" y="332"/>
                  </a:cxn>
                  <a:cxn ang="0">
                    <a:pos x="1264" y="374"/>
                  </a:cxn>
                  <a:cxn ang="0">
                    <a:pos x="1262" y="416"/>
                  </a:cxn>
                  <a:cxn ang="0">
                    <a:pos x="1258" y="462"/>
                  </a:cxn>
                  <a:cxn ang="0">
                    <a:pos x="1252" y="506"/>
                  </a:cxn>
                  <a:cxn ang="0">
                    <a:pos x="1246" y="554"/>
                  </a:cxn>
                  <a:cxn ang="0">
                    <a:pos x="1236" y="600"/>
                  </a:cxn>
                  <a:cxn ang="0">
                    <a:pos x="1222" y="648"/>
                  </a:cxn>
                  <a:cxn ang="0">
                    <a:pos x="1208" y="696"/>
                  </a:cxn>
                  <a:cxn ang="0">
                    <a:pos x="1188" y="744"/>
                  </a:cxn>
                  <a:cxn ang="0">
                    <a:pos x="1166" y="792"/>
                  </a:cxn>
                  <a:cxn ang="0">
                    <a:pos x="1142" y="840"/>
                  </a:cxn>
                  <a:cxn ang="0">
                    <a:pos x="1112" y="888"/>
                  </a:cxn>
                  <a:cxn ang="0">
                    <a:pos x="1080" y="934"/>
                  </a:cxn>
                  <a:cxn ang="0">
                    <a:pos x="1044" y="980"/>
                  </a:cxn>
                  <a:cxn ang="0">
                    <a:pos x="1002" y="1024"/>
                  </a:cxn>
                  <a:cxn ang="0">
                    <a:pos x="958" y="1068"/>
                  </a:cxn>
                  <a:cxn ang="0">
                    <a:pos x="908" y="1110"/>
                  </a:cxn>
                  <a:cxn ang="0">
                    <a:pos x="852" y="1150"/>
                  </a:cxn>
                  <a:cxn ang="0">
                    <a:pos x="852" y="1150"/>
                  </a:cxn>
                  <a:cxn ang="0">
                    <a:pos x="744" y="1228"/>
                  </a:cxn>
                  <a:cxn ang="0">
                    <a:pos x="644" y="1304"/>
                  </a:cxn>
                  <a:cxn ang="0">
                    <a:pos x="554" y="1380"/>
                  </a:cxn>
                  <a:cxn ang="0">
                    <a:pos x="512" y="1416"/>
                  </a:cxn>
                  <a:cxn ang="0">
                    <a:pos x="472" y="1454"/>
                  </a:cxn>
                  <a:cxn ang="0">
                    <a:pos x="434" y="1490"/>
                  </a:cxn>
                  <a:cxn ang="0">
                    <a:pos x="398" y="1526"/>
                  </a:cxn>
                  <a:cxn ang="0">
                    <a:pos x="364" y="1562"/>
                  </a:cxn>
                  <a:cxn ang="0">
                    <a:pos x="334" y="1598"/>
                  </a:cxn>
                  <a:cxn ang="0">
                    <a:pos x="304" y="1634"/>
                  </a:cxn>
                  <a:cxn ang="0">
                    <a:pos x="274" y="1672"/>
                  </a:cxn>
                  <a:cxn ang="0">
                    <a:pos x="248" y="1708"/>
                  </a:cxn>
                  <a:cxn ang="0">
                    <a:pos x="224" y="1744"/>
                  </a:cxn>
                  <a:cxn ang="0">
                    <a:pos x="200" y="1782"/>
                  </a:cxn>
                  <a:cxn ang="0">
                    <a:pos x="178" y="1818"/>
                  </a:cxn>
                  <a:cxn ang="0">
                    <a:pos x="158" y="1856"/>
                  </a:cxn>
                  <a:cxn ang="0">
                    <a:pos x="140" y="1894"/>
                  </a:cxn>
                  <a:cxn ang="0">
                    <a:pos x="122" y="1932"/>
                  </a:cxn>
                  <a:cxn ang="0">
                    <a:pos x="106" y="1970"/>
                  </a:cxn>
                  <a:cxn ang="0">
                    <a:pos x="90" y="2010"/>
                  </a:cxn>
                  <a:cxn ang="0">
                    <a:pos x="78" y="2048"/>
                  </a:cxn>
                  <a:cxn ang="0">
                    <a:pos x="52" y="2130"/>
                  </a:cxn>
                  <a:cxn ang="0">
                    <a:pos x="32" y="2214"/>
                  </a:cxn>
                  <a:cxn ang="0">
                    <a:pos x="14" y="2302"/>
                  </a:cxn>
                  <a:cxn ang="0">
                    <a:pos x="0" y="2392"/>
                  </a:cxn>
                </a:cxnLst>
                <a:rect l="0" t="0" r="r" b="b"/>
                <a:pathLst>
                  <a:path w="1264" h="2392">
                    <a:moveTo>
                      <a:pt x="1212" y="0"/>
                    </a:moveTo>
                    <a:lnTo>
                      <a:pt x="1212" y="0"/>
                    </a:lnTo>
                    <a:lnTo>
                      <a:pt x="1222" y="32"/>
                    </a:lnTo>
                    <a:lnTo>
                      <a:pt x="1232" y="70"/>
                    </a:lnTo>
                    <a:lnTo>
                      <a:pt x="1242" y="120"/>
                    </a:lnTo>
                    <a:lnTo>
                      <a:pt x="1252" y="182"/>
                    </a:lnTo>
                    <a:lnTo>
                      <a:pt x="1260" y="252"/>
                    </a:lnTo>
                    <a:lnTo>
                      <a:pt x="1262" y="290"/>
                    </a:lnTo>
                    <a:lnTo>
                      <a:pt x="1264" y="332"/>
                    </a:lnTo>
                    <a:lnTo>
                      <a:pt x="1264" y="374"/>
                    </a:lnTo>
                    <a:lnTo>
                      <a:pt x="1262" y="416"/>
                    </a:lnTo>
                    <a:lnTo>
                      <a:pt x="1258" y="462"/>
                    </a:lnTo>
                    <a:lnTo>
                      <a:pt x="1252" y="506"/>
                    </a:lnTo>
                    <a:lnTo>
                      <a:pt x="1246" y="554"/>
                    </a:lnTo>
                    <a:lnTo>
                      <a:pt x="1236" y="600"/>
                    </a:lnTo>
                    <a:lnTo>
                      <a:pt x="1222" y="648"/>
                    </a:lnTo>
                    <a:lnTo>
                      <a:pt x="1208" y="696"/>
                    </a:lnTo>
                    <a:lnTo>
                      <a:pt x="1188" y="744"/>
                    </a:lnTo>
                    <a:lnTo>
                      <a:pt x="1166" y="792"/>
                    </a:lnTo>
                    <a:lnTo>
                      <a:pt x="1142" y="840"/>
                    </a:lnTo>
                    <a:lnTo>
                      <a:pt x="1112" y="888"/>
                    </a:lnTo>
                    <a:lnTo>
                      <a:pt x="1080" y="934"/>
                    </a:lnTo>
                    <a:lnTo>
                      <a:pt x="1044" y="980"/>
                    </a:lnTo>
                    <a:lnTo>
                      <a:pt x="1002" y="1024"/>
                    </a:lnTo>
                    <a:lnTo>
                      <a:pt x="958" y="1068"/>
                    </a:lnTo>
                    <a:lnTo>
                      <a:pt x="908" y="1110"/>
                    </a:lnTo>
                    <a:lnTo>
                      <a:pt x="852" y="1150"/>
                    </a:lnTo>
                    <a:lnTo>
                      <a:pt x="852" y="1150"/>
                    </a:lnTo>
                    <a:lnTo>
                      <a:pt x="744" y="1228"/>
                    </a:lnTo>
                    <a:lnTo>
                      <a:pt x="644" y="1304"/>
                    </a:lnTo>
                    <a:lnTo>
                      <a:pt x="554" y="1380"/>
                    </a:lnTo>
                    <a:lnTo>
                      <a:pt x="512" y="1416"/>
                    </a:lnTo>
                    <a:lnTo>
                      <a:pt x="472" y="1454"/>
                    </a:lnTo>
                    <a:lnTo>
                      <a:pt x="434" y="1490"/>
                    </a:lnTo>
                    <a:lnTo>
                      <a:pt x="398" y="1526"/>
                    </a:lnTo>
                    <a:lnTo>
                      <a:pt x="364" y="1562"/>
                    </a:lnTo>
                    <a:lnTo>
                      <a:pt x="334" y="1598"/>
                    </a:lnTo>
                    <a:lnTo>
                      <a:pt x="304" y="1634"/>
                    </a:lnTo>
                    <a:lnTo>
                      <a:pt x="274" y="1672"/>
                    </a:lnTo>
                    <a:lnTo>
                      <a:pt x="248" y="1708"/>
                    </a:lnTo>
                    <a:lnTo>
                      <a:pt x="224" y="1744"/>
                    </a:lnTo>
                    <a:lnTo>
                      <a:pt x="200" y="1782"/>
                    </a:lnTo>
                    <a:lnTo>
                      <a:pt x="178" y="1818"/>
                    </a:lnTo>
                    <a:lnTo>
                      <a:pt x="158" y="1856"/>
                    </a:lnTo>
                    <a:lnTo>
                      <a:pt x="140" y="1894"/>
                    </a:lnTo>
                    <a:lnTo>
                      <a:pt x="122" y="1932"/>
                    </a:lnTo>
                    <a:lnTo>
                      <a:pt x="106" y="1970"/>
                    </a:lnTo>
                    <a:lnTo>
                      <a:pt x="90" y="2010"/>
                    </a:lnTo>
                    <a:lnTo>
                      <a:pt x="78" y="2048"/>
                    </a:lnTo>
                    <a:lnTo>
                      <a:pt x="52" y="2130"/>
                    </a:lnTo>
                    <a:lnTo>
                      <a:pt x="32" y="2214"/>
                    </a:lnTo>
                    <a:lnTo>
                      <a:pt x="14" y="2302"/>
                    </a:lnTo>
                    <a:lnTo>
                      <a:pt x="0" y="23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79" name="Freeform 147"/>
              <p:cNvSpPr>
                <a:spLocks/>
              </p:cNvSpPr>
              <p:nvPr/>
            </p:nvSpPr>
            <p:spPr bwMode="auto">
              <a:xfrm>
                <a:off x="2399" y="1004"/>
                <a:ext cx="1204" cy="2455"/>
              </a:xfrm>
              <a:custGeom>
                <a:avLst/>
                <a:gdLst/>
                <a:ahLst/>
                <a:cxnLst>
                  <a:cxn ang="0">
                    <a:pos x="1142" y="0"/>
                  </a:cxn>
                  <a:cxn ang="0">
                    <a:pos x="1142" y="0"/>
                  </a:cxn>
                  <a:cxn ang="0">
                    <a:pos x="1152" y="32"/>
                  </a:cxn>
                  <a:cxn ang="0">
                    <a:pos x="1164" y="70"/>
                  </a:cxn>
                  <a:cxn ang="0">
                    <a:pos x="1176" y="120"/>
                  </a:cxn>
                  <a:cxn ang="0">
                    <a:pos x="1188" y="182"/>
                  </a:cxn>
                  <a:cxn ang="0">
                    <a:pos x="1198" y="254"/>
                  </a:cxn>
                  <a:cxn ang="0">
                    <a:pos x="1200" y="292"/>
                  </a:cxn>
                  <a:cxn ang="0">
                    <a:pos x="1204" y="332"/>
                  </a:cxn>
                  <a:cxn ang="0">
                    <a:pos x="1204" y="376"/>
                  </a:cxn>
                  <a:cxn ang="0">
                    <a:pos x="1204" y="418"/>
                  </a:cxn>
                  <a:cxn ang="0">
                    <a:pos x="1202" y="464"/>
                  </a:cxn>
                  <a:cxn ang="0">
                    <a:pos x="1198" y="510"/>
                  </a:cxn>
                  <a:cxn ang="0">
                    <a:pos x="1192" y="558"/>
                  </a:cxn>
                  <a:cxn ang="0">
                    <a:pos x="1184" y="606"/>
                  </a:cxn>
                  <a:cxn ang="0">
                    <a:pos x="1172" y="654"/>
                  </a:cxn>
                  <a:cxn ang="0">
                    <a:pos x="1158" y="702"/>
                  </a:cxn>
                  <a:cxn ang="0">
                    <a:pos x="1142" y="752"/>
                  </a:cxn>
                  <a:cxn ang="0">
                    <a:pos x="1120" y="802"/>
                  </a:cxn>
                  <a:cxn ang="0">
                    <a:pos x="1098" y="850"/>
                  </a:cxn>
                  <a:cxn ang="0">
                    <a:pos x="1070" y="898"/>
                  </a:cxn>
                  <a:cxn ang="0">
                    <a:pos x="1038" y="946"/>
                  </a:cxn>
                  <a:cxn ang="0">
                    <a:pos x="1004" y="994"/>
                  </a:cxn>
                  <a:cxn ang="0">
                    <a:pos x="964" y="1042"/>
                  </a:cxn>
                  <a:cxn ang="0">
                    <a:pos x="920" y="1086"/>
                  </a:cxn>
                  <a:cxn ang="0">
                    <a:pos x="870" y="1130"/>
                  </a:cxn>
                  <a:cxn ang="0">
                    <a:pos x="816" y="1174"/>
                  </a:cxn>
                  <a:cxn ang="0">
                    <a:pos x="816" y="1174"/>
                  </a:cxn>
                  <a:cxn ang="0">
                    <a:pos x="710" y="1256"/>
                  </a:cxn>
                  <a:cxn ang="0">
                    <a:pos x="612" y="1338"/>
                  </a:cxn>
                  <a:cxn ang="0">
                    <a:pos x="566" y="1376"/>
                  </a:cxn>
                  <a:cxn ang="0">
                    <a:pos x="524" y="1416"/>
                  </a:cxn>
                  <a:cxn ang="0">
                    <a:pos x="482" y="1454"/>
                  </a:cxn>
                  <a:cxn ang="0">
                    <a:pos x="444" y="1494"/>
                  </a:cxn>
                  <a:cxn ang="0">
                    <a:pos x="408" y="1532"/>
                  </a:cxn>
                  <a:cxn ang="0">
                    <a:pos x="372" y="1570"/>
                  </a:cxn>
                  <a:cxn ang="0">
                    <a:pos x="340" y="1608"/>
                  </a:cxn>
                  <a:cxn ang="0">
                    <a:pos x="310" y="1646"/>
                  </a:cxn>
                  <a:cxn ang="0">
                    <a:pos x="280" y="1684"/>
                  </a:cxn>
                  <a:cxn ang="0">
                    <a:pos x="254" y="1720"/>
                  </a:cxn>
                  <a:cxn ang="0">
                    <a:pos x="228" y="1758"/>
                  </a:cxn>
                  <a:cxn ang="0">
                    <a:pos x="204" y="1796"/>
                  </a:cxn>
                  <a:cxn ang="0">
                    <a:pos x="182" y="1834"/>
                  </a:cxn>
                  <a:cxn ang="0">
                    <a:pos x="162" y="1872"/>
                  </a:cxn>
                  <a:cxn ang="0">
                    <a:pos x="142" y="1912"/>
                  </a:cxn>
                  <a:cxn ang="0">
                    <a:pos x="124" y="1950"/>
                  </a:cxn>
                  <a:cxn ang="0">
                    <a:pos x="108" y="1988"/>
                  </a:cxn>
                  <a:cxn ang="0">
                    <a:pos x="94" y="2028"/>
                  </a:cxn>
                  <a:cxn ang="0">
                    <a:pos x="80" y="2068"/>
                  </a:cxn>
                  <a:cxn ang="0">
                    <a:pos x="66" y="2108"/>
                  </a:cxn>
                  <a:cxn ang="0">
                    <a:pos x="44" y="2192"/>
                  </a:cxn>
                  <a:cxn ang="0">
                    <a:pos x="26" y="2276"/>
                  </a:cxn>
                  <a:cxn ang="0">
                    <a:pos x="12" y="2366"/>
                  </a:cxn>
                  <a:cxn ang="0">
                    <a:pos x="0" y="2456"/>
                  </a:cxn>
                </a:cxnLst>
                <a:rect l="0" t="0" r="r" b="b"/>
                <a:pathLst>
                  <a:path w="1204" h="2456">
                    <a:moveTo>
                      <a:pt x="1142" y="0"/>
                    </a:moveTo>
                    <a:lnTo>
                      <a:pt x="1142" y="0"/>
                    </a:lnTo>
                    <a:lnTo>
                      <a:pt x="1152" y="32"/>
                    </a:lnTo>
                    <a:lnTo>
                      <a:pt x="1164" y="70"/>
                    </a:lnTo>
                    <a:lnTo>
                      <a:pt x="1176" y="120"/>
                    </a:lnTo>
                    <a:lnTo>
                      <a:pt x="1188" y="182"/>
                    </a:lnTo>
                    <a:lnTo>
                      <a:pt x="1198" y="254"/>
                    </a:lnTo>
                    <a:lnTo>
                      <a:pt x="1200" y="292"/>
                    </a:lnTo>
                    <a:lnTo>
                      <a:pt x="1204" y="332"/>
                    </a:lnTo>
                    <a:lnTo>
                      <a:pt x="1204" y="376"/>
                    </a:lnTo>
                    <a:lnTo>
                      <a:pt x="1204" y="418"/>
                    </a:lnTo>
                    <a:lnTo>
                      <a:pt x="1202" y="464"/>
                    </a:lnTo>
                    <a:lnTo>
                      <a:pt x="1198" y="510"/>
                    </a:lnTo>
                    <a:lnTo>
                      <a:pt x="1192" y="558"/>
                    </a:lnTo>
                    <a:lnTo>
                      <a:pt x="1184" y="606"/>
                    </a:lnTo>
                    <a:lnTo>
                      <a:pt x="1172" y="654"/>
                    </a:lnTo>
                    <a:lnTo>
                      <a:pt x="1158" y="702"/>
                    </a:lnTo>
                    <a:lnTo>
                      <a:pt x="1142" y="752"/>
                    </a:lnTo>
                    <a:lnTo>
                      <a:pt x="1120" y="802"/>
                    </a:lnTo>
                    <a:lnTo>
                      <a:pt x="1098" y="850"/>
                    </a:lnTo>
                    <a:lnTo>
                      <a:pt x="1070" y="898"/>
                    </a:lnTo>
                    <a:lnTo>
                      <a:pt x="1038" y="946"/>
                    </a:lnTo>
                    <a:lnTo>
                      <a:pt x="1004" y="994"/>
                    </a:lnTo>
                    <a:lnTo>
                      <a:pt x="964" y="1042"/>
                    </a:lnTo>
                    <a:lnTo>
                      <a:pt x="920" y="1086"/>
                    </a:lnTo>
                    <a:lnTo>
                      <a:pt x="870" y="1130"/>
                    </a:lnTo>
                    <a:lnTo>
                      <a:pt x="816" y="1174"/>
                    </a:lnTo>
                    <a:lnTo>
                      <a:pt x="816" y="1174"/>
                    </a:lnTo>
                    <a:lnTo>
                      <a:pt x="710" y="1256"/>
                    </a:lnTo>
                    <a:lnTo>
                      <a:pt x="612" y="1338"/>
                    </a:lnTo>
                    <a:lnTo>
                      <a:pt x="566" y="1376"/>
                    </a:lnTo>
                    <a:lnTo>
                      <a:pt x="524" y="1416"/>
                    </a:lnTo>
                    <a:lnTo>
                      <a:pt x="482" y="1454"/>
                    </a:lnTo>
                    <a:lnTo>
                      <a:pt x="444" y="1494"/>
                    </a:lnTo>
                    <a:lnTo>
                      <a:pt x="408" y="1532"/>
                    </a:lnTo>
                    <a:lnTo>
                      <a:pt x="372" y="1570"/>
                    </a:lnTo>
                    <a:lnTo>
                      <a:pt x="340" y="1608"/>
                    </a:lnTo>
                    <a:lnTo>
                      <a:pt x="310" y="1646"/>
                    </a:lnTo>
                    <a:lnTo>
                      <a:pt x="280" y="1684"/>
                    </a:lnTo>
                    <a:lnTo>
                      <a:pt x="254" y="1720"/>
                    </a:lnTo>
                    <a:lnTo>
                      <a:pt x="228" y="1758"/>
                    </a:lnTo>
                    <a:lnTo>
                      <a:pt x="204" y="1796"/>
                    </a:lnTo>
                    <a:lnTo>
                      <a:pt x="182" y="1834"/>
                    </a:lnTo>
                    <a:lnTo>
                      <a:pt x="162" y="1872"/>
                    </a:lnTo>
                    <a:lnTo>
                      <a:pt x="142" y="1912"/>
                    </a:lnTo>
                    <a:lnTo>
                      <a:pt x="124" y="1950"/>
                    </a:lnTo>
                    <a:lnTo>
                      <a:pt x="108" y="1988"/>
                    </a:lnTo>
                    <a:lnTo>
                      <a:pt x="94" y="2028"/>
                    </a:lnTo>
                    <a:lnTo>
                      <a:pt x="80" y="2068"/>
                    </a:lnTo>
                    <a:lnTo>
                      <a:pt x="66" y="2108"/>
                    </a:lnTo>
                    <a:lnTo>
                      <a:pt x="44" y="2192"/>
                    </a:lnTo>
                    <a:lnTo>
                      <a:pt x="26" y="2276"/>
                    </a:lnTo>
                    <a:lnTo>
                      <a:pt x="12" y="2366"/>
                    </a:lnTo>
                    <a:lnTo>
                      <a:pt x="0" y="245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0" name="Freeform 148"/>
              <p:cNvSpPr>
                <a:spLocks/>
              </p:cNvSpPr>
              <p:nvPr/>
            </p:nvSpPr>
            <p:spPr bwMode="auto">
              <a:xfrm>
                <a:off x="2452" y="969"/>
                <a:ext cx="1145" cy="2517"/>
              </a:xfrm>
              <a:custGeom>
                <a:avLst/>
                <a:gdLst/>
                <a:ahLst/>
                <a:cxnLst>
                  <a:cxn ang="0">
                    <a:pos x="1072" y="0"/>
                  </a:cxn>
                  <a:cxn ang="0">
                    <a:pos x="1072" y="0"/>
                  </a:cxn>
                  <a:cxn ang="0">
                    <a:pos x="1084" y="32"/>
                  </a:cxn>
                  <a:cxn ang="0">
                    <a:pos x="1096" y="70"/>
                  </a:cxn>
                  <a:cxn ang="0">
                    <a:pos x="1108" y="120"/>
                  </a:cxn>
                  <a:cxn ang="0">
                    <a:pos x="1122" y="182"/>
                  </a:cxn>
                  <a:cxn ang="0">
                    <a:pos x="1134" y="252"/>
                  </a:cxn>
                  <a:cxn ang="0">
                    <a:pos x="1140" y="292"/>
                  </a:cxn>
                  <a:cxn ang="0">
                    <a:pos x="1144" y="332"/>
                  </a:cxn>
                  <a:cxn ang="0">
                    <a:pos x="1146" y="376"/>
                  </a:cxn>
                  <a:cxn ang="0">
                    <a:pos x="1146" y="420"/>
                  </a:cxn>
                  <a:cxn ang="0">
                    <a:pos x="1146" y="464"/>
                  </a:cxn>
                  <a:cxn ang="0">
                    <a:pos x="1144" y="512"/>
                  </a:cxn>
                  <a:cxn ang="0">
                    <a:pos x="1138" y="558"/>
                  </a:cxn>
                  <a:cxn ang="0">
                    <a:pos x="1132" y="608"/>
                  </a:cxn>
                  <a:cxn ang="0">
                    <a:pos x="1122" y="656"/>
                  </a:cxn>
                  <a:cxn ang="0">
                    <a:pos x="1110" y="706"/>
                  </a:cxn>
                  <a:cxn ang="0">
                    <a:pos x="1094" y="756"/>
                  </a:cxn>
                  <a:cxn ang="0">
                    <a:pos x="1074" y="806"/>
                  </a:cxn>
                  <a:cxn ang="0">
                    <a:pos x="1052" y="858"/>
                  </a:cxn>
                  <a:cxn ang="0">
                    <a:pos x="1026" y="908"/>
                  </a:cxn>
                  <a:cxn ang="0">
                    <a:pos x="996" y="958"/>
                  </a:cxn>
                  <a:cxn ang="0">
                    <a:pos x="962" y="1006"/>
                  </a:cxn>
                  <a:cxn ang="0">
                    <a:pos x="924" y="1054"/>
                  </a:cxn>
                  <a:cxn ang="0">
                    <a:pos x="882" y="1102"/>
                  </a:cxn>
                  <a:cxn ang="0">
                    <a:pos x="834" y="1148"/>
                  </a:cxn>
                  <a:cxn ang="0">
                    <a:pos x="782" y="1194"/>
                  </a:cxn>
                  <a:cxn ang="0">
                    <a:pos x="782" y="1194"/>
                  </a:cxn>
                  <a:cxn ang="0">
                    <a:pos x="676" y="1282"/>
                  </a:cxn>
                  <a:cxn ang="0">
                    <a:pos x="580" y="1366"/>
                  </a:cxn>
                  <a:cxn ang="0">
                    <a:pos x="536" y="1408"/>
                  </a:cxn>
                  <a:cxn ang="0">
                    <a:pos x="494" y="1450"/>
                  </a:cxn>
                  <a:cxn ang="0">
                    <a:pos x="456" y="1490"/>
                  </a:cxn>
                  <a:cxn ang="0">
                    <a:pos x="418" y="1530"/>
                  </a:cxn>
                  <a:cxn ang="0">
                    <a:pos x="382" y="1570"/>
                  </a:cxn>
                  <a:cxn ang="0">
                    <a:pos x="348" y="1610"/>
                  </a:cxn>
                  <a:cxn ang="0">
                    <a:pos x="316" y="1650"/>
                  </a:cxn>
                  <a:cxn ang="0">
                    <a:pos x="288" y="1688"/>
                  </a:cxn>
                  <a:cxn ang="0">
                    <a:pos x="260" y="1728"/>
                  </a:cxn>
                  <a:cxn ang="0">
                    <a:pos x="234" y="1766"/>
                  </a:cxn>
                  <a:cxn ang="0">
                    <a:pos x="210" y="1806"/>
                  </a:cxn>
                  <a:cxn ang="0">
                    <a:pos x="186" y="1846"/>
                  </a:cxn>
                  <a:cxn ang="0">
                    <a:pos x="166" y="1884"/>
                  </a:cxn>
                  <a:cxn ang="0">
                    <a:pos x="146" y="1924"/>
                  </a:cxn>
                  <a:cxn ang="0">
                    <a:pos x="128" y="1962"/>
                  </a:cxn>
                  <a:cxn ang="0">
                    <a:pos x="112" y="2002"/>
                  </a:cxn>
                  <a:cxn ang="0">
                    <a:pos x="96" y="2042"/>
                  </a:cxn>
                  <a:cxn ang="0">
                    <a:pos x="82" y="2082"/>
                  </a:cxn>
                  <a:cxn ang="0">
                    <a:pos x="70" y="2124"/>
                  </a:cxn>
                  <a:cxn ang="0">
                    <a:pos x="58" y="2164"/>
                  </a:cxn>
                  <a:cxn ang="0">
                    <a:pos x="38" y="2248"/>
                  </a:cxn>
                  <a:cxn ang="0">
                    <a:pos x="22" y="2336"/>
                  </a:cxn>
                  <a:cxn ang="0">
                    <a:pos x="10" y="2424"/>
                  </a:cxn>
                  <a:cxn ang="0">
                    <a:pos x="0" y="2518"/>
                  </a:cxn>
                </a:cxnLst>
                <a:rect l="0" t="0" r="r" b="b"/>
                <a:pathLst>
                  <a:path w="1146" h="2518">
                    <a:moveTo>
                      <a:pt x="1072" y="0"/>
                    </a:moveTo>
                    <a:lnTo>
                      <a:pt x="1072" y="0"/>
                    </a:lnTo>
                    <a:lnTo>
                      <a:pt x="1084" y="32"/>
                    </a:lnTo>
                    <a:lnTo>
                      <a:pt x="1096" y="70"/>
                    </a:lnTo>
                    <a:lnTo>
                      <a:pt x="1108" y="120"/>
                    </a:lnTo>
                    <a:lnTo>
                      <a:pt x="1122" y="182"/>
                    </a:lnTo>
                    <a:lnTo>
                      <a:pt x="1134" y="252"/>
                    </a:lnTo>
                    <a:lnTo>
                      <a:pt x="1140" y="292"/>
                    </a:lnTo>
                    <a:lnTo>
                      <a:pt x="1144" y="332"/>
                    </a:lnTo>
                    <a:lnTo>
                      <a:pt x="1146" y="376"/>
                    </a:lnTo>
                    <a:lnTo>
                      <a:pt x="1146" y="420"/>
                    </a:lnTo>
                    <a:lnTo>
                      <a:pt x="1146" y="464"/>
                    </a:lnTo>
                    <a:lnTo>
                      <a:pt x="1144" y="512"/>
                    </a:lnTo>
                    <a:lnTo>
                      <a:pt x="1138" y="558"/>
                    </a:lnTo>
                    <a:lnTo>
                      <a:pt x="1132" y="608"/>
                    </a:lnTo>
                    <a:lnTo>
                      <a:pt x="1122" y="656"/>
                    </a:lnTo>
                    <a:lnTo>
                      <a:pt x="1110" y="706"/>
                    </a:lnTo>
                    <a:lnTo>
                      <a:pt x="1094" y="756"/>
                    </a:lnTo>
                    <a:lnTo>
                      <a:pt x="1074" y="806"/>
                    </a:lnTo>
                    <a:lnTo>
                      <a:pt x="1052" y="858"/>
                    </a:lnTo>
                    <a:lnTo>
                      <a:pt x="1026" y="908"/>
                    </a:lnTo>
                    <a:lnTo>
                      <a:pt x="996" y="958"/>
                    </a:lnTo>
                    <a:lnTo>
                      <a:pt x="962" y="1006"/>
                    </a:lnTo>
                    <a:lnTo>
                      <a:pt x="924" y="1054"/>
                    </a:lnTo>
                    <a:lnTo>
                      <a:pt x="882" y="1102"/>
                    </a:lnTo>
                    <a:lnTo>
                      <a:pt x="834" y="1148"/>
                    </a:lnTo>
                    <a:lnTo>
                      <a:pt x="782" y="1194"/>
                    </a:lnTo>
                    <a:lnTo>
                      <a:pt x="782" y="1194"/>
                    </a:lnTo>
                    <a:lnTo>
                      <a:pt x="676" y="1282"/>
                    </a:lnTo>
                    <a:lnTo>
                      <a:pt x="580" y="1366"/>
                    </a:lnTo>
                    <a:lnTo>
                      <a:pt x="536" y="1408"/>
                    </a:lnTo>
                    <a:lnTo>
                      <a:pt x="494" y="1450"/>
                    </a:lnTo>
                    <a:lnTo>
                      <a:pt x="456" y="1490"/>
                    </a:lnTo>
                    <a:lnTo>
                      <a:pt x="418" y="1530"/>
                    </a:lnTo>
                    <a:lnTo>
                      <a:pt x="382" y="1570"/>
                    </a:lnTo>
                    <a:lnTo>
                      <a:pt x="348" y="1610"/>
                    </a:lnTo>
                    <a:lnTo>
                      <a:pt x="316" y="1650"/>
                    </a:lnTo>
                    <a:lnTo>
                      <a:pt x="288" y="1688"/>
                    </a:lnTo>
                    <a:lnTo>
                      <a:pt x="260" y="1728"/>
                    </a:lnTo>
                    <a:lnTo>
                      <a:pt x="234" y="1766"/>
                    </a:lnTo>
                    <a:lnTo>
                      <a:pt x="210" y="1806"/>
                    </a:lnTo>
                    <a:lnTo>
                      <a:pt x="186" y="1846"/>
                    </a:lnTo>
                    <a:lnTo>
                      <a:pt x="166" y="1884"/>
                    </a:lnTo>
                    <a:lnTo>
                      <a:pt x="146" y="1924"/>
                    </a:lnTo>
                    <a:lnTo>
                      <a:pt x="128" y="1962"/>
                    </a:lnTo>
                    <a:lnTo>
                      <a:pt x="112" y="2002"/>
                    </a:lnTo>
                    <a:lnTo>
                      <a:pt x="96" y="2042"/>
                    </a:lnTo>
                    <a:lnTo>
                      <a:pt x="82" y="2082"/>
                    </a:lnTo>
                    <a:lnTo>
                      <a:pt x="70" y="2124"/>
                    </a:lnTo>
                    <a:lnTo>
                      <a:pt x="58" y="2164"/>
                    </a:lnTo>
                    <a:lnTo>
                      <a:pt x="38" y="2248"/>
                    </a:lnTo>
                    <a:lnTo>
                      <a:pt x="22" y="2336"/>
                    </a:lnTo>
                    <a:lnTo>
                      <a:pt x="10" y="2424"/>
                    </a:lnTo>
                    <a:lnTo>
                      <a:pt x="0" y="25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1" name="Freeform 149"/>
              <p:cNvSpPr>
                <a:spLocks/>
              </p:cNvSpPr>
              <p:nvPr/>
            </p:nvSpPr>
            <p:spPr bwMode="auto">
              <a:xfrm>
                <a:off x="2511" y="938"/>
                <a:ext cx="1084" cy="2575"/>
              </a:xfrm>
              <a:custGeom>
                <a:avLst/>
                <a:gdLst/>
                <a:ahLst/>
                <a:cxnLst>
                  <a:cxn ang="0">
                    <a:pos x="996" y="0"/>
                  </a:cxn>
                  <a:cxn ang="0">
                    <a:pos x="996" y="0"/>
                  </a:cxn>
                  <a:cxn ang="0">
                    <a:pos x="1008" y="32"/>
                  </a:cxn>
                  <a:cxn ang="0">
                    <a:pos x="1022" y="68"/>
                  </a:cxn>
                  <a:cxn ang="0">
                    <a:pos x="1038" y="118"/>
                  </a:cxn>
                  <a:cxn ang="0">
                    <a:pos x="1052" y="180"/>
                  </a:cxn>
                  <a:cxn ang="0">
                    <a:pos x="1068" y="250"/>
                  </a:cxn>
                  <a:cxn ang="0">
                    <a:pos x="1074" y="290"/>
                  </a:cxn>
                  <a:cxn ang="0">
                    <a:pos x="1078" y="330"/>
                  </a:cxn>
                  <a:cxn ang="0">
                    <a:pos x="1082" y="374"/>
                  </a:cxn>
                  <a:cxn ang="0">
                    <a:pos x="1084" y="418"/>
                  </a:cxn>
                  <a:cxn ang="0">
                    <a:pos x="1084" y="464"/>
                  </a:cxn>
                  <a:cxn ang="0">
                    <a:pos x="1084" y="510"/>
                  </a:cxn>
                  <a:cxn ang="0">
                    <a:pos x="1080" y="558"/>
                  </a:cxn>
                  <a:cxn ang="0">
                    <a:pos x="1074" y="608"/>
                  </a:cxn>
                  <a:cxn ang="0">
                    <a:pos x="1066" y="658"/>
                  </a:cxn>
                  <a:cxn ang="0">
                    <a:pos x="1056" y="708"/>
                  </a:cxn>
                  <a:cxn ang="0">
                    <a:pos x="1042" y="760"/>
                  </a:cxn>
                  <a:cxn ang="0">
                    <a:pos x="1024" y="810"/>
                  </a:cxn>
                  <a:cxn ang="0">
                    <a:pos x="1004" y="862"/>
                  </a:cxn>
                  <a:cxn ang="0">
                    <a:pos x="978" y="914"/>
                  </a:cxn>
                  <a:cxn ang="0">
                    <a:pos x="950" y="966"/>
                  </a:cxn>
                  <a:cxn ang="0">
                    <a:pos x="918" y="1016"/>
                  </a:cxn>
                  <a:cxn ang="0">
                    <a:pos x="880" y="1066"/>
                  </a:cxn>
                  <a:cxn ang="0">
                    <a:pos x="840" y="1116"/>
                  </a:cxn>
                  <a:cxn ang="0">
                    <a:pos x="794" y="1164"/>
                  </a:cxn>
                  <a:cxn ang="0">
                    <a:pos x="742" y="1212"/>
                  </a:cxn>
                  <a:cxn ang="0">
                    <a:pos x="742" y="1212"/>
                  </a:cxn>
                  <a:cxn ang="0">
                    <a:pos x="640" y="1304"/>
                  </a:cxn>
                  <a:cxn ang="0">
                    <a:pos x="546" y="1394"/>
                  </a:cxn>
                  <a:cxn ang="0">
                    <a:pos x="504" y="1438"/>
                  </a:cxn>
                  <a:cxn ang="0">
                    <a:pos x="462" y="1480"/>
                  </a:cxn>
                  <a:cxn ang="0">
                    <a:pos x="424" y="1524"/>
                  </a:cxn>
                  <a:cxn ang="0">
                    <a:pos x="388" y="1566"/>
                  </a:cxn>
                  <a:cxn ang="0">
                    <a:pos x="352" y="1606"/>
                  </a:cxn>
                  <a:cxn ang="0">
                    <a:pos x="320" y="1648"/>
                  </a:cxn>
                  <a:cxn ang="0">
                    <a:pos x="290" y="1688"/>
                  </a:cxn>
                  <a:cxn ang="0">
                    <a:pos x="262" y="1730"/>
                  </a:cxn>
                  <a:cxn ang="0">
                    <a:pos x="234" y="1770"/>
                  </a:cxn>
                  <a:cxn ang="0">
                    <a:pos x="210" y="1810"/>
                  </a:cxn>
                  <a:cxn ang="0">
                    <a:pos x="186" y="1850"/>
                  </a:cxn>
                  <a:cxn ang="0">
                    <a:pos x="166" y="1890"/>
                  </a:cxn>
                  <a:cxn ang="0">
                    <a:pos x="146" y="1930"/>
                  </a:cxn>
                  <a:cxn ang="0">
                    <a:pos x="128" y="1972"/>
                  </a:cxn>
                  <a:cxn ang="0">
                    <a:pos x="110" y="2012"/>
                  </a:cxn>
                  <a:cxn ang="0">
                    <a:pos x="94" y="2052"/>
                  </a:cxn>
                  <a:cxn ang="0">
                    <a:pos x="80" y="2094"/>
                  </a:cxn>
                  <a:cxn ang="0">
                    <a:pos x="68" y="2134"/>
                  </a:cxn>
                  <a:cxn ang="0">
                    <a:pos x="56" y="2176"/>
                  </a:cxn>
                  <a:cxn ang="0">
                    <a:pos x="46" y="2218"/>
                  </a:cxn>
                  <a:cxn ang="0">
                    <a:pos x="30" y="2304"/>
                  </a:cxn>
                  <a:cxn ang="0">
                    <a:pos x="16" y="2390"/>
                  </a:cxn>
                  <a:cxn ang="0">
                    <a:pos x="6" y="2482"/>
                  </a:cxn>
                  <a:cxn ang="0">
                    <a:pos x="0" y="2576"/>
                  </a:cxn>
                </a:cxnLst>
                <a:rect l="0" t="0" r="r" b="b"/>
                <a:pathLst>
                  <a:path w="1084" h="2576">
                    <a:moveTo>
                      <a:pt x="996" y="0"/>
                    </a:moveTo>
                    <a:lnTo>
                      <a:pt x="996" y="0"/>
                    </a:lnTo>
                    <a:lnTo>
                      <a:pt x="1008" y="32"/>
                    </a:lnTo>
                    <a:lnTo>
                      <a:pt x="1022" y="68"/>
                    </a:lnTo>
                    <a:lnTo>
                      <a:pt x="1038" y="118"/>
                    </a:lnTo>
                    <a:lnTo>
                      <a:pt x="1052" y="180"/>
                    </a:lnTo>
                    <a:lnTo>
                      <a:pt x="1068" y="250"/>
                    </a:lnTo>
                    <a:lnTo>
                      <a:pt x="1074" y="290"/>
                    </a:lnTo>
                    <a:lnTo>
                      <a:pt x="1078" y="330"/>
                    </a:lnTo>
                    <a:lnTo>
                      <a:pt x="1082" y="374"/>
                    </a:lnTo>
                    <a:lnTo>
                      <a:pt x="1084" y="418"/>
                    </a:lnTo>
                    <a:lnTo>
                      <a:pt x="1084" y="464"/>
                    </a:lnTo>
                    <a:lnTo>
                      <a:pt x="1084" y="510"/>
                    </a:lnTo>
                    <a:lnTo>
                      <a:pt x="1080" y="558"/>
                    </a:lnTo>
                    <a:lnTo>
                      <a:pt x="1074" y="608"/>
                    </a:lnTo>
                    <a:lnTo>
                      <a:pt x="1066" y="658"/>
                    </a:lnTo>
                    <a:lnTo>
                      <a:pt x="1056" y="708"/>
                    </a:lnTo>
                    <a:lnTo>
                      <a:pt x="1042" y="760"/>
                    </a:lnTo>
                    <a:lnTo>
                      <a:pt x="1024" y="810"/>
                    </a:lnTo>
                    <a:lnTo>
                      <a:pt x="1004" y="862"/>
                    </a:lnTo>
                    <a:lnTo>
                      <a:pt x="978" y="914"/>
                    </a:lnTo>
                    <a:lnTo>
                      <a:pt x="950" y="966"/>
                    </a:lnTo>
                    <a:lnTo>
                      <a:pt x="918" y="1016"/>
                    </a:lnTo>
                    <a:lnTo>
                      <a:pt x="880" y="1066"/>
                    </a:lnTo>
                    <a:lnTo>
                      <a:pt x="840" y="1116"/>
                    </a:lnTo>
                    <a:lnTo>
                      <a:pt x="794" y="1164"/>
                    </a:lnTo>
                    <a:lnTo>
                      <a:pt x="742" y="1212"/>
                    </a:lnTo>
                    <a:lnTo>
                      <a:pt x="742" y="1212"/>
                    </a:lnTo>
                    <a:lnTo>
                      <a:pt x="640" y="1304"/>
                    </a:lnTo>
                    <a:lnTo>
                      <a:pt x="546" y="1394"/>
                    </a:lnTo>
                    <a:lnTo>
                      <a:pt x="504" y="1438"/>
                    </a:lnTo>
                    <a:lnTo>
                      <a:pt x="462" y="1480"/>
                    </a:lnTo>
                    <a:lnTo>
                      <a:pt x="424" y="1524"/>
                    </a:lnTo>
                    <a:lnTo>
                      <a:pt x="388" y="1566"/>
                    </a:lnTo>
                    <a:lnTo>
                      <a:pt x="352" y="1606"/>
                    </a:lnTo>
                    <a:lnTo>
                      <a:pt x="320" y="1648"/>
                    </a:lnTo>
                    <a:lnTo>
                      <a:pt x="290" y="1688"/>
                    </a:lnTo>
                    <a:lnTo>
                      <a:pt x="262" y="1730"/>
                    </a:lnTo>
                    <a:lnTo>
                      <a:pt x="234" y="1770"/>
                    </a:lnTo>
                    <a:lnTo>
                      <a:pt x="210" y="1810"/>
                    </a:lnTo>
                    <a:lnTo>
                      <a:pt x="186" y="1850"/>
                    </a:lnTo>
                    <a:lnTo>
                      <a:pt x="166" y="1890"/>
                    </a:lnTo>
                    <a:lnTo>
                      <a:pt x="146" y="1930"/>
                    </a:lnTo>
                    <a:lnTo>
                      <a:pt x="128" y="1972"/>
                    </a:lnTo>
                    <a:lnTo>
                      <a:pt x="110" y="2012"/>
                    </a:lnTo>
                    <a:lnTo>
                      <a:pt x="94" y="2052"/>
                    </a:lnTo>
                    <a:lnTo>
                      <a:pt x="80" y="2094"/>
                    </a:lnTo>
                    <a:lnTo>
                      <a:pt x="68" y="2134"/>
                    </a:lnTo>
                    <a:lnTo>
                      <a:pt x="56" y="2176"/>
                    </a:lnTo>
                    <a:lnTo>
                      <a:pt x="46" y="2218"/>
                    </a:lnTo>
                    <a:lnTo>
                      <a:pt x="30" y="2304"/>
                    </a:lnTo>
                    <a:lnTo>
                      <a:pt x="16" y="2390"/>
                    </a:lnTo>
                    <a:lnTo>
                      <a:pt x="6" y="2482"/>
                    </a:lnTo>
                    <a:lnTo>
                      <a:pt x="0" y="257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2" name="Freeform 150"/>
              <p:cNvSpPr>
                <a:spLocks/>
              </p:cNvSpPr>
              <p:nvPr/>
            </p:nvSpPr>
            <p:spPr bwMode="auto">
              <a:xfrm>
                <a:off x="2569" y="907"/>
                <a:ext cx="1024" cy="2632"/>
              </a:xfrm>
              <a:custGeom>
                <a:avLst/>
                <a:gdLst/>
                <a:ahLst/>
                <a:cxnLst>
                  <a:cxn ang="0">
                    <a:pos x="920" y="0"/>
                  </a:cxn>
                  <a:cxn ang="0">
                    <a:pos x="920" y="0"/>
                  </a:cxn>
                  <a:cxn ang="0">
                    <a:pos x="934" y="30"/>
                  </a:cxn>
                  <a:cxn ang="0">
                    <a:pos x="948" y="68"/>
                  </a:cxn>
                  <a:cxn ang="0">
                    <a:pos x="964" y="118"/>
                  </a:cxn>
                  <a:cxn ang="0">
                    <a:pos x="982" y="178"/>
                  </a:cxn>
                  <a:cxn ang="0">
                    <a:pos x="998" y="250"/>
                  </a:cxn>
                  <a:cxn ang="0">
                    <a:pos x="1006" y="288"/>
                  </a:cxn>
                  <a:cxn ang="0">
                    <a:pos x="1012" y="330"/>
                  </a:cxn>
                  <a:cxn ang="0">
                    <a:pos x="1018" y="372"/>
                  </a:cxn>
                  <a:cxn ang="0">
                    <a:pos x="1020" y="416"/>
                  </a:cxn>
                  <a:cxn ang="0">
                    <a:pos x="1022" y="462"/>
                  </a:cxn>
                  <a:cxn ang="0">
                    <a:pos x="1024" y="510"/>
                  </a:cxn>
                  <a:cxn ang="0">
                    <a:pos x="1022" y="560"/>
                  </a:cxn>
                  <a:cxn ang="0">
                    <a:pos x="1018" y="608"/>
                  </a:cxn>
                  <a:cxn ang="0">
                    <a:pos x="1010" y="660"/>
                  </a:cxn>
                  <a:cxn ang="0">
                    <a:pos x="1000" y="710"/>
                  </a:cxn>
                  <a:cxn ang="0">
                    <a:pos x="988" y="762"/>
                  </a:cxn>
                  <a:cxn ang="0">
                    <a:pos x="972" y="816"/>
                  </a:cxn>
                  <a:cxn ang="0">
                    <a:pos x="954" y="868"/>
                  </a:cxn>
                  <a:cxn ang="0">
                    <a:pos x="930" y="920"/>
                  </a:cxn>
                  <a:cxn ang="0">
                    <a:pos x="904" y="974"/>
                  </a:cxn>
                  <a:cxn ang="0">
                    <a:pos x="872" y="1026"/>
                  </a:cxn>
                  <a:cxn ang="0">
                    <a:pos x="836" y="1078"/>
                  </a:cxn>
                  <a:cxn ang="0">
                    <a:pos x="796" y="1130"/>
                  </a:cxn>
                  <a:cxn ang="0">
                    <a:pos x="752" y="1180"/>
                  </a:cxn>
                  <a:cxn ang="0">
                    <a:pos x="702" y="1230"/>
                  </a:cxn>
                  <a:cxn ang="0">
                    <a:pos x="702" y="1230"/>
                  </a:cxn>
                  <a:cxn ang="0">
                    <a:pos x="602" y="1328"/>
                  </a:cxn>
                  <a:cxn ang="0">
                    <a:pos x="512" y="1420"/>
                  </a:cxn>
                  <a:cxn ang="0">
                    <a:pos x="470" y="1466"/>
                  </a:cxn>
                  <a:cxn ang="0">
                    <a:pos x="430" y="1512"/>
                  </a:cxn>
                  <a:cxn ang="0">
                    <a:pos x="392" y="1556"/>
                  </a:cxn>
                  <a:cxn ang="0">
                    <a:pos x="358" y="1600"/>
                  </a:cxn>
                  <a:cxn ang="0">
                    <a:pos x="324" y="1642"/>
                  </a:cxn>
                  <a:cxn ang="0">
                    <a:pos x="292" y="1686"/>
                  </a:cxn>
                  <a:cxn ang="0">
                    <a:pos x="264" y="1728"/>
                  </a:cxn>
                  <a:cxn ang="0">
                    <a:pos x="236" y="1770"/>
                  </a:cxn>
                  <a:cxn ang="0">
                    <a:pos x="210" y="1812"/>
                  </a:cxn>
                  <a:cxn ang="0">
                    <a:pos x="188" y="1854"/>
                  </a:cxn>
                  <a:cxn ang="0">
                    <a:pos x="166" y="1894"/>
                  </a:cxn>
                  <a:cxn ang="0">
                    <a:pos x="144" y="1936"/>
                  </a:cxn>
                  <a:cxn ang="0">
                    <a:pos x="126" y="1978"/>
                  </a:cxn>
                  <a:cxn ang="0">
                    <a:pos x="110" y="2018"/>
                  </a:cxn>
                  <a:cxn ang="0">
                    <a:pos x="94" y="2060"/>
                  </a:cxn>
                  <a:cxn ang="0">
                    <a:pos x="80" y="2102"/>
                  </a:cxn>
                  <a:cxn ang="0">
                    <a:pos x="66" y="2144"/>
                  </a:cxn>
                  <a:cxn ang="0">
                    <a:pos x="54" y="2184"/>
                  </a:cxn>
                  <a:cxn ang="0">
                    <a:pos x="44" y="2228"/>
                  </a:cxn>
                  <a:cxn ang="0">
                    <a:pos x="36" y="2270"/>
                  </a:cxn>
                  <a:cxn ang="0">
                    <a:pos x="20" y="2356"/>
                  </a:cxn>
                  <a:cxn ang="0">
                    <a:pos x="10" y="2446"/>
                  </a:cxn>
                  <a:cxn ang="0">
                    <a:pos x="4" y="2536"/>
                  </a:cxn>
                  <a:cxn ang="0">
                    <a:pos x="0" y="2632"/>
                  </a:cxn>
                </a:cxnLst>
                <a:rect l="0" t="0" r="r" b="b"/>
                <a:pathLst>
                  <a:path w="1024" h="2632">
                    <a:moveTo>
                      <a:pt x="920" y="0"/>
                    </a:moveTo>
                    <a:lnTo>
                      <a:pt x="920" y="0"/>
                    </a:lnTo>
                    <a:lnTo>
                      <a:pt x="934" y="30"/>
                    </a:lnTo>
                    <a:lnTo>
                      <a:pt x="948" y="68"/>
                    </a:lnTo>
                    <a:lnTo>
                      <a:pt x="964" y="118"/>
                    </a:lnTo>
                    <a:lnTo>
                      <a:pt x="982" y="178"/>
                    </a:lnTo>
                    <a:lnTo>
                      <a:pt x="998" y="250"/>
                    </a:lnTo>
                    <a:lnTo>
                      <a:pt x="1006" y="288"/>
                    </a:lnTo>
                    <a:lnTo>
                      <a:pt x="1012" y="330"/>
                    </a:lnTo>
                    <a:lnTo>
                      <a:pt x="1018" y="372"/>
                    </a:lnTo>
                    <a:lnTo>
                      <a:pt x="1020" y="416"/>
                    </a:lnTo>
                    <a:lnTo>
                      <a:pt x="1022" y="462"/>
                    </a:lnTo>
                    <a:lnTo>
                      <a:pt x="1024" y="510"/>
                    </a:lnTo>
                    <a:lnTo>
                      <a:pt x="1022" y="560"/>
                    </a:lnTo>
                    <a:lnTo>
                      <a:pt x="1018" y="608"/>
                    </a:lnTo>
                    <a:lnTo>
                      <a:pt x="1010" y="660"/>
                    </a:lnTo>
                    <a:lnTo>
                      <a:pt x="1000" y="710"/>
                    </a:lnTo>
                    <a:lnTo>
                      <a:pt x="988" y="762"/>
                    </a:lnTo>
                    <a:lnTo>
                      <a:pt x="972" y="816"/>
                    </a:lnTo>
                    <a:lnTo>
                      <a:pt x="954" y="868"/>
                    </a:lnTo>
                    <a:lnTo>
                      <a:pt x="930" y="920"/>
                    </a:lnTo>
                    <a:lnTo>
                      <a:pt x="904" y="974"/>
                    </a:lnTo>
                    <a:lnTo>
                      <a:pt x="872" y="1026"/>
                    </a:lnTo>
                    <a:lnTo>
                      <a:pt x="836" y="1078"/>
                    </a:lnTo>
                    <a:lnTo>
                      <a:pt x="796" y="1130"/>
                    </a:lnTo>
                    <a:lnTo>
                      <a:pt x="752" y="1180"/>
                    </a:lnTo>
                    <a:lnTo>
                      <a:pt x="702" y="1230"/>
                    </a:lnTo>
                    <a:lnTo>
                      <a:pt x="702" y="1230"/>
                    </a:lnTo>
                    <a:lnTo>
                      <a:pt x="602" y="1328"/>
                    </a:lnTo>
                    <a:lnTo>
                      <a:pt x="512" y="1420"/>
                    </a:lnTo>
                    <a:lnTo>
                      <a:pt x="470" y="1466"/>
                    </a:lnTo>
                    <a:lnTo>
                      <a:pt x="430" y="1512"/>
                    </a:lnTo>
                    <a:lnTo>
                      <a:pt x="392" y="1556"/>
                    </a:lnTo>
                    <a:lnTo>
                      <a:pt x="358" y="1600"/>
                    </a:lnTo>
                    <a:lnTo>
                      <a:pt x="324" y="1642"/>
                    </a:lnTo>
                    <a:lnTo>
                      <a:pt x="292" y="1686"/>
                    </a:lnTo>
                    <a:lnTo>
                      <a:pt x="264" y="1728"/>
                    </a:lnTo>
                    <a:lnTo>
                      <a:pt x="236" y="1770"/>
                    </a:lnTo>
                    <a:lnTo>
                      <a:pt x="210" y="1812"/>
                    </a:lnTo>
                    <a:lnTo>
                      <a:pt x="188" y="1854"/>
                    </a:lnTo>
                    <a:lnTo>
                      <a:pt x="166" y="1894"/>
                    </a:lnTo>
                    <a:lnTo>
                      <a:pt x="144" y="1936"/>
                    </a:lnTo>
                    <a:lnTo>
                      <a:pt x="126" y="1978"/>
                    </a:lnTo>
                    <a:lnTo>
                      <a:pt x="110" y="2018"/>
                    </a:lnTo>
                    <a:lnTo>
                      <a:pt x="94" y="2060"/>
                    </a:lnTo>
                    <a:lnTo>
                      <a:pt x="80" y="2102"/>
                    </a:lnTo>
                    <a:lnTo>
                      <a:pt x="66" y="2144"/>
                    </a:lnTo>
                    <a:lnTo>
                      <a:pt x="54" y="2184"/>
                    </a:lnTo>
                    <a:lnTo>
                      <a:pt x="44" y="2228"/>
                    </a:lnTo>
                    <a:lnTo>
                      <a:pt x="36" y="2270"/>
                    </a:lnTo>
                    <a:lnTo>
                      <a:pt x="20" y="2356"/>
                    </a:lnTo>
                    <a:lnTo>
                      <a:pt x="10" y="2446"/>
                    </a:lnTo>
                    <a:lnTo>
                      <a:pt x="4" y="2536"/>
                    </a:lnTo>
                    <a:lnTo>
                      <a:pt x="0" y="26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3" name="Freeform 151"/>
              <p:cNvSpPr>
                <a:spLocks/>
              </p:cNvSpPr>
              <p:nvPr/>
            </p:nvSpPr>
            <p:spPr bwMode="auto">
              <a:xfrm>
                <a:off x="2628" y="877"/>
                <a:ext cx="961" cy="2684"/>
              </a:xfrm>
              <a:custGeom>
                <a:avLst/>
                <a:gdLst/>
                <a:ahLst/>
                <a:cxnLst>
                  <a:cxn ang="0">
                    <a:pos x="842" y="0"/>
                  </a:cxn>
                  <a:cxn ang="0">
                    <a:pos x="842" y="0"/>
                  </a:cxn>
                  <a:cxn ang="0">
                    <a:pos x="856" y="30"/>
                  </a:cxn>
                  <a:cxn ang="0">
                    <a:pos x="872" y="66"/>
                  </a:cxn>
                  <a:cxn ang="0">
                    <a:pos x="890" y="116"/>
                  </a:cxn>
                  <a:cxn ang="0">
                    <a:pos x="910" y="176"/>
                  </a:cxn>
                  <a:cxn ang="0">
                    <a:pos x="930" y="248"/>
                  </a:cxn>
                  <a:cxn ang="0">
                    <a:pos x="938" y="286"/>
                  </a:cxn>
                  <a:cxn ang="0">
                    <a:pos x="946" y="328"/>
                  </a:cxn>
                  <a:cxn ang="0">
                    <a:pos x="952" y="370"/>
                  </a:cxn>
                  <a:cxn ang="0">
                    <a:pos x="956" y="414"/>
                  </a:cxn>
                  <a:cxn ang="0">
                    <a:pos x="960" y="462"/>
                  </a:cxn>
                  <a:cxn ang="0">
                    <a:pos x="962" y="508"/>
                  </a:cxn>
                  <a:cxn ang="0">
                    <a:pos x="962" y="558"/>
                  </a:cxn>
                  <a:cxn ang="0">
                    <a:pos x="958" y="608"/>
                  </a:cxn>
                  <a:cxn ang="0">
                    <a:pos x="954" y="660"/>
                  </a:cxn>
                  <a:cxn ang="0">
                    <a:pos x="946" y="712"/>
                  </a:cxn>
                  <a:cxn ang="0">
                    <a:pos x="934" y="764"/>
                  </a:cxn>
                  <a:cxn ang="0">
                    <a:pos x="920" y="818"/>
                  </a:cxn>
                  <a:cxn ang="0">
                    <a:pos x="902" y="872"/>
                  </a:cxn>
                  <a:cxn ang="0">
                    <a:pos x="880" y="926"/>
                  </a:cxn>
                  <a:cxn ang="0">
                    <a:pos x="856" y="980"/>
                  </a:cxn>
                  <a:cxn ang="0">
                    <a:pos x="826" y="1034"/>
                  </a:cxn>
                  <a:cxn ang="0">
                    <a:pos x="792" y="1088"/>
                  </a:cxn>
                  <a:cxn ang="0">
                    <a:pos x="754" y="1140"/>
                  </a:cxn>
                  <a:cxn ang="0">
                    <a:pos x="710" y="1194"/>
                  </a:cxn>
                  <a:cxn ang="0">
                    <a:pos x="662" y="1246"/>
                  </a:cxn>
                  <a:cxn ang="0">
                    <a:pos x="662" y="1246"/>
                  </a:cxn>
                  <a:cxn ang="0">
                    <a:pos x="564" y="1348"/>
                  </a:cxn>
                  <a:cxn ang="0">
                    <a:pos x="476" y="1446"/>
                  </a:cxn>
                  <a:cxn ang="0">
                    <a:pos x="436" y="1494"/>
                  </a:cxn>
                  <a:cxn ang="0">
                    <a:pos x="398" y="1540"/>
                  </a:cxn>
                  <a:cxn ang="0">
                    <a:pos x="362" y="1586"/>
                  </a:cxn>
                  <a:cxn ang="0">
                    <a:pos x="328" y="1632"/>
                  </a:cxn>
                  <a:cxn ang="0">
                    <a:pos x="296" y="1676"/>
                  </a:cxn>
                  <a:cxn ang="0">
                    <a:pos x="266" y="1720"/>
                  </a:cxn>
                  <a:cxn ang="0">
                    <a:pos x="238" y="1764"/>
                  </a:cxn>
                  <a:cxn ang="0">
                    <a:pos x="212" y="1808"/>
                  </a:cxn>
                  <a:cxn ang="0">
                    <a:pos x="188" y="1850"/>
                  </a:cxn>
                  <a:cxn ang="0">
                    <a:pos x="164" y="1894"/>
                  </a:cxn>
                  <a:cxn ang="0">
                    <a:pos x="144" y="1936"/>
                  </a:cxn>
                  <a:cxn ang="0">
                    <a:pos x="124" y="1978"/>
                  </a:cxn>
                  <a:cxn ang="0">
                    <a:pos x="108" y="2020"/>
                  </a:cxn>
                  <a:cxn ang="0">
                    <a:pos x="92" y="2064"/>
                  </a:cxn>
                  <a:cxn ang="0">
                    <a:pos x="76" y="2106"/>
                  </a:cxn>
                  <a:cxn ang="0">
                    <a:pos x="64" y="2148"/>
                  </a:cxn>
                  <a:cxn ang="0">
                    <a:pos x="52" y="2190"/>
                  </a:cxn>
                  <a:cxn ang="0">
                    <a:pos x="42" y="2232"/>
                  </a:cxn>
                  <a:cxn ang="0">
                    <a:pos x="34" y="2276"/>
                  </a:cxn>
                  <a:cxn ang="0">
                    <a:pos x="26" y="2318"/>
                  </a:cxn>
                  <a:cxn ang="0">
                    <a:pos x="14" y="2406"/>
                  </a:cxn>
                  <a:cxn ang="0">
                    <a:pos x="6" y="2496"/>
                  </a:cxn>
                  <a:cxn ang="0">
                    <a:pos x="2" y="2588"/>
                  </a:cxn>
                  <a:cxn ang="0">
                    <a:pos x="0" y="2684"/>
                  </a:cxn>
                </a:cxnLst>
                <a:rect l="0" t="0" r="r" b="b"/>
                <a:pathLst>
                  <a:path w="962" h="2684">
                    <a:moveTo>
                      <a:pt x="842" y="0"/>
                    </a:moveTo>
                    <a:lnTo>
                      <a:pt x="842" y="0"/>
                    </a:lnTo>
                    <a:lnTo>
                      <a:pt x="856" y="30"/>
                    </a:lnTo>
                    <a:lnTo>
                      <a:pt x="872" y="66"/>
                    </a:lnTo>
                    <a:lnTo>
                      <a:pt x="890" y="116"/>
                    </a:lnTo>
                    <a:lnTo>
                      <a:pt x="910" y="176"/>
                    </a:lnTo>
                    <a:lnTo>
                      <a:pt x="930" y="248"/>
                    </a:lnTo>
                    <a:lnTo>
                      <a:pt x="938" y="286"/>
                    </a:lnTo>
                    <a:lnTo>
                      <a:pt x="946" y="328"/>
                    </a:lnTo>
                    <a:lnTo>
                      <a:pt x="952" y="370"/>
                    </a:lnTo>
                    <a:lnTo>
                      <a:pt x="956" y="414"/>
                    </a:lnTo>
                    <a:lnTo>
                      <a:pt x="960" y="462"/>
                    </a:lnTo>
                    <a:lnTo>
                      <a:pt x="962" y="508"/>
                    </a:lnTo>
                    <a:lnTo>
                      <a:pt x="962" y="558"/>
                    </a:lnTo>
                    <a:lnTo>
                      <a:pt x="958" y="608"/>
                    </a:lnTo>
                    <a:lnTo>
                      <a:pt x="954" y="660"/>
                    </a:lnTo>
                    <a:lnTo>
                      <a:pt x="946" y="712"/>
                    </a:lnTo>
                    <a:lnTo>
                      <a:pt x="934" y="764"/>
                    </a:lnTo>
                    <a:lnTo>
                      <a:pt x="920" y="818"/>
                    </a:lnTo>
                    <a:lnTo>
                      <a:pt x="902" y="872"/>
                    </a:lnTo>
                    <a:lnTo>
                      <a:pt x="880" y="926"/>
                    </a:lnTo>
                    <a:lnTo>
                      <a:pt x="856" y="980"/>
                    </a:lnTo>
                    <a:lnTo>
                      <a:pt x="826" y="1034"/>
                    </a:lnTo>
                    <a:lnTo>
                      <a:pt x="792" y="1088"/>
                    </a:lnTo>
                    <a:lnTo>
                      <a:pt x="754" y="1140"/>
                    </a:lnTo>
                    <a:lnTo>
                      <a:pt x="710" y="1194"/>
                    </a:lnTo>
                    <a:lnTo>
                      <a:pt x="662" y="1246"/>
                    </a:lnTo>
                    <a:lnTo>
                      <a:pt x="662" y="1246"/>
                    </a:lnTo>
                    <a:lnTo>
                      <a:pt x="564" y="1348"/>
                    </a:lnTo>
                    <a:lnTo>
                      <a:pt x="476" y="1446"/>
                    </a:lnTo>
                    <a:lnTo>
                      <a:pt x="436" y="1494"/>
                    </a:lnTo>
                    <a:lnTo>
                      <a:pt x="398" y="1540"/>
                    </a:lnTo>
                    <a:lnTo>
                      <a:pt x="362" y="1586"/>
                    </a:lnTo>
                    <a:lnTo>
                      <a:pt x="328" y="1632"/>
                    </a:lnTo>
                    <a:lnTo>
                      <a:pt x="296" y="1676"/>
                    </a:lnTo>
                    <a:lnTo>
                      <a:pt x="266" y="1720"/>
                    </a:lnTo>
                    <a:lnTo>
                      <a:pt x="238" y="1764"/>
                    </a:lnTo>
                    <a:lnTo>
                      <a:pt x="212" y="1808"/>
                    </a:lnTo>
                    <a:lnTo>
                      <a:pt x="188" y="1850"/>
                    </a:lnTo>
                    <a:lnTo>
                      <a:pt x="164" y="1894"/>
                    </a:lnTo>
                    <a:lnTo>
                      <a:pt x="144" y="1936"/>
                    </a:lnTo>
                    <a:lnTo>
                      <a:pt x="124" y="1978"/>
                    </a:lnTo>
                    <a:lnTo>
                      <a:pt x="108" y="2020"/>
                    </a:lnTo>
                    <a:lnTo>
                      <a:pt x="92" y="2064"/>
                    </a:lnTo>
                    <a:lnTo>
                      <a:pt x="76" y="2106"/>
                    </a:lnTo>
                    <a:lnTo>
                      <a:pt x="64" y="2148"/>
                    </a:lnTo>
                    <a:lnTo>
                      <a:pt x="52" y="2190"/>
                    </a:lnTo>
                    <a:lnTo>
                      <a:pt x="42" y="2232"/>
                    </a:lnTo>
                    <a:lnTo>
                      <a:pt x="34" y="2276"/>
                    </a:lnTo>
                    <a:lnTo>
                      <a:pt x="26" y="2318"/>
                    </a:lnTo>
                    <a:lnTo>
                      <a:pt x="14" y="2406"/>
                    </a:lnTo>
                    <a:lnTo>
                      <a:pt x="6" y="2496"/>
                    </a:lnTo>
                    <a:lnTo>
                      <a:pt x="2" y="2588"/>
                    </a:lnTo>
                    <a:lnTo>
                      <a:pt x="0" y="26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4" name="Freeform 152"/>
              <p:cNvSpPr>
                <a:spLocks/>
              </p:cNvSpPr>
              <p:nvPr/>
            </p:nvSpPr>
            <p:spPr bwMode="auto">
              <a:xfrm>
                <a:off x="2685" y="845"/>
                <a:ext cx="899" cy="2736"/>
              </a:xfrm>
              <a:custGeom>
                <a:avLst/>
                <a:gdLst/>
                <a:ahLst/>
                <a:cxnLst>
                  <a:cxn ang="0">
                    <a:pos x="764" y="0"/>
                  </a:cxn>
                  <a:cxn ang="0">
                    <a:pos x="764" y="0"/>
                  </a:cxn>
                  <a:cxn ang="0">
                    <a:pos x="780" y="30"/>
                  </a:cxn>
                  <a:cxn ang="0">
                    <a:pos x="796" y="66"/>
                  </a:cxn>
                  <a:cxn ang="0">
                    <a:pos x="816" y="116"/>
                  </a:cxn>
                  <a:cxn ang="0">
                    <a:pos x="838" y="176"/>
                  </a:cxn>
                  <a:cxn ang="0">
                    <a:pos x="858" y="246"/>
                  </a:cxn>
                  <a:cxn ang="0">
                    <a:pos x="868" y="286"/>
                  </a:cxn>
                  <a:cxn ang="0">
                    <a:pos x="878" y="326"/>
                  </a:cxn>
                  <a:cxn ang="0">
                    <a:pos x="884" y="370"/>
                  </a:cxn>
                  <a:cxn ang="0">
                    <a:pos x="892" y="414"/>
                  </a:cxn>
                  <a:cxn ang="0">
                    <a:pos x="896" y="460"/>
                  </a:cxn>
                  <a:cxn ang="0">
                    <a:pos x="900" y="508"/>
                  </a:cxn>
                  <a:cxn ang="0">
                    <a:pos x="900" y="558"/>
                  </a:cxn>
                  <a:cxn ang="0">
                    <a:pos x="900" y="608"/>
                  </a:cxn>
                  <a:cxn ang="0">
                    <a:pos x="896" y="660"/>
                  </a:cxn>
                  <a:cxn ang="0">
                    <a:pos x="890" y="712"/>
                  </a:cxn>
                  <a:cxn ang="0">
                    <a:pos x="880" y="766"/>
                  </a:cxn>
                  <a:cxn ang="0">
                    <a:pos x="866" y="820"/>
                  </a:cxn>
                  <a:cxn ang="0">
                    <a:pos x="850" y="876"/>
                  </a:cxn>
                  <a:cxn ang="0">
                    <a:pos x="830" y="930"/>
                  </a:cxn>
                  <a:cxn ang="0">
                    <a:pos x="808" y="986"/>
                  </a:cxn>
                  <a:cxn ang="0">
                    <a:pos x="780" y="1042"/>
                  </a:cxn>
                  <a:cxn ang="0">
                    <a:pos x="746" y="1098"/>
                  </a:cxn>
                  <a:cxn ang="0">
                    <a:pos x="710" y="1152"/>
                  </a:cxn>
                  <a:cxn ang="0">
                    <a:pos x="668" y="1208"/>
                  </a:cxn>
                  <a:cxn ang="0">
                    <a:pos x="620" y="1262"/>
                  </a:cxn>
                  <a:cxn ang="0">
                    <a:pos x="620" y="1262"/>
                  </a:cxn>
                  <a:cxn ang="0">
                    <a:pos x="526" y="1368"/>
                  </a:cxn>
                  <a:cxn ang="0">
                    <a:pos x="442" y="1470"/>
                  </a:cxn>
                  <a:cxn ang="0">
                    <a:pos x="402" y="1520"/>
                  </a:cxn>
                  <a:cxn ang="0">
                    <a:pos x="366" y="1568"/>
                  </a:cxn>
                  <a:cxn ang="0">
                    <a:pos x="330" y="1616"/>
                  </a:cxn>
                  <a:cxn ang="0">
                    <a:pos x="298" y="1664"/>
                  </a:cxn>
                  <a:cxn ang="0">
                    <a:pos x="268" y="1710"/>
                  </a:cxn>
                  <a:cxn ang="0">
                    <a:pos x="238" y="1756"/>
                  </a:cxn>
                  <a:cxn ang="0">
                    <a:pos x="212" y="1800"/>
                  </a:cxn>
                  <a:cxn ang="0">
                    <a:pos x="186" y="1846"/>
                  </a:cxn>
                  <a:cxn ang="0">
                    <a:pos x="164" y="1890"/>
                  </a:cxn>
                  <a:cxn ang="0">
                    <a:pos x="142" y="1934"/>
                  </a:cxn>
                  <a:cxn ang="0">
                    <a:pos x="124" y="1978"/>
                  </a:cxn>
                  <a:cxn ang="0">
                    <a:pos x="106" y="2020"/>
                  </a:cxn>
                  <a:cxn ang="0">
                    <a:pos x="90" y="2064"/>
                  </a:cxn>
                  <a:cxn ang="0">
                    <a:pos x="74" y="2106"/>
                  </a:cxn>
                  <a:cxn ang="0">
                    <a:pos x="62" y="2150"/>
                  </a:cxn>
                  <a:cxn ang="0">
                    <a:pos x="50" y="2194"/>
                  </a:cxn>
                  <a:cxn ang="0">
                    <a:pos x="40" y="2236"/>
                  </a:cxn>
                  <a:cxn ang="0">
                    <a:pos x="30" y="2280"/>
                  </a:cxn>
                  <a:cxn ang="0">
                    <a:pos x="22" y="2324"/>
                  </a:cxn>
                  <a:cxn ang="0">
                    <a:pos x="16" y="2368"/>
                  </a:cxn>
                  <a:cxn ang="0">
                    <a:pos x="6" y="2456"/>
                  </a:cxn>
                  <a:cxn ang="0">
                    <a:pos x="2" y="2546"/>
                  </a:cxn>
                  <a:cxn ang="0">
                    <a:pos x="0" y="2640"/>
                  </a:cxn>
                  <a:cxn ang="0">
                    <a:pos x="2" y="2736"/>
                  </a:cxn>
                </a:cxnLst>
                <a:rect l="0" t="0" r="r" b="b"/>
                <a:pathLst>
                  <a:path w="900" h="2736">
                    <a:moveTo>
                      <a:pt x="764" y="0"/>
                    </a:moveTo>
                    <a:lnTo>
                      <a:pt x="764" y="0"/>
                    </a:lnTo>
                    <a:lnTo>
                      <a:pt x="780" y="30"/>
                    </a:lnTo>
                    <a:lnTo>
                      <a:pt x="796" y="66"/>
                    </a:lnTo>
                    <a:lnTo>
                      <a:pt x="816" y="116"/>
                    </a:lnTo>
                    <a:lnTo>
                      <a:pt x="838" y="176"/>
                    </a:lnTo>
                    <a:lnTo>
                      <a:pt x="858" y="246"/>
                    </a:lnTo>
                    <a:lnTo>
                      <a:pt x="868" y="286"/>
                    </a:lnTo>
                    <a:lnTo>
                      <a:pt x="878" y="326"/>
                    </a:lnTo>
                    <a:lnTo>
                      <a:pt x="884" y="370"/>
                    </a:lnTo>
                    <a:lnTo>
                      <a:pt x="892" y="414"/>
                    </a:lnTo>
                    <a:lnTo>
                      <a:pt x="896" y="460"/>
                    </a:lnTo>
                    <a:lnTo>
                      <a:pt x="900" y="508"/>
                    </a:lnTo>
                    <a:lnTo>
                      <a:pt x="900" y="558"/>
                    </a:lnTo>
                    <a:lnTo>
                      <a:pt x="900" y="608"/>
                    </a:lnTo>
                    <a:lnTo>
                      <a:pt x="896" y="660"/>
                    </a:lnTo>
                    <a:lnTo>
                      <a:pt x="890" y="712"/>
                    </a:lnTo>
                    <a:lnTo>
                      <a:pt x="880" y="766"/>
                    </a:lnTo>
                    <a:lnTo>
                      <a:pt x="866" y="820"/>
                    </a:lnTo>
                    <a:lnTo>
                      <a:pt x="850" y="876"/>
                    </a:lnTo>
                    <a:lnTo>
                      <a:pt x="830" y="930"/>
                    </a:lnTo>
                    <a:lnTo>
                      <a:pt x="808" y="986"/>
                    </a:lnTo>
                    <a:lnTo>
                      <a:pt x="780" y="1042"/>
                    </a:lnTo>
                    <a:lnTo>
                      <a:pt x="746" y="1098"/>
                    </a:lnTo>
                    <a:lnTo>
                      <a:pt x="710" y="1152"/>
                    </a:lnTo>
                    <a:lnTo>
                      <a:pt x="668" y="1208"/>
                    </a:lnTo>
                    <a:lnTo>
                      <a:pt x="620" y="1262"/>
                    </a:lnTo>
                    <a:lnTo>
                      <a:pt x="620" y="1262"/>
                    </a:lnTo>
                    <a:lnTo>
                      <a:pt x="526" y="1368"/>
                    </a:lnTo>
                    <a:lnTo>
                      <a:pt x="442" y="1470"/>
                    </a:lnTo>
                    <a:lnTo>
                      <a:pt x="402" y="1520"/>
                    </a:lnTo>
                    <a:lnTo>
                      <a:pt x="366" y="1568"/>
                    </a:lnTo>
                    <a:lnTo>
                      <a:pt x="330" y="1616"/>
                    </a:lnTo>
                    <a:lnTo>
                      <a:pt x="298" y="1664"/>
                    </a:lnTo>
                    <a:lnTo>
                      <a:pt x="268" y="1710"/>
                    </a:lnTo>
                    <a:lnTo>
                      <a:pt x="238" y="1756"/>
                    </a:lnTo>
                    <a:lnTo>
                      <a:pt x="212" y="1800"/>
                    </a:lnTo>
                    <a:lnTo>
                      <a:pt x="186" y="1846"/>
                    </a:lnTo>
                    <a:lnTo>
                      <a:pt x="164" y="1890"/>
                    </a:lnTo>
                    <a:lnTo>
                      <a:pt x="142" y="1934"/>
                    </a:lnTo>
                    <a:lnTo>
                      <a:pt x="124" y="1978"/>
                    </a:lnTo>
                    <a:lnTo>
                      <a:pt x="106" y="2020"/>
                    </a:lnTo>
                    <a:lnTo>
                      <a:pt x="90" y="2064"/>
                    </a:lnTo>
                    <a:lnTo>
                      <a:pt x="74" y="2106"/>
                    </a:lnTo>
                    <a:lnTo>
                      <a:pt x="62" y="2150"/>
                    </a:lnTo>
                    <a:lnTo>
                      <a:pt x="50" y="2194"/>
                    </a:lnTo>
                    <a:lnTo>
                      <a:pt x="40" y="2236"/>
                    </a:lnTo>
                    <a:lnTo>
                      <a:pt x="30" y="2280"/>
                    </a:lnTo>
                    <a:lnTo>
                      <a:pt x="22" y="2324"/>
                    </a:lnTo>
                    <a:lnTo>
                      <a:pt x="16" y="2368"/>
                    </a:lnTo>
                    <a:lnTo>
                      <a:pt x="6" y="2456"/>
                    </a:lnTo>
                    <a:lnTo>
                      <a:pt x="2" y="2546"/>
                    </a:lnTo>
                    <a:lnTo>
                      <a:pt x="0" y="2640"/>
                    </a:lnTo>
                    <a:lnTo>
                      <a:pt x="2" y="27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5" name="Freeform 153"/>
              <p:cNvSpPr>
                <a:spLocks/>
              </p:cNvSpPr>
              <p:nvPr/>
            </p:nvSpPr>
            <p:spPr bwMode="auto">
              <a:xfrm>
                <a:off x="2740" y="817"/>
                <a:ext cx="843" cy="2784"/>
              </a:xfrm>
              <a:custGeom>
                <a:avLst/>
                <a:gdLst/>
                <a:ahLst/>
                <a:cxnLst>
                  <a:cxn ang="0">
                    <a:pos x="688" y="0"/>
                  </a:cxn>
                  <a:cxn ang="0">
                    <a:pos x="688" y="0"/>
                  </a:cxn>
                  <a:cxn ang="0">
                    <a:pos x="704" y="30"/>
                  </a:cxn>
                  <a:cxn ang="0">
                    <a:pos x="722" y="66"/>
                  </a:cxn>
                  <a:cxn ang="0">
                    <a:pos x="742" y="114"/>
                  </a:cxn>
                  <a:cxn ang="0">
                    <a:pos x="766" y="174"/>
                  </a:cxn>
                  <a:cxn ang="0">
                    <a:pos x="790" y="244"/>
                  </a:cxn>
                  <a:cxn ang="0">
                    <a:pos x="800" y="284"/>
                  </a:cxn>
                  <a:cxn ang="0">
                    <a:pos x="810" y="324"/>
                  </a:cxn>
                  <a:cxn ang="0">
                    <a:pos x="820" y="368"/>
                  </a:cxn>
                  <a:cxn ang="0">
                    <a:pos x="828" y="412"/>
                  </a:cxn>
                  <a:cxn ang="0">
                    <a:pos x="834" y="458"/>
                  </a:cxn>
                  <a:cxn ang="0">
                    <a:pos x="838" y="506"/>
                  </a:cxn>
                  <a:cxn ang="0">
                    <a:pos x="840" y="556"/>
                  </a:cxn>
                  <a:cxn ang="0">
                    <a:pos x="842" y="608"/>
                  </a:cxn>
                  <a:cxn ang="0">
                    <a:pos x="838" y="660"/>
                  </a:cxn>
                  <a:cxn ang="0">
                    <a:pos x="834" y="712"/>
                  </a:cxn>
                  <a:cxn ang="0">
                    <a:pos x="826" y="768"/>
                  </a:cxn>
                  <a:cxn ang="0">
                    <a:pos x="816" y="822"/>
                  </a:cxn>
                  <a:cxn ang="0">
                    <a:pos x="800" y="878"/>
                  </a:cxn>
                  <a:cxn ang="0">
                    <a:pos x="782" y="934"/>
                  </a:cxn>
                  <a:cxn ang="0">
                    <a:pos x="760" y="992"/>
                  </a:cxn>
                  <a:cxn ang="0">
                    <a:pos x="734" y="1048"/>
                  </a:cxn>
                  <a:cxn ang="0">
                    <a:pos x="704" y="1106"/>
                  </a:cxn>
                  <a:cxn ang="0">
                    <a:pos x="668" y="1162"/>
                  </a:cxn>
                  <a:cxn ang="0">
                    <a:pos x="628" y="1220"/>
                  </a:cxn>
                  <a:cxn ang="0">
                    <a:pos x="582" y="1276"/>
                  </a:cxn>
                  <a:cxn ang="0">
                    <a:pos x="582" y="1276"/>
                  </a:cxn>
                  <a:cxn ang="0">
                    <a:pos x="490" y="1386"/>
                  </a:cxn>
                  <a:cxn ang="0">
                    <a:pos x="408" y="1492"/>
                  </a:cxn>
                  <a:cxn ang="0">
                    <a:pos x="370" y="1544"/>
                  </a:cxn>
                  <a:cxn ang="0">
                    <a:pos x="336" y="1594"/>
                  </a:cxn>
                  <a:cxn ang="0">
                    <a:pos x="302" y="1644"/>
                  </a:cxn>
                  <a:cxn ang="0">
                    <a:pos x="270" y="1692"/>
                  </a:cxn>
                  <a:cxn ang="0">
                    <a:pos x="242" y="1740"/>
                  </a:cxn>
                  <a:cxn ang="0">
                    <a:pos x="214" y="1788"/>
                  </a:cxn>
                  <a:cxn ang="0">
                    <a:pos x="188" y="1834"/>
                  </a:cxn>
                  <a:cxn ang="0">
                    <a:pos x="164" y="1880"/>
                  </a:cxn>
                  <a:cxn ang="0">
                    <a:pos x="144" y="1926"/>
                  </a:cxn>
                  <a:cxn ang="0">
                    <a:pos x="124" y="1970"/>
                  </a:cxn>
                  <a:cxn ang="0">
                    <a:pos x="104" y="2016"/>
                  </a:cxn>
                  <a:cxn ang="0">
                    <a:pos x="88" y="2060"/>
                  </a:cxn>
                  <a:cxn ang="0">
                    <a:pos x="74" y="2104"/>
                  </a:cxn>
                  <a:cxn ang="0">
                    <a:pos x="60" y="2148"/>
                  </a:cxn>
                  <a:cxn ang="0">
                    <a:pos x="48" y="2192"/>
                  </a:cxn>
                  <a:cxn ang="0">
                    <a:pos x="38" y="2236"/>
                  </a:cxn>
                  <a:cxn ang="0">
                    <a:pos x="28" y="2280"/>
                  </a:cxn>
                  <a:cxn ang="0">
                    <a:pos x="20" y="2324"/>
                  </a:cxn>
                  <a:cxn ang="0">
                    <a:pos x="14" y="2368"/>
                  </a:cxn>
                  <a:cxn ang="0">
                    <a:pos x="10" y="2412"/>
                  </a:cxn>
                  <a:cxn ang="0">
                    <a:pos x="2" y="2502"/>
                  </a:cxn>
                  <a:cxn ang="0">
                    <a:pos x="0" y="2594"/>
                  </a:cxn>
                  <a:cxn ang="0">
                    <a:pos x="2" y="2688"/>
                  </a:cxn>
                  <a:cxn ang="0">
                    <a:pos x="8" y="2784"/>
                  </a:cxn>
                </a:cxnLst>
                <a:rect l="0" t="0" r="r" b="b"/>
                <a:pathLst>
                  <a:path w="842" h="2784">
                    <a:moveTo>
                      <a:pt x="688" y="0"/>
                    </a:moveTo>
                    <a:lnTo>
                      <a:pt x="688" y="0"/>
                    </a:lnTo>
                    <a:lnTo>
                      <a:pt x="704" y="30"/>
                    </a:lnTo>
                    <a:lnTo>
                      <a:pt x="722" y="66"/>
                    </a:lnTo>
                    <a:lnTo>
                      <a:pt x="742" y="114"/>
                    </a:lnTo>
                    <a:lnTo>
                      <a:pt x="766" y="174"/>
                    </a:lnTo>
                    <a:lnTo>
                      <a:pt x="790" y="244"/>
                    </a:lnTo>
                    <a:lnTo>
                      <a:pt x="800" y="284"/>
                    </a:lnTo>
                    <a:lnTo>
                      <a:pt x="810" y="324"/>
                    </a:lnTo>
                    <a:lnTo>
                      <a:pt x="820" y="368"/>
                    </a:lnTo>
                    <a:lnTo>
                      <a:pt x="828" y="412"/>
                    </a:lnTo>
                    <a:lnTo>
                      <a:pt x="834" y="458"/>
                    </a:lnTo>
                    <a:lnTo>
                      <a:pt x="838" y="506"/>
                    </a:lnTo>
                    <a:lnTo>
                      <a:pt x="840" y="556"/>
                    </a:lnTo>
                    <a:lnTo>
                      <a:pt x="842" y="608"/>
                    </a:lnTo>
                    <a:lnTo>
                      <a:pt x="838" y="660"/>
                    </a:lnTo>
                    <a:lnTo>
                      <a:pt x="834" y="712"/>
                    </a:lnTo>
                    <a:lnTo>
                      <a:pt x="826" y="768"/>
                    </a:lnTo>
                    <a:lnTo>
                      <a:pt x="816" y="822"/>
                    </a:lnTo>
                    <a:lnTo>
                      <a:pt x="800" y="878"/>
                    </a:lnTo>
                    <a:lnTo>
                      <a:pt x="782" y="934"/>
                    </a:lnTo>
                    <a:lnTo>
                      <a:pt x="760" y="992"/>
                    </a:lnTo>
                    <a:lnTo>
                      <a:pt x="734" y="1048"/>
                    </a:lnTo>
                    <a:lnTo>
                      <a:pt x="704" y="1106"/>
                    </a:lnTo>
                    <a:lnTo>
                      <a:pt x="668" y="1162"/>
                    </a:lnTo>
                    <a:lnTo>
                      <a:pt x="628" y="1220"/>
                    </a:lnTo>
                    <a:lnTo>
                      <a:pt x="582" y="1276"/>
                    </a:lnTo>
                    <a:lnTo>
                      <a:pt x="582" y="1276"/>
                    </a:lnTo>
                    <a:lnTo>
                      <a:pt x="490" y="1386"/>
                    </a:lnTo>
                    <a:lnTo>
                      <a:pt x="408" y="1492"/>
                    </a:lnTo>
                    <a:lnTo>
                      <a:pt x="370" y="1544"/>
                    </a:lnTo>
                    <a:lnTo>
                      <a:pt x="336" y="1594"/>
                    </a:lnTo>
                    <a:lnTo>
                      <a:pt x="302" y="1644"/>
                    </a:lnTo>
                    <a:lnTo>
                      <a:pt x="270" y="1692"/>
                    </a:lnTo>
                    <a:lnTo>
                      <a:pt x="242" y="1740"/>
                    </a:lnTo>
                    <a:lnTo>
                      <a:pt x="214" y="1788"/>
                    </a:lnTo>
                    <a:lnTo>
                      <a:pt x="188" y="1834"/>
                    </a:lnTo>
                    <a:lnTo>
                      <a:pt x="164" y="1880"/>
                    </a:lnTo>
                    <a:lnTo>
                      <a:pt x="144" y="1926"/>
                    </a:lnTo>
                    <a:lnTo>
                      <a:pt x="124" y="1970"/>
                    </a:lnTo>
                    <a:lnTo>
                      <a:pt x="104" y="2016"/>
                    </a:lnTo>
                    <a:lnTo>
                      <a:pt x="88" y="2060"/>
                    </a:lnTo>
                    <a:lnTo>
                      <a:pt x="74" y="2104"/>
                    </a:lnTo>
                    <a:lnTo>
                      <a:pt x="60" y="2148"/>
                    </a:lnTo>
                    <a:lnTo>
                      <a:pt x="48" y="2192"/>
                    </a:lnTo>
                    <a:lnTo>
                      <a:pt x="38" y="2236"/>
                    </a:lnTo>
                    <a:lnTo>
                      <a:pt x="28" y="2280"/>
                    </a:lnTo>
                    <a:lnTo>
                      <a:pt x="20" y="2324"/>
                    </a:lnTo>
                    <a:lnTo>
                      <a:pt x="14" y="2368"/>
                    </a:lnTo>
                    <a:lnTo>
                      <a:pt x="10" y="2412"/>
                    </a:lnTo>
                    <a:lnTo>
                      <a:pt x="2" y="2502"/>
                    </a:lnTo>
                    <a:lnTo>
                      <a:pt x="0" y="2594"/>
                    </a:lnTo>
                    <a:lnTo>
                      <a:pt x="2" y="2688"/>
                    </a:lnTo>
                    <a:lnTo>
                      <a:pt x="8" y="278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6" name="Freeform 154"/>
              <p:cNvSpPr>
                <a:spLocks/>
              </p:cNvSpPr>
              <p:nvPr/>
            </p:nvSpPr>
            <p:spPr bwMode="auto">
              <a:xfrm>
                <a:off x="2797" y="792"/>
                <a:ext cx="781" cy="2828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610" y="0"/>
                  </a:cxn>
                  <a:cxn ang="0">
                    <a:pos x="626" y="30"/>
                  </a:cxn>
                  <a:cxn ang="0">
                    <a:pos x="646" y="64"/>
                  </a:cxn>
                  <a:cxn ang="0">
                    <a:pos x="668" y="112"/>
                  </a:cxn>
                  <a:cxn ang="0">
                    <a:pos x="694" y="172"/>
                  </a:cxn>
                  <a:cxn ang="0">
                    <a:pos x="720" y="242"/>
                  </a:cxn>
                  <a:cxn ang="0">
                    <a:pos x="732" y="280"/>
                  </a:cxn>
                  <a:cxn ang="0">
                    <a:pos x="742" y="322"/>
                  </a:cxn>
                  <a:cxn ang="0">
                    <a:pos x="752" y="364"/>
                  </a:cxn>
                  <a:cxn ang="0">
                    <a:pos x="762" y="408"/>
                  </a:cxn>
                  <a:cxn ang="0">
                    <a:pos x="770" y="456"/>
                  </a:cxn>
                  <a:cxn ang="0">
                    <a:pos x="776" y="504"/>
                  </a:cxn>
                  <a:cxn ang="0">
                    <a:pos x="780" y="554"/>
                  </a:cxn>
                  <a:cxn ang="0">
                    <a:pos x="782" y="604"/>
                  </a:cxn>
                  <a:cxn ang="0">
                    <a:pos x="782" y="658"/>
                  </a:cxn>
                  <a:cxn ang="0">
                    <a:pos x="778" y="712"/>
                  </a:cxn>
                  <a:cxn ang="0">
                    <a:pos x="772" y="766"/>
                  </a:cxn>
                  <a:cxn ang="0">
                    <a:pos x="762" y="822"/>
                  </a:cxn>
                  <a:cxn ang="0">
                    <a:pos x="750" y="878"/>
                  </a:cxn>
                  <a:cxn ang="0">
                    <a:pos x="734" y="936"/>
                  </a:cxn>
                  <a:cxn ang="0">
                    <a:pos x="712" y="994"/>
                  </a:cxn>
                  <a:cxn ang="0">
                    <a:pos x="688" y="1052"/>
                  </a:cxn>
                  <a:cxn ang="0">
                    <a:pos x="660" y="1112"/>
                  </a:cxn>
                  <a:cxn ang="0">
                    <a:pos x="626" y="1170"/>
                  </a:cxn>
                  <a:cxn ang="0">
                    <a:pos x="586" y="1230"/>
                  </a:cxn>
                  <a:cxn ang="0">
                    <a:pos x="542" y="1288"/>
                  </a:cxn>
                  <a:cxn ang="0">
                    <a:pos x="542" y="1288"/>
                  </a:cxn>
                  <a:cxn ang="0">
                    <a:pos x="454" y="1404"/>
                  </a:cxn>
                  <a:cxn ang="0">
                    <a:pos x="376" y="1514"/>
                  </a:cxn>
                  <a:cxn ang="0">
                    <a:pos x="340" y="1566"/>
                  </a:cxn>
                  <a:cxn ang="0">
                    <a:pos x="306" y="1618"/>
                  </a:cxn>
                  <a:cxn ang="0">
                    <a:pos x="274" y="1670"/>
                  </a:cxn>
                  <a:cxn ang="0">
                    <a:pos x="244" y="1720"/>
                  </a:cxn>
                  <a:cxn ang="0">
                    <a:pos x="216" y="1770"/>
                  </a:cxn>
                  <a:cxn ang="0">
                    <a:pos x="190" y="1818"/>
                  </a:cxn>
                  <a:cxn ang="0">
                    <a:pos x="166" y="1866"/>
                  </a:cxn>
                  <a:cxn ang="0">
                    <a:pos x="144" y="1912"/>
                  </a:cxn>
                  <a:cxn ang="0">
                    <a:pos x="122" y="1960"/>
                  </a:cxn>
                  <a:cxn ang="0">
                    <a:pos x="104" y="2006"/>
                  </a:cxn>
                  <a:cxn ang="0">
                    <a:pos x="88" y="2052"/>
                  </a:cxn>
                  <a:cxn ang="0">
                    <a:pos x="72" y="2096"/>
                  </a:cxn>
                  <a:cxn ang="0">
                    <a:pos x="58" y="2142"/>
                  </a:cxn>
                  <a:cxn ang="0">
                    <a:pos x="46" y="2186"/>
                  </a:cxn>
                  <a:cxn ang="0">
                    <a:pos x="36" y="2232"/>
                  </a:cxn>
                  <a:cxn ang="0">
                    <a:pos x="26" y="2276"/>
                  </a:cxn>
                  <a:cxn ang="0">
                    <a:pos x="18" y="2320"/>
                  </a:cxn>
                  <a:cxn ang="0">
                    <a:pos x="12" y="2364"/>
                  </a:cxn>
                  <a:cxn ang="0">
                    <a:pos x="8" y="2410"/>
                  </a:cxn>
                  <a:cxn ang="0">
                    <a:pos x="4" y="2454"/>
                  </a:cxn>
                  <a:cxn ang="0">
                    <a:pos x="0" y="2544"/>
                  </a:cxn>
                  <a:cxn ang="0">
                    <a:pos x="0" y="2638"/>
                  </a:cxn>
                  <a:cxn ang="0">
                    <a:pos x="4" y="2732"/>
                  </a:cxn>
                  <a:cxn ang="0">
                    <a:pos x="12" y="2828"/>
                  </a:cxn>
                </a:cxnLst>
                <a:rect l="0" t="0" r="r" b="b"/>
                <a:pathLst>
                  <a:path w="782" h="2828">
                    <a:moveTo>
                      <a:pt x="610" y="0"/>
                    </a:moveTo>
                    <a:lnTo>
                      <a:pt x="610" y="0"/>
                    </a:lnTo>
                    <a:lnTo>
                      <a:pt x="626" y="30"/>
                    </a:lnTo>
                    <a:lnTo>
                      <a:pt x="646" y="64"/>
                    </a:lnTo>
                    <a:lnTo>
                      <a:pt x="668" y="112"/>
                    </a:lnTo>
                    <a:lnTo>
                      <a:pt x="694" y="172"/>
                    </a:lnTo>
                    <a:lnTo>
                      <a:pt x="720" y="242"/>
                    </a:lnTo>
                    <a:lnTo>
                      <a:pt x="732" y="280"/>
                    </a:lnTo>
                    <a:lnTo>
                      <a:pt x="742" y="322"/>
                    </a:lnTo>
                    <a:lnTo>
                      <a:pt x="752" y="364"/>
                    </a:lnTo>
                    <a:lnTo>
                      <a:pt x="762" y="408"/>
                    </a:lnTo>
                    <a:lnTo>
                      <a:pt x="770" y="456"/>
                    </a:lnTo>
                    <a:lnTo>
                      <a:pt x="776" y="504"/>
                    </a:lnTo>
                    <a:lnTo>
                      <a:pt x="780" y="554"/>
                    </a:lnTo>
                    <a:lnTo>
                      <a:pt x="782" y="604"/>
                    </a:lnTo>
                    <a:lnTo>
                      <a:pt x="782" y="658"/>
                    </a:lnTo>
                    <a:lnTo>
                      <a:pt x="778" y="712"/>
                    </a:lnTo>
                    <a:lnTo>
                      <a:pt x="772" y="766"/>
                    </a:lnTo>
                    <a:lnTo>
                      <a:pt x="762" y="822"/>
                    </a:lnTo>
                    <a:lnTo>
                      <a:pt x="750" y="878"/>
                    </a:lnTo>
                    <a:lnTo>
                      <a:pt x="734" y="936"/>
                    </a:lnTo>
                    <a:lnTo>
                      <a:pt x="712" y="994"/>
                    </a:lnTo>
                    <a:lnTo>
                      <a:pt x="688" y="1052"/>
                    </a:lnTo>
                    <a:lnTo>
                      <a:pt x="660" y="1112"/>
                    </a:lnTo>
                    <a:lnTo>
                      <a:pt x="626" y="1170"/>
                    </a:lnTo>
                    <a:lnTo>
                      <a:pt x="586" y="1230"/>
                    </a:lnTo>
                    <a:lnTo>
                      <a:pt x="542" y="1288"/>
                    </a:lnTo>
                    <a:lnTo>
                      <a:pt x="542" y="1288"/>
                    </a:lnTo>
                    <a:lnTo>
                      <a:pt x="454" y="1404"/>
                    </a:lnTo>
                    <a:lnTo>
                      <a:pt x="376" y="1514"/>
                    </a:lnTo>
                    <a:lnTo>
                      <a:pt x="340" y="1566"/>
                    </a:lnTo>
                    <a:lnTo>
                      <a:pt x="306" y="1618"/>
                    </a:lnTo>
                    <a:lnTo>
                      <a:pt x="274" y="1670"/>
                    </a:lnTo>
                    <a:lnTo>
                      <a:pt x="244" y="1720"/>
                    </a:lnTo>
                    <a:lnTo>
                      <a:pt x="216" y="1770"/>
                    </a:lnTo>
                    <a:lnTo>
                      <a:pt x="190" y="1818"/>
                    </a:lnTo>
                    <a:lnTo>
                      <a:pt x="166" y="1866"/>
                    </a:lnTo>
                    <a:lnTo>
                      <a:pt x="144" y="1912"/>
                    </a:lnTo>
                    <a:lnTo>
                      <a:pt x="122" y="1960"/>
                    </a:lnTo>
                    <a:lnTo>
                      <a:pt x="104" y="2006"/>
                    </a:lnTo>
                    <a:lnTo>
                      <a:pt x="88" y="2052"/>
                    </a:lnTo>
                    <a:lnTo>
                      <a:pt x="72" y="2096"/>
                    </a:lnTo>
                    <a:lnTo>
                      <a:pt x="58" y="2142"/>
                    </a:lnTo>
                    <a:lnTo>
                      <a:pt x="46" y="2186"/>
                    </a:lnTo>
                    <a:lnTo>
                      <a:pt x="36" y="2232"/>
                    </a:lnTo>
                    <a:lnTo>
                      <a:pt x="26" y="2276"/>
                    </a:lnTo>
                    <a:lnTo>
                      <a:pt x="18" y="2320"/>
                    </a:lnTo>
                    <a:lnTo>
                      <a:pt x="12" y="2364"/>
                    </a:lnTo>
                    <a:lnTo>
                      <a:pt x="8" y="2410"/>
                    </a:lnTo>
                    <a:lnTo>
                      <a:pt x="4" y="2454"/>
                    </a:lnTo>
                    <a:lnTo>
                      <a:pt x="0" y="2544"/>
                    </a:lnTo>
                    <a:lnTo>
                      <a:pt x="0" y="2638"/>
                    </a:lnTo>
                    <a:lnTo>
                      <a:pt x="4" y="2732"/>
                    </a:lnTo>
                    <a:lnTo>
                      <a:pt x="12" y="282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7" name="Freeform 155"/>
              <p:cNvSpPr>
                <a:spLocks/>
              </p:cNvSpPr>
              <p:nvPr/>
            </p:nvSpPr>
            <p:spPr bwMode="auto">
              <a:xfrm>
                <a:off x="2852" y="768"/>
                <a:ext cx="725" cy="287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532" y="0"/>
                  </a:cxn>
                  <a:cxn ang="0">
                    <a:pos x="550" y="28"/>
                  </a:cxn>
                  <a:cxn ang="0">
                    <a:pos x="570" y="64"/>
                  </a:cxn>
                  <a:cxn ang="0">
                    <a:pos x="596" y="110"/>
                  </a:cxn>
                  <a:cxn ang="0">
                    <a:pos x="622" y="170"/>
                  </a:cxn>
                  <a:cxn ang="0">
                    <a:pos x="650" y="238"/>
                  </a:cxn>
                  <a:cxn ang="0">
                    <a:pos x="664" y="276"/>
                  </a:cxn>
                  <a:cxn ang="0">
                    <a:pos x="676" y="318"/>
                  </a:cxn>
                  <a:cxn ang="0">
                    <a:pos x="688" y="360"/>
                  </a:cxn>
                  <a:cxn ang="0">
                    <a:pos x="698" y="404"/>
                  </a:cxn>
                  <a:cxn ang="0">
                    <a:pos x="708" y="450"/>
                  </a:cxn>
                  <a:cxn ang="0">
                    <a:pos x="716" y="500"/>
                  </a:cxn>
                  <a:cxn ang="0">
                    <a:pos x="720" y="550"/>
                  </a:cxn>
                  <a:cxn ang="0">
                    <a:pos x="724" y="600"/>
                  </a:cxn>
                  <a:cxn ang="0">
                    <a:pos x="726" y="654"/>
                  </a:cxn>
                  <a:cxn ang="0">
                    <a:pos x="724" y="708"/>
                  </a:cxn>
                  <a:cxn ang="0">
                    <a:pos x="720" y="764"/>
                  </a:cxn>
                  <a:cxn ang="0">
                    <a:pos x="712" y="820"/>
                  </a:cxn>
                  <a:cxn ang="0">
                    <a:pos x="700" y="878"/>
                  </a:cxn>
                  <a:cxn ang="0">
                    <a:pos x="686" y="936"/>
                  </a:cxn>
                  <a:cxn ang="0">
                    <a:pos x="666" y="996"/>
                  </a:cxn>
                  <a:cxn ang="0">
                    <a:pos x="644" y="1056"/>
                  </a:cxn>
                  <a:cxn ang="0">
                    <a:pos x="616" y="1116"/>
                  </a:cxn>
                  <a:cxn ang="0">
                    <a:pos x="584" y="1176"/>
                  </a:cxn>
                  <a:cxn ang="0">
                    <a:pos x="548" y="1238"/>
                  </a:cxn>
                  <a:cxn ang="0">
                    <a:pos x="506" y="1298"/>
                  </a:cxn>
                  <a:cxn ang="0">
                    <a:pos x="506" y="1298"/>
                  </a:cxn>
                  <a:cxn ang="0">
                    <a:pos x="420" y="1418"/>
                  </a:cxn>
                  <a:cxn ang="0">
                    <a:pos x="344" y="1532"/>
                  </a:cxn>
                  <a:cxn ang="0">
                    <a:pos x="310" y="1586"/>
                  </a:cxn>
                  <a:cxn ang="0">
                    <a:pos x="278" y="1640"/>
                  </a:cxn>
                  <a:cxn ang="0">
                    <a:pos x="246" y="1692"/>
                  </a:cxn>
                  <a:cxn ang="0">
                    <a:pos x="218" y="1744"/>
                  </a:cxn>
                  <a:cxn ang="0">
                    <a:pos x="192" y="1796"/>
                  </a:cxn>
                  <a:cxn ang="0">
                    <a:pos x="168" y="1846"/>
                  </a:cxn>
                  <a:cxn ang="0">
                    <a:pos x="144" y="1894"/>
                  </a:cxn>
                  <a:cxn ang="0">
                    <a:pos x="124" y="1942"/>
                  </a:cxn>
                  <a:cxn ang="0">
                    <a:pos x="104" y="1990"/>
                  </a:cxn>
                  <a:cxn ang="0">
                    <a:pos x="88" y="2038"/>
                  </a:cxn>
                  <a:cxn ang="0">
                    <a:pos x="72" y="2084"/>
                  </a:cxn>
                  <a:cxn ang="0">
                    <a:pos x="58" y="2130"/>
                  </a:cxn>
                  <a:cxn ang="0">
                    <a:pos x="46" y="2176"/>
                  </a:cxn>
                  <a:cxn ang="0">
                    <a:pos x="34" y="2222"/>
                  </a:cxn>
                  <a:cxn ang="0">
                    <a:pos x="26" y="2268"/>
                  </a:cxn>
                  <a:cxn ang="0">
                    <a:pos x="18" y="2312"/>
                  </a:cxn>
                  <a:cxn ang="0">
                    <a:pos x="12" y="2358"/>
                  </a:cxn>
                  <a:cxn ang="0">
                    <a:pos x="6" y="2402"/>
                  </a:cxn>
                  <a:cxn ang="0">
                    <a:pos x="2" y="2448"/>
                  </a:cxn>
                  <a:cxn ang="0">
                    <a:pos x="0" y="2494"/>
                  </a:cxn>
                  <a:cxn ang="0">
                    <a:pos x="0" y="2584"/>
                  </a:cxn>
                  <a:cxn ang="0">
                    <a:pos x="2" y="2678"/>
                  </a:cxn>
                  <a:cxn ang="0">
                    <a:pos x="10" y="2772"/>
                  </a:cxn>
                  <a:cxn ang="0">
                    <a:pos x="20" y="2870"/>
                  </a:cxn>
                </a:cxnLst>
                <a:rect l="0" t="0" r="r" b="b"/>
                <a:pathLst>
                  <a:path w="726" h="2870">
                    <a:moveTo>
                      <a:pt x="532" y="0"/>
                    </a:moveTo>
                    <a:lnTo>
                      <a:pt x="532" y="0"/>
                    </a:lnTo>
                    <a:lnTo>
                      <a:pt x="550" y="28"/>
                    </a:lnTo>
                    <a:lnTo>
                      <a:pt x="570" y="64"/>
                    </a:lnTo>
                    <a:lnTo>
                      <a:pt x="596" y="110"/>
                    </a:lnTo>
                    <a:lnTo>
                      <a:pt x="622" y="170"/>
                    </a:lnTo>
                    <a:lnTo>
                      <a:pt x="650" y="238"/>
                    </a:lnTo>
                    <a:lnTo>
                      <a:pt x="664" y="276"/>
                    </a:lnTo>
                    <a:lnTo>
                      <a:pt x="676" y="318"/>
                    </a:lnTo>
                    <a:lnTo>
                      <a:pt x="688" y="360"/>
                    </a:lnTo>
                    <a:lnTo>
                      <a:pt x="698" y="404"/>
                    </a:lnTo>
                    <a:lnTo>
                      <a:pt x="708" y="450"/>
                    </a:lnTo>
                    <a:lnTo>
                      <a:pt x="716" y="500"/>
                    </a:lnTo>
                    <a:lnTo>
                      <a:pt x="720" y="550"/>
                    </a:lnTo>
                    <a:lnTo>
                      <a:pt x="724" y="600"/>
                    </a:lnTo>
                    <a:lnTo>
                      <a:pt x="726" y="654"/>
                    </a:lnTo>
                    <a:lnTo>
                      <a:pt x="724" y="708"/>
                    </a:lnTo>
                    <a:lnTo>
                      <a:pt x="720" y="764"/>
                    </a:lnTo>
                    <a:lnTo>
                      <a:pt x="712" y="820"/>
                    </a:lnTo>
                    <a:lnTo>
                      <a:pt x="700" y="878"/>
                    </a:lnTo>
                    <a:lnTo>
                      <a:pt x="686" y="936"/>
                    </a:lnTo>
                    <a:lnTo>
                      <a:pt x="666" y="996"/>
                    </a:lnTo>
                    <a:lnTo>
                      <a:pt x="644" y="1056"/>
                    </a:lnTo>
                    <a:lnTo>
                      <a:pt x="616" y="1116"/>
                    </a:lnTo>
                    <a:lnTo>
                      <a:pt x="584" y="1176"/>
                    </a:lnTo>
                    <a:lnTo>
                      <a:pt x="548" y="1238"/>
                    </a:lnTo>
                    <a:lnTo>
                      <a:pt x="506" y="1298"/>
                    </a:lnTo>
                    <a:lnTo>
                      <a:pt x="506" y="1298"/>
                    </a:lnTo>
                    <a:lnTo>
                      <a:pt x="420" y="1418"/>
                    </a:lnTo>
                    <a:lnTo>
                      <a:pt x="344" y="1532"/>
                    </a:lnTo>
                    <a:lnTo>
                      <a:pt x="310" y="1586"/>
                    </a:lnTo>
                    <a:lnTo>
                      <a:pt x="278" y="1640"/>
                    </a:lnTo>
                    <a:lnTo>
                      <a:pt x="246" y="1692"/>
                    </a:lnTo>
                    <a:lnTo>
                      <a:pt x="218" y="1744"/>
                    </a:lnTo>
                    <a:lnTo>
                      <a:pt x="192" y="1796"/>
                    </a:lnTo>
                    <a:lnTo>
                      <a:pt x="168" y="1846"/>
                    </a:lnTo>
                    <a:lnTo>
                      <a:pt x="144" y="1894"/>
                    </a:lnTo>
                    <a:lnTo>
                      <a:pt x="124" y="1942"/>
                    </a:lnTo>
                    <a:lnTo>
                      <a:pt x="104" y="1990"/>
                    </a:lnTo>
                    <a:lnTo>
                      <a:pt x="88" y="2038"/>
                    </a:lnTo>
                    <a:lnTo>
                      <a:pt x="72" y="2084"/>
                    </a:lnTo>
                    <a:lnTo>
                      <a:pt x="58" y="2130"/>
                    </a:lnTo>
                    <a:lnTo>
                      <a:pt x="46" y="2176"/>
                    </a:lnTo>
                    <a:lnTo>
                      <a:pt x="34" y="2222"/>
                    </a:lnTo>
                    <a:lnTo>
                      <a:pt x="26" y="2268"/>
                    </a:lnTo>
                    <a:lnTo>
                      <a:pt x="18" y="2312"/>
                    </a:lnTo>
                    <a:lnTo>
                      <a:pt x="12" y="2358"/>
                    </a:lnTo>
                    <a:lnTo>
                      <a:pt x="6" y="2402"/>
                    </a:lnTo>
                    <a:lnTo>
                      <a:pt x="2" y="2448"/>
                    </a:lnTo>
                    <a:lnTo>
                      <a:pt x="0" y="2494"/>
                    </a:lnTo>
                    <a:lnTo>
                      <a:pt x="0" y="2584"/>
                    </a:lnTo>
                    <a:lnTo>
                      <a:pt x="2" y="2678"/>
                    </a:lnTo>
                    <a:lnTo>
                      <a:pt x="10" y="2772"/>
                    </a:lnTo>
                    <a:lnTo>
                      <a:pt x="20" y="287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8" name="Freeform 156"/>
              <p:cNvSpPr>
                <a:spLocks/>
              </p:cNvSpPr>
              <p:nvPr/>
            </p:nvSpPr>
            <p:spPr bwMode="auto">
              <a:xfrm>
                <a:off x="2902" y="743"/>
                <a:ext cx="670" cy="2909"/>
              </a:xfrm>
              <a:custGeom>
                <a:avLst/>
                <a:gdLst/>
                <a:ahLst/>
                <a:cxnLst>
                  <a:cxn ang="0">
                    <a:pos x="458" y="0"/>
                  </a:cxn>
                  <a:cxn ang="0">
                    <a:pos x="458" y="0"/>
                  </a:cxn>
                  <a:cxn ang="0">
                    <a:pos x="476" y="28"/>
                  </a:cxn>
                  <a:cxn ang="0">
                    <a:pos x="498" y="62"/>
                  </a:cxn>
                  <a:cxn ang="0">
                    <a:pos x="524" y="110"/>
                  </a:cxn>
                  <a:cxn ang="0">
                    <a:pos x="552" y="168"/>
                  </a:cxn>
                  <a:cxn ang="0">
                    <a:pos x="582" y="236"/>
                  </a:cxn>
                  <a:cxn ang="0">
                    <a:pos x="596" y="274"/>
                  </a:cxn>
                  <a:cxn ang="0">
                    <a:pos x="610" y="314"/>
                  </a:cxn>
                  <a:cxn ang="0">
                    <a:pos x="624" y="356"/>
                  </a:cxn>
                  <a:cxn ang="0">
                    <a:pos x="636" y="402"/>
                  </a:cxn>
                  <a:cxn ang="0">
                    <a:pos x="646" y="448"/>
                  </a:cxn>
                  <a:cxn ang="0">
                    <a:pos x="656" y="496"/>
                  </a:cxn>
                  <a:cxn ang="0">
                    <a:pos x="662" y="546"/>
                  </a:cxn>
                  <a:cxn ang="0">
                    <a:pos x="668" y="598"/>
                  </a:cxn>
                  <a:cxn ang="0">
                    <a:pos x="670" y="652"/>
                  </a:cxn>
                  <a:cxn ang="0">
                    <a:pos x="670" y="706"/>
                  </a:cxn>
                  <a:cxn ang="0">
                    <a:pos x="668" y="762"/>
                  </a:cxn>
                  <a:cxn ang="0">
                    <a:pos x="662" y="820"/>
                  </a:cxn>
                  <a:cxn ang="0">
                    <a:pos x="652" y="878"/>
                  </a:cxn>
                  <a:cxn ang="0">
                    <a:pos x="640" y="938"/>
                  </a:cxn>
                  <a:cxn ang="0">
                    <a:pos x="622" y="998"/>
                  </a:cxn>
                  <a:cxn ang="0">
                    <a:pos x="600" y="1058"/>
                  </a:cxn>
                  <a:cxn ang="0">
                    <a:pos x="576" y="1120"/>
                  </a:cxn>
                  <a:cxn ang="0">
                    <a:pos x="546" y="1182"/>
                  </a:cxn>
                  <a:cxn ang="0">
                    <a:pos x="510" y="1246"/>
                  </a:cxn>
                  <a:cxn ang="0">
                    <a:pos x="470" y="1308"/>
                  </a:cxn>
                  <a:cxn ang="0">
                    <a:pos x="470" y="1308"/>
                  </a:cxn>
                  <a:cxn ang="0">
                    <a:pos x="388" y="1432"/>
                  </a:cxn>
                  <a:cxn ang="0">
                    <a:pos x="316" y="1550"/>
                  </a:cxn>
                  <a:cxn ang="0">
                    <a:pos x="282" y="1606"/>
                  </a:cxn>
                  <a:cxn ang="0">
                    <a:pos x="252" y="1662"/>
                  </a:cxn>
                  <a:cxn ang="0">
                    <a:pos x="222" y="1716"/>
                  </a:cxn>
                  <a:cxn ang="0">
                    <a:pos x="196" y="1770"/>
                  </a:cxn>
                  <a:cxn ang="0">
                    <a:pos x="170" y="1822"/>
                  </a:cxn>
                  <a:cxn ang="0">
                    <a:pos x="148" y="1872"/>
                  </a:cxn>
                  <a:cxn ang="0">
                    <a:pos x="126" y="1922"/>
                  </a:cxn>
                  <a:cxn ang="0">
                    <a:pos x="106" y="1972"/>
                  </a:cxn>
                  <a:cxn ang="0">
                    <a:pos x="90" y="2022"/>
                  </a:cxn>
                  <a:cxn ang="0">
                    <a:pos x="74" y="2070"/>
                  </a:cxn>
                  <a:cxn ang="0">
                    <a:pos x="60" y="2116"/>
                  </a:cxn>
                  <a:cxn ang="0">
                    <a:pos x="46" y="2164"/>
                  </a:cxn>
                  <a:cxn ang="0">
                    <a:pos x="36" y="2210"/>
                  </a:cxn>
                  <a:cxn ang="0">
                    <a:pos x="26" y="2256"/>
                  </a:cxn>
                  <a:cxn ang="0">
                    <a:pos x="18" y="2302"/>
                  </a:cxn>
                  <a:cxn ang="0">
                    <a:pos x="12" y="2348"/>
                  </a:cxn>
                  <a:cxn ang="0">
                    <a:pos x="6" y="2394"/>
                  </a:cxn>
                  <a:cxn ang="0">
                    <a:pos x="4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624"/>
                  </a:cxn>
                  <a:cxn ang="0">
                    <a:pos x="8" y="2716"/>
                  </a:cxn>
                  <a:cxn ang="0">
                    <a:pos x="18" y="2812"/>
                  </a:cxn>
                  <a:cxn ang="0">
                    <a:pos x="32" y="2908"/>
                  </a:cxn>
                </a:cxnLst>
                <a:rect l="0" t="0" r="r" b="b"/>
                <a:pathLst>
                  <a:path w="670" h="2908">
                    <a:moveTo>
                      <a:pt x="458" y="0"/>
                    </a:moveTo>
                    <a:lnTo>
                      <a:pt x="458" y="0"/>
                    </a:lnTo>
                    <a:lnTo>
                      <a:pt x="476" y="28"/>
                    </a:lnTo>
                    <a:lnTo>
                      <a:pt x="498" y="62"/>
                    </a:lnTo>
                    <a:lnTo>
                      <a:pt x="524" y="110"/>
                    </a:lnTo>
                    <a:lnTo>
                      <a:pt x="552" y="168"/>
                    </a:lnTo>
                    <a:lnTo>
                      <a:pt x="582" y="236"/>
                    </a:lnTo>
                    <a:lnTo>
                      <a:pt x="596" y="274"/>
                    </a:lnTo>
                    <a:lnTo>
                      <a:pt x="610" y="314"/>
                    </a:lnTo>
                    <a:lnTo>
                      <a:pt x="624" y="356"/>
                    </a:lnTo>
                    <a:lnTo>
                      <a:pt x="636" y="402"/>
                    </a:lnTo>
                    <a:lnTo>
                      <a:pt x="646" y="448"/>
                    </a:lnTo>
                    <a:lnTo>
                      <a:pt x="656" y="496"/>
                    </a:lnTo>
                    <a:lnTo>
                      <a:pt x="662" y="546"/>
                    </a:lnTo>
                    <a:lnTo>
                      <a:pt x="668" y="598"/>
                    </a:lnTo>
                    <a:lnTo>
                      <a:pt x="670" y="652"/>
                    </a:lnTo>
                    <a:lnTo>
                      <a:pt x="670" y="706"/>
                    </a:lnTo>
                    <a:lnTo>
                      <a:pt x="668" y="762"/>
                    </a:lnTo>
                    <a:lnTo>
                      <a:pt x="662" y="820"/>
                    </a:lnTo>
                    <a:lnTo>
                      <a:pt x="652" y="878"/>
                    </a:lnTo>
                    <a:lnTo>
                      <a:pt x="640" y="938"/>
                    </a:lnTo>
                    <a:lnTo>
                      <a:pt x="622" y="998"/>
                    </a:lnTo>
                    <a:lnTo>
                      <a:pt x="600" y="1058"/>
                    </a:lnTo>
                    <a:lnTo>
                      <a:pt x="576" y="1120"/>
                    </a:lnTo>
                    <a:lnTo>
                      <a:pt x="546" y="1182"/>
                    </a:lnTo>
                    <a:lnTo>
                      <a:pt x="510" y="1246"/>
                    </a:lnTo>
                    <a:lnTo>
                      <a:pt x="470" y="1308"/>
                    </a:lnTo>
                    <a:lnTo>
                      <a:pt x="470" y="1308"/>
                    </a:lnTo>
                    <a:lnTo>
                      <a:pt x="388" y="1432"/>
                    </a:lnTo>
                    <a:lnTo>
                      <a:pt x="316" y="1550"/>
                    </a:lnTo>
                    <a:lnTo>
                      <a:pt x="282" y="1606"/>
                    </a:lnTo>
                    <a:lnTo>
                      <a:pt x="252" y="1662"/>
                    </a:lnTo>
                    <a:lnTo>
                      <a:pt x="222" y="1716"/>
                    </a:lnTo>
                    <a:lnTo>
                      <a:pt x="196" y="1770"/>
                    </a:lnTo>
                    <a:lnTo>
                      <a:pt x="170" y="1822"/>
                    </a:lnTo>
                    <a:lnTo>
                      <a:pt x="148" y="1872"/>
                    </a:lnTo>
                    <a:lnTo>
                      <a:pt x="126" y="1922"/>
                    </a:lnTo>
                    <a:lnTo>
                      <a:pt x="106" y="1972"/>
                    </a:lnTo>
                    <a:lnTo>
                      <a:pt x="90" y="2022"/>
                    </a:lnTo>
                    <a:lnTo>
                      <a:pt x="74" y="2070"/>
                    </a:lnTo>
                    <a:lnTo>
                      <a:pt x="60" y="2116"/>
                    </a:lnTo>
                    <a:lnTo>
                      <a:pt x="46" y="2164"/>
                    </a:lnTo>
                    <a:lnTo>
                      <a:pt x="36" y="2210"/>
                    </a:lnTo>
                    <a:lnTo>
                      <a:pt x="26" y="2256"/>
                    </a:lnTo>
                    <a:lnTo>
                      <a:pt x="18" y="2302"/>
                    </a:lnTo>
                    <a:lnTo>
                      <a:pt x="12" y="2348"/>
                    </a:lnTo>
                    <a:lnTo>
                      <a:pt x="6" y="2394"/>
                    </a:lnTo>
                    <a:lnTo>
                      <a:pt x="4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624"/>
                    </a:lnTo>
                    <a:lnTo>
                      <a:pt x="8" y="2716"/>
                    </a:lnTo>
                    <a:lnTo>
                      <a:pt x="18" y="2812"/>
                    </a:lnTo>
                    <a:lnTo>
                      <a:pt x="32" y="29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89" name="Freeform 157"/>
              <p:cNvSpPr>
                <a:spLocks/>
              </p:cNvSpPr>
              <p:nvPr/>
            </p:nvSpPr>
            <p:spPr bwMode="auto">
              <a:xfrm>
                <a:off x="2954" y="721"/>
                <a:ext cx="617" cy="2944"/>
              </a:xfrm>
              <a:custGeom>
                <a:avLst/>
                <a:gdLst/>
                <a:ahLst/>
                <a:cxnLst>
                  <a:cxn ang="0">
                    <a:pos x="380" y="0"/>
                  </a:cxn>
                  <a:cxn ang="0">
                    <a:pos x="380" y="0"/>
                  </a:cxn>
                  <a:cxn ang="0">
                    <a:pos x="402" y="28"/>
                  </a:cxn>
                  <a:cxn ang="0">
                    <a:pos x="424" y="62"/>
                  </a:cxn>
                  <a:cxn ang="0">
                    <a:pos x="452" y="108"/>
                  </a:cxn>
                  <a:cxn ang="0">
                    <a:pos x="482" y="166"/>
                  </a:cxn>
                  <a:cxn ang="0">
                    <a:pos x="514" y="232"/>
                  </a:cxn>
                  <a:cxn ang="0">
                    <a:pos x="530" y="270"/>
                  </a:cxn>
                  <a:cxn ang="0">
                    <a:pos x="544" y="310"/>
                  </a:cxn>
                  <a:cxn ang="0">
                    <a:pos x="558" y="352"/>
                  </a:cxn>
                  <a:cxn ang="0">
                    <a:pos x="572" y="398"/>
                  </a:cxn>
                  <a:cxn ang="0">
                    <a:pos x="584" y="444"/>
                  </a:cxn>
                  <a:cxn ang="0">
                    <a:pos x="594" y="492"/>
                  </a:cxn>
                  <a:cxn ang="0">
                    <a:pos x="604" y="542"/>
                  </a:cxn>
                  <a:cxn ang="0">
                    <a:pos x="610" y="594"/>
                  </a:cxn>
                  <a:cxn ang="0">
                    <a:pos x="614" y="648"/>
                  </a:cxn>
                  <a:cxn ang="0">
                    <a:pos x="616" y="702"/>
                  </a:cxn>
                  <a:cxn ang="0">
                    <a:pos x="616" y="760"/>
                  </a:cxn>
                  <a:cxn ang="0">
                    <a:pos x="610" y="816"/>
                  </a:cxn>
                  <a:cxn ang="0">
                    <a:pos x="604" y="876"/>
                  </a:cxn>
                  <a:cxn ang="0">
                    <a:pos x="592" y="936"/>
                  </a:cxn>
                  <a:cxn ang="0">
                    <a:pos x="576" y="998"/>
                  </a:cxn>
                  <a:cxn ang="0">
                    <a:pos x="558" y="1060"/>
                  </a:cxn>
                  <a:cxn ang="0">
                    <a:pos x="534" y="1124"/>
                  </a:cxn>
                  <a:cxn ang="0">
                    <a:pos x="506" y="1188"/>
                  </a:cxn>
                  <a:cxn ang="0">
                    <a:pos x="472" y="1252"/>
                  </a:cxn>
                  <a:cxn ang="0">
                    <a:pos x="434" y="1316"/>
                  </a:cxn>
                  <a:cxn ang="0">
                    <a:pos x="434" y="1316"/>
                  </a:cxn>
                  <a:cxn ang="0">
                    <a:pos x="356" y="1444"/>
                  </a:cxn>
                  <a:cxn ang="0">
                    <a:pos x="286" y="1566"/>
                  </a:cxn>
                  <a:cxn ang="0">
                    <a:pos x="254" y="1624"/>
                  </a:cxn>
                  <a:cxn ang="0">
                    <a:pos x="226" y="1680"/>
                  </a:cxn>
                  <a:cxn ang="0">
                    <a:pos x="198" y="1736"/>
                  </a:cxn>
                  <a:cxn ang="0">
                    <a:pos x="172" y="1792"/>
                  </a:cxn>
                  <a:cxn ang="0">
                    <a:pos x="150" y="1844"/>
                  </a:cxn>
                  <a:cxn ang="0">
                    <a:pos x="128" y="1898"/>
                  </a:cxn>
                  <a:cxn ang="0">
                    <a:pos x="108" y="1948"/>
                  </a:cxn>
                  <a:cxn ang="0">
                    <a:pos x="90" y="2000"/>
                  </a:cxn>
                  <a:cxn ang="0">
                    <a:pos x="74" y="2050"/>
                  </a:cxn>
                  <a:cxn ang="0">
                    <a:pos x="60" y="2098"/>
                  </a:cxn>
                  <a:cxn ang="0">
                    <a:pos x="46" y="2146"/>
                  </a:cxn>
                  <a:cxn ang="0">
                    <a:pos x="36" y="2194"/>
                  </a:cxn>
                  <a:cxn ang="0">
                    <a:pos x="26" y="2242"/>
                  </a:cxn>
                  <a:cxn ang="0">
                    <a:pos x="18" y="2288"/>
                  </a:cxn>
                  <a:cxn ang="0">
                    <a:pos x="12" y="2336"/>
                  </a:cxn>
                  <a:cxn ang="0">
                    <a:pos x="6" y="2382"/>
                  </a:cxn>
                  <a:cxn ang="0">
                    <a:pos x="2" y="2428"/>
                  </a:cxn>
                  <a:cxn ang="0">
                    <a:pos x="0" y="2474"/>
                  </a:cxn>
                  <a:cxn ang="0">
                    <a:pos x="0" y="2520"/>
                  </a:cxn>
                  <a:cxn ang="0">
                    <a:pos x="0" y="2566"/>
                  </a:cxn>
                  <a:cxn ang="0">
                    <a:pos x="4" y="2658"/>
                  </a:cxn>
                  <a:cxn ang="0">
                    <a:pos x="14" y="2752"/>
                  </a:cxn>
                  <a:cxn ang="0">
                    <a:pos x="26" y="2848"/>
                  </a:cxn>
                  <a:cxn ang="0">
                    <a:pos x="44" y="2944"/>
                  </a:cxn>
                </a:cxnLst>
                <a:rect l="0" t="0" r="r" b="b"/>
                <a:pathLst>
                  <a:path w="616" h="2944">
                    <a:moveTo>
                      <a:pt x="380" y="0"/>
                    </a:moveTo>
                    <a:lnTo>
                      <a:pt x="380" y="0"/>
                    </a:lnTo>
                    <a:lnTo>
                      <a:pt x="402" y="28"/>
                    </a:lnTo>
                    <a:lnTo>
                      <a:pt x="424" y="62"/>
                    </a:lnTo>
                    <a:lnTo>
                      <a:pt x="452" y="108"/>
                    </a:lnTo>
                    <a:lnTo>
                      <a:pt x="482" y="166"/>
                    </a:lnTo>
                    <a:lnTo>
                      <a:pt x="514" y="232"/>
                    </a:lnTo>
                    <a:lnTo>
                      <a:pt x="530" y="270"/>
                    </a:lnTo>
                    <a:lnTo>
                      <a:pt x="544" y="310"/>
                    </a:lnTo>
                    <a:lnTo>
                      <a:pt x="558" y="352"/>
                    </a:lnTo>
                    <a:lnTo>
                      <a:pt x="572" y="398"/>
                    </a:lnTo>
                    <a:lnTo>
                      <a:pt x="584" y="444"/>
                    </a:lnTo>
                    <a:lnTo>
                      <a:pt x="594" y="492"/>
                    </a:lnTo>
                    <a:lnTo>
                      <a:pt x="604" y="542"/>
                    </a:lnTo>
                    <a:lnTo>
                      <a:pt x="610" y="594"/>
                    </a:lnTo>
                    <a:lnTo>
                      <a:pt x="614" y="648"/>
                    </a:lnTo>
                    <a:lnTo>
                      <a:pt x="616" y="702"/>
                    </a:lnTo>
                    <a:lnTo>
                      <a:pt x="616" y="760"/>
                    </a:lnTo>
                    <a:lnTo>
                      <a:pt x="610" y="816"/>
                    </a:lnTo>
                    <a:lnTo>
                      <a:pt x="604" y="876"/>
                    </a:lnTo>
                    <a:lnTo>
                      <a:pt x="592" y="936"/>
                    </a:lnTo>
                    <a:lnTo>
                      <a:pt x="576" y="998"/>
                    </a:lnTo>
                    <a:lnTo>
                      <a:pt x="558" y="1060"/>
                    </a:lnTo>
                    <a:lnTo>
                      <a:pt x="534" y="1124"/>
                    </a:lnTo>
                    <a:lnTo>
                      <a:pt x="506" y="1188"/>
                    </a:lnTo>
                    <a:lnTo>
                      <a:pt x="472" y="1252"/>
                    </a:lnTo>
                    <a:lnTo>
                      <a:pt x="434" y="1316"/>
                    </a:lnTo>
                    <a:lnTo>
                      <a:pt x="434" y="1316"/>
                    </a:lnTo>
                    <a:lnTo>
                      <a:pt x="356" y="1444"/>
                    </a:lnTo>
                    <a:lnTo>
                      <a:pt x="286" y="1566"/>
                    </a:lnTo>
                    <a:lnTo>
                      <a:pt x="254" y="1624"/>
                    </a:lnTo>
                    <a:lnTo>
                      <a:pt x="226" y="1680"/>
                    </a:lnTo>
                    <a:lnTo>
                      <a:pt x="198" y="1736"/>
                    </a:lnTo>
                    <a:lnTo>
                      <a:pt x="172" y="1792"/>
                    </a:lnTo>
                    <a:lnTo>
                      <a:pt x="150" y="1844"/>
                    </a:lnTo>
                    <a:lnTo>
                      <a:pt x="128" y="1898"/>
                    </a:lnTo>
                    <a:lnTo>
                      <a:pt x="108" y="1948"/>
                    </a:lnTo>
                    <a:lnTo>
                      <a:pt x="90" y="2000"/>
                    </a:lnTo>
                    <a:lnTo>
                      <a:pt x="74" y="2050"/>
                    </a:lnTo>
                    <a:lnTo>
                      <a:pt x="60" y="2098"/>
                    </a:lnTo>
                    <a:lnTo>
                      <a:pt x="46" y="2146"/>
                    </a:lnTo>
                    <a:lnTo>
                      <a:pt x="36" y="2194"/>
                    </a:lnTo>
                    <a:lnTo>
                      <a:pt x="26" y="2242"/>
                    </a:lnTo>
                    <a:lnTo>
                      <a:pt x="18" y="2288"/>
                    </a:lnTo>
                    <a:lnTo>
                      <a:pt x="12" y="2336"/>
                    </a:lnTo>
                    <a:lnTo>
                      <a:pt x="6" y="2382"/>
                    </a:lnTo>
                    <a:lnTo>
                      <a:pt x="2" y="2428"/>
                    </a:lnTo>
                    <a:lnTo>
                      <a:pt x="0" y="2474"/>
                    </a:lnTo>
                    <a:lnTo>
                      <a:pt x="0" y="2520"/>
                    </a:lnTo>
                    <a:lnTo>
                      <a:pt x="0" y="2566"/>
                    </a:lnTo>
                    <a:lnTo>
                      <a:pt x="4" y="2658"/>
                    </a:lnTo>
                    <a:lnTo>
                      <a:pt x="14" y="2752"/>
                    </a:lnTo>
                    <a:lnTo>
                      <a:pt x="26" y="2848"/>
                    </a:lnTo>
                    <a:lnTo>
                      <a:pt x="44" y="294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0" name="Freeform 158"/>
              <p:cNvSpPr>
                <a:spLocks/>
              </p:cNvSpPr>
              <p:nvPr/>
            </p:nvSpPr>
            <p:spPr bwMode="auto">
              <a:xfrm>
                <a:off x="3005" y="701"/>
                <a:ext cx="564" cy="2977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06" y="0"/>
                  </a:cxn>
                  <a:cxn ang="0">
                    <a:pos x="328" y="28"/>
                  </a:cxn>
                  <a:cxn ang="0">
                    <a:pos x="350" y="60"/>
                  </a:cxn>
                  <a:cxn ang="0">
                    <a:pos x="380" y="106"/>
                  </a:cxn>
                  <a:cxn ang="0">
                    <a:pos x="412" y="162"/>
                  </a:cxn>
                  <a:cxn ang="0">
                    <a:pos x="446" y="230"/>
                  </a:cxn>
                  <a:cxn ang="0">
                    <a:pos x="464" y="266"/>
                  </a:cxn>
                  <a:cxn ang="0">
                    <a:pos x="480" y="306"/>
                  </a:cxn>
                  <a:cxn ang="0">
                    <a:pos x="496" y="348"/>
                  </a:cxn>
                  <a:cxn ang="0">
                    <a:pos x="510" y="392"/>
                  </a:cxn>
                  <a:cxn ang="0">
                    <a:pos x="524" y="438"/>
                  </a:cxn>
                  <a:cxn ang="0">
                    <a:pos x="536" y="486"/>
                  </a:cxn>
                  <a:cxn ang="0">
                    <a:pos x="546" y="536"/>
                  </a:cxn>
                  <a:cxn ang="0">
                    <a:pos x="554" y="588"/>
                  </a:cxn>
                  <a:cxn ang="0">
                    <a:pos x="560" y="642"/>
                  </a:cxn>
                  <a:cxn ang="0">
                    <a:pos x="564" y="698"/>
                  </a:cxn>
                  <a:cxn ang="0">
                    <a:pos x="564" y="754"/>
                  </a:cxn>
                  <a:cxn ang="0">
                    <a:pos x="562" y="814"/>
                  </a:cxn>
                  <a:cxn ang="0">
                    <a:pos x="556" y="872"/>
                  </a:cxn>
                  <a:cxn ang="0">
                    <a:pos x="546" y="934"/>
                  </a:cxn>
                  <a:cxn ang="0">
                    <a:pos x="532" y="996"/>
                  </a:cxn>
                  <a:cxn ang="0">
                    <a:pos x="516" y="1060"/>
                  </a:cxn>
                  <a:cxn ang="0">
                    <a:pos x="494" y="1124"/>
                  </a:cxn>
                  <a:cxn ang="0">
                    <a:pos x="468" y="1190"/>
                  </a:cxn>
                  <a:cxn ang="0">
                    <a:pos x="436" y="1256"/>
                  </a:cxn>
                  <a:cxn ang="0">
                    <a:pos x="398" y="1324"/>
                  </a:cxn>
                  <a:cxn ang="0">
                    <a:pos x="398" y="1324"/>
                  </a:cxn>
                  <a:cxn ang="0">
                    <a:pos x="324" y="1454"/>
                  </a:cxn>
                  <a:cxn ang="0">
                    <a:pos x="258" y="1580"/>
                  </a:cxn>
                  <a:cxn ang="0">
                    <a:pos x="230" y="1640"/>
                  </a:cxn>
                  <a:cxn ang="0">
                    <a:pos x="202" y="1698"/>
                  </a:cxn>
                  <a:cxn ang="0">
                    <a:pos x="176" y="1754"/>
                  </a:cxn>
                  <a:cxn ang="0">
                    <a:pos x="152" y="1810"/>
                  </a:cxn>
                  <a:cxn ang="0">
                    <a:pos x="130" y="1866"/>
                  </a:cxn>
                  <a:cxn ang="0">
                    <a:pos x="110" y="1920"/>
                  </a:cxn>
                  <a:cxn ang="0">
                    <a:pos x="92" y="1972"/>
                  </a:cxn>
                  <a:cxn ang="0">
                    <a:pos x="76" y="2024"/>
                  </a:cxn>
                  <a:cxn ang="0">
                    <a:pos x="60" y="2074"/>
                  </a:cxn>
                  <a:cxn ang="0">
                    <a:pos x="48" y="2124"/>
                  </a:cxn>
                  <a:cxn ang="0">
                    <a:pos x="36" y="2174"/>
                  </a:cxn>
                  <a:cxn ang="0">
                    <a:pos x="26" y="2222"/>
                  </a:cxn>
                  <a:cxn ang="0">
                    <a:pos x="18" y="2270"/>
                  </a:cxn>
                  <a:cxn ang="0">
                    <a:pos x="12" y="2318"/>
                  </a:cxn>
                  <a:cxn ang="0">
                    <a:pos x="8" y="2366"/>
                  </a:cxn>
                  <a:cxn ang="0">
                    <a:pos x="4" y="2412"/>
                  </a:cxn>
                  <a:cxn ang="0">
                    <a:pos x="2" y="2458"/>
                  </a:cxn>
                  <a:cxn ang="0">
                    <a:pos x="0" y="2504"/>
                  </a:cxn>
                  <a:cxn ang="0">
                    <a:pos x="0" y="2552"/>
                  </a:cxn>
                  <a:cxn ang="0">
                    <a:pos x="2" y="2598"/>
                  </a:cxn>
                  <a:cxn ang="0">
                    <a:pos x="6" y="2644"/>
                  </a:cxn>
                  <a:cxn ang="0">
                    <a:pos x="10" y="2690"/>
                  </a:cxn>
                  <a:cxn ang="0">
                    <a:pos x="22" y="2784"/>
                  </a:cxn>
                  <a:cxn ang="0">
                    <a:pos x="38" y="2880"/>
                  </a:cxn>
                  <a:cxn ang="0">
                    <a:pos x="58" y="2978"/>
                  </a:cxn>
                </a:cxnLst>
                <a:rect l="0" t="0" r="r" b="b"/>
                <a:pathLst>
                  <a:path w="564" h="2978">
                    <a:moveTo>
                      <a:pt x="306" y="0"/>
                    </a:moveTo>
                    <a:lnTo>
                      <a:pt x="306" y="0"/>
                    </a:lnTo>
                    <a:lnTo>
                      <a:pt x="328" y="28"/>
                    </a:lnTo>
                    <a:lnTo>
                      <a:pt x="350" y="60"/>
                    </a:lnTo>
                    <a:lnTo>
                      <a:pt x="380" y="106"/>
                    </a:lnTo>
                    <a:lnTo>
                      <a:pt x="412" y="162"/>
                    </a:lnTo>
                    <a:lnTo>
                      <a:pt x="446" y="230"/>
                    </a:lnTo>
                    <a:lnTo>
                      <a:pt x="464" y="266"/>
                    </a:lnTo>
                    <a:lnTo>
                      <a:pt x="480" y="306"/>
                    </a:lnTo>
                    <a:lnTo>
                      <a:pt x="496" y="348"/>
                    </a:lnTo>
                    <a:lnTo>
                      <a:pt x="510" y="392"/>
                    </a:lnTo>
                    <a:lnTo>
                      <a:pt x="524" y="438"/>
                    </a:lnTo>
                    <a:lnTo>
                      <a:pt x="536" y="486"/>
                    </a:lnTo>
                    <a:lnTo>
                      <a:pt x="546" y="536"/>
                    </a:lnTo>
                    <a:lnTo>
                      <a:pt x="554" y="588"/>
                    </a:lnTo>
                    <a:lnTo>
                      <a:pt x="560" y="642"/>
                    </a:lnTo>
                    <a:lnTo>
                      <a:pt x="564" y="698"/>
                    </a:lnTo>
                    <a:lnTo>
                      <a:pt x="564" y="754"/>
                    </a:lnTo>
                    <a:lnTo>
                      <a:pt x="562" y="814"/>
                    </a:lnTo>
                    <a:lnTo>
                      <a:pt x="556" y="872"/>
                    </a:lnTo>
                    <a:lnTo>
                      <a:pt x="546" y="934"/>
                    </a:lnTo>
                    <a:lnTo>
                      <a:pt x="532" y="996"/>
                    </a:lnTo>
                    <a:lnTo>
                      <a:pt x="516" y="1060"/>
                    </a:lnTo>
                    <a:lnTo>
                      <a:pt x="494" y="1124"/>
                    </a:lnTo>
                    <a:lnTo>
                      <a:pt x="468" y="1190"/>
                    </a:lnTo>
                    <a:lnTo>
                      <a:pt x="436" y="1256"/>
                    </a:lnTo>
                    <a:lnTo>
                      <a:pt x="398" y="1324"/>
                    </a:lnTo>
                    <a:lnTo>
                      <a:pt x="398" y="1324"/>
                    </a:lnTo>
                    <a:lnTo>
                      <a:pt x="324" y="1454"/>
                    </a:lnTo>
                    <a:lnTo>
                      <a:pt x="258" y="1580"/>
                    </a:lnTo>
                    <a:lnTo>
                      <a:pt x="230" y="1640"/>
                    </a:lnTo>
                    <a:lnTo>
                      <a:pt x="202" y="1698"/>
                    </a:lnTo>
                    <a:lnTo>
                      <a:pt x="176" y="1754"/>
                    </a:lnTo>
                    <a:lnTo>
                      <a:pt x="152" y="1810"/>
                    </a:lnTo>
                    <a:lnTo>
                      <a:pt x="130" y="1866"/>
                    </a:lnTo>
                    <a:lnTo>
                      <a:pt x="110" y="1920"/>
                    </a:lnTo>
                    <a:lnTo>
                      <a:pt x="92" y="1972"/>
                    </a:lnTo>
                    <a:lnTo>
                      <a:pt x="76" y="2024"/>
                    </a:lnTo>
                    <a:lnTo>
                      <a:pt x="60" y="2074"/>
                    </a:lnTo>
                    <a:lnTo>
                      <a:pt x="48" y="2124"/>
                    </a:lnTo>
                    <a:lnTo>
                      <a:pt x="36" y="2174"/>
                    </a:lnTo>
                    <a:lnTo>
                      <a:pt x="26" y="2222"/>
                    </a:lnTo>
                    <a:lnTo>
                      <a:pt x="18" y="2270"/>
                    </a:lnTo>
                    <a:lnTo>
                      <a:pt x="12" y="2318"/>
                    </a:lnTo>
                    <a:lnTo>
                      <a:pt x="8" y="2366"/>
                    </a:lnTo>
                    <a:lnTo>
                      <a:pt x="4" y="2412"/>
                    </a:lnTo>
                    <a:lnTo>
                      <a:pt x="2" y="2458"/>
                    </a:lnTo>
                    <a:lnTo>
                      <a:pt x="0" y="2504"/>
                    </a:lnTo>
                    <a:lnTo>
                      <a:pt x="0" y="2552"/>
                    </a:lnTo>
                    <a:lnTo>
                      <a:pt x="2" y="2598"/>
                    </a:lnTo>
                    <a:lnTo>
                      <a:pt x="6" y="2644"/>
                    </a:lnTo>
                    <a:lnTo>
                      <a:pt x="10" y="2690"/>
                    </a:lnTo>
                    <a:lnTo>
                      <a:pt x="22" y="2784"/>
                    </a:lnTo>
                    <a:lnTo>
                      <a:pt x="38" y="2880"/>
                    </a:lnTo>
                    <a:lnTo>
                      <a:pt x="58" y="29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1" name="Freeform 159"/>
              <p:cNvSpPr>
                <a:spLocks/>
              </p:cNvSpPr>
              <p:nvPr/>
            </p:nvSpPr>
            <p:spPr bwMode="auto">
              <a:xfrm>
                <a:off x="3055" y="683"/>
                <a:ext cx="511" cy="3006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30" y="0"/>
                  </a:cxn>
                  <a:cxn ang="0">
                    <a:pos x="252" y="26"/>
                  </a:cxn>
                  <a:cxn ang="0">
                    <a:pos x="278" y="58"/>
                  </a:cxn>
                  <a:cxn ang="0">
                    <a:pos x="308" y="104"/>
                  </a:cxn>
                  <a:cxn ang="0">
                    <a:pos x="342" y="158"/>
                  </a:cxn>
                  <a:cxn ang="0">
                    <a:pos x="378" y="224"/>
                  </a:cxn>
                  <a:cxn ang="0">
                    <a:pos x="396" y="262"/>
                  </a:cxn>
                  <a:cxn ang="0">
                    <a:pos x="414" y="300"/>
                  </a:cxn>
                  <a:cxn ang="0">
                    <a:pos x="430" y="342"/>
                  </a:cxn>
                  <a:cxn ang="0">
                    <a:pos x="448" y="386"/>
                  </a:cxn>
                  <a:cxn ang="0">
                    <a:pos x="462" y="432"/>
                  </a:cxn>
                  <a:cxn ang="0">
                    <a:pos x="476" y="480"/>
                  </a:cxn>
                  <a:cxn ang="0">
                    <a:pos x="488" y="530"/>
                  </a:cxn>
                  <a:cxn ang="0">
                    <a:pos x="498" y="582"/>
                  </a:cxn>
                  <a:cxn ang="0">
                    <a:pos x="504" y="636"/>
                  </a:cxn>
                  <a:cxn ang="0">
                    <a:pos x="510" y="692"/>
                  </a:cxn>
                  <a:cxn ang="0">
                    <a:pos x="512" y="748"/>
                  </a:cxn>
                  <a:cxn ang="0">
                    <a:pos x="512" y="808"/>
                  </a:cxn>
                  <a:cxn ang="0">
                    <a:pos x="508" y="868"/>
                  </a:cxn>
                  <a:cxn ang="0">
                    <a:pos x="500" y="930"/>
                  </a:cxn>
                  <a:cxn ang="0">
                    <a:pos x="488" y="994"/>
                  </a:cxn>
                  <a:cxn ang="0">
                    <a:pos x="472" y="1058"/>
                  </a:cxn>
                  <a:cxn ang="0">
                    <a:pos x="452" y="1124"/>
                  </a:cxn>
                  <a:cxn ang="0">
                    <a:pos x="428" y="1190"/>
                  </a:cxn>
                  <a:cxn ang="0">
                    <a:pos x="398" y="1258"/>
                  </a:cxn>
                  <a:cxn ang="0">
                    <a:pos x="364" y="1328"/>
                  </a:cxn>
                  <a:cxn ang="0">
                    <a:pos x="364" y="1328"/>
                  </a:cxn>
                  <a:cxn ang="0">
                    <a:pos x="294" y="1462"/>
                  </a:cxn>
                  <a:cxn ang="0">
                    <a:pos x="232" y="1590"/>
                  </a:cxn>
                  <a:cxn ang="0">
                    <a:pos x="204" y="1652"/>
                  </a:cxn>
                  <a:cxn ang="0">
                    <a:pos x="178" y="1712"/>
                  </a:cxn>
                  <a:cxn ang="0">
                    <a:pos x="154" y="1772"/>
                  </a:cxn>
                  <a:cxn ang="0">
                    <a:pos x="132" y="1828"/>
                  </a:cxn>
                  <a:cxn ang="0">
                    <a:pos x="112" y="1884"/>
                  </a:cxn>
                  <a:cxn ang="0">
                    <a:pos x="92" y="1940"/>
                  </a:cxn>
                  <a:cxn ang="0">
                    <a:pos x="76" y="1992"/>
                  </a:cxn>
                  <a:cxn ang="0">
                    <a:pos x="62" y="2046"/>
                  </a:cxn>
                  <a:cxn ang="0">
                    <a:pos x="48" y="2098"/>
                  </a:cxn>
                  <a:cxn ang="0">
                    <a:pos x="36" y="2148"/>
                  </a:cxn>
                  <a:cxn ang="0">
                    <a:pos x="26" y="2198"/>
                  </a:cxn>
                  <a:cxn ang="0">
                    <a:pos x="18" y="2248"/>
                  </a:cxn>
                  <a:cxn ang="0">
                    <a:pos x="12" y="2296"/>
                  </a:cxn>
                  <a:cxn ang="0">
                    <a:pos x="6" y="2344"/>
                  </a:cxn>
                  <a:cxn ang="0">
                    <a:pos x="4" y="2392"/>
                  </a:cxn>
                  <a:cxn ang="0">
                    <a:pos x="0" y="2440"/>
                  </a:cxn>
                  <a:cxn ang="0">
                    <a:pos x="0" y="2486"/>
                  </a:cxn>
                  <a:cxn ang="0">
                    <a:pos x="0" y="2532"/>
                  </a:cxn>
                  <a:cxn ang="0">
                    <a:pos x="2" y="2580"/>
                  </a:cxn>
                  <a:cxn ang="0">
                    <a:pos x="6" y="2626"/>
                  </a:cxn>
                  <a:cxn ang="0">
                    <a:pos x="10" y="2672"/>
                  </a:cxn>
                  <a:cxn ang="0">
                    <a:pos x="16" y="2720"/>
                  </a:cxn>
                  <a:cxn ang="0">
                    <a:pos x="30" y="2814"/>
                  </a:cxn>
                  <a:cxn ang="0">
                    <a:pos x="50" y="2908"/>
                  </a:cxn>
                  <a:cxn ang="0">
                    <a:pos x="72" y="3006"/>
                  </a:cxn>
                </a:cxnLst>
                <a:rect l="0" t="0" r="r" b="b"/>
                <a:pathLst>
                  <a:path w="512" h="3006">
                    <a:moveTo>
                      <a:pt x="230" y="0"/>
                    </a:moveTo>
                    <a:lnTo>
                      <a:pt x="230" y="0"/>
                    </a:lnTo>
                    <a:lnTo>
                      <a:pt x="252" y="26"/>
                    </a:lnTo>
                    <a:lnTo>
                      <a:pt x="278" y="58"/>
                    </a:lnTo>
                    <a:lnTo>
                      <a:pt x="308" y="104"/>
                    </a:lnTo>
                    <a:lnTo>
                      <a:pt x="342" y="158"/>
                    </a:lnTo>
                    <a:lnTo>
                      <a:pt x="378" y="224"/>
                    </a:lnTo>
                    <a:lnTo>
                      <a:pt x="396" y="262"/>
                    </a:lnTo>
                    <a:lnTo>
                      <a:pt x="414" y="300"/>
                    </a:lnTo>
                    <a:lnTo>
                      <a:pt x="430" y="342"/>
                    </a:lnTo>
                    <a:lnTo>
                      <a:pt x="448" y="386"/>
                    </a:lnTo>
                    <a:lnTo>
                      <a:pt x="462" y="432"/>
                    </a:lnTo>
                    <a:lnTo>
                      <a:pt x="476" y="480"/>
                    </a:lnTo>
                    <a:lnTo>
                      <a:pt x="488" y="530"/>
                    </a:lnTo>
                    <a:lnTo>
                      <a:pt x="498" y="582"/>
                    </a:lnTo>
                    <a:lnTo>
                      <a:pt x="504" y="636"/>
                    </a:lnTo>
                    <a:lnTo>
                      <a:pt x="510" y="692"/>
                    </a:lnTo>
                    <a:lnTo>
                      <a:pt x="512" y="748"/>
                    </a:lnTo>
                    <a:lnTo>
                      <a:pt x="512" y="808"/>
                    </a:lnTo>
                    <a:lnTo>
                      <a:pt x="508" y="868"/>
                    </a:lnTo>
                    <a:lnTo>
                      <a:pt x="500" y="930"/>
                    </a:lnTo>
                    <a:lnTo>
                      <a:pt x="488" y="994"/>
                    </a:lnTo>
                    <a:lnTo>
                      <a:pt x="472" y="1058"/>
                    </a:lnTo>
                    <a:lnTo>
                      <a:pt x="452" y="1124"/>
                    </a:lnTo>
                    <a:lnTo>
                      <a:pt x="428" y="1190"/>
                    </a:lnTo>
                    <a:lnTo>
                      <a:pt x="398" y="1258"/>
                    </a:lnTo>
                    <a:lnTo>
                      <a:pt x="364" y="1328"/>
                    </a:lnTo>
                    <a:lnTo>
                      <a:pt x="364" y="1328"/>
                    </a:lnTo>
                    <a:lnTo>
                      <a:pt x="294" y="1462"/>
                    </a:lnTo>
                    <a:lnTo>
                      <a:pt x="232" y="1590"/>
                    </a:lnTo>
                    <a:lnTo>
                      <a:pt x="204" y="1652"/>
                    </a:lnTo>
                    <a:lnTo>
                      <a:pt x="178" y="1712"/>
                    </a:lnTo>
                    <a:lnTo>
                      <a:pt x="154" y="1772"/>
                    </a:lnTo>
                    <a:lnTo>
                      <a:pt x="132" y="1828"/>
                    </a:lnTo>
                    <a:lnTo>
                      <a:pt x="112" y="1884"/>
                    </a:lnTo>
                    <a:lnTo>
                      <a:pt x="92" y="1940"/>
                    </a:lnTo>
                    <a:lnTo>
                      <a:pt x="76" y="1992"/>
                    </a:lnTo>
                    <a:lnTo>
                      <a:pt x="62" y="2046"/>
                    </a:lnTo>
                    <a:lnTo>
                      <a:pt x="48" y="2098"/>
                    </a:lnTo>
                    <a:lnTo>
                      <a:pt x="36" y="2148"/>
                    </a:lnTo>
                    <a:lnTo>
                      <a:pt x="26" y="2198"/>
                    </a:lnTo>
                    <a:lnTo>
                      <a:pt x="18" y="2248"/>
                    </a:lnTo>
                    <a:lnTo>
                      <a:pt x="12" y="2296"/>
                    </a:lnTo>
                    <a:lnTo>
                      <a:pt x="6" y="2344"/>
                    </a:lnTo>
                    <a:lnTo>
                      <a:pt x="4" y="2392"/>
                    </a:lnTo>
                    <a:lnTo>
                      <a:pt x="0" y="2440"/>
                    </a:lnTo>
                    <a:lnTo>
                      <a:pt x="0" y="2486"/>
                    </a:lnTo>
                    <a:lnTo>
                      <a:pt x="0" y="2532"/>
                    </a:lnTo>
                    <a:lnTo>
                      <a:pt x="2" y="2580"/>
                    </a:lnTo>
                    <a:lnTo>
                      <a:pt x="6" y="2626"/>
                    </a:lnTo>
                    <a:lnTo>
                      <a:pt x="10" y="2672"/>
                    </a:lnTo>
                    <a:lnTo>
                      <a:pt x="16" y="2720"/>
                    </a:lnTo>
                    <a:lnTo>
                      <a:pt x="30" y="2814"/>
                    </a:lnTo>
                    <a:lnTo>
                      <a:pt x="50" y="2908"/>
                    </a:lnTo>
                    <a:lnTo>
                      <a:pt x="72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2" name="Freeform 160"/>
              <p:cNvSpPr>
                <a:spLocks/>
              </p:cNvSpPr>
              <p:nvPr/>
            </p:nvSpPr>
            <p:spPr bwMode="auto">
              <a:xfrm>
                <a:off x="3103" y="668"/>
                <a:ext cx="462" cy="3029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80" y="26"/>
                  </a:cxn>
                  <a:cxn ang="0">
                    <a:pos x="206" y="56"/>
                  </a:cxn>
                  <a:cxn ang="0">
                    <a:pos x="238" y="100"/>
                  </a:cxn>
                  <a:cxn ang="0">
                    <a:pos x="274" y="154"/>
                  </a:cxn>
                  <a:cxn ang="0">
                    <a:pos x="312" y="220"/>
                  </a:cxn>
                  <a:cxn ang="0">
                    <a:pos x="330" y="256"/>
                  </a:cxn>
                  <a:cxn ang="0">
                    <a:pos x="350" y="294"/>
                  </a:cxn>
                  <a:cxn ang="0">
                    <a:pos x="368" y="336"/>
                  </a:cxn>
                  <a:cxn ang="0">
                    <a:pos x="386" y="380"/>
                  </a:cxn>
                  <a:cxn ang="0">
                    <a:pos x="402" y="424"/>
                  </a:cxn>
                  <a:cxn ang="0">
                    <a:pos x="416" y="472"/>
                  </a:cxn>
                  <a:cxn ang="0">
                    <a:pos x="430" y="522"/>
                  </a:cxn>
                  <a:cxn ang="0">
                    <a:pos x="442" y="574"/>
                  </a:cxn>
                  <a:cxn ang="0">
                    <a:pos x="450" y="628"/>
                  </a:cxn>
                  <a:cxn ang="0">
                    <a:pos x="458" y="684"/>
                  </a:cxn>
                  <a:cxn ang="0">
                    <a:pos x="462" y="742"/>
                  </a:cxn>
                  <a:cxn ang="0">
                    <a:pos x="462" y="802"/>
                  </a:cxn>
                  <a:cxn ang="0">
                    <a:pos x="460" y="862"/>
                  </a:cxn>
                  <a:cxn ang="0">
                    <a:pos x="456" y="924"/>
                  </a:cxn>
                  <a:cxn ang="0">
                    <a:pos x="446" y="988"/>
                  </a:cxn>
                  <a:cxn ang="0">
                    <a:pos x="432" y="1054"/>
                  </a:cxn>
                  <a:cxn ang="0">
                    <a:pos x="414" y="1122"/>
                  </a:cxn>
                  <a:cxn ang="0">
                    <a:pos x="392" y="1190"/>
                  </a:cxn>
                  <a:cxn ang="0">
                    <a:pos x="364" y="1260"/>
                  </a:cxn>
                  <a:cxn ang="0">
                    <a:pos x="332" y="1330"/>
                  </a:cxn>
                  <a:cxn ang="0">
                    <a:pos x="332" y="1330"/>
                  </a:cxn>
                  <a:cxn ang="0">
                    <a:pos x="264" y="1470"/>
                  </a:cxn>
                  <a:cxn ang="0">
                    <a:pos x="206" y="1600"/>
                  </a:cxn>
                  <a:cxn ang="0">
                    <a:pos x="180" y="1664"/>
                  </a:cxn>
                  <a:cxn ang="0">
                    <a:pos x="156" y="1724"/>
                  </a:cxn>
                  <a:cxn ang="0">
                    <a:pos x="134" y="1784"/>
                  </a:cxn>
                  <a:cxn ang="0">
                    <a:pos x="114" y="1844"/>
                  </a:cxn>
                  <a:cxn ang="0">
                    <a:pos x="94" y="1900"/>
                  </a:cxn>
                  <a:cxn ang="0">
                    <a:pos x="78" y="1956"/>
                  </a:cxn>
                  <a:cxn ang="0">
                    <a:pos x="62" y="2012"/>
                  </a:cxn>
                  <a:cxn ang="0">
                    <a:pos x="50" y="2064"/>
                  </a:cxn>
                  <a:cxn ang="0">
                    <a:pos x="38" y="2118"/>
                  </a:cxn>
                  <a:cxn ang="0">
                    <a:pos x="28" y="2168"/>
                  </a:cxn>
                  <a:cxn ang="0">
                    <a:pos x="20" y="2220"/>
                  </a:cxn>
                  <a:cxn ang="0">
                    <a:pos x="12" y="2270"/>
                  </a:cxn>
                  <a:cxn ang="0">
                    <a:pos x="8" y="2318"/>
                  </a:cxn>
                  <a:cxn ang="0">
                    <a:pos x="4" y="2368"/>
                  </a:cxn>
                  <a:cxn ang="0">
                    <a:pos x="2" y="2416"/>
                  </a:cxn>
                  <a:cxn ang="0">
                    <a:pos x="0" y="2464"/>
                  </a:cxn>
                  <a:cxn ang="0">
                    <a:pos x="2" y="2510"/>
                  </a:cxn>
                  <a:cxn ang="0">
                    <a:pos x="4" y="2558"/>
                  </a:cxn>
                  <a:cxn ang="0">
                    <a:pos x="6" y="2604"/>
                  </a:cxn>
                  <a:cxn ang="0">
                    <a:pos x="12" y="2652"/>
                  </a:cxn>
                  <a:cxn ang="0">
                    <a:pos x="18" y="2698"/>
                  </a:cxn>
                  <a:cxn ang="0">
                    <a:pos x="24" y="2744"/>
                  </a:cxn>
                  <a:cxn ang="0">
                    <a:pos x="42" y="2838"/>
                  </a:cxn>
                  <a:cxn ang="0">
                    <a:pos x="64" y="2934"/>
                  </a:cxn>
                  <a:cxn ang="0">
                    <a:pos x="90" y="3030"/>
                  </a:cxn>
                </a:cxnLst>
                <a:rect l="0" t="0" r="r" b="b"/>
                <a:pathLst>
                  <a:path w="462" h="3030">
                    <a:moveTo>
                      <a:pt x="156" y="0"/>
                    </a:moveTo>
                    <a:lnTo>
                      <a:pt x="156" y="0"/>
                    </a:lnTo>
                    <a:lnTo>
                      <a:pt x="180" y="26"/>
                    </a:lnTo>
                    <a:lnTo>
                      <a:pt x="206" y="56"/>
                    </a:lnTo>
                    <a:lnTo>
                      <a:pt x="238" y="100"/>
                    </a:lnTo>
                    <a:lnTo>
                      <a:pt x="274" y="154"/>
                    </a:lnTo>
                    <a:lnTo>
                      <a:pt x="312" y="220"/>
                    </a:lnTo>
                    <a:lnTo>
                      <a:pt x="330" y="256"/>
                    </a:lnTo>
                    <a:lnTo>
                      <a:pt x="350" y="294"/>
                    </a:lnTo>
                    <a:lnTo>
                      <a:pt x="368" y="336"/>
                    </a:lnTo>
                    <a:lnTo>
                      <a:pt x="386" y="380"/>
                    </a:lnTo>
                    <a:lnTo>
                      <a:pt x="402" y="424"/>
                    </a:lnTo>
                    <a:lnTo>
                      <a:pt x="416" y="472"/>
                    </a:lnTo>
                    <a:lnTo>
                      <a:pt x="430" y="522"/>
                    </a:lnTo>
                    <a:lnTo>
                      <a:pt x="442" y="574"/>
                    </a:lnTo>
                    <a:lnTo>
                      <a:pt x="450" y="628"/>
                    </a:lnTo>
                    <a:lnTo>
                      <a:pt x="458" y="684"/>
                    </a:lnTo>
                    <a:lnTo>
                      <a:pt x="462" y="742"/>
                    </a:lnTo>
                    <a:lnTo>
                      <a:pt x="462" y="802"/>
                    </a:lnTo>
                    <a:lnTo>
                      <a:pt x="460" y="862"/>
                    </a:lnTo>
                    <a:lnTo>
                      <a:pt x="456" y="924"/>
                    </a:lnTo>
                    <a:lnTo>
                      <a:pt x="446" y="988"/>
                    </a:lnTo>
                    <a:lnTo>
                      <a:pt x="432" y="1054"/>
                    </a:lnTo>
                    <a:lnTo>
                      <a:pt x="414" y="1122"/>
                    </a:lnTo>
                    <a:lnTo>
                      <a:pt x="392" y="1190"/>
                    </a:lnTo>
                    <a:lnTo>
                      <a:pt x="364" y="1260"/>
                    </a:lnTo>
                    <a:lnTo>
                      <a:pt x="332" y="1330"/>
                    </a:lnTo>
                    <a:lnTo>
                      <a:pt x="332" y="1330"/>
                    </a:lnTo>
                    <a:lnTo>
                      <a:pt x="264" y="1470"/>
                    </a:lnTo>
                    <a:lnTo>
                      <a:pt x="206" y="1600"/>
                    </a:lnTo>
                    <a:lnTo>
                      <a:pt x="180" y="1664"/>
                    </a:lnTo>
                    <a:lnTo>
                      <a:pt x="156" y="1724"/>
                    </a:lnTo>
                    <a:lnTo>
                      <a:pt x="134" y="1784"/>
                    </a:lnTo>
                    <a:lnTo>
                      <a:pt x="114" y="1844"/>
                    </a:lnTo>
                    <a:lnTo>
                      <a:pt x="94" y="1900"/>
                    </a:lnTo>
                    <a:lnTo>
                      <a:pt x="78" y="1956"/>
                    </a:lnTo>
                    <a:lnTo>
                      <a:pt x="62" y="2012"/>
                    </a:lnTo>
                    <a:lnTo>
                      <a:pt x="50" y="2064"/>
                    </a:lnTo>
                    <a:lnTo>
                      <a:pt x="38" y="2118"/>
                    </a:lnTo>
                    <a:lnTo>
                      <a:pt x="28" y="2168"/>
                    </a:lnTo>
                    <a:lnTo>
                      <a:pt x="20" y="2220"/>
                    </a:lnTo>
                    <a:lnTo>
                      <a:pt x="12" y="2270"/>
                    </a:lnTo>
                    <a:lnTo>
                      <a:pt x="8" y="2318"/>
                    </a:lnTo>
                    <a:lnTo>
                      <a:pt x="4" y="2368"/>
                    </a:lnTo>
                    <a:lnTo>
                      <a:pt x="2" y="2416"/>
                    </a:lnTo>
                    <a:lnTo>
                      <a:pt x="0" y="2464"/>
                    </a:lnTo>
                    <a:lnTo>
                      <a:pt x="2" y="2510"/>
                    </a:lnTo>
                    <a:lnTo>
                      <a:pt x="4" y="2558"/>
                    </a:lnTo>
                    <a:lnTo>
                      <a:pt x="6" y="2604"/>
                    </a:lnTo>
                    <a:lnTo>
                      <a:pt x="12" y="2652"/>
                    </a:lnTo>
                    <a:lnTo>
                      <a:pt x="18" y="2698"/>
                    </a:lnTo>
                    <a:lnTo>
                      <a:pt x="24" y="2744"/>
                    </a:lnTo>
                    <a:lnTo>
                      <a:pt x="42" y="2838"/>
                    </a:lnTo>
                    <a:lnTo>
                      <a:pt x="64" y="2934"/>
                    </a:lnTo>
                    <a:lnTo>
                      <a:pt x="90" y="3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3" name="Freeform 161"/>
              <p:cNvSpPr>
                <a:spLocks/>
              </p:cNvSpPr>
              <p:nvPr/>
            </p:nvSpPr>
            <p:spPr bwMode="auto">
              <a:xfrm>
                <a:off x="3150" y="652"/>
                <a:ext cx="414" cy="3055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82" y="0"/>
                  </a:cxn>
                  <a:cxn ang="0">
                    <a:pos x="106" y="26"/>
                  </a:cxn>
                  <a:cxn ang="0">
                    <a:pos x="132" y="56"/>
                  </a:cxn>
                  <a:cxn ang="0">
                    <a:pos x="166" y="98"/>
                  </a:cxn>
                  <a:cxn ang="0">
                    <a:pos x="204" y="152"/>
                  </a:cxn>
                  <a:cxn ang="0">
                    <a:pos x="244" y="216"/>
                  </a:cxn>
                  <a:cxn ang="0">
                    <a:pos x="264" y="252"/>
                  </a:cxn>
                  <a:cxn ang="0">
                    <a:pos x="284" y="290"/>
                  </a:cxn>
                  <a:cxn ang="0">
                    <a:pos x="304" y="330"/>
                  </a:cxn>
                  <a:cxn ang="0">
                    <a:pos x="324" y="374"/>
                  </a:cxn>
                  <a:cxn ang="0">
                    <a:pos x="342" y="420"/>
                  </a:cxn>
                  <a:cxn ang="0">
                    <a:pos x="358" y="466"/>
                  </a:cxn>
                  <a:cxn ang="0">
                    <a:pos x="372" y="516"/>
                  </a:cxn>
                  <a:cxn ang="0">
                    <a:pos x="386" y="568"/>
                  </a:cxn>
                  <a:cxn ang="0">
                    <a:pos x="396" y="622"/>
                  </a:cxn>
                  <a:cxn ang="0">
                    <a:pos x="406" y="678"/>
                  </a:cxn>
                  <a:cxn ang="0">
                    <a:pos x="410" y="736"/>
                  </a:cxn>
                  <a:cxn ang="0">
                    <a:pos x="414" y="796"/>
                  </a:cxn>
                  <a:cxn ang="0">
                    <a:pos x="414" y="856"/>
                  </a:cxn>
                  <a:cxn ang="0">
                    <a:pos x="410" y="920"/>
                  </a:cxn>
                  <a:cxn ang="0">
                    <a:pos x="402" y="984"/>
                  </a:cxn>
                  <a:cxn ang="0">
                    <a:pos x="390" y="1052"/>
                  </a:cxn>
                  <a:cxn ang="0">
                    <a:pos x="374" y="1120"/>
                  </a:cxn>
                  <a:cxn ang="0">
                    <a:pos x="354" y="1190"/>
                  </a:cxn>
                  <a:cxn ang="0">
                    <a:pos x="328" y="1260"/>
                  </a:cxn>
                  <a:cxn ang="0">
                    <a:pos x="298" y="1332"/>
                  </a:cxn>
                  <a:cxn ang="0">
                    <a:pos x="298" y="1332"/>
                  </a:cxn>
                  <a:cxn ang="0">
                    <a:pos x="236" y="1476"/>
                  </a:cxn>
                  <a:cxn ang="0">
                    <a:pos x="180" y="1610"/>
                  </a:cxn>
                  <a:cxn ang="0">
                    <a:pos x="156" y="1674"/>
                  </a:cxn>
                  <a:cxn ang="0">
                    <a:pos x="134" y="1738"/>
                  </a:cxn>
                  <a:cxn ang="0">
                    <a:pos x="114" y="1798"/>
                  </a:cxn>
                  <a:cxn ang="0">
                    <a:pos x="94" y="1858"/>
                  </a:cxn>
                  <a:cxn ang="0">
                    <a:pos x="78" y="1916"/>
                  </a:cxn>
                  <a:cxn ang="0">
                    <a:pos x="62" y="1974"/>
                  </a:cxn>
                  <a:cxn ang="0">
                    <a:pos x="50" y="2028"/>
                  </a:cxn>
                  <a:cxn ang="0">
                    <a:pos x="38" y="2084"/>
                  </a:cxn>
                  <a:cxn ang="0">
                    <a:pos x="28" y="2136"/>
                  </a:cxn>
                  <a:cxn ang="0">
                    <a:pos x="20" y="2188"/>
                  </a:cxn>
                  <a:cxn ang="0">
                    <a:pos x="12" y="2240"/>
                  </a:cxn>
                  <a:cxn ang="0">
                    <a:pos x="8" y="2290"/>
                  </a:cxn>
                  <a:cxn ang="0">
                    <a:pos x="4" y="2340"/>
                  </a:cxn>
                  <a:cxn ang="0">
                    <a:pos x="2" y="2390"/>
                  </a:cxn>
                  <a:cxn ang="0">
                    <a:pos x="0" y="2438"/>
                  </a:cxn>
                  <a:cxn ang="0">
                    <a:pos x="2" y="2486"/>
                  </a:cxn>
                  <a:cxn ang="0">
                    <a:pos x="4" y="2534"/>
                  </a:cxn>
                  <a:cxn ang="0">
                    <a:pos x="6" y="2582"/>
                  </a:cxn>
                  <a:cxn ang="0">
                    <a:pos x="12" y="2628"/>
                  </a:cxn>
                  <a:cxn ang="0">
                    <a:pos x="18" y="2676"/>
                  </a:cxn>
                  <a:cxn ang="0">
                    <a:pos x="24" y="2722"/>
                  </a:cxn>
                  <a:cxn ang="0">
                    <a:pos x="34" y="2768"/>
                  </a:cxn>
                  <a:cxn ang="0">
                    <a:pos x="54" y="2862"/>
                  </a:cxn>
                  <a:cxn ang="0">
                    <a:pos x="78" y="2958"/>
                  </a:cxn>
                  <a:cxn ang="0">
                    <a:pos x="108" y="3054"/>
                  </a:cxn>
                </a:cxnLst>
                <a:rect l="0" t="0" r="r" b="b"/>
                <a:pathLst>
                  <a:path w="414" h="3054">
                    <a:moveTo>
                      <a:pt x="82" y="0"/>
                    </a:moveTo>
                    <a:lnTo>
                      <a:pt x="82" y="0"/>
                    </a:lnTo>
                    <a:lnTo>
                      <a:pt x="106" y="26"/>
                    </a:lnTo>
                    <a:lnTo>
                      <a:pt x="132" y="56"/>
                    </a:lnTo>
                    <a:lnTo>
                      <a:pt x="166" y="98"/>
                    </a:lnTo>
                    <a:lnTo>
                      <a:pt x="204" y="152"/>
                    </a:lnTo>
                    <a:lnTo>
                      <a:pt x="244" y="216"/>
                    </a:lnTo>
                    <a:lnTo>
                      <a:pt x="264" y="252"/>
                    </a:lnTo>
                    <a:lnTo>
                      <a:pt x="284" y="290"/>
                    </a:lnTo>
                    <a:lnTo>
                      <a:pt x="304" y="330"/>
                    </a:lnTo>
                    <a:lnTo>
                      <a:pt x="324" y="374"/>
                    </a:lnTo>
                    <a:lnTo>
                      <a:pt x="342" y="420"/>
                    </a:lnTo>
                    <a:lnTo>
                      <a:pt x="358" y="466"/>
                    </a:lnTo>
                    <a:lnTo>
                      <a:pt x="372" y="516"/>
                    </a:lnTo>
                    <a:lnTo>
                      <a:pt x="386" y="568"/>
                    </a:lnTo>
                    <a:lnTo>
                      <a:pt x="396" y="622"/>
                    </a:lnTo>
                    <a:lnTo>
                      <a:pt x="406" y="678"/>
                    </a:lnTo>
                    <a:lnTo>
                      <a:pt x="410" y="736"/>
                    </a:lnTo>
                    <a:lnTo>
                      <a:pt x="414" y="796"/>
                    </a:lnTo>
                    <a:lnTo>
                      <a:pt x="414" y="856"/>
                    </a:lnTo>
                    <a:lnTo>
                      <a:pt x="410" y="920"/>
                    </a:lnTo>
                    <a:lnTo>
                      <a:pt x="402" y="984"/>
                    </a:lnTo>
                    <a:lnTo>
                      <a:pt x="390" y="1052"/>
                    </a:lnTo>
                    <a:lnTo>
                      <a:pt x="374" y="1120"/>
                    </a:lnTo>
                    <a:lnTo>
                      <a:pt x="354" y="1190"/>
                    </a:lnTo>
                    <a:lnTo>
                      <a:pt x="328" y="1260"/>
                    </a:lnTo>
                    <a:lnTo>
                      <a:pt x="298" y="1332"/>
                    </a:lnTo>
                    <a:lnTo>
                      <a:pt x="298" y="1332"/>
                    </a:lnTo>
                    <a:lnTo>
                      <a:pt x="236" y="1476"/>
                    </a:lnTo>
                    <a:lnTo>
                      <a:pt x="180" y="1610"/>
                    </a:lnTo>
                    <a:lnTo>
                      <a:pt x="156" y="1674"/>
                    </a:lnTo>
                    <a:lnTo>
                      <a:pt x="134" y="1738"/>
                    </a:lnTo>
                    <a:lnTo>
                      <a:pt x="114" y="1798"/>
                    </a:lnTo>
                    <a:lnTo>
                      <a:pt x="94" y="1858"/>
                    </a:lnTo>
                    <a:lnTo>
                      <a:pt x="78" y="1916"/>
                    </a:lnTo>
                    <a:lnTo>
                      <a:pt x="62" y="1974"/>
                    </a:lnTo>
                    <a:lnTo>
                      <a:pt x="50" y="2028"/>
                    </a:lnTo>
                    <a:lnTo>
                      <a:pt x="38" y="2084"/>
                    </a:lnTo>
                    <a:lnTo>
                      <a:pt x="28" y="2136"/>
                    </a:lnTo>
                    <a:lnTo>
                      <a:pt x="20" y="2188"/>
                    </a:lnTo>
                    <a:lnTo>
                      <a:pt x="12" y="2240"/>
                    </a:lnTo>
                    <a:lnTo>
                      <a:pt x="8" y="2290"/>
                    </a:lnTo>
                    <a:lnTo>
                      <a:pt x="4" y="2340"/>
                    </a:lnTo>
                    <a:lnTo>
                      <a:pt x="2" y="2390"/>
                    </a:lnTo>
                    <a:lnTo>
                      <a:pt x="0" y="2438"/>
                    </a:lnTo>
                    <a:lnTo>
                      <a:pt x="2" y="2486"/>
                    </a:lnTo>
                    <a:lnTo>
                      <a:pt x="4" y="2534"/>
                    </a:lnTo>
                    <a:lnTo>
                      <a:pt x="6" y="2582"/>
                    </a:lnTo>
                    <a:lnTo>
                      <a:pt x="12" y="2628"/>
                    </a:lnTo>
                    <a:lnTo>
                      <a:pt x="18" y="2676"/>
                    </a:lnTo>
                    <a:lnTo>
                      <a:pt x="24" y="2722"/>
                    </a:lnTo>
                    <a:lnTo>
                      <a:pt x="34" y="2768"/>
                    </a:lnTo>
                    <a:lnTo>
                      <a:pt x="54" y="2862"/>
                    </a:lnTo>
                    <a:lnTo>
                      <a:pt x="78" y="2958"/>
                    </a:lnTo>
                    <a:lnTo>
                      <a:pt x="108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4" name="Freeform 162"/>
              <p:cNvSpPr>
                <a:spLocks/>
              </p:cNvSpPr>
              <p:nvPr/>
            </p:nvSpPr>
            <p:spPr bwMode="auto">
              <a:xfrm>
                <a:off x="3198" y="638"/>
                <a:ext cx="366" cy="307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2" y="26"/>
                  </a:cxn>
                  <a:cxn ang="0">
                    <a:pos x="60" y="56"/>
                  </a:cxn>
                  <a:cxn ang="0">
                    <a:pos x="94" y="96"/>
                  </a:cxn>
                  <a:cxn ang="0">
                    <a:pos x="134" y="148"/>
                  </a:cxn>
                  <a:cxn ang="0">
                    <a:pos x="176" y="212"/>
                  </a:cxn>
                  <a:cxn ang="0">
                    <a:pos x="198" y="246"/>
                  </a:cxn>
                  <a:cxn ang="0">
                    <a:pos x="220" y="284"/>
                  </a:cxn>
                  <a:cxn ang="0">
                    <a:pos x="240" y="324"/>
                  </a:cxn>
                  <a:cxn ang="0">
                    <a:pos x="260" y="368"/>
                  </a:cxn>
                  <a:cxn ang="0">
                    <a:pos x="280" y="412"/>
                  </a:cxn>
                  <a:cxn ang="0">
                    <a:pos x="298" y="460"/>
                  </a:cxn>
                  <a:cxn ang="0">
                    <a:pos x="314" y="508"/>
                  </a:cxn>
                  <a:cxn ang="0">
                    <a:pos x="328" y="560"/>
                  </a:cxn>
                  <a:cxn ang="0">
                    <a:pos x="342" y="614"/>
                  </a:cxn>
                  <a:cxn ang="0">
                    <a:pos x="352" y="670"/>
                  </a:cxn>
                  <a:cxn ang="0">
                    <a:pos x="360" y="728"/>
                  </a:cxn>
                  <a:cxn ang="0">
                    <a:pos x="364" y="788"/>
                  </a:cxn>
                  <a:cxn ang="0">
                    <a:pos x="366" y="850"/>
                  </a:cxn>
                  <a:cxn ang="0">
                    <a:pos x="364" y="914"/>
                  </a:cxn>
                  <a:cxn ang="0">
                    <a:pos x="358" y="980"/>
                  </a:cxn>
                  <a:cxn ang="0">
                    <a:pos x="348" y="1046"/>
                  </a:cxn>
                  <a:cxn ang="0">
                    <a:pos x="334" y="1116"/>
                  </a:cxn>
                  <a:cxn ang="0">
                    <a:pos x="316" y="1188"/>
                  </a:cxn>
                  <a:cxn ang="0">
                    <a:pos x="292" y="1260"/>
                  </a:cxn>
                  <a:cxn ang="0">
                    <a:pos x="264" y="1334"/>
                  </a:cxn>
                  <a:cxn ang="0">
                    <a:pos x="264" y="1334"/>
                  </a:cxn>
                  <a:cxn ang="0">
                    <a:pos x="206" y="1480"/>
                  </a:cxn>
                  <a:cxn ang="0">
                    <a:pos x="156" y="1618"/>
                  </a:cxn>
                  <a:cxn ang="0">
                    <a:pos x="132" y="1682"/>
                  </a:cxn>
                  <a:cxn ang="0">
                    <a:pos x="112" y="1748"/>
                  </a:cxn>
                  <a:cxn ang="0">
                    <a:pos x="94" y="1810"/>
                  </a:cxn>
                  <a:cxn ang="0">
                    <a:pos x="76" y="1870"/>
                  </a:cxn>
                  <a:cxn ang="0">
                    <a:pos x="62" y="1930"/>
                  </a:cxn>
                  <a:cxn ang="0">
                    <a:pos x="48" y="1988"/>
                  </a:cxn>
                  <a:cxn ang="0">
                    <a:pos x="36" y="2044"/>
                  </a:cxn>
                  <a:cxn ang="0">
                    <a:pos x="26" y="2100"/>
                  </a:cxn>
                  <a:cxn ang="0">
                    <a:pos x="18" y="2154"/>
                  </a:cxn>
                  <a:cxn ang="0">
                    <a:pos x="12" y="2206"/>
                  </a:cxn>
                  <a:cxn ang="0">
                    <a:pos x="6" y="2258"/>
                  </a:cxn>
                  <a:cxn ang="0">
                    <a:pos x="2" y="2310"/>
                  </a:cxn>
                  <a:cxn ang="0">
                    <a:pos x="0" y="2360"/>
                  </a:cxn>
                  <a:cxn ang="0">
                    <a:pos x="0" y="2410"/>
                  </a:cxn>
                  <a:cxn ang="0">
                    <a:pos x="0" y="2458"/>
                  </a:cxn>
                  <a:cxn ang="0">
                    <a:pos x="2" y="2506"/>
                  </a:cxn>
                  <a:cxn ang="0">
                    <a:pos x="6" y="2554"/>
                  </a:cxn>
                  <a:cxn ang="0">
                    <a:pos x="10" y="2602"/>
                  </a:cxn>
                  <a:cxn ang="0">
                    <a:pos x="16" y="2648"/>
                  </a:cxn>
                  <a:cxn ang="0">
                    <a:pos x="24" y="2696"/>
                  </a:cxn>
                  <a:cxn ang="0">
                    <a:pos x="32" y="2742"/>
                  </a:cxn>
                  <a:cxn ang="0">
                    <a:pos x="42" y="2790"/>
                  </a:cxn>
                  <a:cxn ang="0">
                    <a:pos x="66" y="2882"/>
                  </a:cxn>
                  <a:cxn ang="0">
                    <a:pos x="94" y="2978"/>
                  </a:cxn>
                  <a:cxn ang="0">
                    <a:pos x="126" y="3074"/>
                  </a:cxn>
                </a:cxnLst>
                <a:rect l="0" t="0" r="r" b="b"/>
                <a:pathLst>
                  <a:path w="366" h="3074">
                    <a:moveTo>
                      <a:pt x="8" y="0"/>
                    </a:moveTo>
                    <a:lnTo>
                      <a:pt x="8" y="0"/>
                    </a:lnTo>
                    <a:lnTo>
                      <a:pt x="32" y="26"/>
                    </a:lnTo>
                    <a:lnTo>
                      <a:pt x="60" y="56"/>
                    </a:lnTo>
                    <a:lnTo>
                      <a:pt x="94" y="96"/>
                    </a:lnTo>
                    <a:lnTo>
                      <a:pt x="134" y="148"/>
                    </a:lnTo>
                    <a:lnTo>
                      <a:pt x="176" y="212"/>
                    </a:lnTo>
                    <a:lnTo>
                      <a:pt x="198" y="246"/>
                    </a:lnTo>
                    <a:lnTo>
                      <a:pt x="220" y="284"/>
                    </a:lnTo>
                    <a:lnTo>
                      <a:pt x="240" y="324"/>
                    </a:lnTo>
                    <a:lnTo>
                      <a:pt x="260" y="368"/>
                    </a:lnTo>
                    <a:lnTo>
                      <a:pt x="280" y="412"/>
                    </a:lnTo>
                    <a:lnTo>
                      <a:pt x="298" y="460"/>
                    </a:lnTo>
                    <a:lnTo>
                      <a:pt x="314" y="508"/>
                    </a:lnTo>
                    <a:lnTo>
                      <a:pt x="328" y="560"/>
                    </a:lnTo>
                    <a:lnTo>
                      <a:pt x="342" y="614"/>
                    </a:lnTo>
                    <a:lnTo>
                      <a:pt x="352" y="670"/>
                    </a:lnTo>
                    <a:lnTo>
                      <a:pt x="360" y="728"/>
                    </a:lnTo>
                    <a:lnTo>
                      <a:pt x="364" y="788"/>
                    </a:lnTo>
                    <a:lnTo>
                      <a:pt x="366" y="850"/>
                    </a:lnTo>
                    <a:lnTo>
                      <a:pt x="364" y="914"/>
                    </a:lnTo>
                    <a:lnTo>
                      <a:pt x="358" y="980"/>
                    </a:lnTo>
                    <a:lnTo>
                      <a:pt x="348" y="1046"/>
                    </a:lnTo>
                    <a:lnTo>
                      <a:pt x="334" y="1116"/>
                    </a:lnTo>
                    <a:lnTo>
                      <a:pt x="316" y="1188"/>
                    </a:lnTo>
                    <a:lnTo>
                      <a:pt x="292" y="1260"/>
                    </a:lnTo>
                    <a:lnTo>
                      <a:pt x="264" y="1334"/>
                    </a:lnTo>
                    <a:lnTo>
                      <a:pt x="264" y="1334"/>
                    </a:lnTo>
                    <a:lnTo>
                      <a:pt x="206" y="1480"/>
                    </a:lnTo>
                    <a:lnTo>
                      <a:pt x="156" y="1618"/>
                    </a:lnTo>
                    <a:lnTo>
                      <a:pt x="132" y="1682"/>
                    </a:lnTo>
                    <a:lnTo>
                      <a:pt x="112" y="1748"/>
                    </a:lnTo>
                    <a:lnTo>
                      <a:pt x="94" y="1810"/>
                    </a:lnTo>
                    <a:lnTo>
                      <a:pt x="76" y="1870"/>
                    </a:lnTo>
                    <a:lnTo>
                      <a:pt x="62" y="1930"/>
                    </a:lnTo>
                    <a:lnTo>
                      <a:pt x="48" y="1988"/>
                    </a:lnTo>
                    <a:lnTo>
                      <a:pt x="36" y="2044"/>
                    </a:lnTo>
                    <a:lnTo>
                      <a:pt x="26" y="2100"/>
                    </a:lnTo>
                    <a:lnTo>
                      <a:pt x="18" y="2154"/>
                    </a:lnTo>
                    <a:lnTo>
                      <a:pt x="12" y="2206"/>
                    </a:lnTo>
                    <a:lnTo>
                      <a:pt x="6" y="2258"/>
                    </a:lnTo>
                    <a:lnTo>
                      <a:pt x="2" y="2310"/>
                    </a:lnTo>
                    <a:lnTo>
                      <a:pt x="0" y="2360"/>
                    </a:lnTo>
                    <a:lnTo>
                      <a:pt x="0" y="2410"/>
                    </a:lnTo>
                    <a:lnTo>
                      <a:pt x="0" y="2458"/>
                    </a:lnTo>
                    <a:lnTo>
                      <a:pt x="2" y="2506"/>
                    </a:lnTo>
                    <a:lnTo>
                      <a:pt x="6" y="2554"/>
                    </a:lnTo>
                    <a:lnTo>
                      <a:pt x="10" y="2602"/>
                    </a:lnTo>
                    <a:lnTo>
                      <a:pt x="16" y="2648"/>
                    </a:lnTo>
                    <a:lnTo>
                      <a:pt x="24" y="2696"/>
                    </a:lnTo>
                    <a:lnTo>
                      <a:pt x="32" y="2742"/>
                    </a:lnTo>
                    <a:lnTo>
                      <a:pt x="42" y="2790"/>
                    </a:lnTo>
                    <a:lnTo>
                      <a:pt x="66" y="2882"/>
                    </a:lnTo>
                    <a:lnTo>
                      <a:pt x="94" y="2978"/>
                    </a:lnTo>
                    <a:lnTo>
                      <a:pt x="126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5" name="Freeform 163"/>
              <p:cNvSpPr>
                <a:spLocks/>
              </p:cNvSpPr>
              <p:nvPr/>
            </p:nvSpPr>
            <p:spPr bwMode="auto">
              <a:xfrm>
                <a:off x="3178" y="627"/>
                <a:ext cx="385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6" y="24"/>
                  </a:cxn>
                  <a:cxn ang="0">
                    <a:pos x="54" y="52"/>
                  </a:cxn>
                  <a:cxn ang="0">
                    <a:pos x="90" y="92"/>
                  </a:cxn>
                  <a:cxn ang="0">
                    <a:pos x="132" y="144"/>
                  </a:cxn>
                  <a:cxn ang="0">
                    <a:pos x="176" y="204"/>
                  </a:cxn>
                  <a:cxn ang="0">
                    <a:pos x="198" y="240"/>
                  </a:cxn>
                  <a:cxn ang="0">
                    <a:pos x="222" y="276"/>
                  </a:cxn>
                  <a:cxn ang="0">
                    <a:pos x="244" y="316"/>
                  </a:cxn>
                  <a:cxn ang="0">
                    <a:pos x="264" y="358"/>
                  </a:cxn>
                  <a:cxn ang="0">
                    <a:pos x="286" y="402"/>
                  </a:cxn>
                  <a:cxn ang="0">
                    <a:pos x="304" y="450"/>
                  </a:cxn>
                  <a:cxn ang="0">
                    <a:pos x="324" y="498"/>
                  </a:cxn>
                  <a:cxn ang="0">
                    <a:pos x="340" y="550"/>
                  </a:cxn>
                  <a:cxn ang="0">
                    <a:pos x="354" y="604"/>
                  </a:cxn>
                  <a:cxn ang="0">
                    <a:pos x="366" y="660"/>
                  </a:cxn>
                  <a:cxn ang="0">
                    <a:pos x="374" y="718"/>
                  </a:cxn>
                  <a:cxn ang="0">
                    <a:pos x="382" y="778"/>
                  </a:cxn>
                  <a:cxn ang="0">
                    <a:pos x="384" y="840"/>
                  </a:cxn>
                  <a:cxn ang="0">
                    <a:pos x="384" y="904"/>
                  </a:cxn>
                  <a:cxn ang="0">
                    <a:pos x="382" y="970"/>
                  </a:cxn>
                  <a:cxn ang="0">
                    <a:pos x="374" y="1038"/>
                  </a:cxn>
                  <a:cxn ang="0">
                    <a:pos x="362" y="1108"/>
                  </a:cxn>
                  <a:cxn ang="0">
                    <a:pos x="346" y="1182"/>
                  </a:cxn>
                  <a:cxn ang="0">
                    <a:pos x="324" y="1256"/>
                  </a:cxn>
                  <a:cxn ang="0">
                    <a:pos x="298" y="1330"/>
                  </a:cxn>
                  <a:cxn ang="0">
                    <a:pos x="298" y="1330"/>
                  </a:cxn>
                  <a:cxn ang="0">
                    <a:pos x="244" y="1480"/>
                  </a:cxn>
                  <a:cxn ang="0">
                    <a:pos x="198" y="1620"/>
                  </a:cxn>
                  <a:cxn ang="0">
                    <a:pos x="178" y="1688"/>
                  </a:cxn>
                  <a:cxn ang="0">
                    <a:pos x="158" y="1752"/>
                  </a:cxn>
                  <a:cxn ang="0">
                    <a:pos x="142" y="1816"/>
                  </a:cxn>
                  <a:cxn ang="0">
                    <a:pos x="126" y="1878"/>
                  </a:cxn>
                  <a:cxn ang="0">
                    <a:pos x="114" y="1938"/>
                  </a:cxn>
                  <a:cxn ang="0">
                    <a:pos x="102" y="1998"/>
                  </a:cxn>
                  <a:cxn ang="0">
                    <a:pos x="92" y="2054"/>
                  </a:cxn>
                  <a:cxn ang="0">
                    <a:pos x="84" y="2110"/>
                  </a:cxn>
                  <a:cxn ang="0">
                    <a:pos x="76" y="2166"/>
                  </a:cxn>
                  <a:cxn ang="0">
                    <a:pos x="72" y="2218"/>
                  </a:cxn>
                  <a:cxn ang="0">
                    <a:pos x="68" y="2272"/>
                  </a:cxn>
                  <a:cxn ang="0">
                    <a:pos x="66" y="2324"/>
                  </a:cxn>
                  <a:cxn ang="0">
                    <a:pos x="64" y="2374"/>
                  </a:cxn>
                  <a:cxn ang="0">
                    <a:pos x="66" y="2424"/>
                  </a:cxn>
                  <a:cxn ang="0">
                    <a:pos x="68" y="2472"/>
                  </a:cxn>
                  <a:cxn ang="0">
                    <a:pos x="72" y="2522"/>
                  </a:cxn>
                  <a:cxn ang="0">
                    <a:pos x="76" y="2570"/>
                  </a:cxn>
                  <a:cxn ang="0">
                    <a:pos x="82" y="2616"/>
                  </a:cxn>
                  <a:cxn ang="0">
                    <a:pos x="90" y="2664"/>
                  </a:cxn>
                  <a:cxn ang="0">
                    <a:pos x="100" y="2710"/>
                  </a:cxn>
                  <a:cxn ang="0">
                    <a:pos x="110" y="2758"/>
                  </a:cxn>
                  <a:cxn ang="0">
                    <a:pos x="120" y="2804"/>
                  </a:cxn>
                  <a:cxn ang="0">
                    <a:pos x="148" y="2898"/>
                  </a:cxn>
                  <a:cxn ang="0">
                    <a:pos x="178" y="2992"/>
                  </a:cxn>
                  <a:cxn ang="0">
                    <a:pos x="214" y="3088"/>
                  </a:cxn>
                </a:cxnLst>
                <a:rect l="0" t="0" r="r" b="b"/>
                <a:pathLst>
                  <a:path w="3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26" y="24"/>
                    </a:lnTo>
                    <a:lnTo>
                      <a:pt x="54" y="52"/>
                    </a:lnTo>
                    <a:lnTo>
                      <a:pt x="90" y="92"/>
                    </a:lnTo>
                    <a:lnTo>
                      <a:pt x="132" y="144"/>
                    </a:lnTo>
                    <a:lnTo>
                      <a:pt x="176" y="204"/>
                    </a:lnTo>
                    <a:lnTo>
                      <a:pt x="198" y="240"/>
                    </a:lnTo>
                    <a:lnTo>
                      <a:pt x="222" y="276"/>
                    </a:lnTo>
                    <a:lnTo>
                      <a:pt x="244" y="316"/>
                    </a:lnTo>
                    <a:lnTo>
                      <a:pt x="264" y="358"/>
                    </a:lnTo>
                    <a:lnTo>
                      <a:pt x="286" y="402"/>
                    </a:lnTo>
                    <a:lnTo>
                      <a:pt x="304" y="450"/>
                    </a:lnTo>
                    <a:lnTo>
                      <a:pt x="324" y="498"/>
                    </a:lnTo>
                    <a:lnTo>
                      <a:pt x="340" y="550"/>
                    </a:lnTo>
                    <a:lnTo>
                      <a:pt x="354" y="604"/>
                    </a:lnTo>
                    <a:lnTo>
                      <a:pt x="366" y="660"/>
                    </a:lnTo>
                    <a:lnTo>
                      <a:pt x="374" y="718"/>
                    </a:lnTo>
                    <a:lnTo>
                      <a:pt x="382" y="778"/>
                    </a:lnTo>
                    <a:lnTo>
                      <a:pt x="384" y="840"/>
                    </a:lnTo>
                    <a:lnTo>
                      <a:pt x="384" y="904"/>
                    </a:lnTo>
                    <a:lnTo>
                      <a:pt x="382" y="970"/>
                    </a:lnTo>
                    <a:lnTo>
                      <a:pt x="374" y="1038"/>
                    </a:lnTo>
                    <a:lnTo>
                      <a:pt x="362" y="1108"/>
                    </a:lnTo>
                    <a:lnTo>
                      <a:pt x="346" y="1182"/>
                    </a:lnTo>
                    <a:lnTo>
                      <a:pt x="324" y="1256"/>
                    </a:lnTo>
                    <a:lnTo>
                      <a:pt x="298" y="1330"/>
                    </a:lnTo>
                    <a:lnTo>
                      <a:pt x="298" y="1330"/>
                    </a:lnTo>
                    <a:lnTo>
                      <a:pt x="244" y="1480"/>
                    </a:lnTo>
                    <a:lnTo>
                      <a:pt x="198" y="1620"/>
                    </a:lnTo>
                    <a:lnTo>
                      <a:pt x="178" y="1688"/>
                    </a:lnTo>
                    <a:lnTo>
                      <a:pt x="158" y="1752"/>
                    </a:lnTo>
                    <a:lnTo>
                      <a:pt x="142" y="1816"/>
                    </a:lnTo>
                    <a:lnTo>
                      <a:pt x="126" y="1878"/>
                    </a:lnTo>
                    <a:lnTo>
                      <a:pt x="114" y="1938"/>
                    </a:lnTo>
                    <a:lnTo>
                      <a:pt x="102" y="1998"/>
                    </a:lnTo>
                    <a:lnTo>
                      <a:pt x="92" y="2054"/>
                    </a:lnTo>
                    <a:lnTo>
                      <a:pt x="84" y="2110"/>
                    </a:lnTo>
                    <a:lnTo>
                      <a:pt x="76" y="2166"/>
                    </a:lnTo>
                    <a:lnTo>
                      <a:pt x="72" y="2218"/>
                    </a:lnTo>
                    <a:lnTo>
                      <a:pt x="68" y="2272"/>
                    </a:lnTo>
                    <a:lnTo>
                      <a:pt x="66" y="2324"/>
                    </a:lnTo>
                    <a:lnTo>
                      <a:pt x="64" y="2374"/>
                    </a:lnTo>
                    <a:lnTo>
                      <a:pt x="66" y="2424"/>
                    </a:lnTo>
                    <a:lnTo>
                      <a:pt x="68" y="2472"/>
                    </a:lnTo>
                    <a:lnTo>
                      <a:pt x="72" y="2522"/>
                    </a:lnTo>
                    <a:lnTo>
                      <a:pt x="76" y="2570"/>
                    </a:lnTo>
                    <a:lnTo>
                      <a:pt x="82" y="2616"/>
                    </a:lnTo>
                    <a:lnTo>
                      <a:pt x="90" y="2664"/>
                    </a:lnTo>
                    <a:lnTo>
                      <a:pt x="100" y="2710"/>
                    </a:lnTo>
                    <a:lnTo>
                      <a:pt x="110" y="2758"/>
                    </a:lnTo>
                    <a:lnTo>
                      <a:pt x="120" y="2804"/>
                    </a:lnTo>
                    <a:lnTo>
                      <a:pt x="148" y="2898"/>
                    </a:lnTo>
                    <a:lnTo>
                      <a:pt x="178" y="2992"/>
                    </a:lnTo>
                    <a:lnTo>
                      <a:pt x="21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6" name="Freeform 164"/>
              <p:cNvSpPr>
                <a:spLocks/>
              </p:cNvSpPr>
              <p:nvPr/>
            </p:nvSpPr>
            <p:spPr bwMode="auto">
              <a:xfrm>
                <a:off x="3151" y="618"/>
                <a:ext cx="414" cy="30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6" y="50"/>
                  </a:cxn>
                  <a:cxn ang="0">
                    <a:pos x="94" y="90"/>
                  </a:cxn>
                  <a:cxn ang="0">
                    <a:pos x="136" y="140"/>
                  </a:cxn>
                  <a:cxn ang="0">
                    <a:pos x="182" y="200"/>
                  </a:cxn>
                  <a:cxn ang="0">
                    <a:pos x="206" y="234"/>
                  </a:cxn>
                  <a:cxn ang="0">
                    <a:pos x="230" y="270"/>
                  </a:cxn>
                  <a:cxn ang="0">
                    <a:pos x="254" y="310"/>
                  </a:cxn>
                  <a:cxn ang="0">
                    <a:pos x="276" y="350"/>
                  </a:cxn>
                  <a:cxn ang="0">
                    <a:pos x="298" y="394"/>
                  </a:cxn>
                  <a:cxn ang="0">
                    <a:pos x="320" y="440"/>
                  </a:cxn>
                  <a:cxn ang="0">
                    <a:pos x="340" y="490"/>
                  </a:cxn>
                  <a:cxn ang="0">
                    <a:pos x="358" y="540"/>
                  </a:cxn>
                  <a:cxn ang="0">
                    <a:pos x="374" y="594"/>
                  </a:cxn>
                  <a:cxn ang="0">
                    <a:pos x="386" y="650"/>
                  </a:cxn>
                  <a:cxn ang="0">
                    <a:pos x="398" y="708"/>
                  </a:cxn>
                  <a:cxn ang="0">
                    <a:pos x="406" y="768"/>
                  </a:cxn>
                  <a:cxn ang="0">
                    <a:pos x="412" y="830"/>
                  </a:cxn>
                  <a:cxn ang="0">
                    <a:pos x="414" y="896"/>
                  </a:cxn>
                  <a:cxn ang="0">
                    <a:pos x="412" y="962"/>
                  </a:cxn>
                  <a:cxn ang="0">
                    <a:pos x="406" y="1032"/>
                  </a:cxn>
                  <a:cxn ang="0">
                    <a:pos x="396" y="1102"/>
                  </a:cxn>
                  <a:cxn ang="0">
                    <a:pos x="382" y="1176"/>
                  </a:cxn>
                  <a:cxn ang="0">
                    <a:pos x="364" y="1250"/>
                  </a:cxn>
                  <a:cxn ang="0">
                    <a:pos x="340" y="1328"/>
                  </a:cxn>
                  <a:cxn ang="0">
                    <a:pos x="340" y="1328"/>
                  </a:cxn>
                  <a:cxn ang="0">
                    <a:pos x="290" y="1480"/>
                  </a:cxn>
                  <a:cxn ang="0">
                    <a:pos x="248" y="1624"/>
                  </a:cxn>
                  <a:cxn ang="0">
                    <a:pos x="230" y="1692"/>
                  </a:cxn>
                  <a:cxn ang="0">
                    <a:pos x="212" y="1758"/>
                  </a:cxn>
                  <a:cxn ang="0">
                    <a:pos x="198" y="1822"/>
                  </a:cxn>
                  <a:cxn ang="0">
                    <a:pos x="184" y="1886"/>
                  </a:cxn>
                  <a:cxn ang="0">
                    <a:pos x="174" y="1946"/>
                  </a:cxn>
                  <a:cxn ang="0">
                    <a:pos x="164" y="2006"/>
                  </a:cxn>
                  <a:cxn ang="0">
                    <a:pos x="154" y="2064"/>
                  </a:cxn>
                  <a:cxn ang="0">
                    <a:pos x="148" y="2122"/>
                  </a:cxn>
                  <a:cxn ang="0">
                    <a:pos x="144" y="2176"/>
                  </a:cxn>
                  <a:cxn ang="0">
                    <a:pos x="140" y="2230"/>
                  </a:cxn>
                  <a:cxn ang="0">
                    <a:pos x="138" y="2284"/>
                  </a:cxn>
                  <a:cxn ang="0">
                    <a:pos x="136" y="2336"/>
                  </a:cxn>
                  <a:cxn ang="0">
                    <a:pos x="138" y="2386"/>
                  </a:cxn>
                  <a:cxn ang="0">
                    <a:pos x="140" y="2438"/>
                  </a:cxn>
                  <a:cxn ang="0">
                    <a:pos x="144" y="2486"/>
                  </a:cxn>
                  <a:cxn ang="0">
                    <a:pos x="148" y="2536"/>
                  </a:cxn>
                  <a:cxn ang="0">
                    <a:pos x="156" y="2584"/>
                  </a:cxn>
                  <a:cxn ang="0">
                    <a:pos x="164" y="2630"/>
                  </a:cxn>
                  <a:cxn ang="0">
                    <a:pos x="172" y="2678"/>
                  </a:cxn>
                  <a:cxn ang="0">
                    <a:pos x="182" y="2724"/>
                  </a:cxn>
                  <a:cxn ang="0">
                    <a:pos x="194" y="2772"/>
                  </a:cxn>
                  <a:cxn ang="0">
                    <a:pos x="208" y="2818"/>
                  </a:cxn>
                  <a:cxn ang="0">
                    <a:pos x="236" y="2910"/>
                  </a:cxn>
                  <a:cxn ang="0">
                    <a:pos x="270" y="3004"/>
                  </a:cxn>
                  <a:cxn ang="0">
                    <a:pos x="308" y="3098"/>
                  </a:cxn>
                </a:cxnLst>
                <a:rect l="0" t="0" r="r" b="b"/>
                <a:pathLst>
                  <a:path w="414" h="309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6" y="50"/>
                    </a:lnTo>
                    <a:lnTo>
                      <a:pt x="94" y="90"/>
                    </a:lnTo>
                    <a:lnTo>
                      <a:pt x="136" y="140"/>
                    </a:lnTo>
                    <a:lnTo>
                      <a:pt x="182" y="200"/>
                    </a:lnTo>
                    <a:lnTo>
                      <a:pt x="206" y="234"/>
                    </a:lnTo>
                    <a:lnTo>
                      <a:pt x="230" y="270"/>
                    </a:lnTo>
                    <a:lnTo>
                      <a:pt x="254" y="310"/>
                    </a:lnTo>
                    <a:lnTo>
                      <a:pt x="276" y="350"/>
                    </a:lnTo>
                    <a:lnTo>
                      <a:pt x="298" y="394"/>
                    </a:lnTo>
                    <a:lnTo>
                      <a:pt x="320" y="440"/>
                    </a:lnTo>
                    <a:lnTo>
                      <a:pt x="340" y="490"/>
                    </a:lnTo>
                    <a:lnTo>
                      <a:pt x="358" y="540"/>
                    </a:lnTo>
                    <a:lnTo>
                      <a:pt x="374" y="594"/>
                    </a:lnTo>
                    <a:lnTo>
                      <a:pt x="386" y="650"/>
                    </a:lnTo>
                    <a:lnTo>
                      <a:pt x="398" y="708"/>
                    </a:lnTo>
                    <a:lnTo>
                      <a:pt x="406" y="768"/>
                    </a:lnTo>
                    <a:lnTo>
                      <a:pt x="412" y="830"/>
                    </a:lnTo>
                    <a:lnTo>
                      <a:pt x="414" y="896"/>
                    </a:lnTo>
                    <a:lnTo>
                      <a:pt x="412" y="962"/>
                    </a:lnTo>
                    <a:lnTo>
                      <a:pt x="406" y="1032"/>
                    </a:lnTo>
                    <a:lnTo>
                      <a:pt x="396" y="1102"/>
                    </a:lnTo>
                    <a:lnTo>
                      <a:pt x="382" y="1176"/>
                    </a:lnTo>
                    <a:lnTo>
                      <a:pt x="364" y="1250"/>
                    </a:lnTo>
                    <a:lnTo>
                      <a:pt x="340" y="1328"/>
                    </a:lnTo>
                    <a:lnTo>
                      <a:pt x="340" y="1328"/>
                    </a:lnTo>
                    <a:lnTo>
                      <a:pt x="290" y="1480"/>
                    </a:lnTo>
                    <a:lnTo>
                      <a:pt x="248" y="1624"/>
                    </a:lnTo>
                    <a:lnTo>
                      <a:pt x="230" y="1692"/>
                    </a:lnTo>
                    <a:lnTo>
                      <a:pt x="212" y="1758"/>
                    </a:lnTo>
                    <a:lnTo>
                      <a:pt x="198" y="1822"/>
                    </a:lnTo>
                    <a:lnTo>
                      <a:pt x="184" y="1886"/>
                    </a:lnTo>
                    <a:lnTo>
                      <a:pt x="174" y="1946"/>
                    </a:lnTo>
                    <a:lnTo>
                      <a:pt x="164" y="2006"/>
                    </a:lnTo>
                    <a:lnTo>
                      <a:pt x="154" y="2064"/>
                    </a:lnTo>
                    <a:lnTo>
                      <a:pt x="148" y="2122"/>
                    </a:lnTo>
                    <a:lnTo>
                      <a:pt x="144" y="2176"/>
                    </a:lnTo>
                    <a:lnTo>
                      <a:pt x="140" y="2230"/>
                    </a:lnTo>
                    <a:lnTo>
                      <a:pt x="138" y="2284"/>
                    </a:lnTo>
                    <a:lnTo>
                      <a:pt x="136" y="2336"/>
                    </a:lnTo>
                    <a:lnTo>
                      <a:pt x="138" y="2386"/>
                    </a:lnTo>
                    <a:lnTo>
                      <a:pt x="140" y="2438"/>
                    </a:lnTo>
                    <a:lnTo>
                      <a:pt x="144" y="2486"/>
                    </a:lnTo>
                    <a:lnTo>
                      <a:pt x="148" y="2536"/>
                    </a:lnTo>
                    <a:lnTo>
                      <a:pt x="156" y="2584"/>
                    </a:lnTo>
                    <a:lnTo>
                      <a:pt x="164" y="2630"/>
                    </a:lnTo>
                    <a:lnTo>
                      <a:pt x="172" y="2678"/>
                    </a:lnTo>
                    <a:lnTo>
                      <a:pt x="182" y="2724"/>
                    </a:lnTo>
                    <a:lnTo>
                      <a:pt x="194" y="2772"/>
                    </a:lnTo>
                    <a:lnTo>
                      <a:pt x="208" y="2818"/>
                    </a:lnTo>
                    <a:lnTo>
                      <a:pt x="236" y="2910"/>
                    </a:lnTo>
                    <a:lnTo>
                      <a:pt x="270" y="3004"/>
                    </a:lnTo>
                    <a:lnTo>
                      <a:pt x="308" y="309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7" name="Freeform 165"/>
              <p:cNvSpPr>
                <a:spLocks/>
              </p:cNvSpPr>
              <p:nvPr/>
            </p:nvSpPr>
            <p:spPr bwMode="auto">
              <a:xfrm>
                <a:off x="3124" y="609"/>
                <a:ext cx="441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58" y="50"/>
                  </a:cxn>
                  <a:cxn ang="0">
                    <a:pos x="96" y="88"/>
                  </a:cxn>
                  <a:cxn ang="0">
                    <a:pos x="142" y="136"/>
                  </a:cxn>
                  <a:cxn ang="0">
                    <a:pos x="166" y="164"/>
                  </a:cxn>
                  <a:cxn ang="0">
                    <a:pos x="190" y="194"/>
                  </a:cxn>
                  <a:cxn ang="0">
                    <a:pos x="214" y="228"/>
                  </a:cxn>
                  <a:cxn ang="0">
                    <a:pos x="240" y="264"/>
                  </a:cxn>
                  <a:cxn ang="0">
                    <a:pos x="264" y="302"/>
                  </a:cxn>
                  <a:cxn ang="0">
                    <a:pos x="288" y="342"/>
                  </a:cxn>
                  <a:cxn ang="0">
                    <a:pos x="312" y="386"/>
                  </a:cxn>
                  <a:cxn ang="0">
                    <a:pos x="334" y="432"/>
                  </a:cxn>
                  <a:cxn ang="0">
                    <a:pos x="356" y="480"/>
                  </a:cxn>
                  <a:cxn ang="0">
                    <a:pos x="374" y="530"/>
                  </a:cxn>
                  <a:cxn ang="0">
                    <a:pos x="392" y="584"/>
                  </a:cxn>
                  <a:cxn ang="0">
                    <a:pos x="408" y="638"/>
                  </a:cxn>
                  <a:cxn ang="0">
                    <a:pos x="420" y="696"/>
                  </a:cxn>
                  <a:cxn ang="0">
                    <a:pos x="432" y="758"/>
                  </a:cxn>
                  <a:cxn ang="0">
                    <a:pos x="438" y="820"/>
                  </a:cxn>
                  <a:cxn ang="0">
                    <a:pos x="442" y="884"/>
                  </a:cxn>
                  <a:cxn ang="0">
                    <a:pos x="442" y="952"/>
                  </a:cxn>
                  <a:cxn ang="0">
                    <a:pos x="440" y="1022"/>
                  </a:cxn>
                  <a:cxn ang="0">
                    <a:pos x="432" y="1094"/>
                  </a:cxn>
                  <a:cxn ang="0">
                    <a:pos x="420" y="1168"/>
                  </a:cxn>
                  <a:cxn ang="0">
                    <a:pos x="402" y="1244"/>
                  </a:cxn>
                  <a:cxn ang="0">
                    <a:pos x="382" y="1324"/>
                  </a:cxn>
                  <a:cxn ang="0">
                    <a:pos x="382" y="1324"/>
                  </a:cxn>
                  <a:cxn ang="0">
                    <a:pos x="336" y="1478"/>
                  </a:cxn>
                  <a:cxn ang="0">
                    <a:pos x="298" y="1624"/>
                  </a:cxn>
                  <a:cxn ang="0">
                    <a:pos x="282" y="1694"/>
                  </a:cxn>
                  <a:cxn ang="0">
                    <a:pos x="268" y="1762"/>
                  </a:cxn>
                  <a:cxn ang="0">
                    <a:pos x="254" y="1828"/>
                  </a:cxn>
                  <a:cxn ang="0">
                    <a:pos x="242" y="1890"/>
                  </a:cxn>
                  <a:cxn ang="0">
                    <a:pos x="234" y="1952"/>
                  </a:cxn>
                  <a:cxn ang="0">
                    <a:pos x="226" y="2014"/>
                  </a:cxn>
                  <a:cxn ang="0">
                    <a:pos x="218" y="2072"/>
                  </a:cxn>
                  <a:cxn ang="0">
                    <a:pos x="214" y="2130"/>
                  </a:cxn>
                  <a:cxn ang="0">
                    <a:pos x="210" y="2186"/>
                  </a:cxn>
                  <a:cxn ang="0">
                    <a:pos x="208" y="2240"/>
                  </a:cxn>
                  <a:cxn ang="0">
                    <a:pos x="208" y="2294"/>
                  </a:cxn>
                  <a:cxn ang="0">
                    <a:pos x="208" y="2346"/>
                  </a:cxn>
                  <a:cxn ang="0">
                    <a:pos x="212" y="2398"/>
                  </a:cxn>
                  <a:cxn ang="0">
                    <a:pos x="214" y="2448"/>
                  </a:cxn>
                  <a:cxn ang="0">
                    <a:pos x="220" y="2498"/>
                  </a:cxn>
                  <a:cxn ang="0">
                    <a:pos x="226" y="2546"/>
                  </a:cxn>
                  <a:cxn ang="0">
                    <a:pos x="234" y="2594"/>
                  </a:cxn>
                  <a:cxn ang="0">
                    <a:pos x="244" y="2642"/>
                  </a:cxn>
                  <a:cxn ang="0">
                    <a:pos x="254" y="2688"/>
                  </a:cxn>
                  <a:cxn ang="0">
                    <a:pos x="266" y="2736"/>
                  </a:cxn>
                  <a:cxn ang="0">
                    <a:pos x="280" y="2782"/>
                  </a:cxn>
                  <a:cxn ang="0">
                    <a:pos x="294" y="2828"/>
                  </a:cxn>
                  <a:cxn ang="0">
                    <a:pos x="326" y="2920"/>
                  </a:cxn>
                  <a:cxn ang="0">
                    <a:pos x="362" y="3014"/>
                  </a:cxn>
                  <a:cxn ang="0">
                    <a:pos x="404" y="3108"/>
                  </a:cxn>
                </a:cxnLst>
                <a:rect l="0" t="0" r="r" b="b"/>
                <a:pathLst>
                  <a:path w="442" h="3108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58" y="50"/>
                    </a:lnTo>
                    <a:lnTo>
                      <a:pt x="96" y="88"/>
                    </a:lnTo>
                    <a:lnTo>
                      <a:pt x="142" y="136"/>
                    </a:lnTo>
                    <a:lnTo>
                      <a:pt x="166" y="164"/>
                    </a:lnTo>
                    <a:lnTo>
                      <a:pt x="190" y="194"/>
                    </a:lnTo>
                    <a:lnTo>
                      <a:pt x="214" y="228"/>
                    </a:lnTo>
                    <a:lnTo>
                      <a:pt x="240" y="264"/>
                    </a:lnTo>
                    <a:lnTo>
                      <a:pt x="264" y="302"/>
                    </a:lnTo>
                    <a:lnTo>
                      <a:pt x="288" y="342"/>
                    </a:lnTo>
                    <a:lnTo>
                      <a:pt x="312" y="386"/>
                    </a:lnTo>
                    <a:lnTo>
                      <a:pt x="334" y="432"/>
                    </a:lnTo>
                    <a:lnTo>
                      <a:pt x="356" y="480"/>
                    </a:lnTo>
                    <a:lnTo>
                      <a:pt x="374" y="530"/>
                    </a:lnTo>
                    <a:lnTo>
                      <a:pt x="392" y="584"/>
                    </a:lnTo>
                    <a:lnTo>
                      <a:pt x="408" y="638"/>
                    </a:lnTo>
                    <a:lnTo>
                      <a:pt x="420" y="696"/>
                    </a:lnTo>
                    <a:lnTo>
                      <a:pt x="432" y="758"/>
                    </a:lnTo>
                    <a:lnTo>
                      <a:pt x="438" y="820"/>
                    </a:lnTo>
                    <a:lnTo>
                      <a:pt x="442" y="884"/>
                    </a:lnTo>
                    <a:lnTo>
                      <a:pt x="442" y="952"/>
                    </a:lnTo>
                    <a:lnTo>
                      <a:pt x="440" y="1022"/>
                    </a:lnTo>
                    <a:lnTo>
                      <a:pt x="432" y="1094"/>
                    </a:lnTo>
                    <a:lnTo>
                      <a:pt x="420" y="1168"/>
                    </a:lnTo>
                    <a:lnTo>
                      <a:pt x="402" y="1244"/>
                    </a:lnTo>
                    <a:lnTo>
                      <a:pt x="382" y="1324"/>
                    </a:lnTo>
                    <a:lnTo>
                      <a:pt x="382" y="1324"/>
                    </a:lnTo>
                    <a:lnTo>
                      <a:pt x="336" y="1478"/>
                    </a:lnTo>
                    <a:lnTo>
                      <a:pt x="298" y="1624"/>
                    </a:lnTo>
                    <a:lnTo>
                      <a:pt x="282" y="1694"/>
                    </a:lnTo>
                    <a:lnTo>
                      <a:pt x="268" y="1762"/>
                    </a:lnTo>
                    <a:lnTo>
                      <a:pt x="254" y="1828"/>
                    </a:lnTo>
                    <a:lnTo>
                      <a:pt x="242" y="1890"/>
                    </a:lnTo>
                    <a:lnTo>
                      <a:pt x="234" y="1952"/>
                    </a:lnTo>
                    <a:lnTo>
                      <a:pt x="226" y="2014"/>
                    </a:lnTo>
                    <a:lnTo>
                      <a:pt x="218" y="2072"/>
                    </a:lnTo>
                    <a:lnTo>
                      <a:pt x="214" y="2130"/>
                    </a:lnTo>
                    <a:lnTo>
                      <a:pt x="210" y="2186"/>
                    </a:lnTo>
                    <a:lnTo>
                      <a:pt x="208" y="2240"/>
                    </a:lnTo>
                    <a:lnTo>
                      <a:pt x="208" y="2294"/>
                    </a:lnTo>
                    <a:lnTo>
                      <a:pt x="208" y="2346"/>
                    </a:lnTo>
                    <a:lnTo>
                      <a:pt x="212" y="2398"/>
                    </a:lnTo>
                    <a:lnTo>
                      <a:pt x="214" y="2448"/>
                    </a:lnTo>
                    <a:lnTo>
                      <a:pt x="220" y="2498"/>
                    </a:lnTo>
                    <a:lnTo>
                      <a:pt x="226" y="2546"/>
                    </a:lnTo>
                    <a:lnTo>
                      <a:pt x="234" y="2594"/>
                    </a:lnTo>
                    <a:lnTo>
                      <a:pt x="244" y="2642"/>
                    </a:lnTo>
                    <a:lnTo>
                      <a:pt x="254" y="2688"/>
                    </a:lnTo>
                    <a:lnTo>
                      <a:pt x="266" y="2736"/>
                    </a:lnTo>
                    <a:lnTo>
                      <a:pt x="280" y="2782"/>
                    </a:lnTo>
                    <a:lnTo>
                      <a:pt x="294" y="2828"/>
                    </a:lnTo>
                    <a:lnTo>
                      <a:pt x="326" y="2920"/>
                    </a:lnTo>
                    <a:lnTo>
                      <a:pt x="362" y="3014"/>
                    </a:lnTo>
                    <a:lnTo>
                      <a:pt x="404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8" name="Freeform 166"/>
              <p:cNvSpPr>
                <a:spLocks/>
              </p:cNvSpPr>
              <p:nvPr/>
            </p:nvSpPr>
            <p:spPr bwMode="auto">
              <a:xfrm>
                <a:off x="3093" y="603"/>
                <a:ext cx="501" cy="3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2"/>
                  </a:cxn>
                  <a:cxn ang="0">
                    <a:pos x="60" y="48"/>
                  </a:cxn>
                  <a:cxn ang="0">
                    <a:pos x="100" y="84"/>
                  </a:cxn>
                  <a:cxn ang="0">
                    <a:pos x="146" y="130"/>
                  </a:cxn>
                  <a:cxn ang="0">
                    <a:pos x="170" y="158"/>
                  </a:cxn>
                  <a:cxn ang="0">
                    <a:pos x="196" y="188"/>
                  </a:cxn>
                  <a:cxn ang="0">
                    <a:pos x="222" y="220"/>
                  </a:cxn>
                  <a:cxn ang="0">
                    <a:pos x="248" y="256"/>
                  </a:cxn>
                  <a:cxn ang="0">
                    <a:pos x="274" y="292"/>
                  </a:cxn>
                  <a:cxn ang="0">
                    <a:pos x="300" y="334"/>
                  </a:cxn>
                  <a:cxn ang="0">
                    <a:pos x="324" y="376"/>
                  </a:cxn>
                  <a:cxn ang="0">
                    <a:pos x="348" y="420"/>
                  </a:cxn>
                  <a:cxn ang="0">
                    <a:pos x="370" y="468"/>
                  </a:cxn>
                  <a:cxn ang="0">
                    <a:pos x="392" y="518"/>
                  </a:cxn>
                  <a:cxn ang="0">
                    <a:pos x="410" y="572"/>
                  </a:cxn>
                  <a:cxn ang="0">
                    <a:pos x="428" y="626"/>
                  </a:cxn>
                  <a:cxn ang="0">
                    <a:pos x="442" y="684"/>
                  </a:cxn>
                  <a:cxn ang="0">
                    <a:pos x="456" y="744"/>
                  </a:cxn>
                  <a:cxn ang="0">
                    <a:pos x="464" y="808"/>
                  </a:cxn>
                  <a:cxn ang="0">
                    <a:pos x="470" y="874"/>
                  </a:cxn>
                  <a:cxn ang="0">
                    <a:pos x="472" y="940"/>
                  </a:cxn>
                  <a:cxn ang="0">
                    <a:pos x="472" y="1012"/>
                  </a:cxn>
                  <a:cxn ang="0">
                    <a:pos x="466" y="1084"/>
                  </a:cxn>
                  <a:cxn ang="0">
                    <a:pos x="456" y="1160"/>
                  </a:cxn>
                  <a:cxn ang="0">
                    <a:pos x="442" y="1236"/>
                  </a:cxn>
                  <a:cxn ang="0">
                    <a:pos x="422" y="1316"/>
                  </a:cxn>
                  <a:cxn ang="0">
                    <a:pos x="422" y="1316"/>
                  </a:cxn>
                  <a:cxn ang="0">
                    <a:pos x="382" y="1474"/>
                  </a:cxn>
                  <a:cxn ang="0">
                    <a:pos x="348" y="1622"/>
                  </a:cxn>
                  <a:cxn ang="0">
                    <a:pos x="334" y="1694"/>
                  </a:cxn>
                  <a:cxn ang="0">
                    <a:pos x="322" y="1762"/>
                  </a:cxn>
                  <a:cxn ang="0">
                    <a:pos x="310" y="1828"/>
                  </a:cxn>
                  <a:cxn ang="0">
                    <a:pos x="302" y="1894"/>
                  </a:cxn>
                  <a:cxn ang="0">
                    <a:pos x="294" y="1956"/>
                  </a:cxn>
                  <a:cxn ang="0">
                    <a:pos x="286" y="2018"/>
                  </a:cxn>
                  <a:cxn ang="0">
                    <a:pos x="282" y="2076"/>
                  </a:cxn>
                  <a:cxn ang="0">
                    <a:pos x="278" y="2134"/>
                  </a:cxn>
                  <a:cxn ang="0">
                    <a:pos x="278" y="2192"/>
                  </a:cxn>
                  <a:cxn ang="0">
                    <a:pos x="276" y="2246"/>
                  </a:cxn>
                  <a:cxn ang="0">
                    <a:pos x="278" y="2300"/>
                  </a:cxn>
                  <a:cxn ang="0">
                    <a:pos x="280" y="2352"/>
                  </a:cxn>
                  <a:cxn ang="0">
                    <a:pos x="284" y="2404"/>
                  </a:cxn>
                  <a:cxn ang="0">
                    <a:pos x="290" y="2454"/>
                  </a:cxn>
                  <a:cxn ang="0">
                    <a:pos x="296" y="2504"/>
                  </a:cxn>
                  <a:cxn ang="0">
                    <a:pos x="304" y="2554"/>
                  </a:cxn>
                  <a:cxn ang="0">
                    <a:pos x="314" y="2602"/>
                  </a:cxn>
                  <a:cxn ang="0">
                    <a:pos x="326" y="2650"/>
                  </a:cxn>
                  <a:cxn ang="0">
                    <a:pos x="338" y="2696"/>
                  </a:cxn>
                  <a:cxn ang="0">
                    <a:pos x="350" y="2742"/>
                  </a:cxn>
                  <a:cxn ang="0">
                    <a:pos x="364" y="2788"/>
                  </a:cxn>
                  <a:cxn ang="0">
                    <a:pos x="380" y="2834"/>
                  </a:cxn>
                  <a:cxn ang="0">
                    <a:pos x="416" y="2926"/>
                  </a:cxn>
                  <a:cxn ang="0">
                    <a:pos x="456" y="3018"/>
                  </a:cxn>
                  <a:cxn ang="0">
                    <a:pos x="500" y="3112"/>
                  </a:cxn>
                </a:cxnLst>
                <a:rect l="0" t="0" r="r" b="b"/>
                <a:pathLst>
                  <a:path w="500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2"/>
                    </a:lnTo>
                    <a:lnTo>
                      <a:pt x="60" y="48"/>
                    </a:lnTo>
                    <a:lnTo>
                      <a:pt x="100" y="84"/>
                    </a:lnTo>
                    <a:lnTo>
                      <a:pt x="146" y="130"/>
                    </a:lnTo>
                    <a:lnTo>
                      <a:pt x="170" y="158"/>
                    </a:lnTo>
                    <a:lnTo>
                      <a:pt x="196" y="188"/>
                    </a:lnTo>
                    <a:lnTo>
                      <a:pt x="222" y="220"/>
                    </a:lnTo>
                    <a:lnTo>
                      <a:pt x="248" y="256"/>
                    </a:lnTo>
                    <a:lnTo>
                      <a:pt x="274" y="292"/>
                    </a:lnTo>
                    <a:lnTo>
                      <a:pt x="300" y="334"/>
                    </a:lnTo>
                    <a:lnTo>
                      <a:pt x="324" y="376"/>
                    </a:lnTo>
                    <a:lnTo>
                      <a:pt x="348" y="420"/>
                    </a:lnTo>
                    <a:lnTo>
                      <a:pt x="370" y="468"/>
                    </a:lnTo>
                    <a:lnTo>
                      <a:pt x="392" y="518"/>
                    </a:lnTo>
                    <a:lnTo>
                      <a:pt x="410" y="572"/>
                    </a:lnTo>
                    <a:lnTo>
                      <a:pt x="428" y="626"/>
                    </a:lnTo>
                    <a:lnTo>
                      <a:pt x="442" y="684"/>
                    </a:lnTo>
                    <a:lnTo>
                      <a:pt x="456" y="744"/>
                    </a:lnTo>
                    <a:lnTo>
                      <a:pt x="464" y="808"/>
                    </a:lnTo>
                    <a:lnTo>
                      <a:pt x="470" y="874"/>
                    </a:lnTo>
                    <a:lnTo>
                      <a:pt x="472" y="940"/>
                    </a:lnTo>
                    <a:lnTo>
                      <a:pt x="472" y="1012"/>
                    </a:lnTo>
                    <a:lnTo>
                      <a:pt x="466" y="1084"/>
                    </a:lnTo>
                    <a:lnTo>
                      <a:pt x="456" y="1160"/>
                    </a:lnTo>
                    <a:lnTo>
                      <a:pt x="442" y="1236"/>
                    </a:lnTo>
                    <a:lnTo>
                      <a:pt x="422" y="1316"/>
                    </a:lnTo>
                    <a:lnTo>
                      <a:pt x="422" y="1316"/>
                    </a:lnTo>
                    <a:lnTo>
                      <a:pt x="382" y="1474"/>
                    </a:lnTo>
                    <a:lnTo>
                      <a:pt x="348" y="1622"/>
                    </a:lnTo>
                    <a:lnTo>
                      <a:pt x="334" y="1694"/>
                    </a:lnTo>
                    <a:lnTo>
                      <a:pt x="322" y="1762"/>
                    </a:lnTo>
                    <a:lnTo>
                      <a:pt x="310" y="1828"/>
                    </a:lnTo>
                    <a:lnTo>
                      <a:pt x="302" y="1894"/>
                    </a:lnTo>
                    <a:lnTo>
                      <a:pt x="294" y="1956"/>
                    </a:lnTo>
                    <a:lnTo>
                      <a:pt x="286" y="2018"/>
                    </a:lnTo>
                    <a:lnTo>
                      <a:pt x="282" y="2076"/>
                    </a:lnTo>
                    <a:lnTo>
                      <a:pt x="278" y="2134"/>
                    </a:lnTo>
                    <a:lnTo>
                      <a:pt x="278" y="2192"/>
                    </a:lnTo>
                    <a:lnTo>
                      <a:pt x="276" y="2246"/>
                    </a:lnTo>
                    <a:lnTo>
                      <a:pt x="278" y="2300"/>
                    </a:lnTo>
                    <a:lnTo>
                      <a:pt x="280" y="2352"/>
                    </a:lnTo>
                    <a:lnTo>
                      <a:pt x="284" y="2404"/>
                    </a:lnTo>
                    <a:lnTo>
                      <a:pt x="290" y="2454"/>
                    </a:lnTo>
                    <a:lnTo>
                      <a:pt x="296" y="2504"/>
                    </a:lnTo>
                    <a:lnTo>
                      <a:pt x="304" y="2554"/>
                    </a:lnTo>
                    <a:lnTo>
                      <a:pt x="314" y="2602"/>
                    </a:lnTo>
                    <a:lnTo>
                      <a:pt x="326" y="2650"/>
                    </a:lnTo>
                    <a:lnTo>
                      <a:pt x="338" y="2696"/>
                    </a:lnTo>
                    <a:lnTo>
                      <a:pt x="350" y="2742"/>
                    </a:lnTo>
                    <a:lnTo>
                      <a:pt x="364" y="2788"/>
                    </a:lnTo>
                    <a:lnTo>
                      <a:pt x="380" y="2834"/>
                    </a:lnTo>
                    <a:lnTo>
                      <a:pt x="416" y="2926"/>
                    </a:lnTo>
                    <a:lnTo>
                      <a:pt x="456" y="3018"/>
                    </a:lnTo>
                    <a:lnTo>
                      <a:pt x="500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599" name="Freeform 167"/>
              <p:cNvSpPr>
                <a:spLocks/>
              </p:cNvSpPr>
              <p:nvPr/>
            </p:nvSpPr>
            <p:spPr bwMode="auto">
              <a:xfrm>
                <a:off x="3067" y="598"/>
                <a:ext cx="597" cy="3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20"/>
                  </a:cxn>
                  <a:cxn ang="0">
                    <a:pos x="62" y="46"/>
                  </a:cxn>
                  <a:cxn ang="0">
                    <a:pos x="102" y="80"/>
                  </a:cxn>
                  <a:cxn ang="0">
                    <a:pos x="150" y="126"/>
                  </a:cxn>
                  <a:cxn ang="0">
                    <a:pos x="176" y="152"/>
                  </a:cxn>
                  <a:cxn ang="0">
                    <a:pos x="202" y="182"/>
                  </a:cxn>
                  <a:cxn ang="0">
                    <a:pos x="228" y="214"/>
                  </a:cxn>
                  <a:cxn ang="0">
                    <a:pos x="256" y="248"/>
                  </a:cxn>
                  <a:cxn ang="0">
                    <a:pos x="284" y="284"/>
                  </a:cxn>
                  <a:cxn ang="0">
                    <a:pos x="310" y="324"/>
                  </a:cxn>
                  <a:cxn ang="0">
                    <a:pos x="336" y="366"/>
                  </a:cxn>
                  <a:cxn ang="0">
                    <a:pos x="362" y="410"/>
                  </a:cxn>
                  <a:cxn ang="0">
                    <a:pos x="386" y="456"/>
                  </a:cxn>
                  <a:cxn ang="0">
                    <a:pos x="408" y="506"/>
                  </a:cxn>
                  <a:cxn ang="0">
                    <a:pos x="430" y="560"/>
                  </a:cxn>
                  <a:cxn ang="0">
                    <a:pos x="448" y="614"/>
                  </a:cxn>
                  <a:cxn ang="0">
                    <a:pos x="464" y="672"/>
                  </a:cxn>
                  <a:cxn ang="0">
                    <a:pos x="478" y="732"/>
                  </a:cxn>
                  <a:cxn ang="0">
                    <a:pos x="490" y="794"/>
                  </a:cxn>
                  <a:cxn ang="0">
                    <a:pos x="498" y="860"/>
                  </a:cxn>
                  <a:cxn ang="0">
                    <a:pos x="502" y="928"/>
                  </a:cxn>
                  <a:cxn ang="0">
                    <a:pos x="502" y="1000"/>
                  </a:cxn>
                  <a:cxn ang="0">
                    <a:pos x="500" y="1072"/>
                  </a:cxn>
                  <a:cxn ang="0">
                    <a:pos x="492" y="1148"/>
                  </a:cxn>
                  <a:cxn ang="0">
                    <a:pos x="480" y="1228"/>
                  </a:cxn>
                  <a:cxn ang="0">
                    <a:pos x="464" y="1308"/>
                  </a:cxn>
                  <a:cxn ang="0">
                    <a:pos x="464" y="1308"/>
                  </a:cxn>
                  <a:cxn ang="0">
                    <a:pos x="428" y="1470"/>
                  </a:cxn>
                  <a:cxn ang="0">
                    <a:pos x="398" y="1620"/>
                  </a:cxn>
                  <a:cxn ang="0">
                    <a:pos x="386" y="1692"/>
                  </a:cxn>
                  <a:cxn ang="0">
                    <a:pos x="376" y="1760"/>
                  </a:cxn>
                  <a:cxn ang="0">
                    <a:pos x="366" y="1828"/>
                  </a:cxn>
                  <a:cxn ang="0">
                    <a:pos x="360" y="1894"/>
                  </a:cxn>
                  <a:cxn ang="0">
                    <a:pos x="354" y="1958"/>
                  </a:cxn>
                  <a:cxn ang="0">
                    <a:pos x="348" y="2020"/>
                  </a:cxn>
                  <a:cxn ang="0">
                    <a:pos x="346" y="2080"/>
                  </a:cxn>
                  <a:cxn ang="0">
                    <a:pos x="344" y="2138"/>
                  </a:cxn>
                  <a:cxn ang="0">
                    <a:pos x="344" y="2194"/>
                  </a:cxn>
                  <a:cxn ang="0">
                    <a:pos x="346" y="2250"/>
                  </a:cxn>
                  <a:cxn ang="0">
                    <a:pos x="348" y="2304"/>
                  </a:cxn>
                  <a:cxn ang="0">
                    <a:pos x="352" y="2356"/>
                  </a:cxn>
                  <a:cxn ang="0">
                    <a:pos x="358" y="2408"/>
                  </a:cxn>
                  <a:cxn ang="0">
                    <a:pos x="366" y="2460"/>
                  </a:cxn>
                  <a:cxn ang="0">
                    <a:pos x="374" y="2508"/>
                  </a:cxn>
                  <a:cxn ang="0">
                    <a:pos x="384" y="2558"/>
                  </a:cxn>
                  <a:cxn ang="0">
                    <a:pos x="394" y="2606"/>
                  </a:cxn>
                  <a:cxn ang="0">
                    <a:pos x="406" y="2654"/>
                  </a:cxn>
                  <a:cxn ang="0">
                    <a:pos x="420" y="2700"/>
                  </a:cxn>
                  <a:cxn ang="0">
                    <a:pos x="434" y="2746"/>
                  </a:cxn>
                  <a:cxn ang="0">
                    <a:pos x="450" y="2792"/>
                  </a:cxn>
                  <a:cxn ang="0">
                    <a:pos x="468" y="2838"/>
                  </a:cxn>
                  <a:cxn ang="0">
                    <a:pos x="506" y="2930"/>
                  </a:cxn>
                  <a:cxn ang="0">
                    <a:pos x="548" y="3020"/>
                  </a:cxn>
                  <a:cxn ang="0">
                    <a:pos x="596" y="3112"/>
                  </a:cxn>
                </a:cxnLst>
                <a:rect l="0" t="0" r="r" b="b"/>
                <a:pathLst>
                  <a:path w="596" h="3112">
                    <a:moveTo>
                      <a:pt x="0" y="0"/>
                    </a:moveTo>
                    <a:lnTo>
                      <a:pt x="0" y="0"/>
                    </a:lnTo>
                    <a:lnTo>
                      <a:pt x="28" y="20"/>
                    </a:lnTo>
                    <a:lnTo>
                      <a:pt x="62" y="46"/>
                    </a:lnTo>
                    <a:lnTo>
                      <a:pt x="102" y="80"/>
                    </a:lnTo>
                    <a:lnTo>
                      <a:pt x="150" y="126"/>
                    </a:lnTo>
                    <a:lnTo>
                      <a:pt x="176" y="152"/>
                    </a:lnTo>
                    <a:lnTo>
                      <a:pt x="202" y="182"/>
                    </a:lnTo>
                    <a:lnTo>
                      <a:pt x="228" y="214"/>
                    </a:lnTo>
                    <a:lnTo>
                      <a:pt x="256" y="248"/>
                    </a:lnTo>
                    <a:lnTo>
                      <a:pt x="284" y="284"/>
                    </a:lnTo>
                    <a:lnTo>
                      <a:pt x="310" y="324"/>
                    </a:lnTo>
                    <a:lnTo>
                      <a:pt x="336" y="366"/>
                    </a:lnTo>
                    <a:lnTo>
                      <a:pt x="362" y="410"/>
                    </a:lnTo>
                    <a:lnTo>
                      <a:pt x="386" y="456"/>
                    </a:lnTo>
                    <a:lnTo>
                      <a:pt x="408" y="506"/>
                    </a:lnTo>
                    <a:lnTo>
                      <a:pt x="430" y="560"/>
                    </a:lnTo>
                    <a:lnTo>
                      <a:pt x="448" y="614"/>
                    </a:lnTo>
                    <a:lnTo>
                      <a:pt x="464" y="672"/>
                    </a:lnTo>
                    <a:lnTo>
                      <a:pt x="478" y="732"/>
                    </a:lnTo>
                    <a:lnTo>
                      <a:pt x="490" y="794"/>
                    </a:lnTo>
                    <a:lnTo>
                      <a:pt x="498" y="860"/>
                    </a:lnTo>
                    <a:lnTo>
                      <a:pt x="502" y="928"/>
                    </a:lnTo>
                    <a:lnTo>
                      <a:pt x="502" y="1000"/>
                    </a:lnTo>
                    <a:lnTo>
                      <a:pt x="500" y="1072"/>
                    </a:lnTo>
                    <a:lnTo>
                      <a:pt x="492" y="1148"/>
                    </a:lnTo>
                    <a:lnTo>
                      <a:pt x="480" y="1228"/>
                    </a:lnTo>
                    <a:lnTo>
                      <a:pt x="464" y="1308"/>
                    </a:lnTo>
                    <a:lnTo>
                      <a:pt x="464" y="1308"/>
                    </a:lnTo>
                    <a:lnTo>
                      <a:pt x="428" y="1470"/>
                    </a:lnTo>
                    <a:lnTo>
                      <a:pt x="398" y="1620"/>
                    </a:lnTo>
                    <a:lnTo>
                      <a:pt x="386" y="1692"/>
                    </a:lnTo>
                    <a:lnTo>
                      <a:pt x="376" y="1760"/>
                    </a:lnTo>
                    <a:lnTo>
                      <a:pt x="366" y="1828"/>
                    </a:lnTo>
                    <a:lnTo>
                      <a:pt x="360" y="1894"/>
                    </a:lnTo>
                    <a:lnTo>
                      <a:pt x="354" y="1958"/>
                    </a:lnTo>
                    <a:lnTo>
                      <a:pt x="348" y="2020"/>
                    </a:lnTo>
                    <a:lnTo>
                      <a:pt x="346" y="2080"/>
                    </a:lnTo>
                    <a:lnTo>
                      <a:pt x="344" y="2138"/>
                    </a:lnTo>
                    <a:lnTo>
                      <a:pt x="344" y="2194"/>
                    </a:lnTo>
                    <a:lnTo>
                      <a:pt x="346" y="2250"/>
                    </a:lnTo>
                    <a:lnTo>
                      <a:pt x="348" y="2304"/>
                    </a:lnTo>
                    <a:lnTo>
                      <a:pt x="352" y="2356"/>
                    </a:lnTo>
                    <a:lnTo>
                      <a:pt x="358" y="2408"/>
                    </a:lnTo>
                    <a:lnTo>
                      <a:pt x="366" y="2460"/>
                    </a:lnTo>
                    <a:lnTo>
                      <a:pt x="374" y="2508"/>
                    </a:lnTo>
                    <a:lnTo>
                      <a:pt x="384" y="2558"/>
                    </a:lnTo>
                    <a:lnTo>
                      <a:pt x="394" y="2606"/>
                    </a:lnTo>
                    <a:lnTo>
                      <a:pt x="406" y="2654"/>
                    </a:lnTo>
                    <a:lnTo>
                      <a:pt x="420" y="2700"/>
                    </a:lnTo>
                    <a:lnTo>
                      <a:pt x="434" y="2746"/>
                    </a:lnTo>
                    <a:lnTo>
                      <a:pt x="450" y="2792"/>
                    </a:lnTo>
                    <a:lnTo>
                      <a:pt x="468" y="2838"/>
                    </a:lnTo>
                    <a:lnTo>
                      <a:pt x="506" y="2930"/>
                    </a:lnTo>
                    <a:lnTo>
                      <a:pt x="548" y="3020"/>
                    </a:lnTo>
                    <a:lnTo>
                      <a:pt x="596" y="311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0" name="Freeform 168"/>
              <p:cNvSpPr>
                <a:spLocks/>
              </p:cNvSpPr>
              <p:nvPr/>
            </p:nvSpPr>
            <p:spPr bwMode="auto">
              <a:xfrm>
                <a:off x="3040" y="597"/>
                <a:ext cx="691" cy="3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20"/>
                  </a:cxn>
                  <a:cxn ang="0">
                    <a:pos x="62" y="44"/>
                  </a:cxn>
                  <a:cxn ang="0">
                    <a:pos x="104" y="76"/>
                  </a:cxn>
                  <a:cxn ang="0">
                    <a:pos x="154" y="120"/>
                  </a:cxn>
                  <a:cxn ang="0">
                    <a:pos x="180" y="146"/>
                  </a:cxn>
                  <a:cxn ang="0">
                    <a:pos x="208" y="174"/>
                  </a:cxn>
                  <a:cxn ang="0">
                    <a:pos x="236" y="206"/>
                  </a:cxn>
                  <a:cxn ang="0">
                    <a:pos x="264" y="238"/>
                  </a:cxn>
                  <a:cxn ang="0">
                    <a:pos x="292" y="274"/>
                  </a:cxn>
                  <a:cxn ang="0">
                    <a:pos x="320" y="314"/>
                  </a:cxn>
                  <a:cxn ang="0">
                    <a:pos x="348" y="354"/>
                  </a:cxn>
                  <a:cxn ang="0">
                    <a:pos x="374" y="398"/>
                  </a:cxn>
                  <a:cxn ang="0">
                    <a:pos x="400" y="444"/>
                  </a:cxn>
                  <a:cxn ang="0">
                    <a:pos x="424" y="494"/>
                  </a:cxn>
                  <a:cxn ang="0">
                    <a:pos x="446" y="546"/>
                  </a:cxn>
                  <a:cxn ang="0">
                    <a:pos x="468" y="600"/>
                  </a:cxn>
                  <a:cxn ang="0">
                    <a:pos x="486" y="658"/>
                  </a:cxn>
                  <a:cxn ang="0">
                    <a:pos x="502" y="718"/>
                  </a:cxn>
                  <a:cxn ang="0">
                    <a:pos x="514" y="780"/>
                  </a:cxn>
                  <a:cxn ang="0">
                    <a:pos x="524" y="846"/>
                  </a:cxn>
                  <a:cxn ang="0">
                    <a:pos x="532" y="914"/>
                  </a:cxn>
                  <a:cxn ang="0">
                    <a:pos x="534" y="986"/>
                  </a:cxn>
                  <a:cxn ang="0">
                    <a:pos x="534" y="1060"/>
                  </a:cxn>
                  <a:cxn ang="0">
                    <a:pos x="528" y="1136"/>
                  </a:cxn>
                  <a:cxn ang="0">
                    <a:pos x="518" y="1216"/>
                  </a:cxn>
                  <a:cxn ang="0">
                    <a:pos x="504" y="1298"/>
                  </a:cxn>
                  <a:cxn ang="0">
                    <a:pos x="504" y="1298"/>
                  </a:cxn>
                  <a:cxn ang="0">
                    <a:pos x="472" y="1462"/>
                  </a:cxn>
                  <a:cxn ang="0">
                    <a:pos x="448" y="1614"/>
                  </a:cxn>
                  <a:cxn ang="0">
                    <a:pos x="438" y="1686"/>
                  </a:cxn>
                  <a:cxn ang="0">
                    <a:pos x="430" y="1758"/>
                  </a:cxn>
                  <a:cxn ang="0">
                    <a:pos x="422" y="1826"/>
                  </a:cxn>
                  <a:cxn ang="0">
                    <a:pos x="418" y="1892"/>
                  </a:cxn>
                  <a:cxn ang="0">
                    <a:pos x="414" y="1956"/>
                  </a:cxn>
                  <a:cxn ang="0">
                    <a:pos x="410" y="2018"/>
                  </a:cxn>
                  <a:cxn ang="0">
                    <a:pos x="410" y="2078"/>
                  </a:cxn>
                  <a:cxn ang="0">
                    <a:pos x="410" y="2138"/>
                  </a:cxn>
                  <a:cxn ang="0">
                    <a:pos x="412" y="2194"/>
                  </a:cxn>
                  <a:cxn ang="0">
                    <a:pos x="414" y="2250"/>
                  </a:cxn>
                  <a:cxn ang="0">
                    <a:pos x="420" y="2304"/>
                  </a:cxn>
                  <a:cxn ang="0">
                    <a:pos x="426" y="2358"/>
                  </a:cxn>
                  <a:cxn ang="0">
                    <a:pos x="432" y="2410"/>
                  </a:cxn>
                  <a:cxn ang="0">
                    <a:pos x="440" y="2460"/>
                  </a:cxn>
                  <a:cxn ang="0">
                    <a:pos x="450" y="2510"/>
                  </a:cxn>
                  <a:cxn ang="0">
                    <a:pos x="462" y="2558"/>
                  </a:cxn>
                  <a:cxn ang="0">
                    <a:pos x="474" y="2606"/>
                  </a:cxn>
                  <a:cxn ang="0">
                    <a:pos x="488" y="2654"/>
                  </a:cxn>
                  <a:cxn ang="0">
                    <a:pos x="502" y="2700"/>
                  </a:cxn>
                  <a:cxn ang="0">
                    <a:pos x="518" y="2746"/>
                  </a:cxn>
                  <a:cxn ang="0">
                    <a:pos x="536" y="2792"/>
                  </a:cxn>
                  <a:cxn ang="0">
                    <a:pos x="554" y="2838"/>
                  </a:cxn>
                  <a:cxn ang="0">
                    <a:pos x="596" y="2928"/>
                  </a:cxn>
                  <a:cxn ang="0">
                    <a:pos x="642" y="3018"/>
                  </a:cxn>
                  <a:cxn ang="0">
                    <a:pos x="692" y="3108"/>
                  </a:cxn>
                </a:cxnLst>
                <a:rect l="0" t="0" r="r" b="b"/>
                <a:pathLst>
                  <a:path w="692" h="3108">
                    <a:moveTo>
                      <a:pt x="0" y="0"/>
                    </a:moveTo>
                    <a:lnTo>
                      <a:pt x="0" y="0"/>
                    </a:lnTo>
                    <a:lnTo>
                      <a:pt x="30" y="20"/>
                    </a:lnTo>
                    <a:lnTo>
                      <a:pt x="62" y="44"/>
                    </a:lnTo>
                    <a:lnTo>
                      <a:pt x="104" y="76"/>
                    </a:lnTo>
                    <a:lnTo>
                      <a:pt x="154" y="120"/>
                    </a:lnTo>
                    <a:lnTo>
                      <a:pt x="180" y="146"/>
                    </a:lnTo>
                    <a:lnTo>
                      <a:pt x="208" y="174"/>
                    </a:lnTo>
                    <a:lnTo>
                      <a:pt x="236" y="206"/>
                    </a:lnTo>
                    <a:lnTo>
                      <a:pt x="264" y="238"/>
                    </a:lnTo>
                    <a:lnTo>
                      <a:pt x="292" y="274"/>
                    </a:lnTo>
                    <a:lnTo>
                      <a:pt x="320" y="314"/>
                    </a:lnTo>
                    <a:lnTo>
                      <a:pt x="348" y="354"/>
                    </a:lnTo>
                    <a:lnTo>
                      <a:pt x="374" y="398"/>
                    </a:lnTo>
                    <a:lnTo>
                      <a:pt x="400" y="444"/>
                    </a:lnTo>
                    <a:lnTo>
                      <a:pt x="424" y="494"/>
                    </a:lnTo>
                    <a:lnTo>
                      <a:pt x="446" y="546"/>
                    </a:lnTo>
                    <a:lnTo>
                      <a:pt x="468" y="600"/>
                    </a:lnTo>
                    <a:lnTo>
                      <a:pt x="486" y="658"/>
                    </a:lnTo>
                    <a:lnTo>
                      <a:pt x="502" y="718"/>
                    </a:lnTo>
                    <a:lnTo>
                      <a:pt x="514" y="780"/>
                    </a:lnTo>
                    <a:lnTo>
                      <a:pt x="524" y="846"/>
                    </a:lnTo>
                    <a:lnTo>
                      <a:pt x="532" y="914"/>
                    </a:lnTo>
                    <a:lnTo>
                      <a:pt x="534" y="986"/>
                    </a:lnTo>
                    <a:lnTo>
                      <a:pt x="534" y="1060"/>
                    </a:lnTo>
                    <a:lnTo>
                      <a:pt x="528" y="1136"/>
                    </a:lnTo>
                    <a:lnTo>
                      <a:pt x="518" y="1216"/>
                    </a:lnTo>
                    <a:lnTo>
                      <a:pt x="504" y="1298"/>
                    </a:lnTo>
                    <a:lnTo>
                      <a:pt x="504" y="1298"/>
                    </a:lnTo>
                    <a:lnTo>
                      <a:pt x="472" y="1462"/>
                    </a:lnTo>
                    <a:lnTo>
                      <a:pt x="448" y="1614"/>
                    </a:lnTo>
                    <a:lnTo>
                      <a:pt x="438" y="1686"/>
                    </a:lnTo>
                    <a:lnTo>
                      <a:pt x="430" y="1758"/>
                    </a:lnTo>
                    <a:lnTo>
                      <a:pt x="422" y="1826"/>
                    </a:lnTo>
                    <a:lnTo>
                      <a:pt x="418" y="1892"/>
                    </a:lnTo>
                    <a:lnTo>
                      <a:pt x="414" y="1956"/>
                    </a:lnTo>
                    <a:lnTo>
                      <a:pt x="410" y="2018"/>
                    </a:lnTo>
                    <a:lnTo>
                      <a:pt x="410" y="2078"/>
                    </a:lnTo>
                    <a:lnTo>
                      <a:pt x="410" y="2138"/>
                    </a:lnTo>
                    <a:lnTo>
                      <a:pt x="412" y="2194"/>
                    </a:lnTo>
                    <a:lnTo>
                      <a:pt x="414" y="2250"/>
                    </a:lnTo>
                    <a:lnTo>
                      <a:pt x="420" y="2304"/>
                    </a:lnTo>
                    <a:lnTo>
                      <a:pt x="426" y="2358"/>
                    </a:lnTo>
                    <a:lnTo>
                      <a:pt x="432" y="2410"/>
                    </a:lnTo>
                    <a:lnTo>
                      <a:pt x="440" y="2460"/>
                    </a:lnTo>
                    <a:lnTo>
                      <a:pt x="450" y="2510"/>
                    </a:lnTo>
                    <a:lnTo>
                      <a:pt x="462" y="2558"/>
                    </a:lnTo>
                    <a:lnTo>
                      <a:pt x="474" y="2606"/>
                    </a:lnTo>
                    <a:lnTo>
                      <a:pt x="488" y="2654"/>
                    </a:lnTo>
                    <a:lnTo>
                      <a:pt x="502" y="2700"/>
                    </a:lnTo>
                    <a:lnTo>
                      <a:pt x="518" y="2746"/>
                    </a:lnTo>
                    <a:lnTo>
                      <a:pt x="536" y="2792"/>
                    </a:lnTo>
                    <a:lnTo>
                      <a:pt x="554" y="2838"/>
                    </a:lnTo>
                    <a:lnTo>
                      <a:pt x="596" y="2928"/>
                    </a:lnTo>
                    <a:lnTo>
                      <a:pt x="642" y="3018"/>
                    </a:lnTo>
                    <a:lnTo>
                      <a:pt x="692" y="31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1" name="Freeform 169"/>
              <p:cNvSpPr>
                <a:spLocks/>
              </p:cNvSpPr>
              <p:nvPr/>
            </p:nvSpPr>
            <p:spPr bwMode="auto">
              <a:xfrm>
                <a:off x="3011" y="598"/>
                <a:ext cx="788" cy="3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8"/>
                  </a:cxn>
                  <a:cxn ang="0">
                    <a:pos x="64" y="40"/>
                  </a:cxn>
                  <a:cxn ang="0">
                    <a:pos x="106" y="74"/>
                  </a:cxn>
                  <a:cxn ang="0">
                    <a:pos x="158" y="116"/>
                  </a:cxn>
                  <a:cxn ang="0">
                    <a:pos x="184" y="140"/>
                  </a:cxn>
                  <a:cxn ang="0">
                    <a:pos x="212" y="168"/>
                  </a:cxn>
                  <a:cxn ang="0">
                    <a:pos x="242" y="198"/>
                  </a:cxn>
                  <a:cxn ang="0">
                    <a:pos x="272" y="230"/>
                  </a:cxn>
                  <a:cxn ang="0">
                    <a:pos x="300" y="264"/>
                  </a:cxn>
                  <a:cxn ang="0">
                    <a:pos x="330" y="302"/>
                  </a:cxn>
                  <a:cxn ang="0">
                    <a:pos x="358" y="342"/>
                  </a:cxn>
                  <a:cxn ang="0">
                    <a:pos x="386" y="386"/>
                  </a:cxn>
                  <a:cxn ang="0">
                    <a:pos x="414" y="432"/>
                  </a:cxn>
                  <a:cxn ang="0">
                    <a:pos x="440" y="480"/>
                  </a:cxn>
                  <a:cxn ang="0">
                    <a:pos x="464" y="532"/>
                  </a:cxn>
                  <a:cxn ang="0">
                    <a:pos x="486" y="586"/>
                  </a:cxn>
                  <a:cxn ang="0">
                    <a:pos x="506" y="642"/>
                  </a:cxn>
                  <a:cxn ang="0">
                    <a:pos x="524" y="702"/>
                  </a:cxn>
                  <a:cxn ang="0">
                    <a:pos x="540" y="764"/>
                  </a:cxn>
                  <a:cxn ang="0">
                    <a:pos x="552" y="830"/>
                  </a:cxn>
                  <a:cxn ang="0">
                    <a:pos x="560" y="898"/>
                  </a:cxn>
                  <a:cxn ang="0">
                    <a:pos x="566" y="970"/>
                  </a:cxn>
                  <a:cxn ang="0">
                    <a:pos x="566" y="1044"/>
                  </a:cxn>
                  <a:cxn ang="0">
                    <a:pos x="564" y="1122"/>
                  </a:cxn>
                  <a:cxn ang="0">
                    <a:pos x="556" y="1204"/>
                  </a:cxn>
                  <a:cxn ang="0">
                    <a:pos x="544" y="1286"/>
                  </a:cxn>
                  <a:cxn ang="0">
                    <a:pos x="544" y="1286"/>
                  </a:cxn>
                  <a:cxn ang="0">
                    <a:pos x="518" y="1452"/>
                  </a:cxn>
                  <a:cxn ang="0">
                    <a:pos x="498" y="1606"/>
                  </a:cxn>
                  <a:cxn ang="0">
                    <a:pos x="490" y="1680"/>
                  </a:cxn>
                  <a:cxn ang="0">
                    <a:pos x="484" y="1752"/>
                  </a:cxn>
                  <a:cxn ang="0">
                    <a:pos x="480" y="1820"/>
                  </a:cxn>
                  <a:cxn ang="0">
                    <a:pos x="476" y="1888"/>
                  </a:cxn>
                  <a:cxn ang="0">
                    <a:pos x="474" y="1952"/>
                  </a:cxn>
                  <a:cxn ang="0">
                    <a:pos x="472" y="2014"/>
                  </a:cxn>
                  <a:cxn ang="0">
                    <a:pos x="474" y="2076"/>
                  </a:cxn>
                  <a:cxn ang="0">
                    <a:pos x="476" y="2134"/>
                  </a:cxn>
                  <a:cxn ang="0">
                    <a:pos x="480" y="2192"/>
                  </a:cxn>
                  <a:cxn ang="0">
                    <a:pos x="484" y="2248"/>
                  </a:cxn>
                  <a:cxn ang="0">
                    <a:pos x="490" y="2302"/>
                  </a:cxn>
                  <a:cxn ang="0">
                    <a:pos x="498" y="2356"/>
                  </a:cxn>
                  <a:cxn ang="0">
                    <a:pos x="506" y="2408"/>
                  </a:cxn>
                  <a:cxn ang="0">
                    <a:pos x="516" y="2458"/>
                  </a:cxn>
                  <a:cxn ang="0">
                    <a:pos x="528" y="2508"/>
                  </a:cxn>
                  <a:cxn ang="0">
                    <a:pos x="540" y="2556"/>
                  </a:cxn>
                  <a:cxn ang="0">
                    <a:pos x="554" y="2604"/>
                  </a:cxn>
                  <a:cxn ang="0">
                    <a:pos x="570" y="2652"/>
                  </a:cxn>
                  <a:cxn ang="0">
                    <a:pos x="586" y="2698"/>
                  </a:cxn>
                  <a:cxn ang="0">
                    <a:pos x="604" y="2744"/>
                  </a:cxn>
                  <a:cxn ang="0">
                    <a:pos x="622" y="2790"/>
                  </a:cxn>
                  <a:cxn ang="0">
                    <a:pos x="642" y="2834"/>
                  </a:cxn>
                  <a:cxn ang="0">
                    <a:pos x="686" y="2922"/>
                  </a:cxn>
                  <a:cxn ang="0">
                    <a:pos x="734" y="3012"/>
                  </a:cxn>
                  <a:cxn ang="0">
                    <a:pos x="788" y="3100"/>
                  </a:cxn>
                </a:cxnLst>
                <a:rect l="0" t="0" r="r" b="b"/>
                <a:pathLst>
                  <a:path w="788" h="3100">
                    <a:moveTo>
                      <a:pt x="0" y="0"/>
                    </a:moveTo>
                    <a:lnTo>
                      <a:pt x="0" y="0"/>
                    </a:lnTo>
                    <a:lnTo>
                      <a:pt x="30" y="18"/>
                    </a:lnTo>
                    <a:lnTo>
                      <a:pt x="64" y="40"/>
                    </a:lnTo>
                    <a:lnTo>
                      <a:pt x="106" y="74"/>
                    </a:lnTo>
                    <a:lnTo>
                      <a:pt x="158" y="116"/>
                    </a:lnTo>
                    <a:lnTo>
                      <a:pt x="184" y="140"/>
                    </a:lnTo>
                    <a:lnTo>
                      <a:pt x="212" y="168"/>
                    </a:lnTo>
                    <a:lnTo>
                      <a:pt x="242" y="198"/>
                    </a:lnTo>
                    <a:lnTo>
                      <a:pt x="272" y="230"/>
                    </a:lnTo>
                    <a:lnTo>
                      <a:pt x="300" y="264"/>
                    </a:lnTo>
                    <a:lnTo>
                      <a:pt x="330" y="302"/>
                    </a:lnTo>
                    <a:lnTo>
                      <a:pt x="358" y="342"/>
                    </a:lnTo>
                    <a:lnTo>
                      <a:pt x="386" y="386"/>
                    </a:lnTo>
                    <a:lnTo>
                      <a:pt x="414" y="432"/>
                    </a:lnTo>
                    <a:lnTo>
                      <a:pt x="440" y="480"/>
                    </a:lnTo>
                    <a:lnTo>
                      <a:pt x="464" y="532"/>
                    </a:lnTo>
                    <a:lnTo>
                      <a:pt x="486" y="586"/>
                    </a:lnTo>
                    <a:lnTo>
                      <a:pt x="506" y="642"/>
                    </a:lnTo>
                    <a:lnTo>
                      <a:pt x="524" y="702"/>
                    </a:lnTo>
                    <a:lnTo>
                      <a:pt x="540" y="764"/>
                    </a:lnTo>
                    <a:lnTo>
                      <a:pt x="552" y="830"/>
                    </a:lnTo>
                    <a:lnTo>
                      <a:pt x="560" y="898"/>
                    </a:lnTo>
                    <a:lnTo>
                      <a:pt x="566" y="970"/>
                    </a:lnTo>
                    <a:lnTo>
                      <a:pt x="566" y="1044"/>
                    </a:lnTo>
                    <a:lnTo>
                      <a:pt x="564" y="1122"/>
                    </a:lnTo>
                    <a:lnTo>
                      <a:pt x="556" y="1204"/>
                    </a:lnTo>
                    <a:lnTo>
                      <a:pt x="544" y="1286"/>
                    </a:lnTo>
                    <a:lnTo>
                      <a:pt x="544" y="1286"/>
                    </a:lnTo>
                    <a:lnTo>
                      <a:pt x="518" y="1452"/>
                    </a:lnTo>
                    <a:lnTo>
                      <a:pt x="498" y="1606"/>
                    </a:lnTo>
                    <a:lnTo>
                      <a:pt x="490" y="1680"/>
                    </a:lnTo>
                    <a:lnTo>
                      <a:pt x="484" y="1752"/>
                    </a:lnTo>
                    <a:lnTo>
                      <a:pt x="480" y="1820"/>
                    </a:lnTo>
                    <a:lnTo>
                      <a:pt x="476" y="1888"/>
                    </a:lnTo>
                    <a:lnTo>
                      <a:pt x="474" y="1952"/>
                    </a:lnTo>
                    <a:lnTo>
                      <a:pt x="472" y="2014"/>
                    </a:lnTo>
                    <a:lnTo>
                      <a:pt x="474" y="2076"/>
                    </a:lnTo>
                    <a:lnTo>
                      <a:pt x="476" y="2134"/>
                    </a:lnTo>
                    <a:lnTo>
                      <a:pt x="480" y="2192"/>
                    </a:lnTo>
                    <a:lnTo>
                      <a:pt x="484" y="2248"/>
                    </a:lnTo>
                    <a:lnTo>
                      <a:pt x="490" y="2302"/>
                    </a:lnTo>
                    <a:lnTo>
                      <a:pt x="498" y="2356"/>
                    </a:lnTo>
                    <a:lnTo>
                      <a:pt x="506" y="2408"/>
                    </a:lnTo>
                    <a:lnTo>
                      <a:pt x="516" y="2458"/>
                    </a:lnTo>
                    <a:lnTo>
                      <a:pt x="528" y="2508"/>
                    </a:lnTo>
                    <a:lnTo>
                      <a:pt x="540" y="2556"/>
                    </a:lnTo>
                    <a:lnTo>
                      <a:pt x="554" y="2604"/>
                    </a:lnTo>
                    <a:lnTo>
                      <a:pt x="570" y="2652"/>
                    </a:lnTo>
                    <a:lnTo>
                      <a:pt x="586" y="2698"/>
                    </a:lnTo>
                    <a:lnTo>
                      <a:pt x="604" y="2744"/>
                    </a:lnTo>
                    <a:lnTo>
                      <a:pt x="622" y="2790"/>
                    </a:lnTo>
                    <a:lnTo>
                      <a:pt x="642" y="2834"/>
                    </a:lnTo>
                    <a:lnTo>
                      <a:pt x="686" y="2922"/>
                    </a:lnTo>
                    <a:lnTo>
                      <a:pt x="734" y="3012"/>
                    </a:lnTo>
                    <a:lnTo>
                      <a:pt x="788" y="31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2" name="Freeform 170"/>
              <p:cNvSpPr>
                <a:spLocks/>
              </p:cNvSpPr>
              <p:nvPr/>
            </p:nvSpPr>
            <p:spPr bwMode="auto">
              <a:xfrm>
                <a:off x="2982" y="600"/>
                <a:ext cx="884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0" y="16"/>
                  </a:cxn>
                  <a:cxn ang="0">
                    <a:pos x="64" y="38"/>
                  </a:cxn>
                  <a:cxn ang="0">
                    <a:pos x="108" y="70"/>
                  </a:cxn>
                  <a:cxn ang="0">
                    <a:pos x="160" y="110"/>
                  </a:cxn>
                  <a:cxn ang="0">
                    <a:pos x="188" y="134"/>
                  </a:cxn>
                  <a:cxn ang="0">
                    <a:pos x="218" y="160"/>
                  </a:cxn>
                  <a:cxn ang="0">
                    <a:pos x="248" y="188"/>
                  </a:cxn>
                  <a:cxn ang="0">
                    <a:pos x="278" y="220"/>
                  </a:cxn>
                  <a:cxn ang="0">
                    <a:pos x="308" y="254"/>
                  </a:cxn>
                  <a:cxn ang="0">
                    <a:pos x="340" y="290"/>
                  </a:cxn>
                  <a:cxn ang="0">
                    <a:pos x="370" y="330"/>
                  </a:cxn>
                  <a:cxn ang="0">
                    <a:pos x="400" y="372"/>
                  </a:cxn>
                  <a:cxn ang="0">
                    <a:pos x="428" y="418"/>
                  </a:cxn>
                  <a:cxn ang="0">
                    <a:pos x="454" y="466"/>
                  </a:cxn>
                  <a:cxn ang="0">
                    <a:pos x="480" y="516"/>
                  </a:cxn>
                  <a:cxn ang="0">
                    <a:pos x="504" y="570"/>
                  </a:cxn>
                  <a:cxn ang="0">
                    <a:pos x="526" y="626"/>
                  </a:cxn>
                  <a:cxn ang="0">
                    <a:pos x="546" y="686"/>
                  </a:cxn>
                  <a:cxn ang="0">
                    <a:pos x="564" y="748"/>
                  </a:cxn>
                  <a:cxn ang="0">
                    <a:pos x="578" y="814"/>
                  </a:cxn>
                  <a:cxn ang="0">
                    <a:pos x="588" y="882"/>
                  </a:cxn>
                  <a:cxn ang="0">
                    <a:pos x="596" y="954"/>
                  </a:cxn>
                  <a:cxn ang="0">
                    <a:pos x="600" y="1030"/>
                  </a:cxn>
                  <a:cxn ang="0">
                    <a:pos x="598" y="1108"/>
                  </a:cxn>
                  <a:cxn ang="0">
                    <a:pos x="594" y="1188"/>
                  </a:cxn>
                  <a:cxn ang="0">
                    <a:pos x="584" y="1274"/>
                  </a:cxn>
                  <a:cxn ang="0">
                    <a:pos x="584" y="1274"/>
                  </a:cxn>
                  <a:cxn ang="0">
                    <a:pos x="564" y="1440"/>
                  </a:cxn>
                  <a:cxn ang="0">
                    <a:pos x="548" y="1596"/>
                  </a:cxn>
                  <a:cxn ang="0">
                    <a:pos x="542" y="1672"/>
                  </a:cxn>
                  <a:cxn ang="0">
                    <a:pos x="538" y="1744"/>
                  </a:cxn>
                  <a:cxn ang="0">
                    <a:pos x="536" y="1812"/>
                  </a:cxn>
                  <a:cxn ang="0">
                    <a:pos x="534" y="1880"/>
                  </a:cxn>
                  <a:cxn ang="0">
                    <a:pos x="534" y="1946"/>
                  </a:cxn>
                  <a:cxn ang="0">
                    <a:pos x="536" y="2008"/>
                  </a:cxn>
                  <a:cxn ang="0">
                    <a:pos x="538" y="2070"/>
                  </a:cxn>
                  <a:cxn ang="0">
                    <a:pos x="542" y="2130"/>
                  </a:cxn>
                  <a:cxn ang="0">
                    <a:pos x="546" y="2188"/>
                  </a:cxn>
                  <a:cxn ang="0">
                    <a:pos x="554" y="2244"/>
                  </a:cxn>
                  <a:cxn ang="0">
                    <a:pos x="562" y="2298"/>
                  </a:cxn>
                  <a:cxn ang="0">
                    <a:pos x="570" y="2352"/>
                  </a:cxn>
                  <a:cxn ang="0">
                    <a:pos x="580" y="2404"/>
                  </a:cxn>
                  <a:cxn ang="0">
                    <a:pos x="592" y="2454"/>
                  </a:cxn>
                  <a:cxn ang="0">
                    <a:pos x="606" y="2504"/>
                  </a:cxn>
                  <a:cxn ang="0">
                    <a:pos x="620" y="2552"/>
                  </a:cxn>
                  <a:cxn ang="0">
                    <a:pos x="634" y="2600"/>
                  </a:cxn>
                  <a:cxn ang="0">
                    <a:pos x="652" y="2646"/>
                  </a:cxn>
                  <a:cxn ang="0">
                    <a:pos x="670" y="2692"/>
                  </a:cxn>
                  <a:cxn ang="0">
                    <a:pos x="688" y="2738"/>
                  </a:cxn>
                  <a:cxn ang="0">
                    <a:pos x="708" y="2782"/>
                  </a:cxn>
                  <a:cxn ang="0">
                    <a:pos x="730" y="2826"/>
                  </a:cxn>
                  <a:cxn ang="0">
                    <a:pos x="776" y="2914"/>
                  </a:cxn>
                  <a:cxn ang="0">
                    <a:pos x="828" y="3002"/>
                  </a:cxn>
                  <a:cxn ang="0">
                    <a:pos x="884" y="3088"/>
                  </a:cxn>
                </a:cxnLst>
                <a:rect l="0" t="0" r="r" b="b"/>
                <a:pathLst>
                  <a:path w="884" h="3088">
                    <a:moveTo>
                      <a:pt x="0" y="0"/>
                    </a:moveTo>
                    <a:lnTo>
                      <a:pt x="0" y="0"/>
                    </a:lnTo>
                    <a:lnTo>
                      <a:pt x="30" y="16"/>
                    </a:lnTo>
                    <a:lnTo>
                      <a:pt x="64" y="38"/>
                    </a:lnTo>
                    <a:lnTo>
                      <a:pt x="108" y="70"/>
                    </a:lnTo>
                    <a:lnTo>
                      <a:pt x="160" y="110"/>
                    </a:lnTo>
                    <a:lnTo>
                      <a:pt x="188" y="134"/>
                    </a:lnTo>
                    <a:lnTo>
                      <a:pt x="218" y="160"/>
                    </a:lnTo>
                    <a:lnTo>
                      <a:pt x="248" y="188"/>
                    </a:lnTo>
                    <a:lnTo>
                      <a:pt x="278" y="220"/>
                    </a:lnTo>
                    <a:lnTo>
                      <a:pt x="308" y="254"/>
                    </a:lnTo>
                    <a:lnTo>
                      <a:pt x="340" y="290"/>
                    </a:lnTo>
                    <a:lnTo>
                      <a:pt x="370" y="330"/>
                    </a:lnTo>
                    <a:lnTo>
                      <a:pt x="400" y="372"/>
                    </a:lnTo>
                    <a:lnTo>
                      <a:pt x="428" y="418"/>
                    </a:lnTo>
                    <a:lnTo>
                      <a:pt x="454" y="466"/>
                    </a:lnTo>
                    <a:lnTo>
                      <a:pt x="480" y="516"/>
                    </a:lnTo>
                    <a:lnTo>
                      <a:pt x="504" y="570"/>
                    </a:lnTo>
                    <a:lnTo>
                      <a:pt x="526" y="626"/>
                    </a:lnTo>
                    <a:lnTo>
                      <a:pt x="546" y="686"/>
                    </a:lnTo>
                    <a:lnTo>
                      <a:pt x="564" y="748"/>
                    </a:lnTo>
                    <a:lnTo>
                      <a:pt x="578" y="814"/>
                    </a:lnTo>
                    <a:lnTo>
                      <a:pt x="588" y="882"/>
                    </a:lnTo>
                    <a:lnTo>
                      <a:pt x="596" y="954"/>
                    </a:lnTo>
                    <a:lnTo>
                      <a:pt x="600" y="1030"/>
                    </a:lnTo>
                    <a:lnTo>
                      <a:pt x="598" y="1108"/>
                    </a:lnTo>
                    <a:lnTo>
                      <a:pt x="594" y="1188"/>
                    </a:lnTo>
                    <a:lnTo>
                      <a:pt x="584" y="1274"/>
                    </a:lnTo>
                    <a:lnTo>
                      <a:pt x="584" y="1274"/>
                    </a:lnTo>
                    <a:lnTo>
                      <a:pt x="564" y="1440"/>
                    </a:lnTo>
                    <a:lnTo>
                      <a:pt x="548" y="1596"/>
                    </a:lnTo>
                    <a:lnTo>
                      <a:pt x="542" y="1672"/>
                    </a:lnTo>
                    <a:lnTo>
                      <a:pt x="538" y="1744"/>
                    </a:lnTo>
                    <a:lnTo>
                      <a:pt x="536" y="1812"/>
                    </a:lnTo>
                    <a:lnTo>
                      <a:pt x="534" y="1880"/>
                    </a:lnTo>
                    <a:lnTo>
                      <a:pt x="534" y="1946"/>
                    </a:lnTo>
                    <a:lnTo>
                      <a:pt x="536" y="2008"/>
                    </a:lnTo>
                    <a:lnTo>
                      <a:pt x="538" y="2070"/>
                    </a:lnTo>
                    <a:lnTo>
                      <a:pt x="542" y="2130"/>
                    </a:lnTo>
                    <a:lnTo>
                      <a:pt x="546" y="2188"/>
                    </a:lnTo>
                    <a:lnTo>
                      <a:pt x="554" y="2244"/>
                    </a:lnTo>
                    <a:lnTo>
                      <a:pt x="562" y="2298"/>
                    </a:lnTo>
                    <a:lnTo>
                      <a:pt x="570" y="2352"/>
                    </a:lnTo>
                    <a:lnTo>
                      <a:pt x="580" y="2404"/>
                    </a:lnTo>
                    <a:lnTo>
                      <a:pt x="592" y="2454"/>
                    </a:lnTo>
                    <a:lnTo>
                      <a:pt x="606" y="2504"/>
                    </a:lnTo>
                    <a:lnTo>
                      <a:pt x="620" y="2552"/>
                    </a:lnTo>
                    <a:lnTo>
                      <a:pt x="634" y="2600"/>
                    </a:lnTo>
                    <a:lnTo>
                      <a:pt x="652" y="2646"/>
                    </a:lnTo>
                    <a:lnTo>
                      <a:pt x="670" y="2692"/>
                    </a:lnTo>
                    <a:lnTo>
                      <a:pt x="688" y="2738"/>
                    </a:lnTo>
                    <a:lnTo>
                      <a:pt x="708" y="2782"/>
                    </a:lnTo>
                    <a:lnTo>
                      <a:pt x="730" y="2826"/>
                    </a:lnTo>
                    <a:lnTo>
                      <a:pt x="776" y="2914"/>
                    </a:lnTo>
                    <a:lnTo>
                      <a:pt x="828" y="3002"/>
                    </a:lnTo>
                    <a:lnTo>
                      <a:pt x="884" y="308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3" name="Freeform 171"/>
              <p:cNvSpPr>
                <a:spLocks/>
              </p:cNvSpPr>
              <p:nvPr/>
            </p:nvSpPr>
            <p:spPr bwMode="auto">
              <a:xfrm>
                <a:off x="2952" y="605"/>
                <a:ext cx="983" cy="30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6"/>
                  </a:cxn>
                  <a:cxn ang="0">
                    <a:pos x="68" y="36"/>
                  </a:cxn>
                  <a:cxn ang="0">
                    <a:pos x="112" y="64"/>
                  </a:cxn>
                  <a:cxn ang="0">
                    <a:pos x="166" y="104"/>
                  </a:cxn>
                  <a:cxn ang="0">
                    <a:pos x="194" y="126"/>
                  </a:cxn>
                  <a:cxn ang="0">
                    <a:pos x="224" y="152"/>
                  </a:cxn>
                  <a:cxn ang="0">
                    <a:pos x="256" y="180"/>
                  </a:cxn>
                  <a:cxn ang="0">
                    <a:pos x="288" y="210"/>
                  </a:cxn>
                  <a:cxn ang="0">
                    <a:pos x="320" y="244"/>
                  </a:cxn>
                  <a:cxn ang="0">
                    <a:pos x="350" y="280"/>
                  </a:cxn>
                  <a:cxn ang="0">
                    <a:pos x="382" y="318"/>
                  </a:cxn>
                  <a:cxn ang="0">
                    <a:pos x="414" y="358"/>
                  </a:cxn>
                  <a:cxn ang="0">
                    <a:pos x="444" y="402"/>
                  </a:cxn>
                  <a:cxn ang="0">
                    <a:pos x="472" y="450"/>
                  </a:cxn>
                  <a:cxn ang="0">
                    <a:pos x="500" y="500"/>
                  </a:cxn>
                  <a:cxn ang="0">
                    <a:pos x="526" y="552"/>
                  </a:cxn>
                  <a:cxn ang="0">
                    <a:pos x="548" y="608"/>
                  </a:cxn>
                  <a:cxn ang="0">
                    <a:pos x="570" y="668"/>
                  </a:cxn>
                  <a:cxn ang="0">
                    <a:pos x="590" y="730"/>
                  </a:cxn>
                  <a:cxn ang="0">
                    <a:pos x="606" y="796"/>
                  </a:cxn>
                  <a:cxn ang="0">
                    <a:pos x="618" y="864"/>
                  </a:cxn>
                  <a:cxn ang="0">
                    <a:pos x="628" y="936"/>
                  </a:cxn>
                  <a:cxn ang="0">
                    <a:pos x="634" y="1012"/>
                  </a:cxn>
                  <a:cxn ang="0">
                    <a:pos x="636" y="1090"/>
                  </a:cxn>
                  <a:cxn ang="0">
                    <a:pos x="634" y="1172"/>
                  </a:cxn>
                  <a:cxn ang="0">
                    <a:pos x="626" y="1258"/>
                  </a:cxn>
                  <a:cxn ang="0">
                    <a:pos x="626" y="1258"/>
                  </a:cxn>
                  <a:cxn ang="0">
                    <a:pos x="610" y="1428"/>
                  </a:cxn>
                  <a:cxn ang="0">
                    <a:pos x="600" y="1586"/>
                  </a:cxn>
                  <a:cxn ang="0">
                    <a:pos x="596" y="1660"/>
                  </a:cxn>
                  <a:cxn ang="0">
                    <a:pos x="594" y="1732"/>
                  </a:cxn>
                  <a:cxn ang="0">
                    <a:pos x="594" y="1802"/>
                  </a:cxn>
                  <a:cxn ang="0">
                    <a:pos x="594" y="1870"/>
                  </a:cxn>
                  <a:cxn ang="0">
                    <a:pos x="596" y="1936"/>
                  </a:cxn>
                  <a:cxn ang="0">
                    <a:pos x="600" y="2000"/>
                  </a:cxn>
                  <a:cxn ang="0">
                    <a:pos x="604" y="2062"/>
                  </a:cxn>
                  <a:cxn ang="0">
                    <a:pos x="610" y="2122"/>
                  </a:cxn>
                  <a:cxn ang="0">
                    <a:pos x="616" y="2180"/>
                  </a:cxn>
                  <a:cxn ang="0">
                    <a:pos x="624" y="2236"/>
                  </a:cxn>
                  <a:cxn ang="0">
                    <a:pos x="634" y="2290"/>
                  </a:cxn>
                  <a:cxn ang="0">
                    <a:pos x="644" y="2344"/>
                  </a:cxn>
                  <a:cxn ang="0">
                    <a:pos x="656" y="2396"/>
                  </a:cxn>
                  <a:cxn ang="0">
                    <a:pos x="670" y="2446"/>
                  </a:cxn>
                  <a:cxn ang="0">
                    <a:pos x="684" y="2496"/>
                  </a:cxn>
                  <a:cxn ang="0">
                    <a:pos x="700" y="2544"/>
                  </a:cxn>
                  <a:cxn ang="0">
                    <a:pos x="718" y="2590"/>
                  </a:cxn>
                  <a:cxn ang="0">
                    <a:pos x="736" y="2636"/>
                  </a:cxn>
                  <a:cxn ang="0">
                    <a:pos x="754" y="2682"/>
                  </a:cxn>
                  <a:cxn ang="0">
                    <a:pos x="776" y="2728"/>
                  </a:cxn>
                  <a:cxn ang="0">
                    <a:pos x="796" y="2772"/>
                  </a:cxn>
                  <a:cxn ang="0">
                    <a:pos x="820" y="2816"/>
                  </a:cxn>
                  <a:cxn ang="0">
                    <a:pos x="868" y="2902"/>
                  </a:cxn>
                  <a:cxn ang="0">
                    <a:pos x="922" y="2988"/>
                  </a:cxn>
                  <a:cxn ang="0">
                    <a:pos x="982" y="3074"/>
                  </a:cxn>
                </a:cxnLst>
                <a:rect l="0" t="0" r="r" b="b"/>
                <a:pathLst>
                  <a:path w="982" h="3074">
                    <a:moveTo>
                      <a:pt x="0" y="0"/>
                    </a:moveTo>
                    <a:lnTo>
                      <a:pt x="0" y="0"/>
                    </a:lnTo>
                    <a:lnTo>
                      <a:pt x="32" y="16"/>
                    </a:lnTo>
                    <a:lnTo>
                      <a:pt x="68" y="36"/>
                    </a:lnTo>
                    <a:lnTo>
                      <a:pt x="112" y="64"/>
                    </a:lnTo>
                    <a:lnTo>
                      <a:pt x="166" y="104"/>
                    </a:lnTo>
                    <a:lnTo>
                      <a:pt x="194" y="126"/>
                    </a:lnTo>
                    <a:lnTo>
                      <a:pt x="224" y="152"/>
                    </a:lnTo>
                    <a:lnTo>
                      <a:pt x="256" y="180"/>
                    </a:lnTo>
                    <a:lnTo>
                      <a:pt x="288" y="210"/>
                    </a:lnTo>
                    <a:lnTo>
                      <a:pt x="320" y="244"/>
                    </a:lnTo>
                    <a:lnTo>
                      <a:pt x="350" y="280"/>
                    </a:lnTo>
                    <a:lnTo>
                      <a:pt x="382" y="318"/>
                    </a:lnTo>
                    <a:lnTo>
                      <a:pt x="414" y="358"/>
                    </a:lnTo>
                    <a:lnTo>
                      <a:pt x="444" y="402"/>
                    </a:lnTo>
                    <a:lnTo>
                      <a:pt x="472" y="450"/>
                    </a:lnTo>
                    <a:lnTo>
                      <a:pt x="500" y="500"/>
                    </a:lnTo>
                    <a:lnTo>
                      <a:pt x="526" y="552"/>
                    </a:lnTo>
                    <a:lnTo>
                      <a:pt x="548" y="608"/>
                    </a:lnTo>
                    <a:lnTo>
                      <a:pt x="570" y="668"/>
                    </a:lnTo>
                    <a:lnTo>
                      <a:pt x="590" y="730"/>
                    </a:lnTo>
                    <a:lnTo>
                      <a:pt x="606" y="796"/>
                    </a:lnTo>
                    <a:lnTo>
                      <a:pt x="618" y="864"/>
                    </a:lnTo>
                    <a:lnTo>
                      <a:pt x="628" y="936"/>
                    </a:lnTo>
                    <a:lnTo>
                      <a:pt x="634" y="1012"/>
                    </a:lnTo>
                    <a:lnTo>
                      <a:pt x="636" y="1090"/>
                    </a:lnTo>
                    <a:lnTo>
                      <a:pt x="634" y="1172"/>
                    </a:lnTo>
                    <a:lnTo>
                      <a:pt x="626" y="1258"/>
                    </a:lnTo>
                    <a:lnTo>
                      <a:pt x="626" y="1258"/>
                    </a:lnTo>
                    <a:lnTo>
                      <a:pt x="610" y="1428"/>
                    </a:lnTo>
                    <a:lnTo>
                      <a:pt x="600" y="1586"/>
                    </a:lnTo>
                    <a:lnTo>
                      <a:pt x="596" y="1660"/>
                    </a:lnTo>
                    <a:lnTo>
                      <a:pt x="594" y="1732"/>
                    </a:lnTo>
                    <a:lnTo>
                      <a:pt x="594" y="1802"/>
                    </a:lnTo>
                    <a:lnTo>
                      <a:pt x="594" y="1870"/>
                    </a:lnTo>
                    <a:lnTo>
                      <a:pt x="596" y="1936"/>
                    </a:lnTo>
                    <a:lnTo>
                      <a:pt x="600" y="2000"/>
                    </a:lnTo>
                    <a:lnTo>
                      <a:pt x="604" y="2062"/>
                    </a:lnTo>
                    <a:lnTo>
                      <a:pt x="610" y="2122"/>
                    </a:lnTo>
                    <a:lnTo>
                      <a:pt x="616" y="2180"/>
                    </a:lnTo>
                    <a:lnTo>
                      <a:pt x="624" y="2236"/>
                    </a:lnTo>
                    <a:lnTo>
                      <a:pt x="634" y="2290"/>
                    </a:lnTo>
                    <a:lnTo>
                      <a:pt x="644" y="2344"/>
                    </a:lnTo>
                    <a:lnTo>
                      <a:pt x="656" y="2396"/>
                    </a:lnTo>
                    <a:lnTo>
                      <a:pt x="670" y="2446"/>
                    </a:lnTo>
                    <a:lnTo>
                      <a:pt x="684" y="2496"/>
                    </a:lnTo>
                    <a:lnTo>
                      <a:pt x="700" y="2544"/>
                    </a:lnTo>
                    <a:lnTo>
                      <a:pt x="718" y="2590"/>
                    </a:lnTo>
                    <a:lnTo>
                      <a:pt x="736" y="2636"/>
                    </a:lnTo>
                    <a:lnTo>
                      <a:pt x="754" y="2682"/>
                    </a:lnTo>
                    <a:lnTo>
                      <a:pt x="776" y="2728"/>
                    </a:lnTo>
                    <a:lnTo>
                      <a:pt x="796" y="2772"/>
                    </a:lnTo>
                    <a:lnTo>
                      <a:pt x="820" y="2816"/>
                    </a:lnTo>
                    <a:lnTo>
                      <a:pt x="868" y="2902"/>
                    </a:lnTo>
                    <a:lnTo>
                      <a:pt x="922" y="2988"/>
                    </a:lnTo>
                    <a:lnTo>
                      <a:pt x="982" y="30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4" name="Freeform 172"/>
              <p:cNvSpPr>
                <a:spLocks/>
              </p:cNvSpPr>
              <p:nvPr/>
            </p:nvSpPr>
            <p:spPr bwMode="auto">
              <a:xfrm>
                <a:off x="2925" y="609"/>
                <a:ext cx="1075" cy="30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4"/>
                  </a:cxn>
                  <a:cxn ang="0">
                    <a:pos x="114" y="60"/>
                  </a:cxn>
                  <a:cxn ang="0">
                    <a:pos x="170" y="98"/>
                  </a:cxn>
                  <a:cxn ang="0">
                    <a:pos x="198" y="120"/>
                  </a:cxn>
                  <a:cxn ang="0">
                    <a:pos x="230" y="144"/>
                  </a:cxn>
                  <a:cxn ang="0">
                    <a:pos x="262" y="170"/>
                  </a:cxn>
                  <a:cxn ang="0">
                    <a:pos x="294" y="200"/>
                  </a:cxn>
                  <a:cxn ang="0">
                    <a:pos x="328" y="232"/>
                  </a:cxn>
                  <a:cxn ang="0">
                    <a:pos x="360" y="266"/>
                  </a:cxn>
                  <a:cxn ang="0">
                    <a:pos x="392" y="304"/>
                  </a:cxn>
                  <a:cxn ang="0">
                    <a:pos x="424" y="344"/>
                  </a:cxn>
                  <a:cxn ang="0">
                    <a:pos x="456" y="388"/>
                  </a:cxn>
                  <a:cxn ang="0">
                    <a:pos x="486" y="434"/>
                  </a:cxn>
                  <a:cxn ang="0">
                    <a:pos x="516" y="484"/>
                  </a:cxn>
                  <a:cxn ang="0">
                    <a:pos x="544" y="536"/>
                  </a:cxn>
                  <a:cxn ang="0">
                    <a:pos x="568" y="590"/>
                  </a:cxn>
                  <a:cxn ang="0">
                    <a:pos x="592" y="650"/>
                  </a:cxn>
                  <a:cxn ang="0">
                    <a:pos x="612" y="712"/>
                  </a:cxn>
                  <a:cxn ang="0">
                    <a:pos x="630" y="776"/>
                  </a:cxn>
                  <a:cxn ang="0">
                    <a:pos x="646" y="846"/>
                  </a:cxn>
                  <a:cxn ang="0">
                    <a:pos x="658" y="918"/>
                  </a:cxn>
                  <a:cxn ang="0">
                    <a:pos x="666" y="992"/>
                  </a:cxn>
                  <a:cxn ang="0">
                    <a:pos x="670" y="1072"/>
                  </a:cxn>
                  <a:cxn ang="0">
                    <a:pos x="670" y="1154"/>
                  </a:cxn>
                  <a:cxn ang="0">
                    <a:pos x="666" y="1242"/>
                  </a:cxn>
                  <a:cxn ang="0">
                    <a:pos x="666" y="1242"/>
                  </a:cxn>
                  <a:cxn ang="0">
                    <a:pos x="656" y="1412"/>
                  </a:cxn>
                  <a:cxn ang="0">
                    <a:pos x="650" y="1572"/>
                  </a:cxn>
                  <a:cxn ang="0">
                    <a:pos x="648" y="1648"/>
                  </a:cxn>
                  <a:cxn ang="0">
                    <a:pos x="648" y="1720"/>
                  </a:cxn>
                  <a:cxn ang="0">
                    <a:pos x="650" y="1790"/>
                  </a:cxn>
                  <a:cxn ang="0">
                    <a:pos x="652" y="1860"/>
                  </a:cxn>
                  <a:cxn ang="0">
                    <a:pos x="656" y="1926"/>
                  </a:cxn>
                  <a:cxn ang="0">
                    <a:pos x="662" y="1990"/>
                  </a:cxn>
                  <a:cxn ang="0">
                    <a:pos x="668" y="2050"/>
                  </a:cxn>
                  <a:cxn ang="0">
                    <a:pos x="676" y="2110"/>
                  </a:cxn>
                  <a:cxn ang="0">
                    <a:pos x="684" y="2168"/>
                  </a:cxn>
                  <a:cxn ang="0">
                    <a:pos x="694" y="2226"/>
                  </a:cxn>
                  <a:cxn ang="0">
                    <a:pos x="706" y="2280"/>
                  </a:cxn>
                  <a:cxn ang="0">
                    <a:pos x="718" y="2332"/>
                  </a:cxn>
                  <a:cxn ang="0">
                    <a:pos x="732" y="2384"/>
                  </a:cxn>
                  <a:cxn ang="0">
                    <a:pos x="746" y="2434"/>
                  </a:cxn>
                  <a:cxn ang="0">
                    <a:pos x="762" y="2484"/>
                  </a:cxn>
                  <a:cxn ang="0">
                    <a:pos x="780" y="2532"/>
                  </a:cxn>
                  <a:cxn ang="0">
                    <a:pos x="798" y="2578"/>
                  </a:cxn>
                  <a:cxn ang="0">
                    <a:pos x="818" y="2624"/>
                  </a:cxn>
                  <a:cxn ang="0">
                    <a:pos x="838" y="2670"/>
                  </a:cxn>
                  <a:cxn ang="0">
                    <a:pos x="860" y="2714"/>
                  </a:cxn>
                  <a:cxn ang="0">
                    <a:pos x="882" y="2758"/>
                  </a:cxn>
                  <a:cxn ang="0">
                    <a:pos x="908" y="2800"/>
                  </a:cxn>
                  <a:cxn ang="0">
                    <a:pos x="960" y="2886"/>
                  </a:cxn>
                  <a:cxn ang="0">
                    <a:pos x="1016" y="2970"/>
                  </a:cxn>
                  <a:cxn ang="0">
                    <a:pos x="1076" y="3054"/>
                  </a:cxn>
                </a:cxnLst>
                <a:rect l="0" t="0" r="r" b="b"/>
                <a:pathLst>
                  <a:path w="1076" h="3054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4"/>
                    </a:lnTo>
                    <a:lnTo>
                      <a:pt x="114" y="60"/>
                    </a:lnTo>
                    <a:lnTo>
                      <a:pt x="170" y="98"/>
                    </a:lnTo>
                    <a:lnTo>
                      <a:pt x="198" y="120"/>
                    </a:lnTo>
                    <a:lnTo>
                      <a:pt x="230" y="144"/>
                    </a:lnTo>
                    <a:lnTo>
                      <a:pt x="262" y="170"/>
                    </a:lnTo>
                    <a:lnTo>
                      <a:pt x="294" y="200"/>
                    </a:lnTo>
                    <a:lnTo>
                      <a:pt x="328" y="232"/>
                    </a:lnTo>
                    <a:lnTo>
                      <a:pt x="360" y="266"/>
                    </a:lnTo>
                    <a:lnTo>
                      <a:pt x="392" y="304"/>
                    </a:lnTo>
                    <a:lnTo>
                      <a:pt x="424" y="344"/>
                    </a:lnTo>
                    <a:lnTo>
                      <a:pt x="456" y="388"/>
                    </a:lnTo>
                    <a:lnTo>
                      <a:pt x="486" y="434"/>
                    </a:lnTo>
                    <a:lnTo>
                      <a:pt x="516" y="484"/>
                    </a:lnTo>
                    <a:lnTo>
                      <a:pt x="544" y="536"/>
                    </a:lnTo>
                    <a:lnTo>
                      <a:pt x="568" y="590"/>
                    </a:lnTo>
                    <a:lnTo>
                      <a:pt x="592" y="650"/>
                    </a:lnTo>
                    <a:lnTo>
                      <a:pt x="612" y="712"/>
                    </a:lnTo>
                    <a:lnTo>
                      <a:pt x="630" y="776"/>
                    </a:lnTo>
                    <a:lnTo>
                      <a:pt x="646" y="846"/>
                    </a:lnTo>
                    <a:lnTo>
                      <a:pt x="658" y="918"/>
                    </a:lnTo>
                    <a:lnTo>
                      <a:pt x="666" y="992"/>
                    </a:lnTo>
                    <a:lnTo>
                      <a:pt x="670" y="1072"/>
                    </a:lnTo>
                    <a:lnTo>
                      <a:pt x="670" y="1154"/>
                    </a:lnTo>
                    <a:lnTo>
                      <a:pt x="666" y="1242"/>
                    </a:lnTo>
                    <a:lnTo>
                      <a:pt x="666" y="1242"/>
                    </a:lnTo>
                    <a:lnTo>
                      <a:pt x="656" y="1412"/>
                    </a:lnTo>
                    <a:lnTo>
                      <a:pt x="650" y="1572"/>
                    </a:lnTo>
                    <a:lnTo>
                      <a:pt x="648" y="1648"/>
                    </a:lnTo>
                    <a:lnTo>
                      <a:pt x="648" y="1720"/>
                    </a:lnTo>
                    <a:lnTo>
                      <a:pt x="650" y="1790"/>
                    </a:lnTo>
                    <a:lnTo>
                      <a:pt x="652" y="1860"/>
                    </a:lnTo>
                    <a:lnTo>
                      <a:pt x="656" y="1926"/>
                    </a:lnTo>
                    <a:lnTo>
                      <a:pt x="662" y="1990"/>
                    </a:lnTo>
                    <a:lnTo>
                      <a:pt x="668" y="2050"/>
                    </a:lnTo>
                    <a:lnTo>
                      <a:pt x="676" y="2110"/>
                    </a:lnTo>
                    <a:lnTo>
                      <a:pt x="684" y="2168"/>
                    </a:lnTo>
                    <a:lnTo>
                      <a:pt x="694" y="2226"/>
                    </a:lnTo>
                    <a:lnTo>
                      <a:pt x="706" y="2280"/>
                    </a:lnTo>
                    <a:lnTo>
                      <a:pt x="718" y="2332"/>
                    </a:lnTo>
                    <a:lnTo>
                      <a:pt x="732" y="2384"/>
                    </a:lnTo>
                    <a:lnTo>
                      <a:pt x="746" y="2434"/>
                    </a:lnTo>
                    <a:lnTo>
                      <a:pt x="762" y="2484"/>
                    </a:lnTo>
                    <a:lnTo>
                      <a:pt x="780" y="2532"/>
                    </a:lnTo>
                    <a:lnTo>
                      <a:pt x="798" y="2578"/>
                    </a:lnTo>
                    <a:lnTo>
                      <a:pt x="818" y="2624"/>
                    </a:lnTo>
                    <a:lnTo>
                      <a:pt x="838" y="2670"/>
                    </a:lnTo>
                    <a:lnTo>
                      <a:pt x="860" y="2714"/>
                    </a:lnTo>
                    <a:lnTo>
                      <a:pt x="882" y="2758"/>
                    </a:lnTo>
                    <a:lnTo>
                      <a:pt x="908" y="2800"/>
                    </a:lnTo>
                    <a:lnTo>
                      <a:pt x="960" y="2886"/>
                    </a:lnTo>
                    <a:lnTo>
                      <a:pt x="1016" y="2970"/>
                    </a:lnTo>
                    <a:lnTo>
                      <a:pt x="1076" y="305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5" name="Freeform 173"/>
              <p:cNvSpPr>
                <a:spLocks/>
              </p:cNvSpPr>
              <p:nvPr/>
            </p:nvSpPr>
            <p:spPr bwMode="auto">
              <a:xfrm>
                <a:off x="2898" y="616"/>
                <a:ext cx="1171" cy="30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70" y="32"/>
                  </a:cxn>
                  <a:cxn ang="0">
                    <a:pos x="116" y="58"/>
                  </a:cxn>
                  <a:cxn ang="0">
                    <a:pos x="172" y="94"/>
                  </a:cxn>
                  <a:cxn ang="0">
                    <a:pos x="204" y="114"/>
                  </a:cxn>
                  <a:cxn ang="0">
                    <a:pos x="234" y="138"/>
                  </a:cxn>
                  <a:cxn ang="0">
                    <a:pos x="268" y="164"/>
                  </a:cxn>
                  <a:cxn ang="0">
                    <a:pos x="302" y="192"/>
                  </a:cxn>
                  <a:cxn ang="0">
                    <a:pos x="334" y="222"/>
                  </a:cxn>
                  <a:cxn ang="0">
                    <a:pos x="368" y="256"/>
                  </a:cxn>
                  <a:cxn ang="0">
                    <a:pos x="402" y="292"/>
                  </a:cxn>
                  <a:cxn ang="0">
                    <a:pos x="436" y="332"/>
                  </a:cxn>
                  <a:cxn ang="0">
                    <a:pos x="470" y="374"/>
                  </a:cxn>
                  <a:cxn ang="0">
                    <a:pos x="502" y="420"/>
                  </a:cxn>
                  <a:cxn ang="0">
                    <a:pos x="532" y="468"/>
                  </a:cxn>
                  <a:cxn ang="0">
                    <a:pos x="560" y="520"/>
                  </a:cxn>
                  <a:cxn ang="0">
                    <a:pos x="588" y="574"/>
                  </a:cxn>
                  <a:cxn ang="0">
                    <a:pos x="614" y="632"/>
                  </a:cxn>
                  <a:cxn ang="0">
                    <a:pos x="636" y="694"/>
                  </a:cxn>
                  <a:cxn ang="0">
                    <a:pos x="656" y="758"/>
                  </a:cxn>
                  <a:cxn ang="0">
                    <a:pos x="674" y="826"/>
                  </a:cxn>
                  <a:cxn ang="0">
                    <a:pos x="688" y="898"/>
                  </a:cxn>
                  <a:cxn ang="0">
                    <a:pos x="698" y="974"/>
                  </a:cxn>
                  <a:cxn ang="0">
                    <a:pos x="704" y="1054"/>
                  </a:cxn>
                  <a:cxn ang="0">
                    <a:pos x="708" y="1138"/>
                  </a:cxn>
                  <a:cxn ang="0">
                    <a:pos x="706" y="1224"/>
                  </a:cxn>
                  <a:cxn ang="0">
                    <a:pos x="706" y="1224"/>
                  </a:cxn>
                  <a:cxn ang="0">
                    <a:pos x="700" y="1398"/>
                  </a:cxn>
                  <a:cxn ang="0">
                    <a:pos x="698" y="1558"/>
                  </a:cxn>
                  <a:cxn ang="0">
                    <a:pos x="700" y="1634"/>
                  </a:cxn>
                  <a:cxn ang="0">
                    <a:pos x="702" y="1708"/>
                  </a:cxn>
                  <a:cxn ang="0">
                    <a:pos x="706" y="1778"/>
                  </a:cxn>
                  <a:cxn ang="0">
                    <a:pos x="710" y="1848"/>
                  </a:cxn>
                  <a:cxn ang="0">
                    <a:pos x="716" y="1914"/>
                  </a:cxn>
                  <a:cxn ang="0">
                    <a:pos x="724" y="1978"/>
                  </a:cxn>
                  <a:cxn ang="0">
                    <a:pos x="732" y="2040"/>
                  </a:cxn>
                  <a:cxn ang="0">
                    <a:pos x="742" y="2100"/>
                  </a:cxn>
                  <a:cxn ang="0">
                    <a:pos x="752" y="2158"/>
                  </a:cxn>
                  <a:cxn ang="0">
                    <a:pos x="764" y="2214"/>
                  </a:cxn>
                  <a:cxn ang="0">
                    <a:pos x="776" y="2268"/>
                  </a:cxn>
                  <a:cxn ang="0">
                    <a:pos x="790" y="2322"/>
                  </a:cxn>
                  <a:cxn ang="0">
                    <a:pos x="806" y="2372"/>
                  </a:cxn>
                  <a:cxn ang="0">
                    <a:pos x="822" y="2422"/>
                  </a:cxn>
                  <a:cxn ang="0">
                    <a:pos x="840" y="2472"/>
                  </a:cxn>
                  <a:cxn ang="0">
                    <a:pos x="858" y="2520"/>
                  </a:cxn>
                  <a:cxn ang="0">
                    <a:pos x="878" y="2566"/>
                  </a:cxn>
                  <a:cxn ang="0">
                    <a:pos x="900" y="2610"/>
                  </a:cxn>
                  <a:cxn ang="0">
                    <a:pos x="922" y="2656"/>
                  </a:cxn>
                  <a:cxn ang="0">
                    <a:pos x="944" y="2700"/>
                  </a:cxn>
                  <a:cxn ang="0">
                    <a:pos x="970" y="2742"/>
                  </a:cxn>
                  <a:cxn ang="0">
                    <a:pos x="994" y="2784"/>
                  </a:cxn>
                  <a:cxn ang="0">
                    <a:pos x="1050" y="2868"/>
                  </a:cxn>
                  <a:cxn ang="0">
                    <a:pos x="1108" y="2950"/>
                  </a:cxn>
                  <a:cxn ang="0">
                    <a:pos x="1172" y="3032"/>
                  </a:cxn>
                </a:cxnLst>
                <a:rect l="0" t="0" r="r" b="b"/>
                <a:pathLst>
                  <a:path w="1172" h="3032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70" y="32"/>
                    </a:lnTo>
                    <a:lnTo>
                      <a:pt x="116" y="58"/>
                    </a:lnTo>
                    <a:lnTo>
                      <a:pt x="172" y="94"/>
                    </a:lnTo>
                    <a:lnTo>
                      <a:pt x="204" y="114"/>
                    </a:lnTo>
                    <a:lnTo>
                      <a:pt x="234" y="138"/>
                    </a:lnTo>
                    <a:lnTo>
                      <a:pt x="268" y="164"/>
                    </a:lnTo>
                    <a:lnTo>
                      <a:pt x="302" y="192"/>
                    </a:lnTo>
                    <a:lnTo>
                      <a:pt x="334" y="222"/>
                    </a:lnTo>
                    <a:lnTo>
                      <a:pt x="368" y="256"/>
                    </a:lnTo>
                    <a:lnTo>
                      <a:pt x="402" y="292"/>
                    </a:lnTo>
                    <a:lnTo>
                      <a:pt x="436" y="332"/>
                    </a:lnTo>
                    <a:lnTo>
                      <a:pt x="470" y="374"/>
                    </a:lnTo>
                    <a:lnTo>
                      <a:pt x="502" y="420"/>
                    </a:lnTo>
                    <a:lnTo>
                      <a:pt x="532" y="468"/>
                    </a:lnTo>
                    <a:lnTo>
                      <a:pt x="560" y="520"/>
                    </a:lnTo>
                    <a:lnTo>
                      <a:pt x="588" y="574"/>
                    </a:lnTo>
                    <a:lnTo>
                      <a:pt x="614" y="632"/>
                    </a:lnTo>
                    <a:lnTo>
                      <a:pt x="636" y="694"/>
                    </a:lnTo>
                    <a:lnTo>
                      <a:pt x="656" y="758"/>
                    </a:lnTo>
                    <a:lnTo>
                      <a:pt x="674" y="826"/>
                    </a:lnTo>
                    <a:lnTo>
                      <a:pt x="688" y="898"/>
                    </a:lnTo>
                    <a:lnTo>
                      <a:pt x="698" y="974"/>
                    </a:lnTo>
                    <a:lnTo>
                      <a:pt x="704" y="1054"/>
                    </a:lnTo>
                    <a:lnTo>
                      <a:pt x="708" y="1138"/>
                    </a:lnTo>
                    <a:lnTo>
                      <a:pt x="706" y="1224"/>
                    </a:lnTo>
                    <a:lnTo>
                      <a:pt x="706" y="1224"/>
                    </a:lnTo>
                    <a:lnTo>
                      <a:pt x="700" y="1398"/>
                    </a:lnTo>
                    <a:lnTo>
                      <a:pt x="698" y="1558"/>
                    </a:lnTo>
                    <a:lnTo>
                      <a:pt x="700" y="1634"/>
                    </a:lnTo>
                    <a:lnTo>
                      <a:pt x="702" y="1708"/>
                    </a:lnTo>
                    <a:lnTo>
                      <a:pt x="706" y="1778"/>
                    </a:lnTo>
                    <a:lnTo>
                      <a:pt x="710" y="1848"/>
                    </a:lnTo>
                    <a:lnTo>
                      <a:pt x="716" y="1914"/>
                    </a:lnTo>
                    <a:lnTo>
                      <a:pt x="724" y="1978"/>
                    </a:lnTo>
                    <a:lnTo>
                      <a:pt x="732" y="2040"/>
                    </a:lnTo>
                    <a:lnTo>
                      <a:pt x="742" y="2100"/>
                    </a:lnTo>
                    <a:lnTo>
                      <a:pt x="752" y="2158"/>
                    </a:lnTo>
                    <a:lnTo>
                      <a:pt x="764" y="2214"/>
                    </a:lnTo>
                    <a:lnTo>
                      <a:pt x="776" y="2268"/>
                    </a:lnTo>
                    <a:lnTo>
                      <a:pt x="790" y="2322"/>
                    </a:lnTo>
                    <a:lnTo>
                      <a:pt x="806" y="2372"/>
                    </a:lnTo>
                    <a:lnTo>
                      <a:pt x="822" y="2422"/>
                    </a:lnTo>
                    <a:lnTo>
                      <a:pt x="840" y="2472"/>
                    </a:lnTo>
                    <a:lnTo>
                      <a:pt x="858" y="2520"/>
                    </a:lnTo>
                    <a:lnTo>
                      <a:pt x="878" y="2566"/>
                    </a:lnTo>
                    <a:lnTo>
                      <a:pt x="900" y="2610"/>
                    </a:lnTo>
                    <a:lnTo>
                      <a:pt x="922" y="2656"/>
                    </a:lnTo>
                    <a:lnTo>
                      <a:pt x="944" y="2700"/>
                    </a:lnTo>
                    <a:lnTo>
                      <a:pt x="970" y="2742"/>
                    </a:lnTo>
                    <a:lnTo>
                      <a:pt x="994" y="2784"/>
                    </a:lnTo>
                    <a:lnTo>
                      <a:pt x="1050" y="2868"/>
                    </a:lnTo>
                    <a:lnTo>
                      <a:pt x="1108" y="2950"/>
                    </a:lnTo>
                    <a:lnTo>
                      <a:pt x="1172" y="303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6" name="Freeform 174"/>
              <p:cNvSpPr>
                <a:spLocks/>
              </p:cNvSpPr>
              <p:nvPr/>
            </p:nvSpPr>
            <p:spPr bwMode="auto">
              <a:xfrm>
                <a:off x="2871" y="626"/>
                <a:ext cx="1267" cy="30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4"/>
                  </a:cxn>
                  <a:cxn ang="0">
                    <a:pos x="68" y="30"/>
                  </a:cxn>
                  <a:cxn ang="0">
                    <a:pos x="118" y="54"/>
                  </a:cxn>
                  <a:cxn ang="0">
                    <a:pos x="174" y="86"/>
                  </a:cxn>
                  <a:cxn ang="0">
                    <a:pos x="206" y="106"/>
                  </a:cxn>
                  <a:cxn ang="0">
                    <a:pos x="238" y="128"/>
                  </a:cxn>
                  <a:cxn ang="0">
                    <a:pos x="272" y="154"/>
                  </a:cxn>
                  <a:cxn ang="0">
                    <a:pos x="306" y="180"/>
                  </a:cxn>
                  <a:cxn ang="0">
                    <a:pos x="340" y="210"/>
                  </a:cxn>
                  <a:cxn ang="0">
                    <a:pos x="376" y="242"/>
                  </a:cxn>
                  <a:cxn ang="0">
                    <a:pos x="412" y="278"/>
                  </a:cxn>
                  <a:cxn ang="0">
                    <a:pos x="446" y="316"/>
                  </a:cxn>
                  <a:cxn ang="0">
                    <a:pos x="480" y="358"/>
                  </a:cxn>
                  <a:cxn ang="0">
                    <a:pos x="514" y="402"/>
                  </a:cxn>
                  <a:cxn ang="0">
                    <a:pos x="546" y="450"/>
                  </a:cxn>
                  <a:cxn ang="0">
                    <a:pos x="576" y="500"/>
                  </a:cxn>
                  <a:cxn ang="0">
                    <a:pos x="606" y="554"/>
                  </a:cxn>
                  <a:cxn ang="0">
                    <a:pos x="632" y="612"/>
                  </a:cxn>
                  <a:cxn ang="0">
                    <a:pos x="656" y="672"/>
                  </a:cxn>
                  <a:cxn ang="0">
                    <a:pos x="680" y="738"/>
                  </a:cxn>
                  <a:cxn ang="0">
                    <a:pos x="698" y="806"/>
                  </a:cxn>
                  <a:cxn ang="0">
                    <a:pos x="714" y="878"/>
                  </a:cxn>
                  <a:cxn ang="0">
                    <a:pos x="728" y="954"/>
                  </a:cxn>
                  <a:cxn ang="0">
                    <a:pos x="736" y="1032"/>
                  </a:cxn>
                  <a:cxn ang="0">
                    <a:pos x="742" y="1116"/>
                  </a:cxn>
                  <a:cxn ang="0">
                    <a:pos x="742" y="1204"/>
                  </a:cxn>
                  <a:cxn ang="0">
                    <a:pos x="742" y="1204"/>
                  </a:cxn>
                  <a:cxn ang="0">
                    <a:pos x="742" y="1378"/>
                  </a:cxn>
                  <a:cxn ang="0">
                    <a:pos x="746" y="1540"/>
                  </a:cxn>
                  <a:cxn ang="0">
                    <a:pos x="750" y="1616"/>
                  </a:cxn>
                  <a:cxn ang="0">
                    <a:pos x="754" y="1690"/>
                  </a:cxn>
                  <a:cxn ang="0">
                    <a:pos x="760" y="1762"/>
                  </a:cxn>
                  <a:cxn ang="0">
                    <a:pos x="768" y="1830"/>
                  </a:cxn>
                  <a:cxn ang="0">
                    <a:pos x="776" y="1898"/>
                  </a:cxn>
                  <a:cxn ang="0">
                    <a:pos x="784" y="1962"/>
                  </a:cxn>
                  <a:cxn ang="0">
                    <a:pos x="794" y="2024"/>
                  </a:cxn>
                  <a:cxn ang="0">
                    <a:pos x="806" y="2084"/>
                  </a:cxn>
                  <a:cxn ang="0">
                    <a:pos x="818" y="2142"/>
                  </a:cxn>
                  <a:cxn ang="0">
                    <a:pos x="832" y="2198"/>
                  </a:cxn>
                  <a:cxn ang="0">
                    <a:pos x="846" y="2252"/>
                  </a:cxn>
                  <a:cxn ang="0">
                    <a:pos x="862" y="2304"/>
                  </a:cxn>
                  <a:cxn ang="0">
                    <a:pos x="878" y="2356"/>
                  </a:cxn>
                  <a:cxn ang="0">
                    <a:pos x="896" y="2406"/>
                  </a:cxn>
                  <a:cxn ang="0">
                    <a:pos x="916" y="2454"/>
                  </a:cxn>
                  <a:cxn ang="0">
                    <a:pos x="936" y="2502"/>
                  </a:cxn>
                  <a:cxn ang="0">
                    <a:pos x="958" y="2548"/>
                  </a:cxn>
                  <a:cxn ang="0">
                    <a:pos x="980" y="2592"/>
                  </a:cxn>
                  <a:cxn ang="0">
                    <a:pos x="1004" y="2636"/>
                  </a:cxn>
                  <a:cxn ang="0">
                    <a:pos x="1028" y="2680"/>
                  </a:cxn>
                  <a:cxn ang="0">
                    <a:pos x="1054" y="2722"/>
                  </a:cxn>
                  <a:cxn ang="0">
                    <a:pos x="1080" y="2764"/>
                  </a:cxn>
                  <a:cxn ang="0">
                    <a:pos x="1108" y="2804"/>
                  </a:cxn>
                  <a:cxn ang="0">
                    <a:pos x="1138" y="2846"/>
                  </a:cxn>
                  <a:cxn ang="0">
                    <a:pos x="1200" y="2926"/>
                  </a:cxn>
                  <a:cxn ang="0">
                    <a:pos x="1266" y="3006"/>
                  </a:cxn>
                </a:cxnLst>
                <a:rect l="0" t="0" r="r" b="b"/>
                <a:pathLst>
                  <a:path w="1266" h="3006">
                    <a:moveTo>
                      <a:pt x="0" y="0"/>
                    </a:moveTo>
                    <a:lnTo>
                      <a:pt x="0" y="0"/>
                    </a:lnTo>
                    <a:lnTo>
                      <a:pt x="32" y="14"/>
                    </a:lnTo>
                    <a:lnTo>
                      <a:pt x="68" y="30"/>
                    </a:lnTo>
                    <a:lnTo>
                      <a:pt x="118" y="54"/>
                    </a:lnTo>
                    <a:lnTo>
                      <a:pt x="174" y="86"/>
                    </a:lnTo>
                    <a:lnTo>
                      <a:pt x="206" y="106"/>
                    </a:lnTo>
                    <a:lnTo>
                      <a:pt x="238" y="128"/>
                    </a:lnTo>
                    <a:lnTo>
                      <a:pt x="272" y="154"/>
                    </a:lnTo>
                    <a:lnTo>
                      <a:pt x="306" y="180"/>
                    </a:lnTo>
                    <a:lnTo>
                      <a:pt x="340" y="210"/>
                    </a:lnTo>
                    <a:lnTo>
                      <a:pt x="376" y="242"/>
                    </a:lnTo>
                    <a:lnTo>
                      <a:pt x="412" y="278"/>
                    </a:lnTo>
                    <a:lnTo>
                      <a:pt x="446" y="316"/>
                    </a:lnTo>
                    <a:lnTo>
                      <a:pt x="480" y="358"/>
                    </a:lnTo>
                    <a:lnTo>
                      <a:pt x="514" y="402"/>
                    </a:lnTo>
                    <a:lnTo>
                      <a:pt x="546" y="450"/>
                    </a:lnTo>
                    <a:lnTo>
                      <a:pt x="576" y="500"/>
                    </a:lnTo>
                    <a:lnTo>
                      <a:pt x="606" y="554"/>
                    </a:lnTo>
                    <a:lnTo>
                      <a:pt x="632" y="612"/>
                    </a:lnTo>
                    <a:lnTo>
                      <a:pt x="656" y="672"/>
                    </a:lnTo>
                    <a:lnTo>
                      <a:pt x="680" y="738"/>
                    </a:lnTo>
                    <a:lnTo>
                      <a:pt x="698" y="806"/>
                    </a:lnTo>
                    <a:lnTo>
                      <a:pt x="714" y="878"/>
                    </a:lnTo>
                    <a:lnTo>
                      <a:pt x="728" y="954"/>
                    </a:lnTo>
                    <a:lnTo>
                      <a:pt x="736" y="1032"/>
                    </a:lnTo>
                    <a:lnTo>
                      <a:pt x="742" y="1116"/>
                    </a:lnTo>
                    <a:lnTo>
                      <a:pt x="742" y="1204"/>
                    </a:lnTo>
                    <a:lnTo>
                      <a:pt x="742" y="1204"/>
                    </a:lnTo>
                    <a:lnTo>
                      <a:pt x="742" y="1378"/>
                    </a:lnTo>
                    <a:lnTo>
                      <a:pt x="746" y="1540"/>
                    </a:lnTo>
                    <a:lnTo>
                      <a:pt x="750" y="1616"/>
                    </a:lnTo>
                    <a:lnTo>
                      <a:pt x="754" y="1690"/>
                    </a:lnTo>
                    <a:lnTo>
                      <a:pt x="760" y="1762"/>
                    </a:lnTo>
                    <a:lnTo>
                      <a:pt x="768" y="1830"/>
                    </a:lnTo>
                    <a:lnTo>
                      <a:pt x="776" y="1898"/>
                    </a:lnTo>
                    <a:lnTo>
                      <a:pt x="784" y="1962"/>
                    </a:lnTo>
                    <a:lnTo>
                      <a:pt x="794" y="2024"/>
                    </a:lnTo>
                    <a:lnTo>
                      <a:pt x="806" y="2084"/>
                    </a:lnTo>
                    <a:lnTo>
                      <a:pt x="818" y="2142"/>
                    </a:lnTo>
                    <a:lnTo>
                      <a:pt x="832" y="2198"/>
                    </a:lnTo>
                    <a:lnTo>
                      <a:pt x="846" y="2252"/>
                    </a:lnTo>
                    <a:lnTo>
                      <a:pt x="862" y="2304"/>
                    </a:lnTo>
                    <a:lnTo>
                      <a:pt x="878" y="2356"/>
                    </a:lnTo>
                    <a:lnTo>
                      <a:pt x="896" y="2406"/>
                    </a:lnTo>
                    <a:lnTo>
                      <a:pt x="916" y="2454"/>
                    </a:lnTo>
                    <a:lnTo>
                      <a:pt x="936" y="2502"/>
                    </a:lnTo>
                    <a:lnTo>
                      <a:pt x="958" y="2548"/>
                    </a:lnTo>
                    <a:lnTo>
                      <a:pt x="980" y="2592"/>
                    </a:lnTo>
                    <a:lnTo>
                      <a:pt x="1004" y="2636"/>
                    </a:lnTo>
                    <a:lnTo>
                      <a:pt x="1028" y="2680"/>
                    </a:lnTo>
                    <a:lnTo>
                      <a:pt x="1054" y="2722"/>
                    </a:lnTo>
                    <a:lnTo>
                      <a:pt x="1080" y="2764"/>
                    </a:lnTo>
                    <a:lnTo>
                      <a:pt x="1108" y="2804"/>
                    </a:lnTo>
                    <a:lnTo>
                      <a:pt x="1138" y="2846"/>
                    </a:lnTo>
                    <a:lnTo>
                      <a:pt x="1200" y="2926"/>
                    </a:lnTo>
                    <a:lnTo>
                      <a:pt x="1266" y="300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7" name="Freeform 175"/>
              <p:cNvSpPr>
                <a:spLocks/>
              </p:cNvSpPr>
              <p:nvPr/>
            </p:nvSpPr>
            <p:spPr bwMode="auto">
              <a:xfrm>
                <a:off x="2842" y="638"/>
                <a:ext cx="1363" cy="29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2"/>
                  </a:cxn>
                  <a:cxn ang="0">
                    <a:pos x="70" y="28"/>
                  </a:cxn>
                  <a:cxn ang="0">
                    <a:pos x="120" y="50"/>
                  </a:cxn>
                  <a:cxn ang="0">
                    <a:pos x="178" y="80"/>
                  </a:cxn>
                  <a:cxn ang="0">
                    <a:pos x="210" y="98"/>
                  </a:cxn>
                  <a:cxn ang="0">
                    <a:pos x="244" y="120"/>
                  </a:cxn>
                  <a:cxn ang="0">
                    <a:pos x="278" y="144"/>
                  </a:cxn>
                  <a:cxn ang="0">
                    <a:pos x="312" y="170"/>
                  </a:cxn>
                  <a:cxn ang="0">
                    <a:pos x="348" y="198"/>
                  </a:cxn>
                  <a:cxn ang="0">
                    <a:pos x="386" y="230"/>
                  </a:cxn>
                  <a:cxn ang="0">
                    <a:pos x="422" y="264"/>
                  </a:cxn>
                  <a:cxn ang="0">
                    <a:pos x="458" y="300"/>
                  </a:cxn>
                  <a:cxn ang="0">
                    <a:pos x="492" y="340"/>
                  </a:cxn>
                  <a:cxn ang="0">
                    <a:pos x="528" y="384"/>
                  </a:cxn>
                  <a:cxn ang="0">
                    <a:pos x="562" y="430"/>
                  </a:cxn>
                  <a:cxn ang="0">
                    <a:pos x="594" y="480"/>
                  </a:cxn>
                  <a:cxn ang="0">
                    <a:pos x="624" y="534"/>
                  </a:cxn>
                  <a:cxn ang="0">
                    <a:pos x="654" y="590"/>
                  </a:cxn>
                  <a:cxn ang="0">
                    <a:pos x="680" y="650"/>
                  </a:cxn>
                  <a:cxn ang="0">
                    <a:pos x="704" y="714"/>
                  </a:cxn>
                  <a:cxn ang="0">
                    <a:pos x="726" y="782"/>
                  </a:cxn>
                  <a:cxn ang="0">
                    <a:pos x="744" y="854"/>
                  </a:cxn>
                  <a:cxn ang="0">
                    <a:pos x="758" y="930"/>
                  </a:cxn>
                  <a:cxn ang="0">
                    <a:pos x="770" y="1010"/>
                  </a:cxn>
                  <a:cxn ang="0">
                    <a:pos x="778" y="1094"/>
                  </a:cxn>
                  <a:cxn ang="0">
                    <a:pos x="782" y="1182"/>
                  </a:cxn>
                  <a:cxn ang="0">
                    <a:pos x="782" y="1182"/>
                  </a:cxn>
                  <a:cxn ang="0">
                    <a:pos x="786" y="1358"/>
                  </a:cxn>
                  <a:cxn ang="0">
                    <a:pos x="796" y="1520"/>
                  </a:cxn>
                  <a:cxn ang="0">
                    <a:pos x="802" y="1598"/>
                  </a:cxn>
                  <a:cxn ang="0">
                    <a:pos x="808" y="1672"/>
                  </a:cxn>
                  <a:cxn ang="0">
                    <a:pos x="816" y="1742"/>
                  </a:cxn>
                  <a:cxn ang="0">
                    <a:pos x="826" y="1812"/>
                  </a:cxn>
                  <a:cxn ang="0">
                    <a:pos x="836" y="1878"/>
                  </a:cxn>
                  <a:cxn ang="0">
                    <a:pos x="846" y="1942"/>
                  </a:cxn>
                  <a:cxn ang="0">
                    <a:pos x="858" y="2004"/>
                  </a:cxn>
                  <a:cxn ang="0">
                    <a:pos x="872" y="2064"/>
                  </a:cxn>
                  <a:cxn ang="0">
                    <a:pos x="886" y="2122"/>
                  </a:cxn>
                  <a:cxn ang="0">
                    <a:pos x="902" y="2178"/>
                  </a:cxn>
                  <a:cxn ang="0">
                    <a:pos x="918" y="2232"/>
                  </a:cxn>
                  <a:cxn ang="0">
                    <a:pos x="934" y="2286"/>
                  </a:cxn>
                  <a:cxn ang="0">
                    <a:pos x="954" y="2336"/>
                  </a:cxn>
                  <a:cxn ang="0">
                    <a:pos x="972" y="2386"/>
                  </a:cxn>
                  <a:cxn ang="0">
                    <a:pos x="994" y="2434"/>
                  </a:cxn>
                  <a:cxn ang="0">
                    <a:pos x="1014" y="2480"/>
                  </a:cxn>
                  <a:cxn ang="0">
                    <a:pos x="1038" y="2526"/>
                  </a:cxn>
                  <a:cxn ang="0">
                    <a:pos x="1062" y="2570"/>
                  </a:cxn>
                  <a:cxn ang="0">
                    <a:pos x="1086" y="2614"/>
                  </a:cxn>
                  <a:cxn ang="0">
                    <a:pos x="1112" y="2656"/>
                  </a:cxn>
                  <a:cxn ang="0">
                    <a:pos x="1140" y="2698"/>
                  </a:cxn>
                  <a:cxn ang="0">
                    <a:pos x="1168" y="2738"/>
                  </a:cxn>
                  <a:cxn ang="0">
                    <a:pos x="1198" y="2778"/>
                  </a:cxn>
                  <a:cxn ang="0">
                    <a:pos x="1228" y="2818"/>
                  </a:cxn>
                  <a:cxn ang="0">
                    <a:pos x="1292" y="2896"/>
                  </a:cxn>
                  <a:cxn ang="0">
                    <a:pos x="1362" y="2974"/>
                  </a:cxn>
                </a:cxnLst>
                <a:rect l="0" t="0" r="r" b="b"/>
                <a:pathLst>
                  <a:path w="1362" h="2974">
                    <a:moveTo>
                      <a:pt x="0" y="0"/>
                    </a:moveTo>
                    <a:lnTo>
                      <a:pt x="0" y="0"/>
                    </a:lnTo>
                    <a:lnTo>
                      <a:pt x="32" y="12"/>
                    </a:lnTo>
                    <a:lnTo>
                      <a:pt x="70" y="28"/>
                    </a:lnTo>
                    <a:lnTo>
                      <a:pt x="120" y="50"/>
                    </a:lnTo>
                    <a:lnTo>
                      <a:pt x="178" y="80"/>
                    </a:lnTo>
                    <a:lnTo>
                      <a:pt x="210" y="98"/>
                    </a:lnTo>
                    <a:lnTo>
                      <a:pt x="244" y="120"/>
                    </a:lnTo>
                    <a:lnTo>
                      <a:pt x="278" y="144"/>
                    </a:lnTo>
                    <a:lnTo>
                      <a:pt x="312" y="170"/>
                    </a:lnTo>
                    <a:lnTo>
                      <a:pt x="348" y="198"/>
                    </a:lnTo>
                    <a:lnTo>
                      <a:pt x="386" y="230"/>
                    </a:lnTo>
                    <a:lnTo>
                      <a:pt x="422" y="264"/>
                    </a:lnTo>
                    <a:lnTo>
                      <a:pt x="458" y="300"/>
                    </a:lnTo>
                    <a:lnTo>
                      <a:pt x="492" y="340"/>
                    </a:lnTo>
                    <a:lnTo>
                      <a:pt x="528" y="384"/>
                    </a:lnTo>
                    <a:lnTo>
                      <a:pt x="562" y="430"/>
                    </a:lnTo>
                    <a:lnTo>
                      <a:pt x="594" y="480"/>
                    </a:lnTo>
                    <a:lnTo>
                      <a:pt x="624" y="534"/>
                    </a:lnTo>
                    <a:lnTo>
                      <a:pt x="654" y="590"/>
                    </a:lnTo>
                    <a:lnTo>
                      <a:pt x="680" y="650"/>
                    </a:lnTo>
                    <a:lnTo>
                      <a:pt x="704" y="714"/>
                    </a:lnTo>
                    <a:lnTo>
                      <a:pt x="726" y="782"/>
                    </a:lnTo>
                    <a:lnTo>
                      <a:pt x="744" y="854"/>
                    </a:lnTo>
                    <a:lnTo>
                      <a:pt x="758" y="930"/>
                    </a:lnTo>
                    <a:lnTo>
                      <a:pt x="770" y="1010"/>
                    </a:lnTo>
                    <a:lnTo>
                      <a:pt x="778" y="1094"/>
                    </a:lnTo>
                    <a:lnTo>
                      <a:pt x="782" y="1182"/>
                    </a:lnTo>
                    <a:lnTo>
                      <a:pt x="782" y="1182"/>
                    </a:lnTo>
                    <a:lnTo>
                      <a:pt x="786" y="1358"/>
                    </a:lnTo>
                    <a:lnTo>
                      <a:pt x="796" y="1520"/>
                    </a:lnTo>
                    <a:lnTo>
                      <a:pt x="802" y="1598"/>
                    </a:lnTo>
                    <a:lnTo>
                      <a:pt x="808" y="1672"/>
                    </a:lnTo>
                    <a:lnTo>
                      <a:pt x="816" y="1742"/>
                    </a:lnTo>
                    <a:lnTo>
                      <a:pt x="826" y="1812"/>
                    </a:lnTo>
                    <a:lnTo>
                      <a:pt x="836" y="1878"/>
                    </a:lnTo>
                    <a:lnTo>
                      <a:pt x="846" y="1942"/>
                    </a:lnTo>
                    <a:lnTo>
                      <a:pt x="858" y="2004"/>
                    </a:lnTo>
                    <a:lnTo>
                      <a:pt x="872" y="2064"/>
                    </a:lnTo>
                    <a:lnTo>
                      <a:pt x="886" y="2122"/>
                    </a:lnTo>
                    <a:lnTo>
                      <a:pt x="902" y="2178"/>
                    </a:lnTo>
                    <a:lnTo>
                      <a:pt x="918" y="2232"/>
                    </a:lnTo>
                    <a:lnTo>
                      <a:pt x="934" y="2286"/>
                    </a:lnTo>
                    <a:lnTo>
                      <a:pt x="954" y="2336"/>
                    </a:lnTo>
                    <a:lnTo>
                      <a:pt x="972" y="2386"/>
                    </a:lnTo>
                    <a:lnTo>
                      <a:pt x="994" y="2434"/>
                    </a:lnTo>
                    <a:lnTo>
                      <a:pt x="1014" y="2480"/>
                    </a:lnTo>
                    <a:lnTo>
                      <a:pt x="1038" y="2526"/>
                    </a:lnTo>
                    <a:lnTo>
                      <a:pt x="1062" y="2570"/>
                    </a:lnTo>
                    <a:lnTo>
                      <a:pt x="1086" y="2614"/>
                    </a:lnTo>
                    <a:lnTo>
                      <a:pt x="1112" y="2656"/>
                    </a:lnTo>
                    <a:lnTo>
                      <a:pt x="1140" y="2698"/>
                    </a:lnTo>
                    <a:lnTo>
                      <a:pt x="1168" y="2738"/>
                    </a:lnTo>
                    <a:lnTo>
                      <a:pt x="1198" y="2778"/>
                    </a:lnTo>
                    <a:lnTo>
                      <a:pt x="1228" y="2818"/>
                    </a:lnTo>
                    <a:lnTo>
                      <a:pt x="1292" y="2896"/>
                    </a:lnTo>
                    <a:lnTo>
                      <a:pt x="1362" y="2974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8" name="Freeform 176"/>
              <p:cNvSpPr>
                <a:spLocks/>
              </p:cNvSpPr>
              <p:nvPr/>
            </p:nvSpPr>
            <p:spPr bwMode="auto">
              <a:xfrm>
                <a:off x="2817" y="651"/>
                <a:ext cx="1455" cy="2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2" y="10"/>
                  </a:cxn>
                  <a:cxn ang="0">
                    <a:pos x="70" y="24"/>
                  </a:cxn>
                  <a:cxn ang="0">
                    <a:pos x="120" y="46"/>
                  </a:cxn>
                  <a:cxn ang="0">
                    <a:pos x="180" y="74"/>
                  </a:cxn>
                  <a:cxn ang="0">
                    <a:pos x="212" y="92"/>
                  </a:cxn>
                  <a:cxn ang="0">
                    <a:pos x="246" y="112"/>
                  </a:cxn>
                  <a:cxn ang="0">
                    <a:pos x="282" y="134"/>
                  </a:cxn>
                  <a:cxn ang="0">
                    <a:pos x="318" y="158"/>
                  </a:cxn>
                  <a:cxn ang="0">
                    <a:pos x="354" y="186"/>
                  </a:cxn>
                  <a:cxn ang="0">
                    <a:pos x="392" y="216"/>
                  </a:cxn>
                  <a:cxn ang="0">
                    <a:pos x="430" y="248"/>
                  </a:cxn>
                  <a:cxn ang="0">
                    <a:pos x="466" y="284"/>
                  </a:cxn>
                  <a:cxn ang="0">
                    <a:pos x="504" y="324"/>
                  </a:cxn>
                  <a:cxn ang="0">
                    <a:pos x="540" y="366"/>
                  </a:cxn>
                  <a:cxn ang="0">
                    <a:pos x="574" y="412"/>
                  </a:cxn>
                  <a:cxn ang="0">
                    <a:pos x="608" y="460"/>
                  </a:cxn>
                  <a:cxn ang="0">
                    <a:pos x="642" y="512"/>
                  </a:cxn>
                  <a:cxn ang="0">
                    <a:pos x="672" y="568"/>
                  </a:cxn>
                  <a:cxn ang="0">
                    <a:pos x="700" y="628"/>
                  </a:cxn>
                  <a:cxn ang="0">
                    <a:pos x="726" y="692"/>
                  </a:cxn>
                  <a:cxn ang="0">
                    <a:pos x="750" y="760"/>
                  </a:cxn>
                  <a:cxn ang="0">
                    <a:pos x="770" y="830"/>
                  </a:cxn>
                  <a:cxn ang="0">
                    <a:pos x="788" y="906"/>
                  </a:cxn>
                  <a:cxn ang="0">
                    <a:pos x="802" y="986"/>
                  </a:cxn>
                  <a:cxn ang="0">
                    <a:pos x="812" y="1070"/>
                  </a:cxn>
                  <a:cxn ang="0">
                    <a:pos x="820" y="1160"/>
                  </a:cxn>
                  <a:cxn ang="0">
                    <a:pos x="820" y="1160"/>
                  </a:cxn>
                  <a:cxn ang="0">
                    <a:pos x="830" y="1336"/>
                  </a:cxn>
                  <a:cxn ang="0">
                    <a:pos x="844" y="1498"/>
                  </a:cxn>
                  <a:cxn ang="0">
                    <a:pos x="852" y="1576"/>
                  </a:cxn>
                  <a:cxn ang="0">
                    <a:pos x="860" y="1650"/>
                  </a:cxn>
                  <a:cxn ang="0">
                    <a:pos x="870" y="1722"/>
                  </a:cxn>
                  <a:cxn ang="0">
                    <a:pos x="882" y="1790"/>
                  </a:cxn>
                  <a:cxn ang="0">
                    <a:pos x="894" y="1858"/>
                  </a:cxn>
                  <a:cxn ang="0">
                    <a:pos x="908" y="1922"/>
                  </a:cxn>
                  <a:cxn ang="0">
                    <a:pos x="922" y="1984"/>
                  </a:cxn>
                  <a:cxn ang="0">
                    <a:pos x="936" y="2044"/>
                  </a:cxn>
                  <a:cxn ang="0">
                    <a:pos x="952" y="2102"/>
                  </a:cxn>
                  <a:cxn ang="0">
                    <a:pos x="970" y="2158"/>
                  </a:cxn>
                  <a:cxn ang="0">
                    <a:pos x="988" y="2210"/>
                  </a:cxn>
                  <a:cxn ang="0">
                    <a:pos x="1006" y="2264"/>
                  </a:cxn>
                  <a:cxn ang="0">
                    <a:pos x="1026" y="2314"/>
                  </a:cxn>
                  <a:cxn ang="0">
                    <a:pos x="1048" y="2362"/>
                  </a:cxn>
                  <a:cxn ang="0">
                    <a:pos x="1070" y="2410"/>
                  </a:cxn>
                  <a:cxn ang="0">
                    <a:pos x="1092" y="2456"/>
                  </a:cxn>
                  <a:cxn ang="0">
                    <a:pos x="1116" y="2500"/>
                  </a:cxn>
                  <a:cxn ang="0">
                    <a:pos x="1142" y="2544"/>
                  </a:cxn>
                  <a:cxn ang="0">
                    <a:pos x="1168" y="2586"/>
                  </a:cxn>
                  <a:cxn ang="0">
                    <a:pos x="1196" y="2628"/>
                  </a:cxn>
                  <a:cxn ang="0">
                    <a:pos x="1224" y="2670"/>
                  </a:cxn>
                  <a:cxn ang="0">
                    <a:pos x="1254" y="2710"/>
                  </a:cxn>
                  <a:cxn ang="0">
                    <a:pos x="1284" y="2748"/>
                  </a:cxn>
                  <a:cxn ang="0">
                    <a:pos x="1316" y="2788"/>
                  </a:cxn>
                  <a:cxn ang="0">
                    <a:pos x="1384" y="2864"/>
                  </a:cxn>
                  <a:cxn ang="0">
                    <a:pos x="1456" y="2940"/>
                  </a:cxn>
                </a:cxnLst>
                <a:rect l="0" t="0" r="r" b="b"/>
                <a:pathLst>
                  <a:path w="1456" h="2940">
                    <a:moveTo>
                      <a:pt x="0" y="0"/>
                    </a:moveTo>
                    <a:lnTo>
                      <a:pt x="0" y="0"/>
                    </a:lnTo>
                    <a:lnTo>
                      <a:pt x="32" y="10"/>
                    </a:lnTo>
                    <a:lnTo>
                      <a:pt x="70" y="24"/>
                    </a:lnTo>
                    <a:lnTo>
                      <a:pt x="120" y="46"/>
                    </a:lnTo>
                    <a:lnTo>
                      <a:pt x="180" y="74"/>
                    </a:lnTo>
                    <a:lnTo>
                      <a:pt x="212" y="92"/>
                    </a:lnTo>
                    <a:lnTo>
                      <a:pt x="246" y="112"/>
                    </a:lnTo>
                    <a:lnTo>
                      <a:pt x="282" y="134"/>
                    </a:lnTo>
                    <a:lnTo>
                      <a:pt x="318" y="158"/>
                    </a:lnTo>
                    <a:lnTo>
                      <a:pt x="354" y="186"/>
                    </a:lnTo>
                    <a:lnTo>
                      <a:pt x="392" y="216"/>
                    </a:lnTo>
                    <a:lnTo>
                      <a:pt x="430" y="248"/>
                    </a:lnTo>
                    <a:lnTo>
                      <a:pt x="466" y="284"/>
                    </a:lnTo>
                    <a:lnTo>
                      <a:pt x="504" y="324"/>
                    </a:lnTo>
                    <a:lnTo>
                      <a:pt x="540" y="366"/>
                    </a:lnTo>
                    <a:lnTo>
                      <a:pt x="574" y="412"/>
                    </a:lnTo>
                    <a:lnTo>
                      <a:pt x="608" y="460"/>
                    </a:lnTo>
                    <a:lnTo>
                      <a:pt x="642" y="512"/>
                    </a:lnTo>
                    <a:lnTo>
                      <a:pt x="672" y="568"/>
                    </a:lnTo>
                    <a:lnTo>
                      <a:pt x="700" y="628"/>
                    </a:lnTo>
                    <a:lnTo>
                      <a:pt x="726" y="692"/>
                    </a:lnTo>
                    <a:lnTo>
                      <a:pt x="750" y="760"/>
                    </a:lnTo>
                    <a:lnTo>
                      <a:pt x="770" y="830"/>
                    </a:lnTo>
                    <a:lnTo>
                      <a:pt x="788" y="906"/>
                    </a:lnTo>
                    <a:lnTo>
                      <a:pt x="802" y="986"/>
                    </a:lnTo>
                    <a:lnTo>
                      <a:pt x="812" y="1070"/>
                    </a:lnTo>
                    <a:lnTo>
                      <a:pt x="820" y="1160"/>
                    </a:lnTo>
                    <a:lnTo>
                      <a:pt x="820" y="1160"/>
                    </a:lnTo>
                    <a:lnTo>
                      <a:pt x="830" y="1336"/>
                    </a:lnTo>
                    <a:lnTo>
                      <a:pt x="844" y="1498"/>
                    </a:lnTo>
                    <a:lnTo>
                      <a:pt x="852" y="1576"/>
                    </a:lnTo>
                    <a:lnTo>
                      <a:pt x="860" y="1650"/>
                    </a:lnTo>
                    <a:lnTo>
                      <a:pt x="870" y="1722"/>
                    </a:lnTo>
                    <a:lnTo>
                      <a:pt x="882" y="1790"/>
                    </a:lnTo>
                    <a:lnTo>
                      <a:pt x="894" y="1858"/>
                    </a:lnTo>
                    <a:lnTo>
                      <a:pt x="908" y="1922"/>
                    </a:lnTo>
                    <a:lnTo>
                      <a:pt x="922" y="1984"/>
                    </a:lnTo>
                    <a:lnTo>
                      <a:pt x="936" y="2044"/>
                    </a:lnTo>
                    <a:lnTo>
                      <a:pt x="952" y="2102"/>
                    </a:lnTo>
                    <a:lnTo>
                      <a:pt x="970" y="2158"/>
                    </a:lnTo>
                    <a:lnTo>
                      <a:pt x="988" y="2210"/>
                    </a:lnTo>
                    <a:lnTo>
                      <a:pt x="1006" y="2264"/>
                    </a:lnTo>
                    <a:lnTo>
                      <a:pt x="1026" y="2314"/>
                    </a:lnTo>
                    <a:lnTo>
                      <a:pt x="1048" y="2362"/>
                    </a:lnTo>
                    <a:lnTo>
                      <a:pt x="1070" y="2410"/>
                    </a:lnTo>
                    <a:lnTo>
                      <a:pt x="1092" y="2456"/>
                    </a:lnTo>
                    <a:lnTo>
                      <a:pt x="1116" y="2500"/>
                    </a:lnTo>
                    <a:lnTo>
                      <a:pt x="1142" y="2544"/>
                    </a:lnTo>
                    <a:lnTo>
                      <a:pt x="1168" y="2586"/>
                    </a:lnTo>
                    <a:lnTo>
                      <a:pt x="1196" y="2628"/>
                    </a:lnTo>
                    <a:lnTo>
                      <a:pt x="1224" y="2670"/>
                    </a:lnTo>
                    <a:lnTo>
                      <a:pt x="1254" y="2710"/>
                    </a:lnTo>
                    <a:lnTo>
                      <a:pt x="1284" y="2748"/>
                    </a:lnTo>
                    <a:lnTo>
                      <a:pt x="1316" y="2788"/>
                    </a:lnTo>
                    <a:lnTo>
                      <a:pt x="1384" y="2864"/>
                    </a:lnTo>
                    <a:lnTo>
                      <a:pt x="1456" y="294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09" name="Freeform 177"/>
              <p:cNvSpPr>
                <a:spLocks/>
              </p:cNvSpPr>
              <p:nvPr/>
            </p:nvSpPr>
            <p:spPr bwMode="auto">
              <a:xfrm>
                <a:off x="2788" y="668"/>
                <a:ext cx="1551" cy="29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10"/>
                  </a:cxn>
                  <a:cxn ang="0">
                    <a:pos x="74" y="22"/>
                  </a:cxn>
                  <a:cxn ang="0">
                    <a:pos x="124" y="40"/>
                  </a:cxn>
                  <a:cxn ang="0">
                    <a:pos x="184" y="68"/>
                  </a:cxn>
                  <a:cxn ang="0">
                    <a:pos x="218" y="84"/>
                  </a:cxn>
                  <a:cxn ang="0">
                    <a:pos x="252" y="102"/>
                  </a:cxn>
                  <a:cxn ang="0">
                    <a:pos x="288" y="124"/>
                  </a:cxn>
                  <a:cxn ang="0">
                    <a:pos x="326" y="146"/>
                  </a:cxn>
                  <a:cxn ang="0">
                    <a:pos x="364" y="172"/>
                  </a:cxn>
                  <a:cxn ang="0">
                    <a:pos x="402" y="202"/>
                  </a:cxn>
                  <a:cxn ang="0">
                    <a:pos x="440" y="234"/>
                  </a:cxn>
                  <a:cxn ang="0">
                    <a:pos x="478" y="268"/>
                  </a:cxn>
                  <a:cxn ang="0">
                    <a:pos x="516" y="306"/>
                  </a:cxn>
                  <a:cxn ang="0">
                    <a:pos x="554" y="346"/>
                  </a:cxn>
                  <a:cxn ang="0">
                    <a:pos x="590" y="392"/>
                  </a:cxn>
                  <a:cxn ang="0">
                    <a:pos x="626" y="438"/>
                  </a:cxn>
                  <a:cxn ang="0">
                    <a:pos x="660" y="490"/>
                  </a:cxn>
                  <a:cxn ang="0">
                    <a:pos x="692" y="546"/>
                  </a:cxn>
                  <a:cxn ang="0">
                    <a:pos x="722" y="604"/>
                  </a:cxn>
                  <a:cxn ang="0">
                    <a:pos x="752" y="668"/>
                  </a:cxn>
                  <a:cxn ang="0">
                    <a:pos x="776" y="734"/>
                  </a:cxn>
                  <a:cxn ang="0">
                    <a:pos x="800" y="806"/>
                  </a:cxn>
                  <a:cxn ang="0">
                    <a:pos x="820" y="880"/>
                  </a:cxn>
                  <a:cxn ang="0">
                    <a:pos x="836" y="960"/>
                  </a:cxn>
                  <a:cxn ang="0">
                    <a:pos x="850" y="1046"/>
                  </a:cxn>
                  <a:cxn ang="0">
                    <a:pos x="858" y="1134"/>
                  </a:cxn>
                  <a:cxn ang="0">
                    <a:pos x="858" y="1134"/>
                  </a:cxn>
                  <a:cxn ang="0">
                    <a:pos x="874" y="1310"/>
                  </a:cxn>
                  <a:cxn ang="0">
                    <a:pos x="892" y="1474"/>
                  </a:cxn>
                  <a:cxn ang="0">
                    <a:pos x="904" y="1552"/>
                  </a:cxn>
                  <a:cxn ang="0">
                    <a:pos x="914" y="1626"/>
                  </a:cxn>
                  <a:cxn ang="0">
                    <a:pos x="928" y="1698"/>
                  </a:cxn>
                  <a:cxn ang="0">
                    <a:pos x="940" y="1768"/>
                  </a:cxn>
                  <a:cxn ang="0">
                    <a:pos x="954" y="1834"/>
                  </a:cxn>
                  <a:cxn ang="0">
                    <a:pos x="970" y="1898"/>
                  </a:cxn>
                  <a:cxn ang="0">
                    <a:pos x="986" y="1960"/>
                  </a:cxn>
                  <a:cxn ang="0">
                    <a:pos x="1002" y="2020"/>
                  </a:cxn>
                  <a:cxn ang="0">
                    <a:pos x="1020" y="2078"/>
                  </a:cxn>
                  <a:cxn ang="0">
                    <a:pos x="1038" y="2132"/>
                  </a:cxn>
                  <a:cxn ang="0">
                    <a:pos x="1058" y="2186"/>
                  </a:cxn>
                  <a:cxn ang="0">
                    <a:pos x="1080" y="2238"/>
                  </a:cxn>
                  <a:cxn ang="0">
                    <a:pos x="1100" y="2288"/>
                  </a:cxn>
                  <a:cxn ang="0">
                    <a:pos x="1124" y="2336"/>
                  </a:cxn>
                  <a:cxn ang="0">
                    <a:pos x="1146" y="2384"/>
                  </a:cxn>
                  <a:cxn ang="0">
                    <a:pos x="1172" y="2428"/>
                  </a:cxn>
                  <a:cxn ang="0">
                    <a:pos x="1198" y="2472"/>
                  </a:cxn>
                  <a:cxn ang="0">
                    <a:pos x="1224" y="2516"/>
                  </a:cxn>
                  <a:cxn ang="0">
                    <a:pos x="1252" y="2558"/>
                  </a:cxn>
                  <a:cxn ang="0">
                    <a:pos x="1280" y="2598"/>
                  </a:cxn>
                  <a:cxn ang="0">
                    <a:pos x="1310" y="2638"/>
                  </a:cxn>
                  <a:cxn ang="0">
                    <a:pos x="1340" y="2678"/>
                  </a:cxn>
                  <a:cxn ang="0">
                    <a:pos x="1372" y="2716"/>
                  </a:cxn>
                  <a:cxn ang="0">
                    <a:pos x="1406" y="2754"/>
                  </a:cxn>
                  <a:cxn ang="0">
                    <a:pos x="1476" y="2828"/>
                  </a:cxn>
                  <a:cxn ang="0">
                    <a:pos x="1550" y="2902"/>
                  </a:cxn>
                </a:cxnLst>
                <a:rect l="0" t="0" r="r" b="b"/>
                <a:pathLst>
                  <a:path w="1550" h="2902">
                    <a:moveTo>
                      <a:pt x="0" y="0"/>
                    </a:moveTo>
                    <a:lnTo>
                      <a:pt x="0" y="0"/>
                    </a:lnTo>
                    <a:lnTo>
                      <a:pt x="34" y="10"/>
                    </a:lnTo>
                    <a:lnTo>
                      <a:pt x="74" y="22"/>
                    </a:lnTo>
                    <a:lnTo>
                      <a:pt x="124" y="40"/>
                    </a:lnTo>
                    <a:lnTo>
                      <a:pt x="184" y="68"/>
                    </a:lnTo>
                    <a:lnTo>
                      <a:pt x="218" y="84"/>
                    </a:lnTo>
                    <a:lnTo>
                      <a:pt x="252" y="102"/>
                    </a:lnTo>
                    <a:lnTo>
                      <a:pt x="288" y="124"/>
                    </a:lnTo>
                    <a:lnTo>
                      <a:pt x="326" y="146"/>
                    </a:lnTo>
                    <a:lnTo>
                      <a:pt x="364" y="172"/>
                    </a:lnTo>
                    <a:lnTo>
                      <a:pt x="402" y="202"/>
                    </a:lnTo>
                    <a:lnTo>
                      <a:pt x="440" y="234"/>
                    </a:lnTo>
                    <a:lnTo>
                      <a:pt x="478" y="268"/>
                    </a:lnTo>
                    <a:lnTo>
                      <a:pt x="516" y="306"/>
                    </a:lnTo>
                    <a:lnTo>
                      <a:pt x="554" y="346"/>
                    </a:lnTo>
                    <a:lnTo>
                      <a:pt x="590" y="392"/>
                    </a:lnTo>
                    <a:lnTo>
                      <a:pt x="626" y="438"/>
                    </a:lnTo>
                    <a:lnTo>
                      <a:pt x="660" y="490"/>
                    </a:lnTo>
                    <a:lnTo>
                      <a:pt x="692" y="546"/>
                    </a:lnTo>
                    <a:lnTo>
                      <a:pt x="722" y="604"/>
                    </a:lnTo>
                    <a:lnTo>
                      <a:pt x="752" y="668"/>
                    </a:lnTo>
                    <a:lnTo>
                      <a:pt x="776" y="734"/>
                    </a:lnTo>
                    <a:lnTo>
                      <a:pt x="800" y="806"/>
                    </a:lnTo>
                    <a:lnTo>
                      <a:pt x="820" y="880"/>
                    </a:lnTo>
                    <a:lnTo>
                      <a:pt x="836" y="960"/>
                    </a:lnTo>
                    <a:lnTo>
                      <a:pt x="850" y="1046"/>
                    </a:lnTo>
                    <a:lnTo>
                      <a:pt x="858" y="1134"/>
                    </a:lnTo>
                    <a:lnTo>
                      <a:pt x="858" y="1134"/>
                    </a:lnTo>
                    <a:lnTo>
                      <a:pt x="874" y="1310"/>
                    </a:lnTo>
                    <a:lnTo>
                      <a:pt x="892" y="1474"/>
                    </a:lnTo>
                    <a:lnTo>
                      <a:pt x="904" y="1552"/>
                    </a:lnTo>
                    <a:lnTo>
                      <a:pt x="914" y="1626"/>
                    </a:lnTo>
                    <a:lnTo>
                      <a:pt x="928" y="1698"/>
                    </a:lnTo>
                    <a:lnTo>
                      <a:pt x="940" y="1768"/>
                    </a:lnTo>
                    <a:lnTo>
                      <a:pt x="954" y="1834"/>
                    </a:lnTo>
                    <a:lnTo>
                      <a:pt x="970" y="1898"/>
                    </a:lnTo>
                    <a:lnTo>
                      <a:pt x="986" y="1960"/>
                    </a:lnTo>
                    <a:lnTo>
                      <a:pt x="1002" y="2020"/>
                    </a:lnTo>
                    <a:lnTo>
                      <a:pt x="1020" y="2078"/>
                    </a:lnTo>
                    <a:lnTo>
                      <a:pt x="1038" y="2132"/>
                    </a:lnTo>
                    <a:lnTo>
                      <a:pt x="1058" y="2186"/>
                    </a:lnTo>
                    <a:lnTo>
                      <a:pt x="1080" y="2238"/>
                    </a:lnTo>
                    <a:lnTo>
                      <a:pt x="1100" y="2288"/>
                    </a:lnTo>
                    <a:lnTo>
                      <a:pt x="1124" y="2336"/>
                    </a:lnTo>
                    <a:lnTo>
                      <a:pt x="1146" y="2384"/>
                    </a:lnTo>
                    <a:lnTo>
                      <a:pt x="1172" y="2428"/>
                    </a:lnTo>
                    <a:lnTo>
                      <a:pt x="1198" y="2472"/>
                    </a:lnTo>
                    <a:lnTo>
                      <a:pt x="1224" y="2516"/>
                    </a:lnTo>
                    <a:lnTo>
                      <a:pt x="1252" y="2558"/>
                    </a:lnTo>
                    <a:lnTo>
                      <a:pt x="1280" y="2598"/>
                    </a:lnTo>
                    <a:lnTo>
                      <a:pt x="1310" y="2638"/>
                    </a:lnTo>
                    <a:lnTo>
                      <a:pt x="1340" y="2678"/>
                    </a:lnTo>
                    <a:lnTo>
                      <a:pt x="1372" y="2716"/>
                    </a:lnTo>
                    <a:lnTo>
                      <a:pt x="1406" y="2754"/>
                    </a:lnTo>
                    <a:lnTo>
                      <a:pt x="1476" y="2828"/>
                    </a:lnTo>
                    <a:lnTo>
                      <a:pt x="1550" y="29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0" name="Freeform 178"/>
              <p:cNvSpPr>
                <a:spLocks/>
              </p:cNvSpPr>
              <p:nvPr/>
            </p:nvSpPr>
            <p:spPr bwMode="auto">
              <a:xfrm>
                <a:off x="2764" y="688"/>
                <a:ext cx="1641" cy="28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2" y="18"/>
                  </a:cxn>
                  <a:cxn ang="0">
                    <a:pos x="124" y="34"/>
                  </a:cxn>
                  <a:cxn ang="0">
                    <a:pos x="186" y="58"/>
                  </a:cxn>
                  <a:cxn ang="0">
                    <a:pos x="220" y="74"/>
                  </a:cxn>
                  <a:cxn ang="0">
                    <a:pos x="254" y="92"/>
                  </a:cxn>
                  <a:cxn ang="0">
                    <a:pos x="292" y="110"/>
                  </a:cxn>
                  <a:cxn ang="0">
                    <a:pos x="330" y="132"/>
                  </a:cxn>
                  <a:cxn ang="0">
                    <a:pos x="368" y="158"/>
                  </a:cxn>
                  <a:cxn ang="0">
                    <a:pos x="406" y="186"/>
                  </a:cxn>
                  <a:cxn ang="0">
                    <a:pos x="446" y="216"/>
                  </a:cxn>
                  <a:cxn ang="0">
                    <a:pos x="486" y="250"/>
                  </a:cxn>
                  <a:cxn ang="0">
                    <a:pos x="526" y="286"/>
                  </a:cxn>
                  <a:cxn ang="0">
                    <a:pos x="564" y="326"/>
                  </a:cxn>
                  <a:cxn ang="0">
                    <a:pos x="602" y="368"/>
                  </a:cxn>
                  <a:cxn ang="0">
                    <a:pos x="640" y="416"/>
                  </a:cxn>
                  <a:cxn ang="0">
                    <a:pos x="676" y="466"/>
                  </a:cxn>
                  <a:cxn ang="0">
                    <a:pos x="710" y="520"/>
                  </a:cxn>
                  <a:cxn ang="0">
                    <a:pos x="742" y="578"/>
                  </a:cxn>
                  <a:cxn ang="0">
                    <a:pos x="772" y="640"/>
                  </a:cxn>
                  <a:cxn ang="0">
                    <a:pos x="800" y="706"/>
                  </a:cxn>
                  <a:cxn ang="0">
                    <a:pos x="824" y="778"/>
                  </a:cxn>
                  <a:cxn ang="0">
                    <a:pos x="846" y="852"/>
                  </a:cxn>
                  <a:cxn ang="0">
                    <a:pos x="866" y="932"/>
                  </a:cxn>
                  <a:cxn ang="0">
                    <a:pos x="882" y="1016"/>
                  </a:cxn>
                  <a:cxn ang="0">
                    <a:pos x="894" y="1106"/>
                  </a:cxn>
                  <a:cxn ang="0">
                    <a:pos x="894" y="1106"/>
                  </a:cxn>
                  <a:cxn ang="0">
                    <a:pos x="914" y="1284"/>
                  </a:cxn>
                  <a:cxn ang="0">
                    <a:pos x="938" y="1448"/>
                  </a:cxn>
                  <a:cxn ang="0">
                    <a:pos x="952" y="1524"/>
                  </a:cxn>
                  <a:cxn ang="0">
                    <a:pos x="966" y="1600"/>
                  </a:cxn>
                  <a:cxn ang="0">
                    <a:pos x="980" y="1670"/>
                  </a:cxn>
                  <a:cxn ang="0">
                    <a:pos x="996" y="1740"/>
                  </a:cxn>
                  <a:cxn ang="0">
                    <a:pos x="1012" y="1806"/>
                  </a:cxn>
                  <a:cxn ang="0">
                    <a:pos x="1028" y="1870"/>
                  </a:cxn>
                  <a:cxn ang="0">
                    <a:pos x="1046" y="1932"/>
                  </a:cxn>
                  <a:cxn ang="0">
                    <a:pos x="1064" y="1992"/>
                  </a:cxn>
                  <a:cxn ang="0">
                    <a:pos x="1084" y="2048"/>
                  </a:cxn>
                  <a:cxn ang="0">
                    <a:pos x="1104" y="2104"/>
                  </a:cxn>
                  <a:cxn ang="0">
                    <a:pos x="1126" y="2156"/>
                  </a:cxn>
                  <a:cxn ang="0">
                    <a:pos x="1148" y="2208"/>
                  </a:cxn>
                  <a:cxn ang="0">
                    <a:pos x="1172" y="2258"/>
                  </a:cxn>
                  <a:cxn ang="0">
                    <a:pos x="1196" y="2306"/>
                  </a:cxn>
                  <a:cxn ang="0">
                    <a:pos x="1220" y="2352"/>
                  </a:cxn>
                  <a:cxn ang="0">
                    <a:pos x="1246" y="2396"/>
                  </a:cxn>
                  <a:cxn ang="0">
                    <a:pos x="1274" y="2440"/>
                  </a:cxn>
                  <a:cxn ang="0">
                    <a:pos x="1302" y="2482"/>
                  </a:cxn>
                  <a:cxn ang="0">
                    <a:pos x="1330" y="2522"/>
                  </a:cxn>
                  <a:cxn ang="0">
                    <a:pos x="1360" y="2562"/>
                  </a:cxn>
                  <a:cxn ang="0">
                    <a:pos x="1392" y="2602"/>
                  </a:cxn>
                  <a:cxn ang="0">
                    <a:pos x="1424" y="2640"/>
                  </a:cxn>
                  <a:cxn ang="0">
                    <a:pos x="1458" y="2678"/>
                  </a:cxn>
                  <a:cxn ang="0">
                    <a:pos x="1492" y="2714"/>
                  </a:cxn>
                  <a:cxn ang="0">
                    <a:pos x="1564" y="2786"/>
                  </a:cxn>
                  <a:cxn ang="0">
                    <a:pos x="1640" y="2858"/>
                  </a:cxn>
                </a:cxnLst>
                <a:rect l="0" t="0" r="r" b="b"/>
                <a:pathLst>
                  <a:path w="1640" h="2858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2" y="18"/>
                    </a:lnTo>
                    <a:lnTo>
                      <a:pt x="124" y="34"/>
                    </a:lnTo>
                    <a:lnTo>
                      <a:pt x="186" y="58"/>
                    </a:lnTo>
                    <a:lnTo>
                      <a:pt x="220" y="74"/>
                    </a:lnTo>
                    <a:lnTo>
                      <a:pt x="254" y="92"/>
                    </a:lnTo>
                    <a:lnTo>
                      <a:pt x="292" y="110"/>
                    </a:lnTo>
                    <a:lnTo>
                      <a:pt x="330" y="132"/>
                    </a:lnTo>
                    <a:lnTo>
                      <a:pt x="368" y="158"/>
                    </a:lnTo>
                    <a:lnTo>
                      <a:pt x="406" y="186"/>
                    </a:lnTo>
                    <a:lnTo>
                      <a:pt x="446" y="216"/>
                    </a:lnTo>
                    <a:lnTo>
                      <a:pt x="486" y="250"/>
                    </a:lnTo>
                    <a:lnTo>
                      <a:pt x="526" y="286"/>
                    </a:lnTo>
                    <a:lnTo>
                      <a:pt x="564" y="326"/>
                    </a:lnTo>
                    <a:lnTo>
                      <a:pt x="602" y="368"/>
                    </a:lnTo>
                    <a:lnTo>
                      <a:pt x="640" y="416"/>
                    </a:lnTo>
                    <a:lnTo>
                      <a:pt x="676" y="466"/>
                    </a:lnTo>
                    <a:lnTo>
                      <a:pt x="710" y="520"/>
                    </a:lnTo>
                    <a:lnTo>
                      <a:pt x="742" y="578"/>
                    </a:lnTo>
                    <a:lnTo>
                      <a:pt x="772" y="640"/>
                    </a:lnTo>
                    <a:lnTo>
                      <a:pt x="800" y="706"/>
                    </a:lnTo>
                    <a:lnTo>
                      <a:pt x="824" y="778"/>
                    </a:lnTo>
                    <a:lnTo>
                      <a:pt x="846" y="852"/>
                    </a:lnTo>
                    <a:lnTo>
                      <a:pt x="866" y="932"/>
                    </a:lnTo>
                    <a:lnTo>
                      <a:pt x="882" y="1016"/>
                    </a:lnTo>
                    <a:lnTo>
                      <a:pt x="894" y="1106"/>
                    </a:lnTo>
                    <a:lnTo>
                      <a:pt x="894" y="1106"/>
                    </a:lnTo>
                    <a:lnTo>
                      <a:pt x="914" y="1284"/>
                    </a:lnTo>
                    <a:lnTo>
                      <a:pt x="938" y="1448"/>
                    </a:lnTo>
                    <a:lnTo>
                      <a:pt x="952" y="1524"/>
                    </a:lnTo>
                    <a:lnTo>
                      <a:pt x="966" y="1600"/>
                    </a:lnTo>
                    <a:lnTo>
                      <a:pt x="980" y="1670"/>
                    </a:lnTo>
                    <a:lnTo>
                      <a:pt x="996" y="1740"/>
                    </a:lnTo>
                    <a:lnTo>
                      <a:pt x="1012" y="1806"/>
                    </a:lnTo>
                    <a:lnTo>
                      <a:pt x="1028" y="1870"/>
                    </a:lnTo>
                    <a:lnTo>
                      <a:pt x="1046" y="1932"/>
                    </a:lnTo>
                    <a:lnTo>
                      <a:pt x="1064" y="1992"/>
                    </a:lnTo>
                    <a:lnTo>
                      <a:pt x="1084" y="2048"/>
                    </a:lnTo>
                    <a:lnTo>
                      <a:pt x="1104" y="2104"/>
                    </a:lnTo>
                    <a:lnTo>
                      <a:pt x="1126" y="2156"/>
                    </a:lnTo>
                    <a:lnTo>
                      <a:pt x="1148" y="2208"/>
                    </a:lnTo>
                    <a:lnTo>
                      <a:pt x="1172" y="2258"/>
                    </a:lnTo>
                    <a:lnTo>
                      <a:pt x="1196" y="2306"/>
                    </a:lnTo>
                    <a:lnTo>
                      <a:pt x="1220" y="2352"/>
                    </a:lnTo>
                    <a:lnTo>
                      <a:pt x="1246" y="2396"/>
                    </a:lnTo>
                    <a:lnTo>
                      <a:pt x="1274" y="2440"/>
                    </a:lnTo>
                    <a:lnTo>
                      <a:pt x="1302" y="2482"/>
                    </a:lnTo>
                    <a:lnTo>
                      <a:pt x="1330" y="2522"/>
                    </a:lnTo>
                    <a:lnTo>
                      <a:pt x="1360" y="2562"/>
                    </a:lnTo>
                    <a:lnTo>
                      <a:pt x="1392" y="2602"/>
                    </a:lnTo>
                    <a:lnTo>
                      <a:pt x="1424" y="2640"/>
                    </a:lnTo>
                    <a:lnTo>
                      <a:pt x="1458" y="2678"/>
                    </a:lnTo>
                    <a:lnTo>
                      <a:pt x="1492" y="2714"/>
                    </a:lnTo>
                    <a:lnTo>
                      <a:pt x="1564" y="2786"/>
                    </a:lnTo>
                    <a:lnTo>
                      <a:pt x="1640" y="28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1" name="Freeform 179"/>
              <p:cNvSpPr>
                <a:spLocks/>
              </p:cNvSpPr>
              <p:nvPr/>
            </p:nvSpPr>
            <p:spPr bwMode="auto">
              <a:xfrm>
                <a:off x="2739" y="708"/>
                <a:ext cx="1732" cy="28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6"/>
                  </a:cxn>
                  <a:cxn ang="0">
                    <a:pos x="74" y="16"/>
                  </a:cxn>
                  <a:cxn ang="0">
                    <a:pos x="126" y="30"/>
                  </a:cxn>
                  <a:cxn ang="0">
                    <a:pos x="188" y="52"/>
                  </a:cxn>
                  <a:cxn ang="0">
                    <a:pos x="224" y="66"/>
                  </a:cxn>
                  <a:cxn ang="0">
                    <a:pos x="260" y="82"/>
                  </a:cxn>
                  <a:cxn ang="0">
                    <a:pos x="296" y="100"/>
                  </a:cxn>
                  <a:cxn ang="0">
                    <a:pos x="334" y="122"/>
                  </a:cxn>
                  <a:cxn ang="0">
                    <a:pos x="374" y="144"/>
                  </a:cxn>
                  <a:cxn ang="0">
                    <a:pos x="414" y="170"/>
                  </a:cxn>
                  <a:cxn ang="0">
                    <a:pos x="456" y="200"/>
                  </a:cxn>
                  <a:cxn ang="0">
                    <a:pos x="496" y="232"/>
                  </a:cxn>
                  <a:cxn ang="0">
                    <a:pos x="536" y="266"/>
                  </a:cxn>
                  <a:cxn ang="0">
                    <a:pos x="576" y="306"/>
                  </a:cxn>
                  <a:cxn ang="0">
                    <a:pos x="616" y="348"/>
                  </a:cxn>
                  <a:cxn ang="0">
                    <a:pos x="654" y="394"/>
                  </a:cxn>
                  <a:cxn ang="0">
                    <a:pos x="692" y="442"/>
                  </a:cxn>
                  <a:cxn ang="0">
                    <a:pos x="728" y="496"/>
                  </a:cxn>
                  <a:cxn ang="0">
                    <a:pos x="762" y="552"/>
                  </a:cxn>
                  <a:cxn ang="0">
                    <a:pos x="794" y="614"/>
                  </a:cxn>
                  <a:cxn ang="0">
                    <a:pos x="824" y="680"/>
                  </a:cxn>
                  <a:cxn ang="0">
                    <a:pos x="852" y="750"/>
                  </a:cxn>
                  <a:cxn ang="0">
                    <a:pos x="876" y="824"/>
                  </a:cxn>
                  <a:cxn ang="0">
                    <a:pos x="898" y="904"/>
                  </a:cxn>
                  <a:cxn ang="0">
                    <a:pos x="916" y="988"/>
                  </a:cxn>
                  <a:cxn ang="0">
                    <a:pos x="930" y="1078"/>
                  </a:cxn>
                  <a:cxn ang="0">
                    <a:pos x="930" y="1078"/>
                  </a:cxn>
                  <a:cxn ang="0">
                    <a:pos x="956" y="1256"/>
                  </a:cxn>
                  <a:cxn ang="0">
                    <a:pos x="986" y="1420"/>
                  </a:cxn>
                  <a:cxn ang="0">
                    <a:pos x="1002" y="1498"/>
                  </a:cxn>
                  <a:cxn ang="0">
                    <a:pos x="1018" y="1572"/>
                  </a:cxn>
                  <a:cxn ang="0">
                    <a:pos x="1034" y="1644"/>
                  </a:cxn>
                  <a:cxn ang="0">
                    <a:pos x="1052" y="1712"/>
                  </a:cxn>
                  <a:cxn ang="0">
                    <a:pos x="1070" y="1778"/>
                  </a:cxn>
                  <a:cxn ang="0">
                    <a:pos x="1088" y="1842"/>
                  </a:cxn>
                  <a:cxn ang="0">
                    <a:pos x="1108" y="1904"/>
                  </a:cxn>
                  <a:cxn ang="0">
                    <a:pos x="1130" y="1962"/>
                  </a:cxn>
                  <a:cxn ang="0">
                    <a:pos x="1150" y="2020"/>
                  </a:cxn>
                  <a:cxn ang="0">
                    <a:pos x="1172" y="2074"/>
                  </a:cxn>
                  <a:cxn ang="0">
                    <a:pos x="1196" y="2126"/>
                  </a:cxn>
                  <a:cxn ang="0">
                    <a:pos x="1220" y="2176"/>
                  </a:cxn>
                  <a:cxn ang="0">
                    <a:pos x="1244" y="2226"/>
                  </a:cxn>
                  <a:cxn ang="0">
                    <a:pos x="1270" y="2272"/>
                  </a:cxn>
                  <a:cxn ang="0">
                    <a:pos x="1296" y="2318"/>
                  </a:cxn>
                  <a:cxn ang="0">
                    <a:pos x="1324" y="2362"/>
                  </a:cxn>
                  <a:cxn ang="0">
                    <a:pos x="1352" y="2404"/>
                  </a:cxn>
                  <a:cxn ang="0">
                    <a:pos x="1382" y="2446"/>
                  </a:cxn>
                  <a:cxn ang="0">
                    <a:pos x="1412" y="2486"/>
                  </a:cxn>
                  <a:cxn ang="0">
                    <a:pos x="1444" y="2526"/>
                  </a:cxn>
                  <a:cxn ang="0">
                    <a:pos x="1476" y="2564"/>
                  </a:cxn>
                  <a:cxn ang="0">
                    <a:pos x="1510" y="2600"/>
                  </a:cxn>
                  <a:cxn ang="0">
                    <a:pos x="1544" y="2638"/>
                  </a:cxn>
                  <a:cxn ang="0">
                    <a:pos x="1580" y="2672"/>
                  </a:cxn>
                  <a:cxn ang="0">
                    <a:pos x="1654" y="2742"/>
                  </a:cxn>
                  <a:cxn ang="0">
                    <a:pos x="1732" y="2810"/>
                  </a:cxn>
                </a:cxnLst>
                <a:rect l="0" t="0" r="r" b="b"/>
                <a:pathLst>
                  <a:path w="1732" h="2810">
                    <a:moveTo>
                      <a:pt x="0" y="0"/>
                    </a:moveTo>
                    <a:lnTo>
                      <a:pt x="0" y="0"/>
                    </a:lnTo>
                    <a:lnTo>
                      <a:pt x="34" y="6"/>
                    </a:lnTo>
                    <a:lnTo>
                      <a:pt x="74" y="16"/>
                    </a:lnTo>
                    <a:lnTo>
                      <a:pt x="126" y="30"/>
                    </a:lnTo>
                    <a:lnTo>
                      <a:pt x="188" y="52"/>
                    </a:lnTo>
                    <a:lnTo>
                      <a:pt x="224" y="66"/>
                    </a:lnTo>
                    <a:lnTo>
                      <a:pt x="260" y="82"/>
                    </a:lnTo>
                    <a:lnTo>
                      <a:pt x="296" y="100"/>
                    </a:lnTo>
                    <a:lnTo>
                      <a:pt x="334" y="122"/>
                    </a:lnTo>
                    <a:lnTo>
                      <a:pt x="374" y="144"/>
                    </a:lnTo>
                    <a:lnTo>
                      <a:pt x="414" y="170"/>
                    </a:lnTo>
                    <a:lnTo>
                      <a:pt x="456" y="200"/>
                    </a:lnTo>
                    <a:lnTo>
                      <a:pt x="496" y="232"/>
                    </a:lnTo>
                    <a:lnTo>
                      <a:pt x="536" y="266"/>
                    </a:lnTo>
                    <a:lnTo>
                      <a:pt x="576" y="306"/>
                    </a:lnTo>
                    <a:lnTo>
                      <a:pt x="616" y="348"/>
                    </a:lnTo>
                    <a:lnTo>
                      <a:pt x="654" y="394"/>
                    </a:lnTo>
                    <a:lnTo>
                      <a:pt x="692" y="442"/>
                    </a:lnTo>
                    <a:lnTo>
                      <a:pt x="728" y="496"/>
                    </a:lnTo>
                    <a:lnTo>
                      <a:pt x="762" y="552"/>
                    </a:lnTo>
                    <a:lnTo>
                      <a:pt x="794" y="614"/>
                    </a:lnTo>
                    <a:lnTo>
                      <a:pt x="824" y="680"/>
                    </a:lnTo>
                    <a:lnTo>
                      <a:pt x="852" y="750"/>
                    </a:lnTo>
                    <a:lnTo>
                      <a:pt x="876" y="824"/>
                    </a:lnTo>
                    <a:lnTo>
                      <a:pt x="898" y="904"/>
                    </a:lnTo>
                    <a:lnTo>
                      <a:pt x="916" y="988"/>
                    </a:lnTo>
                    <a:lnTo>
                      <a:pt x="930" y="1078"/>
                    </a:lnTo>
                    <a:lnTo>
                      <a:pt x="930" y="1078"/>
                    </a:lnTo>
                    <a:lnTo>
                      <a:pt x="956" y="1256"/>
                    </a:lnTo>
                    <a:lnTo>
                      <a:pt x="986" y="1420"/>
                    </a:lnTo>
                    <a:lnTo>
                      <a:pt x="1002" y="1498"/>
                    </a:lnTo>
                    <a:lnTo>
                      <a:pt x="1018" y="1572"/>
                    </a:lnTo>
                    <a:lnTo>
                      <a:pt x="1034" y="1644"/>
                    </a:lnTo>
                    <a:lnTo>
                      <a:pt x="1052" y="1712"/>
                    </a:lnTo>
                    <a:lnTo>
                      <a:pt x="1070" y="1778"/>
                    </a:lnTo>
                    <a:lnTo>
                      <a:pt x="1088" y="1842"/>
                    </a:lnTo>
                    <a:lnTo>
                      <a:pt x="1108" y="1904"/>
                    </a:lnTo>
                    <a:lnTo>
                      <a:pt x="1130" y="1962"/>
                    </a:lnTo>
                    <a:lnTo>
                      <a:pt x="1150" y="2020"/>
                    </a:lnTo>
                    <a:lnTo>
                      <a:pt x="1172" y="2074"/>
                    </a:lnTo>
                    <a:lnTo>
                      <a:pt x="1196" y="2126"/>
                    </a:lnTo>
                    <a:lnTo>
                      <a:pt x="1220" y="2176"/>
                    </a:lnTo>
                    <a:lnTo>
                      <a:pt x="1244" y="2226"/>
                    </a:lnTo>
                    <a:lnTo>
                      <a:pt x="1270" y="2272"/>
                    </a:lnTo>
                    <a:lnTo>
                      <a:pt x="1296" y="2318"/>
                    </a:lnTo>
                    <a:lnTo>
                      <a:pt x="1324" y="2362"/>
                    </a:lnTo>
                    <a:lnTo>
                      <a:pt x="1352" y="2404"/>
                    </a:lnTo>
                    <a:lnTo>
                      <a:pt x="1382" y="2446"/>
                    </a:lnTo>
                    <a:lnTo>
                      <a:pt x="1412" y="2486"/>
                    </a:lnTo>
                    <a:lnTo>
                      <a:pt x="1444" y="2526"/>
                    </a:lnTo>
                    <a:lnTo>
                      <a:pt x="1476" y="2564"/>
                    </a:lnTo>
                    <a:lnTo>
                      <a:pt x="1510" y="2600"/>
                    </a:lnTo>
                    <a:lnTo>
                      <a:pt x="1544" y="2638"/>
                    </a:lnTo>
                    <a:lnTo>
                      <a:pt x="1580" y="2672"/>
                    </a:lnTo>
                    <a:lnTo>
                      <a:pt x="1654" y="2742"/>
                    </a:lnTo>
                    <a:lnTo>
                      <a:pt x="1732" y="28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2" name="Freeform 180"/>
              <p:cNvSpPr>
                <a:spLocks/>
              </p:cNvSpPr>
              <p:nvPr/>
            </p:nvSpPr>
            <p:spPr bwMode="auto">
              <a:xfrm>
                <a:off x="2714" y="730"/>
                <a:ext cx="1822" cy="27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4"/>
                  </a:cxn>
                  <a:cxn ang="0">
                    <a:pos x="76" y="12"/>
                  </a:cxn>
                  <a:cxn ang="0">
                    <a:pos x="128" y="26"/>
                  </a:cxn>
                  <a:cxn ang="0">
                    <a:pos x="190" y="46"/>
                  </a:cxn>
                  <a:cxn ang="0">
                    <a:pos x="226" y="58"/>
                  </a:cxn>
                  <a:cxn ang="0">
                    <a:pos x="262" y="72"/>
                  </a:cxn>
                  <a:cxn ang="0">
                    <a:pos x="300" y="90"/>
                  </a:cxn>
                  <a:cxn ang="0">
                    <a:pos x="340" y="110"/>
                  </a:cxn>
                  <a:cxn ang="0">
                    <a:pos x="380" y="132"/>
                  </a:cxn>
                  <a:cxn ang="0">
                    <a:pos x="420" y="156"/>
                  </a:cxn>
                  <a:cxn ang="0">
                    <a:pos x="462" y="184"/>
                  </a:cxn>
                  <a:cxn ang="0">
                    <a:pos x="504" y="214"/>
                  </a:cxn>
                  <a:cxn ang="0">
                    <a:pos x="546" y="248"/>
                  </a:cxn>
                  <a:cxn ang="0">
                    <a:pos x="588" y="286"/>
                  </a:cxn>
                  <a:cxn ang="0">
                    <a:pos x="628" y="326"/>
                  </a:cxn>
                  <a:cxn ang="0">
                    <a:pos x="668" y="370"/>
                  </a:cxn>
                  <a:cxn ang="0">
                    <a:pos x="708" y="418"/>
                  </a:cxn>
                  <a:cxn ang="0">
                    <a:pos x="744" y="470"/>
                  </a:cxn>
                  <a:cxn ang="0">
                    <a:pos x="780" y="526"/>
                  </a:cxn>
                  <a:cxn ang="0">
                    <a:pos x="814" y="588"/>
                  </a:cxn>
                  <a:cxn ang="0">
                    <a:pos x="846" y="652"/>
                  </a:cxn>
                  <a:cxn ang="0">
                    <a:pos x="876" y="722"/>
                  </a:cxn>
                  <a:cxn ang="0">
                    <a:pos x="904" y="796"/>
                  </a:cxn>
                  <a:cxn ang="0">
                    <a:pos x="928" y="876"/>
                  </a:cxn>
                  <a:cxn ang="0">
                    <a:pos x="948" y="960"/>
                  </a:cxn>
                  <a:cxn ang="0">
                    <a:pos x="966" y="1048"/>
                  </a:cxn>
                  <a:cxn ang="0">
                    <a:pos x="966" y="1048"/>
                  </a:cxn>
                  <a:cxn ang="0">
                    <a:pos x="998" y="1226"/>
                  </a:cxn>
                  <a:cxn ang="0">
                    <a:pos x="1032" y="1390"/>
                  </a:cxn>
                  <a:cxn ang="0">
                    <a:pos x="1050" y="1468"/>
                  </a:cxn>
                  <a:cxn ang="0">
                    <a:pos x="1068" y="1542"/>
                  </a:cxn>
                  <a:cxn ang="0">
                    <a:pos x="1086" y="1614"/>
                  </a:cxn>
                  <a:cxn ang="0">
                    <a:pos x="1106" y="1682"/>
                  </a:cxn>
                  <a:cxn ang="0">
                    <a:pos x="1126" y="1748"/>
                  </a:cxn>
                  <a:cxn ang="0">
                    <a:pos x="1148" y="1812"/>
                  </a:cxn>
                  <a:cxn ang="0">
                    <a:pos x="1170" y="1872"/>
                  </a:cxn>
                  <a:cxn ang="0">
                    <a:pos x="1192" y="1930"/>
                  </a:cxn>
                  <a:cxn ang="0">
                    <a:pos x="1214" y="1988"/>
                  </a:cxn>
                  <a:cxn ang="0">
                    <a:pos x="1238" y="2042"/>
                  </a:cxn>
                  <a:cxn ang="0">
                    <a:pos x="1264" y="2094"/>
                  </a:cxn>
                  <a:cxn ang="0">
                    <a:pos x="1288" y="2144"/>
                  </a:cxn>
                  <a:cxn ang="0">
                    <a:pos x="1316" y="2192"/>
                  </a:cxn>
                  <a:cxn ang="0">
                    <a:pos x="1342" y="2238"/>
                  </a:cxn>
                  <a:cxn ang="0">
                    <a:pos x="1370" y="2282"/>
                  </a:cxn>
                  <a:cxn ang="0">
                    <a:pos x="1400" y="2326"/>
                  </a:cxn>
                  <a:cxn ang="0">
                    <a:pos x="1428" y="2368"/>
                  </a:cxn>
                  <a:cxn ang="0">
                    <a:pos x="1460" y="2408"/>
                  </a:cxn>
                  <a:cxn ang="0">
                    <a:pos x="1492" y="2448"/>
                  </a:cxn>
                  <a:cxn ang="0">
                    <a:pos x="1524" y="2486"/>
                  </a:cxn>
                  <a:cxn ang="0">
                    <a:pos x="1558" y="2522"/>
                  </a:cxn>
                  <a:cxn ang="0">
                    <a:pos x="1592" y="2558"/>
                  </a:cxn>
                  <a:cxn ang="0">
                    <a:pos x="1628" y="2594"/>
                  </a:cxn>
                  <a:cxn ang="0">
                    <a:pos x="1664" y="2628"/>
                  </a:cxn>
                  <a:cxn ang="0">
                    <a:pos x="1742" y="2696"/>
                  </a:cxn>
                  <a:cxn ang="0">
                    <a:pos x="1822" y="2760"/>
                  </a:cxn>
                </a:cxnLst>
                <a:rect l="0" t="0" r="r" b="b"/>
                <a:pathLst>
                  <a:path w="1822" h="2760">
                    <a:moveTo>
                      <a:pt x="0" y="0"/>
                    </a:moveTo>
                    <a:lnTo>
                      <a:pt x="0" y="0"/>
                    </a:lnTo>
                    <a:lnTo>
                      <a:pt x="36" y="4"/>
                    </a:lnTo>
                    <a:lnTo>
                      <a:pt x="76" y="12"/>
                    </a:lnTo>
                    <a:lnTo>
                      <a:pt x="128" y="26"/>
                    </a:lnTo>
                    <a:lnTo>
                      <a:pt x="190" y="46"/>
                    </a:lnTo>
                    <a:lnTo>
                      <a:pt x="226" y="58"/>
                    </a:lnTo>
                    <a:lnTo>
                      <a:pt x="262" y="72"/>
                    </a:lnTo>
                    <a:lnTo>
                      <a:pt x="300" y="90"/>
                    </a:lnTo>
                    <a:lnTo>
                      <a:pt x="340" y="110"/>
                    </a:lnTo>
                    <a:lnTo>
                      <a:pt x="380" y="132"/>
                    </a:lnTo>
                    <a:lnTo>
                      <a:pt x="420" y="156"/>
                    </a:lnTo>
                    <a:lnTo>
                      <a:pt x="462" y="184"/>
                    </a:lnTo>
                    <a:lnTo>
                      <a:pt x="504" y="214"/>
                    </a:lnTo>
                    <a:lnTo>
                      <a:pt x="546" y="248"/>
                    </a:lnTo>
                    <a:lnTo>
                      <a:pt x="588" y="286"/>
                    </a:lnTo>
                    <a:lnTo>
                      <a:pt x="628" y="326"/>
                    </a:lnTo>
                    <a:lnTo>
                      <a:pt x="668" y="370"/>
                    </a:lnTo>
                    <a:lnTo>
                      <a:pt x="708" y="418"/>
                    </a:lnTo>
                    <a:lnTo>
                      <a:pt x="744" y="470"/>
                    </a:lnTo>
                    <a:lnTo>
                      <a:pt x="780" y="526"/>
                    </a:lnTo>
                    <a:lnTo>
                      <a:pt x="814" y="588"/>
                    </a:lnTo>
                    <a:lnTo>
                      <a:pt x="846" y="652"/>
                    </a:lnTo>
                    <a:lnTo>
                      <a:pt x="876" y="722"/>
                    </a:lnTo>
                    <a:lnTo>
                      <a:pt x="904" y="796"/>
                    </a:lnTo>
                    <a:lnTo>
                      <a:pt x="928" y="876"/>
                    </a:lnTo>
                    <a:lnTo>
                      <a:pt x="948" y="960"/>
                    </a:lnTo>
                    <a:lnTo>
                      <a:pt x="966" y="1048"/>
                    </a:lnTo>
                    <a:lnTo>
                      <a:pt x="966" y="1048"/>
                    </a:lnTo>
                    <a:lnTo>
                      <a:pt x="998" y="1226"/>
                    </a:lnTo>
                    <a:lnTo>
                      <a:pt x="1032" y="1390"/>
                    </a:lnTo>
                    <a:lnTo>
                      <a:pt x="1050" y="1468"/>
                    </a:lnTo>
                    <a:lnTo>
                      <a:pt x="1068" y="1542"/>
                    </a:lnTo>
                    <a:lnTo>
                      <a:pt x="1086" y="1614"/>
                    </a:lnTo>
                    <a:lnTo>
                      <a:pt x="1106" y="1682"/>
                    </a:lnTo>
                    <a:lnTo>
                      <a:pt x="1126" y="1748"/>
                    </a:lnTo>
                    <a:lnTo>
                      <a:pt x="1148" y="1812"/>
                    </a:lnTo>
                    <a:lnTo>
                      <a:pt x="1170" y="1872"/>
                    </a:lnTo>
                    <a:lnTo>
                      <a:pt x="1192" y="1930"/>
                    </a:lnTo>
                    <a:lnTo>
                      <a:pt x="1214" y="1988"/>
                    </a:lnTo>
                    <a:lnTo>
                      <a:pt x="1238" y="2042"/>
                    </a:lnTo>
                    <a:lnTo>
                      <a:pt x="1264" y="2094"/>
                    </a:lnTo>
                    <a:lnTo>
                      <a:pt x="1288" y="2144"/>
                    </a:lnTo>
                    <a:lnTo>
                      <a:pt x="1316" y="2192"/>
                    </a:lnTo>
                    <a:lnTo>
                      <a:pt x="1342" y="2238"/>
                    </a:lnTo>
                    <a:lnTo>
                      <a:pt x="1370" y="2282"/>
                    </a:lnTo>
                    <a:lnTo>
                      <a:pt x="1400" y="2326"/>
                    </a:lnTo>
                    <a:lnTo>
                      <a:pt x="1428" y="2368"/>
                    </a:lnTo>
                    <a:lnTo>
                      <a:pt x="1460" y="2408"/>
                    </a:lnTo>
                    <a:lnTo>
                      <a:pt x="1492" y="2448"/>
                    </a:lnTo>
                    <a:lnTo>
                      <a:pt x="1524" y="2486"/>
                    </a:lnTo>
                    <a:lnTo>
                      <a:pt x="1558" y="2522"/>
                    </a:lnTo>
                    <a:lnTo>
                      <a:pt x="1592" y="2558"/>
                    </a:lnTo>
                    <a:lnTo>
                      <a:pt x="1628" y="2594"/>
                    </a:lnTo>
                    <a:lnTo>
                      <a:pt x="1664" y="2628"/>
                    </a:lnTo>
                    <a:lnTo>
                      <a:pt x="1742" y="2696"/>
                    </a:lnTo>
                    <a:lnTo>
                      <a:pt x="1822" y="276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3" name="Freeform 181"/>
              <p:cNvSpPr>
                <a:spLocks/>
              </p:cNvSpPr>
              <p:nvPr/>
            </p:nvSpPr>
            <p:spPr bwMode="auto">
              <a:xfrm>
                <a:off x="2692" y="753"/>
                <a:ext cx="1910" cy="27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4"/>
                  </a:cxn>
                  <a:cxn ang="0">
                    <a:pos x="74" y="10"/>
                  </a:cxn>
                  <a:cxn ang="0">
                    <a:pos x="128" y="22"/>
                  </a:cxn>
                  <a:cxn ang="0">
                    <a:pos x="192" y="38"/>
                  </a:cxn>
                  <a:cxn ang="0">
                    <a:pos x="226" y="50"/>
                  </a:cxn>
                  <a:cxn ang="0">
                    <a:pos x="264" y="64"/>
                  </a:cxn>
                  <a:cxn ang="0">
                    <a:pos x="302" y="80"/>
                  </a:cxn>
                  <a:cxn ang="0">
                    <a:pos x="342" y="98"/>
                  </a:cxn>
                  <a:cxn ang="0">
                    <a:pos x="384" y="118"/>
                  </a:cxn>
                  <a:cxn ang="0">
                    <a:pos x="426" y="142"/>
                  </a:cxn>
                  <a:cxn ang="0">
                    <a:pos x="468" y="168"/>
                  </a:cxn>
                  <a:cxn ang="0">
                    <a:pos x="510" y="196"/>
                  </a:cxn>
                  <a:cxn ang="0">
                    <a:pos x="554" y="228"/>
                  </a:cxn>
                  <a:cxn ang="0">
                    <a:pos x="596" y="264"/>
                  </a:cxn>
                  <a:cxn ang="0">
                    <a:pos x="638" y="304"/>
                  </a:cxn>
                  <a:cxn ang="0">
                    <a:pos x="680" y="346"/>
                  </a:cxn>
                  <a:cxn ang="0">
                    <a:pos x="720" y="394"/>
                  </a:cxn>
                  <a:cxn ang="0">
                    <a:pos x="760" y="444"/>
                  </a:cxn>
                  <a:cxn ang="0">
                    <a:pos x="798" y="500"/>
                  </a:cxn>
                  <a:cxn ang="0">
                    <a:pos x="834" y="560"/>
                  </a:cxn>
                  <a:cxn ang="0">
                    <a:pos x="868" y="624"/>
                  </a:cxn>
                  <a:cxn ang="0">
                    <a:pos x="900" y="692"/>
                  </a:cxn>
                  <a:cxn ang="0">
                    <a:pos x="928" y="766"/>
                  </a:cxn>
                  <a:cxn ang="0">
                    <a:pos x="954" y="844"/>
                  </a:cxn>
                  <a:cxn ang="0">
                    <a:pos x="978" y="928"/>
                  </a:cxn>
                  <a:cxn ang="0">
                    <a:pos x="998" y="1018"/>
                  </a:cxn>
                  <a:cxn ang="0">
                    <a:pos x="998" y="1018"/>
                  </a:cxn>
                  <a:cxn ang="0">
                    <a:pos x="1036" y="1196"/>
                  </a:cxn>
                  <a:cxn ang="0">
                    <a:pos x="1074" y="1360"/>
                  </a:cxn>
                  <a:cxn ang="0">
                    <a:pos x="1096" y="1436"/>
                  </a:cxn>
                  <a:cxn ang="0">
                    <a:pos x="1116" y="1510"/>
                  </a:cxn>
                  <a:cxn ang="0">
                    <a:pos x="1138" y="1582"/>
                  </a:cxn>
                  <a:cxn ang="0">
                    <a:pos x="1160" y="1650"/>
                  </a:cxn>
                  <a:cxn ang="0">
                    <a:pos x="1182" y="1716"/>
                  </a:cxn>
                  <a:cxn ang="0">
                    <a:pos x="1204" y="1778"/>
                  </a:cxn>
                  <a:cxn ang="0">
                    <a:pos x="1228" y="1838"/>
                  </a:cxn>
                  <a:cxn ang="0">
                    <a:pos x="1252" y="1896"/>
                  </a:cxn>
                  <a:cxn ang="0">
                    <a:pos x="1278" y="1952"/>
                  </a:cxn>
                  <a:cxn ang="0">
                    <a:pos x="1302" y="2006"/>
                  </a:cxn>
                  <a:cxn ang="0">
                    <a:pos x="1328" y="2058"/>
                  </a:cxn>
                  <a:cxn ang="0">
                    <a:pos x="1356" y="2106"/>
                  </a:cxn>
                  <a:cxn ang="0">
                    <a:pos x="1384" y="2154"/>
                  </a:cxn>
                  <a:cxn ang="0">
                    <a:pos x="1412" y="2200"/>
                  </a:cxn>
                  <a:cxn ang="0">
                    <a:pos x="1442" y="2244"/>
                  </a:cxn>
                  <a:cxn ang="0">
                    <a:pos x="1472" y="2286"/>
                  </a:cxn>
                  <a:cxn ang="0">
                    <a:pos x="1504" y="2326"/>
                  </a:cxn>
                  <a:cxn ang="0">
                    <a:pos x="1536" y="2366"/>
                  </a:cxn>
                  <a:cxn ang="0">
                    <a:pos x="1568" y="2404"/>
                  </a:cxn>
                  <a:cxn ang="0">
                    <a:pos x="1602" y="2442"/>
                  </a:cxn>
                  <a:cxn ang="0">
                    <a:pos x="1636" y="2478"/>
                  </a:cxn>
                  <a:cxn ang="0">
                    <a:pos x="1672" y="2512"/>
                  </a:cxn>
                  <a:cxn ang="0">
                    <a:pos x="1710" y="2546"/>
                  </a:cxn>
                  <a:cxn ang="0">
                    <a:pos x="1748" y="2580"/>
                  </a:cxn>
                  <a:cxn ang="0">
                    <a:pos x="1826" y="2644"/>
                  </a:cxn>
                  <a:cxn ang="0">
                    <a:pos x="1910" y="2708"/>
                  </a:cxn>
                </a:cxnLst>
                <a:rect l="0" t="0" r="r" b="b"/>
                <a:pathLst>
                  <a:path w="1910" h="2708">
                    <a:moveTo>
                      <a:pt x="0" y="0"/>
                    </a:moveTo>
                    <a:lnTo>
                      <a:pt x="0" y="0"/>
                    </a:lnTo>
                    <a:lnTo>
                      <a:pt x="34" y="4"/>
                    </a:lnTo>
                    <a:lnTo>
                      <a:pt x="74" y="10"/>
                    </a:lnTo>
                    <a:lnTo>
                      <a:pt x="128" y="22"/>
                    </a:lnTo>
                    <a:lnTo>
                      <a:pt x="192" y="38"/>
                    </a:lnTo>
                    <a:lnTo>
                      <a:pt x="226" y="50"/>
                    </a:lnTo>
                    <a:lnTo>
                      <a:pt x="264" y="64"/>
                    </a:lnTo>
                    <a:lnTo>
                      <a:pt x="302" y="80"/>
                    </a:lnTo>
                    <a:lnTo>
                      <a:pt x="342" y="98"/>
                    </a:lnTo>
                    <a:lnTo>
                      <a:pt x="384" y="118"/>
                    </a:lnTo>
                    <a:lnTo>
                      <a:pt x="426" y="142"/>
                    </a:lnTo>
                    <a:lnTo>
                      <a:pt x="468" y="168"/>
                    </a:lnTo>
                    <a:lnTo>
                      <a:pt x="510" y="196"/>
                    </a:lnTo>
                    <a:lnTo>
                      <a:pt x="554" y="228"/>
                    </a:lnTo>
                    <a:lnTo>
                      <a:pt x="596" y="264"/>
                    </a:lnTo>
                    <a:lnTo>
                      <a:pt x="638" y="304"/>
                    </a:lnTo>
                    <a:lnTo>
                      <a:pt x="680" y="346"/>
                    </a:lnTo>
                    <a:lnTo>
                      <a:pt x="720" y="394"/>
                    </a:lnTo>
                    <a:lnTo>
                      <a:pt x="760" y="444"/>
                    </a:lnTo>
                    <a:lnTo>
                      <a:pt x="798" y="500"/>
                    </a:lnTo>
                    <a:lnTo>
                      <a:pt x="834" y="560"/>
                    </a:lnTo>
                    <a:lnTo>
                      <a:pt x="868" y="624"/>
                    </a:lnTo>
                    <a:lnTo>
                      <a:pt x="900" y="692"/>
                    </a:lnTo>
                    <a:lnTo>
                      <a:pt x="928" y="766"/>
                    </a:lnTo>
                    <a:lnTo>
                      <a:pt x="954" y="844"/>
                    </a:lnTo>
                    <a:lnTo>
                      <a:pt x="978" y="928"/>
                    </a:lnTo>
                    <a:lnTo>
                      <a:pt x="998" y="1018"/>
                    </a:lnTo>
                    <a:lnTo>
                      <a:pt x="998" y="1018"/>
                    </a:lnTo>
                    <a:lnTo>
                      <a:pt x="1036" y="1196"/>
                    </a:lnTo>
                    <a:lnTo>
                      <a:pt x="1074" y="1360"/>
                    </a:lnTo>
                    <a:lnTo>
                      <a:pt x="1096" y="1436"/>
                    </a:lnTo>
                    <a:lnTo>
                      <a:pt x="1116" y="1510"/>
                    </a:lnTo>
                    <a:lnTo>
                      <a:pt x="1138" y="1582"/>
                    </a:lnTo>
                    <a:lnTo>
                      <a:pt x="1160" y="1650"/>
                    </a:lnTo>
                    <a:lnTo>
                      <a:pt x="1182" y="1716"/>
                    </a:lnTo>
                    <a:lnTo>
                      <a:pt x="1204" y="1778"/>
                    </a:lnTo>
                    <a:lnTo>
                      <a:pt x="1228" y="1838"/>
                    </a:lnTo>
                    <a:lnTo>
                      <a:pt x="1252" y="1896"/>
                    </a:lnTo>
                    <a:lnTo>
                      <a:pt x="1278" y="1952"/>
                    </a:lnTo>
                    <a:lnTo>
                      <a:pt x="1302" y="2006"/>
                    </a:lnTo>
                    <a:lnTo>
                      <a:pt x="1328" y="2058"/>
                    </a:lnTo>
                    <a:lnTo>
                      <a:pt x="1356" y="2106"/>
                    </a:lnTo>
                    <a:lnTo>
                      <a:pt x="1384" y="2154"/>
                    </a:lnTo>
                    <a:lnTo>
                      <a:pt x="1412" y="2200"/>
                    </a:lnTo>
                    <a:lnTo>
                      <a:pt x="1442" y="2244"/>
                    </a:lnTo>
                    <a:lnTo>
                      <a:pt x="1472" y="2286"/>
                    </a:lnTo>
                    <a:lnTo>
                      <a:pt x="1504" y="2326"/>
                    </a:lnTo>
                    <a:lnTo>
                      <a:pt x="1536" y="2366"/>
                    </a:lnTo>
                    <a:lnTo>
                      <a:pt x="1568" y="2404"/>
                    </a:lnTo>
                    <a:lnTo>
                      <a:pt x="1602" y="2442"/>
                    </a:lnTo>
                    <a:lnTo>
                      <a:pt x="1636" y="2478"/>
                    </a:lnTo>
                    <a:lnTo>
                      <a:pt x="1672" y="2512"/>
                    </a:lnTo>
                    <a:lnTo>
                      <a:pt x="1710" y="2546"/>
                    </a:lnTo>
                    <a:lnTo>
                      <a:pt x="1748" y="2580"/>
                    </a:lnTo>
                    <a:lnTo>
                      <a:pt x="1826" y="2644"/>
                    </a:lnTo>
                    <a:lnTo>
                      <a:pt x="1910" y="270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4" name="Freeform 182"/>
              <p:cNvSpPr>
                <a:spLocks/>
              </p:cNvSpPr>
              <p:nvPr/>
            </p:nvSpPr>
            <p:spPr bwMode="auto">
              <a:xfrm>
                <a:off x="2670" y="782"/>
                <a:ext cx="1997" cy="26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74" y="6"/>
                  </a:cxn>
                  <a:cxn ang="0">
                    <a:pos x="128" y="16"/>
                  </a:cxn>
                  <a:cxn ang="0">
                    <a:pos x="192" y="30"/>
                  </a:cxn>
                  <a:cxn ang="0">
                    <a:pos x="228" y="40"/>
                  </a:cxn>
                  <a:cxn ang="0">
                    <a:pos x="266" y="52"/>
                  </a:cxn>
                  <a:cxn ang="0">
                    <a:pos x="306" y="66"/>
                  </a:cxn>
                  <a:cxn ang="0">
                    <a:pos x="346" y="84"/>
                  </a:cxn>
                  <a:cxn ang="0">
                    <a:pos x="388" y="102"/>
                  </a:cxn>
                  <a:cxn ang="0">
                    <a:pos x="430" y="124"/>
                  </a:cxn>
                  <a:cxn ang="0">
                    <a:pos x="474" y="148"/>
                  </a:cxn>
                  <a:cxn ang="0">
                    <a:pos x="518" y="176"/>
                  </a:cxn>
                  <a:cxn ang="0">
                    <a:pos x="562" y="208"/>
                  </a:cxn>
                  <a:cxn ang="0">
                    <a:pos x="606" y="242"/>
                  </a:cxn>
                  <a:cxn ang="0">
                    <a:pos x="648" y="280"/>
                  </a:cxn>
                  <a:cxn ang="0">
                    <a:pos x="692" y="322"/>
                  </a:cxn>
                  <a:cxn ang="0">
                    <a:pos x="734" y="366"/>
                  </a:cxn>
                  <a:cxn ang="0">
                    <a:pos x="774" y="416"/>
                  </a:cxn>
                  <a:cxn ang="0">
                    <a:pos x="814" y="470"/>
                  </a:cxn>
                  <a:cxn ang="0">
                    <a:pos x="852" y="528"/>
                  </a:cxn>
                  <a:cxn ang="0">
                    <a:pos x="888" y="592"/>
                  </a:cxn>
                  <a:cxn ang="0">
                    <a:pos x="922" y="660"/>
                  </a:cxn>
                  <a:cxn ang="0">
                    <a:pos x="954" y="734"/>
                  </a:cxn>
                  <a:cxn ang="0">
                    <a:pos x="982" y="812"/>
                  </a:cxn>
                  <a:cxn ang="0">
                    <a:pos x="1008" y="894"/>
                  </a:cxn>
                  <a:cxn ang="0">
                    <a:pos x="1032" y="984"/>
                  </a:cxn>
                  <a:cxn ang="0">
                    <a:pos x="1032" y="984"/>
                  </a:cxn>
                  <a:cxn ang="0">
                    <a:pos x="1074" y="1160"/>
                  </a:cxn>
                  <a:cxn ang="0">
                    <a:pos x="1118" y="1324"/>
                  </a:cxn>
                  <a:cxn ang="0">
                    <a:pos x="1142" y="1402"/>
                  </a:cxn>
                  <a:cxn ang="0">
                    <a:pos x="1164" y="1474"/>
                  </a:cxn>
                  <a:cxn ang="0">
                    <a:pos x="1188" y="1546"/>
                  </a:cxn>
                  <a:cxn ang="0">
                    <a:pos x="1212" y="1614"/>
                  </a:cxn>
                  <a:cxn ang="0">
                    <a:pos x="1236" y="1678"/>
                  </a:cxn>
                  <a:cxn ang="0">
                    <a:pos x="1262" y="1742"/>
                  </a:cxn>
                  <a:cxn ang="0">
                    <a:pos x="1286" y="1800"/>
                  </a:cxn>
                  <a:cxn ang="0">
                    <a:pos x="1312" y="1858"/>
                  </a:cxn>
                  <a:cxn ang="0">
                    <a:pos x="1340" y="1914"/>
                  </a:cxn>
                  <a:cxn ang="0">
                    <a:pos x="1366" y="1966"/>
                  </a:cxn>
                  <a:cxn ang="0">
                    <a:pos x="1394" y="2016"/>
                  </a:cxn>
                  <a:cxn ang="0">
                    <a:pos x="1424" y="2066"/>
                  </a:cxn>
                  <a:cxn ang="0">
                    <a:pos x="1452" y="2112"/>
                  </a:cxn>
                  <a:cxn ang="0">
                    <a:pos x="1482" y="2156"/>
                  </a:cxn>
                  <a:cxn ang="0">
                    <a:pos x="1514" y="2200"/>
                  </a:cxn>
                  <a:cxn ang="0">
                    <a:pos x="1544" y="2242"/>
                  </a:cxn>
                  <a:cxn ang="0">
                    <a:pos x="1578" y="2282"/>
                  </a:cxn>
                  <a:cxn ang="0">
                    <a:pos x="1610" y="2320"/>
                  </a:cxn>
                  <a:cxn ang="0">
                    <a:pos x="1644" y="2356"/>
                  </a:cxn>
                  <a:cxn ang="0">
                    <a:pos x="1680" y="2392"/>
                  </a:cxn>
                  <a:cxn ang="0">
                    <a:pos x="1716" y="2428"/>
                  </a:cxn>
                  <a:cxn ang="0">
                    <a:pos x="1752" y="2462"/>
                  </a:cxn>
                  <a:cxn ang="0">
                    <a:pos x="1790" y="2494"/>
                  </a:cxn>
                  <a:cxn ang="0">
                    <a:pos x="1830" y="2526"/>
                  </a:cxn>
                  <a:cxn ang="0">
                    <a:pos x="1910" y="2588"/>
                  </a:cxn>
                  <a:cxn ang="0">
                    <a:pos x="1996" y="2648"/>
                  </a:cxn>
                </a:cxnLst>
                <a:rect l="0" t="0" r="r" b="b"/>
                <a:pathLst>
                  <a:path w="1996" h="2648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74" y="6"/>
                    </a:lnTo>
                    <a:lnTo>
                      <a:pt x="128" y="16"/>
                    </a:lnTo>
                    <a:lnTo>
                      <a:pt x="192" y="30"/>
                    </a:lnTo>
                    <a:lnTo>
                      <a:pt x="228" y="40"/>
                    </a:lnTo>
                    <a:lnTo>
                      <a:pt x="266" y="52"/>
                    </a:lnTo>
                    <a:lnTo>
                      <a:pt x="306" y="66"/>
                    </a:lnTo>
                    <a:lnTo>
                      <a:pt x="346" y="84"/>
                    </a:lnTo>
                    <a:lnTo>
                      <a:pt x="388" y="102"/>
                    </a:lnTo>
                    <a:lnTo>
                      <a:pt x="430" y="124"/>
                    </a:lnTo>
                    <a:lnTo>
                      <a:pt x="474" y="148"/>
                    </a:lnTo>
                    <a:lnTo>
                      <a:pt x="518" y="176"/>
                    </a:lnTo>
                    <a:lnTo>
                      <a:pt x="562" y="208"/>
                    </a:lnTo>
                    <a:lnTo>
                      <a:pt x="606" y="242"/>
                    </a:lnTo>
                    <a:lnTo>
                      <a:pt x="648" y="280"/>
                    </a:lnTo>
                    <a:lnTo>
                      <a:pt x="692" y="322"/>
                    </a:lnTo>
                    <a:lnTo>
                      <a:pt x="734" y="366"/>
                    </a:lnTo>
                    <a:lnTo>
                      <a:pt x="774" y="416"/>
                    </a:lnTo>
                    <a:lnTo>
                      <a:pt x="814" y="470"/>
                    </a:lnTo>
                    <a:lnTo>
                      <a:pt x="852" y="528"/>
                    </a:lnTo>
                    <a:lnTo>
                      <a:pt x="888" y="592"/>
                    </a:lnTo>
                    <a:lnTo>
                      <a:pt x="922" y="660"/>
                    </a:lnTo>
                    <a:lnTo>
                      <a:pt x="954" y="734"/>
                    </a:lnTo>
                    <a:lnTo>
                      <a:pt x="982" y="812"/>
                    </a:lnTo>
                    <a:lnTo>
                      <a:pt x="1008" y="894"/>
                    </a:lnTo>
                    <a:lnTo>
                      <a:pt x="1032" y="984"/>
                    </a:lnTo>
                    <a:lnTo>
                      <a:pt x="1032" y="984"/>
                    </a:lnTo>
                    <a:lnTo>
                      <a:pt x="1074" y="1160"/>
                    </a:lnTo>
                    <a:lnTo>
                      <a:pt x="1118" y="1324"/>
                    </a:lnTo>
                    <a:lnTo>
                      <a:pt x="1142" y="1402"/>
                    </a:lnTo>
                    <a:lnTo>
                      <a:pt x="1164" y="1474"/>
                    </a:lnTo>
                    <a:lnTo>
                      <a:pt x="1188" y="1546"/>
                    </a:lnTo>
                    <a:lnTo>
                      <a:pt x="1212" y="1614"/>
                    </a:lnTo>
                    <a:lnTo>
                      <a:pt x="1236" y="1678"/>
                    </a:lnTo>
                    <a:lnTo>
                      <a:pt x="1262" y="1742"/>
                    </a:lnTo>
                    <a:lnTo>
                      <a:pt x="1286" y="1800"/>
                    </a:lnTo>
                    <a:lnTo>
                      <a:pt x="1312" y="1858"/>
                    </a:lnTo>
                    <a:lnTo>
                      <a:pt x="1340" y="1914"/>
                    </a:lnTo>
                    <a:lnTo>
                      <a:pt x="1366" y="1966"/>
                    </a:lnTo>
                    <a:lnTo>
                      <a:pt x="1394" y="2016"/>
                    </a:lnTo>
                    <a:lnTo>
                      <a:pt x="1424" y="2066"/>
                    </a:lnTo>
                    <a:lnTo>
                      <a:pt x="1452" y="2112"/>
                    </a:lnTo>
                    <a:lnTo>
                      <a:pt x="1482" y="2156"/>
                    </a:lnTo>
                    <a:lnTo>
                      <a:pt x="1514" y="2200"/>
                    </a:lnTo>
                    <a:lnTo>
                      <a:pt x="1544" y="2242"/>
                    </a:lnTo>
                    <a:lnTo>
                      <a:pt x="1578" y="2282"/>
                    </a:lnTo>
                    <a:lnTo>
                      <a:pt x="1610" y="2320"/>
                    </a:lnTo>
                    <a:lnTo>
                      <a:pt x="1644" y="2356"/>
                    </a:lnTo>
                    <a:lnTo>
                      <a:pt x="1680" y="2392"/>
                    </a:lnTo>
                    <a:lnTo>
                      <a:pt x="1716" y="2428"/>
                    </a:lnTo>
                    <a:lnTo>
                      <a:pt x="1752" y="2462"/>
                    </a:lnTo>
                    <a:lnTo>
                      <a:pt x="1790" y="2494"/>
                    </a:lnTo>
                    <a:lnTo>
                      <a:pt x="1830" y="2526"/>
                    </a:lnTo>
                    <a:lnTo>
                      <a:pt x="1910" y="2588"/>
                    </a:lnTo>
                    <a:lnTo>
                      <a:pt x="1996" y="264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5" name="Freeform 183"/>
              <p:cNvSpPr>
                <a:spLocks/>
              </p:cNvSpPr>
              <p:nvPr/>
            </p:nvSpPr>
            <p:spPr bwMode="auto">
              <a:xfrm>
                <a:off x="2648" y="809"/>
                <a:ext cx="2082" cy="2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76" y="4"/>
                  </a:cxn>
                  <a:cxn ang="0">
                    <a:pos x="130" y="12"/>
                  </a:cxn>
                  <a:cxn ang="0">
                    <a:pos x="196" y="24"/>
                  </a:cxn>
                  <a:cxn ang="0">
                    <a:pos x="232" y="32"/>
                  </a:cxn>
                  <a:cxn ang="0">
                    <a:pos x="268" y="44"/>
                  </a:cxn>
                  <a:cxn ang="0">
                    <a:pos x="308" y="56"/>
                  </a:cxn>
                  <a:cxn ang="0">
                    <a:pos x="350" y="72"/>
                  </a:cxn>
                  <a:cxn ang="0">
                    <a:pos x="392" y="88"/>
                  </a:cxn>
                  <a:cxn ang="0">
                    <a:pos x="436" y="108"/>
                  </a:cxn>
                  <a:cxn ang="0">
                    <a:pos x="480" y="132"/>
                  </a:cxn>
                  <a:cxn ang="0">
                    <a:pos x="524" y="158"/>
                  </a:cxn>
                  <a:cxn ang="0">
                    <a:pos x="570" y="188"/>
                  </a:cxn>
                  <a:cxn ang="0">
                    <a:pos x="614" y="220"/>
                  </a:cxn>
                  <a:cxn ang="0">
                    <a:pos x="660" y="256"/>
                  </a:cxn>
                  <a:cxn ang="0">
                    <a:pos x="704" y="296"/>
                  </a:cxn>
                  <a:cxn ang="0">
                    <a:pos x="748" y="342"/>
                  </a:cxn>
                  <a:cxn ang="0">
                    <a:pos x="790" y="390"/>
                  </a:cxn>
                  <a:cxn ang="0">
                    <a:pos x="832" y="442"/>
                  </a:cxn>
                  <a:cxn ang="0">
                    <a:pos x="870" y="500"/>
                  </a:cxn>
                  <a:cxn ang="0">
                    <a:pos x="908" y="562"/>
                  </a:cxn>
                  <a:cxn ang="0">
                    <a:pos x="946" y="628"/>
                  </a:cxn>
                  <a:cxn ang="0">
                    <a:pos x="978" y="702"/>
                  </a:cxn>
                  <a:cxn ang="0">
                    <a:pos x="1010" y="778"/>
                  </a:cxn>
                  <a:cxn ang="0">
                    <a:pos x="1038" y="862"/>
                  </a:cxn>
                  <a:cxn ang="0">
                    <a:pos x="1064" y="950"/>
                  </a:cxn>
                  <a:cxn ang="0">
                    <a:pos x="1064" y="950"/>
                  </a:cxn>
                  <a:cxn ang="0">
                    <a:pos x="1114" y="1126"/>
                  </a:cxn>
                  <a:cxn ang="0">
                    <a:pos x="1162" y="1290"/>
                  </a:cxn>
                  <a:cxn ang="0">
                    <a:pos x="1188" y="1366"/>
                  </a:cxn>
                  <a:cxn ang="0">
                    <a:pos x="1212" y="1440"/>
                  </a:cxn>
                  <a:cxn ang="0">
                    <a:pos x="1238" y="1510"/>
                  </a:cxn>
                  <a:cxn ang="0">
                    <a:pos x="1264" y="1576"/>
                  </a:cxn>
                  <a:cxn ang="0">
                    <a:pos x="1292" y="1642"/>
                  </a:cxn>
                  <a:cxn ang="0">
                    <a:pos x="1318" y="1704"/>
                  </a:cxn>
                  <a:cxn ang="0">
                    <a:pos x="1346" y="1762"/>
                  </a:cxn>
                  <a:cxn ang="0">
                    <a:pos x="1374" y="1820"/>
                  </a:cxn>
                  <a:cxn ang="0">
                    <a:pos x="1402" y="1874"/>
                  </a:cxn>
                  <a:cxn ang="0">
                    <a:pos x="1430" y="1926"/>
                  </a:cxn>
                  <a:cxn ang="0">
                    <a:pos x="1460" y="1976"/>
                  </a:cxn>
                  <a:cxn ang="0">
                    <a:pos x="1490" y="2024"/>
                  </a:cxn>
                  <a:cxn ang="0">
                    <a:pos x="1522" y="2070"/>
                  </a:cxn>
                  <a:cxn ang="0">
                    <a:pos x="1552" y="2114"/>
                  </a:cxn>
                  <a:cxn ang="0">
                    <a:pos x="1584" y="2156"/>
                  </a:cxn>
                  <a:cxn ang="0">
                    <a:pos x="1618" y="2196"/>
                  </a:cxn>
                  <a:cxn ang="0">
                    <a:pos x="1652" y="2234"/>
                  </a:cxn>
                  <a:cxn ang="0">
                    <a:pos x="1686" y="2272"/>
                  </a:cxn>
                  <a:cxn ang="0">
                    <a:pos x="1722" y="2308"/>
                  </a:cxn>
                  <a:cxn ang="0">
                    <a:pos x="1758" y="2342"/>
                  </a:cxn>
                  <a:cxn ang="0">
                    <a:pos x="1794" y="2376"/>
                  </a:cxn>
                  <a:cxn ang="0">
                    <a:pos x="1832" y="2408"/>
                  </a:cxn>
                  <a:cxn ang="0">
                    <a:pos x="1872" y="2440"/>
                  </a:cxn>
                  <a:cxn ang="0">
                    <a:pos x="1912" y="2470"/>
                  </a:cxn>
                  <a:cxn ang="0">
                    <a:pos x="1996" y="2530"/>
                  </a:cxn>
                  <a:cxn ang="0">
                    <a:pos x="2082" y="2586"/>
                  </a:cxn>
                </a:cxnLst>
                <a:rect l="0" t="0" r="r" b="b"/>
                <a:pathLst>
                  <a:path w="2082" h="2586">
                    <a:moveTo>
                      <a:pt x="0" y="0"/>
                    </a:moveTo>
                    <a:lnTo>
                      <a:pt x="0" y="0"/>
                    </a:lnTo>
                    <a:lnTo>
                      <a:pt x="36" y="2"/>
                    </a:lnTo>
                    <a:lnTo>
                      <a:pt x="76" y="4"/>
                    </a:lnTo>
                    <a:lnTo>
                      <a:pt x="130" y="12"/>
                    </a:lnTo>
                    <a:lnTo>
                      <a:pt x="196" y="24"/>
                    </a:lnTo>
                    <a:lnTo>
                      <a:pt x="232" y="32"/>
                    </a:lnTo>
                    <a:lnTo>
                      <a:pt x="268" y="44"/>
                    </a:lnTo>
                    <a:lnTo>
                      <a:pt x="308" y="56"/>
                    </a:lnTo>
                    <a:lnTo>
                      <a:pt x="350" y="72"/>
                    </a:lnTo>
                    <a:lnTo>
                      <a:pt x="392" y="88"/>
                    </a:lnTo>
                    <a:lnTo>
                      <a:pt x="436" y="108"/>
                    </a:lnTo>
                    <a:lnTo>
                      <a:pt x="480" y="132"/>
                    </a:lnTo>
                    <a:lnTo>
                      <a:pt x="524" y="158"/>
                    </a:lnTo>
                    <a:lnTo>
                      <a:pt x="570" y="188"/>
                    </a:lnTo>
                    <a:lnTo>
                      <a:pt x="614" y="220"/>
                    </a:lnTo>
                    <a:lnTo>
                      <a:pt x="660" y="256"/>
                    </a:lnTo>
                    <a:lnTo>
                      <a:pt x="704" y="296"/>
                    </a:lnTo>
                    <a:lnTo>
                      <a:pt x="748" y="342"/>
                    </a:lnTo>
                    <a:lnTo>
                      <a:pt x="790" y="390"/>
                    </a:lnTo>
                    <a:lnTo>
                      <a:pt x="832" y="442"/>
                    </a:lnTo>
                    <a:lnTo>
                      <a:pt x="870" y="500"/>
                    </a:lnTo>
                    <a:lnTo>
                      <a:pt x="908" y="562"/>
                    </a:lnTo>
                    <a:lnTo>
                      <a:pt x="946" y="628"/>
                    </a:lnTo>
                    <a:lnTo>
                      <a:pt x="978" y="702"/>
                    </a:lnTo>
                    <a:lnTo>
                      <a:pt x="1010" y="778"/>
                    </a:lnTo>
                    <a:lnTo>
                      <a:pt x="1038" y="862"/>
                    </a:lnTo>
                    <a:lnTo>
                      <a:pt x="1064" y="950"/>
                    </a:lnTo>
                    <a:lnTo>
                      <a:pt x="1064" y="950"/>
                    </a:lnTo>
                    <a:lnTo>
                      <a:pt x="1114" y="1126"/>
                    </a:lnTo>
                    <a:lnTo>
                      <a:pt x="1162" y="1290"/>
                    </a:lnTo>
                    <a:lnTo>
                      <a:pt x="1188" y="1366"/>
                    </a:lnTo>
                    <a:lnTo>
                      <a:pt x="1212" y="1440"/>
                    </a:lnTo>
                    <a:lnTo>
                      <a:pt x="1238" y="1510"/>
                    </a:lnTo>
                    <a:lnTo>
                      <a:pt x="1264" y="1576"/>
                    </a:lnTo>
                    <a:lnTo>
                      <a:pt x="1292" y="1642"/>
                    </a:lnTo>
                    <a:lnTo>
                      <a:pt x="1318" y="1704"/>
                    </a:lnTo>
                    <a:lnTo>
                      <a:pt x="1346" y="1762"/>
                    </a:lnTo>
                    <a:lnTo>
                      <a:pt x="1374" y="1820"/>
                    </a:lnTo>
                    <a:lnTo>
                      <a:pt x="1402" y="1874"/>
                    </a:lnTo>
                    <a:lnTo>
                      <a:pt x="1430" y="1926"/>
                    </a:lnTo>
                    <a:lnTo>
                      <a:pt x="1460" y="1976"/>
                    </a:lnTo>
                    <a:lnTo>
                      <a:pt x="1490" y="2024"/>
                    </a:lnTo>
                    <a:lnTo>
                      <a:pt x="1522" y="2070"/>
                    </a:lnTo>
                    <a:lnTo>
                      <a:pt x="1552" y="2114"/>
                    </a:lnTo>
                    <a:lnTo>
                      <a:pt x="1584" y="2156"/>
                    </a:lnTo>
                    <a:lnTo>
                      <a:pt x="1618" y="2196"/>
                    </a:lnTo>
                    <a:lnTo>
                      <a:pt x="1652" y="2234"/>
                    </a:lnTo>
                    <a:lnTo>
                      <a:pt x="1686" y="2272"/>
                    </a:lnTo>
                    <a:lnTo>
                      <a:pt x="1722" y="2308"/>
                    </a:lnTo>
                    <a:lnTo>
                      <a:pt x="1758" y="2342"/>
                    </a:lnTo>
                    <a:lnTo>
                      <a:pt x="1794" y="2376"/>
                    </a:lnTo>
                    <a:lnTo>
                      <a:pt x="1832" y="2408"/>
                    </a:lnTo>
                    <a:lnTo>
                      <a:pt x="1872" y="2440"/>
                    </a:lnTo>
                    <a:lnTo>
                      <a:pt x="1912" y="2470"/>
                    </a:lnTo>
                    <a:lnTo>
                      <a:pt x="1996" y="2530"/>
                    </a:lnTo>
                    <a:lnTo>
                      <a:pt x="2082" y="258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6" name="Freeform 184"/>
              <p:cNvSpPr>
                <a:spLocks/>
              </p:cNvSpPr>
              <p:nvPr/>
            </p:nvSpPr>
            <p:spPr bwMode="auto">
              <a:xfrm>
                <a:off x="2629" y="841"/>
                <a:ext cx="2166" cy="25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76" y="2"/>
                  </a:cxn>
                  <a:cxn ang="0">
                    <a:pos x="130" y="6"/>
                  </a:cxn>
                  <a:cxn ang="0">
                    <a:pos x="196" y="16"/>
                  </a:cxn>
                  <a:cxn ang="0">
                    <a:pos x="232" y="24"/>
                  </a:cxn>
                  <a:cxn ang="0">
                    <a:pos x="270" y="32"/>
                  </a:cxn>
                  <a:cxn ang="0">
                    <a:pos x="310" y="44"/>
                  </a:cxn>
                  <a:cxn ang="0">
                    <a:pos x="352" y="58"/>
                  </a:cxn>
                  <a:cxn ang="0">
                    <a:pos x="396" y="72"/>
                  </a:cxn>
                  <a:cxn ang="0">
                    <a:pos x="440" y="92"/>
                  </a:cxn>
                  <a:cxn ang="0">
                    <a:pos x="486" y="112"/>
                  </a:cxn>
                  <a:cxn ang="0">
                    <a:pos x="530" y="138"/>
                  </a:cxn>
                  <a:cxn ang="0">
                    <a:pos x="576" y="166"/>
                  </a:cxn>
                  <a:cxn ang="0">
                    <a:pos x="622" y="196"/>
                  </a:cxn>
                  <a:cxn ang="0">
                    <a:pos x="668" y="232"/>
                  </a:cxn>
                  <a:cxn ang="0">
                    <a:pos x="714" y="270"/>
                  </a:cxn>
                  <a:cxn ang="0">
                    <a:pos x="760" y="312"/>
                  </a:cxn>
                  <a:cxn ang="0">
                    <a:pos x="804" y="360"/>
                  </a:cxn>
                  <a:cxn ang="0">
                    <a:pos x="846" y="412"/>
                  </a:cxn>
                  <a:cxn ang="0">
                    <a:pos x="888" y="468"/>
                  </a:cxn>
                  <a:cxn ang="0">
                    <a:pos x="928" y="528"/>
                  </a:cxn>
                  <a:cxn ang="0">
                    <a:pos x="966" y="594"/>
                  </a:cxn>
                  <a:cxn ang="0">
                    <a:pos x="1002" y="666"/>
                  </a:cxn>
                  <a:cxn ang="0">
                    <a:pos x="1036" y="742"/>
                  </a:cxn>
                  <a:cxn ang="0">
                    <a:pos x="1068" y="826"/>
                  </a:cxn>
                  <a:cxn ang="0">
                    <a:pos x="1096" y="914"/>
                  </a:cxn>
                  <a:cxn ang="0">
                    <a:pos x="1096" y="914"/>
                  </a:cxn>
                  <a:cxn ang="0">
                    <a:pos x="1150" y="1090"/>
                  </a:cxn>
                  <a:cxn ang="0">
                    <a:pos x="1176" y="1172"/>
                  </a:cxn>
                  <a:cxn ang="0">
                    <a:pos x="1204" y="1250"/>
                  </a:cxn>
                  <a:cxn ang="0">
                    <a:pos x="1232" y="1326"/>
                  </a:cxn>
                  <a:cxn ang="0">
                    <a:pos x="1260" y="1400"/>
                  </a:cxn>
                  <a:cxn ang="0">
                    <a:pos x="1288" y="1470"/>
                  </a:cxn>
                  <a:cxn ang="0">
                    <a:pos x="1316" y="1536"/>
                  </a:cxn>
                  <a:cxn ang="0">
                    <a:pos x="1344" y="1600"/>
                  </a:cxn>
                  <a:cxn ang="0">
                    <a:pos x="1372" y="1662"/>
                  </a:cxn>
                  <a:cxn ang="0">
                    <a:pos x="1402" y="1720"/>
                  </a:cxn>
                  <a:cxn ang="0">
                    <a:pos x="1432" y="1776"/>
                  </a:cxn>
                  <a:cxn ang="0">
                    <a:pos x="1462" y="1830"/>
                  </a:cxn>
                  <a:cxn ang="0">
                    <a:pos x="1492" y="1880"/>
                  </a:cxn>
                  <a:cxn ang="0">
                    <a:pos x="1524" y="1930"/>
                  </a:cxn>
                  <a:cxn ang="0">
                    <a:pos x="1556" y="1976"/>
                  </a:cxn>
                  <a:cxn ang="0">
                    <a:pos x="1588" y="2022"/>
                  </a:cxn>
                  <a:cxn ang="0">
                    <a:pos x="1620" y="2064"/>
                  </a:cxn>
                  <a:cxn ang="0">
                    <a:pos x="1654" y="2106"/>
                  </a:cxn>
                  <a:cxn ang="0">
                    <a:pos x="1688" y="2144"/>
                  </a:cxn>
                  <a:cxn ang="0">
                    <a:pos x="1724" y="2182"/>
                  </a:cxn>
                  <a:cxn ang="0">
                    <a:pos x="1760" y="2218"/>
                  </a:cxn>
                  <a:cxn ang="0">
                    <a:pos x="1796" y="2254"/>
                  </a:cxn>
                  <a:cxn ang="0">
                    <a:pos x="1834" y="2288"/>
                  </a:cxn>
                  <a:cxn ang="0">
                    <a:pos x="1872" y="2320"/>
                  </a:cxn>
                  <a:cxn ang="0">
                    <a:pos x="1910" y="2350"/>
                  </a:cxn>
                  <a:cxn ang="0">
                    <a:pos x="1950" y="2380"/>
                  </a:cxn>
                  <a:cxn ang="0">
                    <a:pos x="1992" y="2410"/>
                  </a:cxn>
                  <a:cxn ang="0">
                    <a:pos x="2076" y="2466"/>
                  </a:cxn>
                  <a:cxn ang="0">
                    <a:pos x="2166" y="2520"/>
                  </a:cxn>
                </a:cxnLst>
                <a:rect l="0" t="0" r="r" b="b"/>
                <a:pathLst>
                  <a:path w="2166" h="2520">
                    <a:moveTo>
                      <a:pt x="0" y="0"/>
                    </a:moveTo>
                    <a:lnTo>
                      <a:pt x="0" y="0"/>
                    </a:lnTo>
                    <a:lnTo>
                      <a:pt x="34" y="0"/>
                    </a:lnTo>
                    <a:lnTo>
                      <a:pt x="76" y="2"/>
                    </a:lnTo>
                    <a:lnTo>
                      <a:pt x="130" y="6"/>
                    </a:lnTo>
                    <a:lnTo>
                      <a:pt x="196" y="16"/>
                    </a:lnTo>
                    <a:lnTo>
                      <a:pt x="232" y="24"/>
                    </a:lnTo>
                    <a:lnTo>
                      <a:pt x="270" y="32"/>
                    </a:lnTo>
                    <a:lnTo>
                      <a:pt x="310" y="44"/>
                    </a:lnTo>
                    <a:lnTo>
                      <a:pt x="352" y="58"/>
                    </a:lnTo>
                    <a:lnTo>
                      <a:pt x="396" y="72"/>
                    </a:lnTo>
                    <a:lnTo>
                      <a:pt x="440" y="92"/>
                    </a:lnTo>
                    <a:lnTo>
                      <a:pt x="486" y="112"/>
                    </a:lnTo>
                    <a:lnTo>
                      <a:pt x="530" y="138"/>
                    </a:lnTo>
                    <a:lnTo>
                      <a:pt x="576" y="166"/>
                    </a:lnTo>
                    <a:lnTo>
                      <a:pt x="622" y="196"/>
                    </a:lnTo>
                    <a:lnTo>
                      <a:pt x="668" y="232"/>
                    </a:lnTo>
                    <a:lnTo>
                      <a:pt x="714" y="270"/>
                    </a:lnTo>
                    <a:lnTo>
                      <a:pt x="760" y="312"/>
                    </a:lnTo>
                    <a:lnTo>
                      <a:pt x="804" y="360"/>
                    </a:lnTo>
                    <a:lnTo>
                      <a:pt x="846" y="412"/>
                    </a:lnTo>
                    <a:lnTo>
                      <a:pt x="888" y="468"/>
                    </a:lnTo>
                    <a:lnTo>
                      <a:pt x="928" y="528"/>
                    </a:lnTo>
                    <a:lnTo>
                      <a:pt x="966" y="594"/>
                    </a:lnTo>
                    <a:lnTo>
                      <a:pt x="1002" y="666"/>
                    </a:lnTo>
                    <a:lnTo>
                      <a:pt x="1036" y="742"/>
                    </a:lnTo>
                    <a:lnTo>
                      <a:pt x="1068" y="826"/>
                    </a:lnTo>
                    <a:lnTo>
                      <a:pt x="1096" y="914"/>
                    </a:lnTo>
                    <a:lnTo>
                      <a:pt x="1096" y="914"/>
                    </a:lnTo>
                    <a:lnTo>
                      <a:pt x="1150" y="1090"/>
                    </a:lnTo>
                    <a:lnTo>
                      <a:pt x="1176" y="1172"/>
                    </a:lnTo>
                    <a:lnTo>
                      <a:pt x="1204" y="1250"/>
                    </a:lnTo>
                    <a:lnTo>
                      <a:pt x="1232" y="1326"/>
                    </a:lnTo>
                    <a:lnTo>
                      <a:pt x="1260" y="1400"/>
                    </a:lnTo>
                    <a:lnTo>
                      <a:pt x="1288" y="1470"/>
                    </a:lnTo>
                    <a:lnTo>
                      <a:pt x="1316" y="1536"/>
                    </a:lnTo>
                    <a:lnTo>
                      <a:pt x="1344" y="1600"/>
                    </a:lnTo>
                    <a:lnTo>
                      <a:pt x="1372" y="1662"/>
                    </a:lnTo>
                    <a:lnTo>
                      <a:pt x="1402" y="1720"/>
                    </a:lnTo>
                    <a:lnTo>
                      <a:pt x="1432" y="1776"/>
                    </a:lnTo>
                    <a:lnTo>
                      <a:pt x="1462" y="1830"/>
                    </a:lnTo>
                    <a:lnTo>
                      <a:pt x="1492" y="1880"/>
                    </a:lnTo>
                    <a:lnTo>
                      <a:pt x="1524" y="1930"/>
                    </a:lnTo>
                    <a:lnTo>
                      <a:pt x="1556" y="1976"/>
                    </a:lnTo>
                    <a:lnTo>
                      <a:pt x="1588" y="2022"/>
                    </a:lnTo>
                    <a:lnTo>
                      <a:pt x="1620" y="2064"/>
                    </a:lnTo>
                    <a:lnTo>
                      <a:pt x="1654" y="2106"/>
                    </a:lnTo>
                    <a:lnTo>
                      <a:pt x="1688" y="2144"/>
                    </a:lnTo>
                    <a:lnTo>
                      <a:pt x="1724" y="2182"/>
                    </a:lnTo>
                    <a:lnTo>
                      <a:pt x="1760" y="2218"/>
                    </a:lnTo>
                    <a:lnTo>
                      <a:pt x="1796" y="2254"/>
                    </a:lnTo>
                    <a:lnTo>
                      <a:pt x="1834" y="2288"/>
                    </a:lnTo>
                    <a:lnTo>
                      <a:pt x="1872" y="2320"/>
                    </a:lnTo>
                    <a:lnTo>
                      <a:pt x="1910" y="2350"/>
                    </a:lnTo>
                    <a:lnTo>
                      <a:pt x="1950" y="2380"/>
                    </a:lnTo>
                    <a:lnTo>
                      <a:pt x="1992" y="2410"/>
                    </a:lnTo>
                    <a:lnTo>
                      <a:pt x="2076" y="2466"/>
                    </a:lnTo>
                    <a:lnTo>
                      <a:pt x="2166" y="25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7" name="Freeform 185"/>
              <p:cNvSpPr>
                <a:spLocks/>
              </p:cNvSpPr>
              <p:nvPr/>
            </p:nvSpPr>
            <p:spPr bwMode="auto">
              <a:xfrm>
                <a:off x="2609" y="873"/>
                <a:ext cx="2250" cy="24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6" y="0"/>
                  </a:cxn>
                  <a:cxn ang="0">
                    <a:pos x="78" y="0"/>
                  </a:cxn>
                  <a:cxn ang="0">
                    <a:pos x="132" y="2"/>
                  </a:cxn>
                  <a:cxn ang="0">
                    <a:pos x="198" y="10"/>
                  </a:cxn>
                  <a:cxn ang="0">
                    <a:pos x="234" y="16"/>
                  </a:cxn>
                  <a:cxn ang="0">
                    <a:pos x="274" y="24"/>
                  </a:cxn>
                  <a:cxn ang="0">
                    <a:pos x="314" y="32"/>
                  </a:cxn>
                  <a:cxn ang="0">
                    <a:pos x="356" y="44"/>
                  </a:cxn>
                  <a:cxn ang="0">
                    <a:pos x="400" y="60"/>
                  </a:cxn>
                  <a:cxn ang="0">
                    <a:pos x="444" y="76"/>
                  </a:cxn>
                  <a:cxn ang="0">
                    <a:pos x="490" y="96"/>
                  </a:cxn>
                  <a:cxn ang="0">
                    <a:pos x="538" y="118"/>
                  </a:cxn>
                  <a:cxn ang="0">
                    <a:pos x="584" y="144"/>
                  </a:cxn>
                  <a:cxn ang="0">
                    <a:pos x="632" y="174"/>
                  </a:cxn>
                  <a:cxn ang="0">
                    <a:pos x="678" y="208"/>
                  </a:cxn>
                  <a:cxn ang="0">
                    <a:pos x="726" y="244"/>
                  </a:cxn>
                  <a:cxn ang="0">
                    <a:pos x="772" y="286"/>
                  </a:cxn>
                  <a:cxn ang="0">
                    <a:pos x="818" y="332"/>
                  </a:cxn>
                  <a:cxn ang="0">
                    <a:pos x="862" y="382"/>
                  </a:cxn>
                  <a:cxn ang="0">
                    <a:pos x="906" y="436"/>
                  </a:cxn>
                  <a:cxn ang="0">
                    <a:pos x="948" y="496"/>
                  </a:cxn>
                  <a:cxn ang="0">
                    <a:pos x="988" y="562"/>
                  </a:cxn>
                  <a:cxn ang="0">
                    <a:pos x="1026" y="632"/>
                  </a:cxn>
                  <a:cxn ang="0">
                    <a:pos x="1062" y="708"/>
                  </a:cxn>
                  <a:cxn ang="0">
                    <a:pos x="1096" y="790"/>
                  </a:cxn>
                  <a:cxn ang="0">
                    <a:pos x="1128" y="878"/>
                  </a:cxn>
                  <a:cxn ang="0">
                    <a:pos x="1128" y="878"/>
                  </a:cxn>
                  <a:cxn ang="0">
                    <a:pos x="1186" y="1052"/>
                  </a:cxn>
                  <a:cxn ang="0">
                    <a:pos x="1216" y="1134"/>
                  </a:cxn>
                  <a:cxn ang="0">
                    <a:pos x="1246" y="1212"/>
                  </a:cxn>
                  <a:cxn ang="0">
                    <a:pos x="1276" y="1288"/>
                  </a:cxn>
                  <a:cxn ang="0">
                    <a:pos x="1306" y="1360"/>
                  </a:cxn>
                  <a:cxn ang="0">
                    <a:pos x="1336" y="1430"/>
                  </a:cxn>
                  <a:cxn ang="0">
                    <a:pos x="1366" y="1496"/>
                  </a:cxn>
                  <a:cxn ang="0">
                    <a:pos x="1396" y="1558"/>
                  </a:cxn>
                  <a:cxn ang="0">
                    <a:pos x="1428" y="1618"/>
                  </a:cxn>
                  <a:cxn ang="0">
                    <a:pos x="1458" y="1676"/>
                  </a:cxn>
                  <a:cxn ang="0">
                    <a:pos x="1490" y="1732"/>
                  </a:cxn>
                  <a:cxn ang="0">
                    <a:pos x="1522" y="1784"/>
                  </a:cxn>
                  <a:cxn ang="0">
                    <a:pos x="1554" y="1834"/>
                  </a:cxn>
                  <a:cxn ang="0">
                    <a:pos x="1588" y="1884"/>
                  </a:cxn>
                  <a:cxn ang="0">
                    <a:pos x="1620" y="1928"/>
                  </a:cxn>
                  <a:cxn ang="0">
                    <a:pos x="1654" y="1972"/>
                  </a:cxn>
                  <a:cxn ang="0">
                    <a:pos x="1688" y="2014"/>
                  </a:cxn>
                  <a:cxn ang="0">
                    <a:pos x="1724" y="2054"/>
                  </a:cxn>
                  <a:cxn ang="0">
                    <a:pos x="1758" y="2094"/>
                  </a:cxn>
                  <a:cxn ang="0">
                    <a:pos x="1794" y="2130"/>
                  </a:cxn>
                  <a:cxn ang="0">
                    <a:pos x="1832" y="2164"/>
                  </a:cxn>
                  <a:cxn ang="0">
                    <a:pos x="1870" y="2198"/>
                  </a:cxn>
                  <a:cxn ang="0">
                    <a:pos x="1908" y="2230"/>
                  </a:cxn>
                  <a:cxn ang="0">
                    <a:pos x="1948" y="2262"/>
                  </a:cxn>
                  <a:cxn ang="0">
                    <a:pos x="1988" y="2292"/>
                  </a:cxn>
                  <a:cxn ang="0">
                    <a:pos x="2028" y="2320"/>
                  </a:cxn>
                  <a:cxn ang="0">
                    <a:pos x="2070" y="2348"/>
                  </a:cxn>
                  <a:cxn ang="0">
                    <a:pos x="2158" y="2402"/>
                  </a:cxn>
                  <a:cxn ang="0">
                    <a:pos x="2250" y="2452"/>
                  </a:cxn>
                </a:cxnLst>
                <a:rect l="0" t="0" r="r" b="b"/>
                <a:pathLst>
                  <a:path w="2250" h="2452">
                    <a:moveTo>
                      <a:pt x="0" y="2"/>
                    </a:moveTo>
                    <a:lnTo>
                      <a:pt x="0" y="2"/>
                    </a:lnTo>
                    <a:lnTo>
                      <a:pt x="36" y="0"/>
                    </a:lnTo>
                    <a:lnTo>
                      <a:pt x="78" y="0"/>
                    </a:lnTo>
                    <a:lnTo>
                      <a:pt x="132" y="2"/>
                    </a:lnTo>
                    <a:lnTo>
                      <a:pt x="198" y="10"/>
                    </a:lnTo>
                    <a:lnTo>
                      <a:pt x="234" y="16"/>
                    </a:lnTo>
                    <a:lnTo>
                      <a:pt x="274" y="24"/>
                    </a:lnTo>
                    <a:lnTo>
                      <a:pt x="314" y="32"/>
                    </a:lnTo>
                    <a:lnTo>
                      <a:pt x="356" y="44"/>
                    </a:lnTo>
                    <a:lnTo>
                      <a:pt x="400" y="60"/>
                    </a:lnTo>
                    <a:lnTo>
                      <a:pt x="444" y="76"/>
                    </a:lnTo>
                    <a:lnTo>
                      <a:pt x="490" y="96"/>
                    </a:lnTo>
                    <a:lnTo>
                      <a:pt x="538" y="118"/>
                    </a:lnTo>
                    <a:lnTo>
                      <a:pt x="584" y="144"/>
                    </a:lnTo>
                    <a:lnTo>
                      <a:pt x="632" y="174"/>
                    </a:lnTo>
                    <a:lnTo>
                      <a:pt x="678" y="208"/>
                    </a:lnTo>
                    <a:lnTo>
                      <a:pt x="726" y="244"/>
                    </a:lnTo>
                    <a:lnTo>
                      <a:pt x="772" y="286"/>
                    </a:lnTo>
                    <a:lnTo>
                      <a:pt x="818" y="332"/>
                    </a:lnTo>
                    <a:lnTo>
                      <a:pt x="862" y="382"/>
                    </a:lnTo>
                    <a:lnTo>
                      <a:pt x="906" y="436"/>
                    </a:lnTo>
                    <a:lnTo>
                      <a:pt x="948" y="496"/>
                    </a:lnTo>
                    <a:lnTo>
                      <a:pt x="988" y="562"/>
                    </a:lnTo>
                    <a:lnTo>
                      <a:pt x="1026" y="632"/>
                    </a:lnTo>
                    <a:lnTo>
                      <a:pt x="1062" y="708"/>
                    </a:lnTo>
                    <a:lnTo>
                      <a:pt x="1096" y="790"/>
                    </a:lnTo>
                    <a:lnTo>
                      <a:pt x="1128" y="878"/>
                    </a:lnTo>
                    <a:lnTo>
                      <a:pt x="1128" y="878"/>
                    </a:lnTo>
                    <a:lnTo>
                      <a:pt x="1186" y="1052"/>
                    </a:lnTo>
                    <a:lnTo>
                      <a:pt x="1216" y="1134"/>
                    </a:lnTo>
                    <a:lnTo>
                      <a:pt x="1246" y="1212"/>
                    </a:lnTo>
                    <a:lnTo>
                      <a:pt x="1276" y="1288"/>
                    </a:lnTo>
                    <a:lnTo>
                      <a:pt x="1306" y="1360"/>
                    </a:lnTo>
                    <a:lnTo>
                      <a:pt x="1336" y="1430"/>
                    </a:lnTo>
                    <a:lnTo>
                      <a:pt x="1366" y="1496"/>
                    </a:lnTo>
                    <a:lnTo>
                      <a:pt x="1396" y="1558"/>
                    </a:lnTo>
                    <a:lnTo>
                      <a:pt x="1428" y="1618"/>
                    </a:lnTo>
                    <a:lnTo>
                      <a:pt x="1458" y="1676"/>
                    </a:lnTo>
                    <a:lnTo>
                      <a:pt x="1490" y="1732"/>
                    </a:lnTo>
                    <a:lnTo>
                      <a:pt x="1522" y="1784"/>
                    </a:lnTo>
                    <a:lnTo>
                      <a:pt x="1554" y="1834"/>
                    </a:lnTo>
                    <a:lnTo>
                      <a:pt x="1588" y="1884"/>
                    </a:lnTo>
                    <a:lnTo>
                      <a:pt x="1620" y="1928"/>
                    </a:lnTo>
                    <a:lnTo>
                      <a:pt x="1654" y="1972"/>
                    </a:lnTo>
                    <a:lnTo>
                      <a:pt x="1688" y="2014"/>
                    </a:lnTo>
                    <a:lnTo>
                      <a:pt x="1724" y="2054"/>
                    </a:lnTo>
                    <a:lnTo>
                      <a:pt x="1758" y="2094"/>
                    </a:lnTo>
                    <a:lnTo>
                      <a:pt x="1794" y="2130"/>
                    </a:lnTo>
                    <a:lnTo>
                      <a:pt x="1832" y="2164"/>
                    </a:lnTo>
                    <a:lnTo>
                      <a:pt x="1870" y="2198"/>
                    </a:lnTo>
                    <a:lnTo>
                      <a:pt x="1908" y="2230"/>
                    </a:lnTo>
                    <a:lnTo>
                      <a:pt x="1948" y="2262"/>
                    </a:lnTo>
                    <a:lnTo>
                      <a:pt x="1988" y="2292"/>
                    </a:lnTo>
                    <a:lnTo>
                      <a:pt x="2028" y="2320"/>
                    </a:lnTo>
                    <a:lnTo>
                      <a:pt x="2070" y="2348"/>
                    </a:lnTo>
                    <a:lnTo>
                      <a:pt x="2158" y="2402"/>
                    </a:lnTo>
                    <a:lnTo>
                      <a:pt x="2250" y="24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8" name="Freeform 186"/>
              <p:cNvSpPr>
                <a:spLocks/>
              </p:cNvSpPr>
              <p:nvPr/>
            </p:nvSpPr>
            <p:spPr bwMode="auto">
              <a:xfrm>
                <a:off x="2592" y="906"/>
                <a:ext cx="2329" cy="238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6" y="2"/>
                  </a:cxn>
                  <a:cxn ang="0">
                    <a:pos x="78" y="0"/>
                  </a:cxn>
                  <a:cxn ang="0">
                    <a:pos x="132" y="0"/>
                  </a:cxn>
                  <a:cxn ang="0">
                    <a:pos x="198" y="6"/>
                  </a:cxn>
                  <a:cxn ang="0">
                    <a:pos x="236" y="10"/>
                  </a:cxn>
                  <a:cxn ang="0">
                    <a:pos x="274" y="16"/>
                  </a:cxn>
                  <a:cxn ang="0">
                    <a:pos x="316" y="24"/>
                  </a:cxn>
                  <a:cxn ang="0">
                    <a:pos x="358" y="34"/>
                  </a:cxn>
                  <a:cxn ang="0">
                    <a:pos x="402" y="48"/>
                  </a:cxn>
                  <a:cxn ang="0">
                    <a:pos x="448" y="62"/>
                  </a:cxn>
                  <a:cxn ang="0">
                    <a:pos x="494" y="80"/>
                  </a:cxn>
                  <a:cxn ang="0">
                    <a:pos x="542" y="102"/>
                  </a:cxn>
                  <a:cxn ang="0">
                    <a:pos x="590" y="126"/>
                  </a:cxn>
                  <a:cxn ang="0">
                    <a:pos x="638" y="154"/>
                  </a:cxn>
                  <a:cxn ang="0">
                    <a:pos x="686" y="186"/>
                  </a:cxn>
                  <a:cxn ang="0">
                    <a:pos x="734" y="222"/>
                  </a:cxn>
                  <a:cxn ang="0">
                    <a:pos x="782" y="260"/>
                  </a:cxn>
                  <a:cxn ang="0">
                    <a:pos x="830" y="304"/>
                  </a:cxn>
                  <a:cxn ang="0">
                    <a:pos x="876" y="354"/>
                  </a:cxn>
                  <a:cxn ang="0">
                    <a:pos x="920" y="408"/>
                  </a:cxn>
                  <a:cxn ang="0">
                    <a:pos x="964" y="466"/>
                  </a:cxn>
                  <a:cxn ang="0">
                    <a:pos x="1008" y="530"/>
                  </a:cxn>
                  <a:cxn ang="0">
                    <a:pos x="1048" y="598"/>
                  </a:cxn>
                  <a:cxn ang="0">
                    <a:pos x="1086" y="674"/>
                  </a:cxn>
                  <a:cxn ang="0">
                    <a:pos x="1122" y="754"/>
                  </a:cxn>
                  <a:cxn ang="0">
                    <a:pos x="1156" y="842"/>
                  </a:cxn>
                  <a:cxn ang="0">
                    <a:pos x="1156" y="842"/>
                  </a:cxn>
                  <a:cxn ang="0">
                    <a:pos x="1222" y="1016"/>
                  </a:cxn>
                  <a:cxn ang="0">
                    <a:pos x="1254" y="1096"/>
                  </a:cxn>
                  <a:cxn ang="0">
                    <a:pos x="1286" y="1174"/>
                  </a:cxn>
                  <a:cxn ang="0">
                    <a:pos x="1318" y="1250"/>
                  </a:cxn>
                  <a:cxn ang="0">
                    <a:pos x="1350" y="1320"/>
                  </a:cxn>
                  <a:cxn ang="0">
                    <a:pos x="1382" y="1388"/>
                  </a:cxn>
                  <a:cxn ang="0">
                    <a:pos x="1416" y="1454"/>
                  </a:cxn>
                  <a:cxn ang="0">
                    <a:pos x="1448" y="1516"/>
                  </a:cxn>
                  <a:cxn ang="0">
                    <a:pos x="1480" y="1576"/>
                  </a:cxn>
                  <a:cxn ang="0">
                    <a:pos x="1514" y="1634"/>
                  </a:cxn>
                  <a:cxn ang="0">
                    <a:pos x="1546" y="1688"/>
                  </a:cxn>
                  <a:cxn ang="0">
                    <a:pos x="1580" y="1740"/>
                  </a:cxn>
                  <a:cxn ang="0">
                    <a:pos x="1614" y="1788"/>
                  </a:cxn>
                  <a:cxn ang="0">
                    <a:pos x="1648" y="1836"/>
                  </a:cxn>
                  <a:cxn ang="0">
                    <a:pos x="1682" y="1880"/>
                  </a:cxn>
                  <a:cxn ang="0">
                    <a:pos x="1718" y="1924"/>
                  </a:cxn>
                  <a:cxn ang="0">
                    <a:pos x="1754" y="1964"/>
                  </a:cxn>
                  <a:cxn ang="0">
                    <a:pos x="1790" y="2004"/>
                  </a:cxn>
                  <a:cxn ang="0">
                    <a:pos x="1826" y="2040"/>
                  </a:cxn>
                  <a:cxn ang="0">
                    <a:pos x="1864" y="2076"/>
                  </a:cxn>
                  <a:cxn ang="0">
                    <a:pos x="1902" y="2110"/>
                  </a:cxn>
                  <a:cxn ang="0">
                    <a:pos x="1942" y="2142"/>
                  </a:cxn>
                  <a:cxn ang="0">
                    <a:pos x="1980" y="2172"/>
                  </a:cxn>
                  <a:cxn ang="0">
                    <a:pos x="2022" y="2202"/>
                  </a:cxn>
                  <a:cxn ang="0">
                    <a:pos x="2062" y="2230"/>
                  </a:cxn>
                  <a:cxn ang="0">
                    <a:pos x="2104" y="2258"/>
                  </a:cxn>
                  <a:cxn ang="0">
                    <a:pos x="2148" y="2284"/>
                  </a:cxn>
                  <a:cxn ang="0">
                    <a:pos x="2192" y="2310"/>
                  </a:cxn>
                  <a:cxn ang="0">
                    <a:pos x="2236" y="2334"/>
                  </a:cxn>
                  <a:cxn ang="0">
                    <a:pos x="2330" y="2382"/>
                  </a:cxn>
                </a:cxnLst>
                <a:rect l="0" t="0" r="r" b="b"/>
                <a:pathLst>
                  <a:path w="2330" h="2382">
                    <a:moveTo>
                      <a:pt x="0" y="4"/>
                    </a:moveTo>
                    <a:lnTo>
                      <a:pt x="0" y="4"/>
                    </a:lnTo>
                    <a:lnTo>
                      <a:pt x="36" y="2"/>
                    </a:lnTo>
                    <a:lnTo>
                      <a:pt x="78" y="0"/>
                    </a:lnTo>
                    <a:lnTo>
                      <a:pt x="132" y="0"/>
                    </a:lnTo>
                    <a:lnTo>
                      <a:pt x="198" y="6"/>
                    </a:lnTo>
                    <a:lnTo>
                      <a:pt x="236" y="10"/>
                    </a:lnTo>
                    <a:lnTo>
                      <a:pt x="274" y="16"/>
                    </a:lnTo>
                    <a:lnTo>
                      <a:pt x="316" y="24"/>
                    </a:lnTo>
                    <a:lnTo>
                      <a:pt x="358" y="34"/>
                    </a:lnTo>
                    <a:lnTo>
                      <a:pt x="402" y="48"/>
                    </a:lnTo>
                    <a:lnTo>
                      <a:pt x="448" y="62"/>
                    </a:lnTo>
                    <a:lnTo>
                      <a:pt x="494" y="80"/>
                    </a:lnTo>
                    <a:lnTo>
                      <a:pt x="542" y="102"/>
                    </a:lnTo>
                    <a:lnTo>
                      <a:pt x="590" y="126"/>
                    </a:lnTo>
                    <a:lnTo>
                      <a:pt x="638" y="154"/>
                    </a:lnTo>
                    <a:lnTo>
                      <a:pt x="686" y="186"/>
                    </a:lnTo>
                    <a:lnTo>
                      <a:pt x="734" y="222"/>
                    </a:lnTo>
                    <a:lnTo>
                      <a:pt x="782" y="260"/>
                    </a:lnTo>
                    <a:lnTo>
                      <a:pt x="830" y="304"/>
                    </a:lnTo>
                    <a:lnTo>
                      <a:pt x="876" y="354"/>
                    </a:lnTo>
                    <a:lnTo>
                      <a:pt x="920" y="408"/>
                    </a:lnTo>
                    <a:lnTo>
                      <a:pt x="964" y="466"/>
                    </a:lnTo>
                    <a:lnTo>
                      <a:pt x="1008" y="530"/>
                    </a:lnTo>
                    <a:lnTo>
                      <a:pt x="1048" y="598"/>
                    </a:lnTo>
                    <a:lnTo>
                      <a:pt x="1086" y="674"/>
                    </a:lnTo>
                    <a:lnTo>
                      <a:pt x="1122" y="754"/>
                    </a:lnTo>
                    <a:lnTo>
                      <a:pt x="1156" y="842"/>
                    </a:lnTo>
                    <a:lnTo>
                      <a:pt x="1156" y="842"/>
                    </a:lnTo>
                    <a:lnTo>
                      <a:pt x="1222" y="1016"/>
                    </a:lnTo>
                    <a:lnTo>
                      <a:pt x="1254" y="1096"/>
                    </a:lnTo>
                    <a:lnTo>
                      <a:pt x="1286" y="1174"/>
                    </a:lnTo>
                    <a:lnTo>
                      <a:pt x="1318" y="1250"/>
                    </a:lnTo>
                    <a:lnTo>
                      <a:pt x="1350" y="1320"/>
                    </a:lnTo>
                    <a:lnTo>
                      <a:pt x="1382" y="1388"/>
                    </a:lnTo>
                    <a:lnTo>
                      <a:pt x="1416" y="1454"/>
                    </a:lnTo>
                    <a:lnTo>
                      <a:pt x="1448" y="1516"/>
                    </a:lnTo>
                    <a:lnTo>
                      <a:pt x="1480" y="1576"/>
                    </a:lnTo>
                    <a:lnTo>
                      <a:pt x="1514" y="1634"/>
                    </a:lnTo>
                    <a:lnTo>
                      <a:pt x="1546" y="1688"/>
                    </a:lnTo>
                    <a:lnTo>
                      <a:pt x="1580" y="1740"/>
                    </a:lnTo>
                    <a:lnTo>
                      <a:pt x="1614" y="1788"/>
                    </a:lnTo>
                    <a:lnTo>
                      <a:pt x="1648" y="1836"/>
                    </a:lnTo>
                    <a:lnTo>
                      <a:pt x="1682" y="1880"/>
                    </a:lnTo>
                    <a:lnTo>
                      <a:pt x="1718" y="1924"/>
                    </a:lnTo>
                    <a:lnTo>
                      <a:pt x="1754" y="1964"/>
                    </a:lnTo>
                    <a:lnTo>
                      <a:pt x="1790" y="2004"/>
                    </a:lnTo>
                    <a:lnTo>
                      <a:pt x="1826" y="2040"/>
                    </a:lnTo>
                    <a:lnTo>
                      <a:pt x="1864" y="2076"/>
                    </a:lnTo>
                    <a:lnTo>
                      <a:pt x="1902" y="2110"/>
                    </a:lnTo>
                    <a:lnTo>
                      <a:pt x="1942" y="2142"/>
                    </a:lnTo>
                    <a:lnTo>
                      <a:pt x="1980" y="2172"/>
                    </a:lnTo>
                    <a:lnTo>
                      <a:pt x="2022" y="2202"/>
                    </a:lnTo>
                    <a:lnTo>
                      <a:pt x="2062" y="2230"/>
                    </a:lnTo>
                    <a:lnTo>
                      <a:pt x="2104" y="2258"/>
                    </a:lnTo>
                    <a:lnTo>
                      <a:pt x="2148" y="2284"/>
                    </a:lnTo>
                    <a:lnTo>
                      <a:pt x="2192" y="2310"/>
                    </a:lnTo>
                    <a:lnTo>
                      <a:pt x="2236" y="2334"/>
                    </a:lnTo>
                    <a:lnTo>
                      <a:pt x="2330" y="238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19" name="Freeform 187"/>
              <p:cNvSpPr>
                <a:spLocks/>
              </p:cNvSpPr>
              <p:nvPr/>
            </p:nvSpPr>
            <p:spPr bwMode="auto">
              <a:xfrm>
                <a:off x="2574" y="938"/>
                <a:ext cx="2405" cy="230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6" y="6"/>
                  </a:cxn>
                  <a:cxn ang="0">
                    <a:pos x="76" y="2"/>
                  </a:cxn>
                  <a:cxn ang="0">
                    <a:pos x="132" y="0"/>
                  </a:cxn>
                  <a:cxn ang="0">
                    <a:pos x="198" y="2"/>
                  </a:cxn>
                  <a:cxn ang="0">
                    <a:pos x="236" y="6"/>
                  </a:cxn>
                  <a:cxn ang="0">
                    <a:pos x="274" y="10"/>
                  </a:cxn>
                  <a:cxn ang="0">
                    <a:pos x="316" y="18"/>
                  </a:cxn>
                  <a:cxn ang="0">
                    <a:pos x="360" y="26"/>
                  </a:cxn>
                  <a:cxn ang="0">
                    <a:pos x="404" y="36"/>
                  </a:cxn>
                  <a:cxn ang="0">
                    <a:pos x="450" y="50"/>
                  </a:cxn>
                  <a:cxn ang="0">
                    <a:pos x="498" y="66"/>
                  </a:cxn>
                  <a:cxn ang="0">
                    <a:pos x="546" y="86"/>
                  </a:cxn>
                  <a:cxn ang="0">
                    <a:pos x="594" y="108"/>
                  </a:cxn>
                  <a:cxn ang="0">
                    <a:pos x="644" y="136"/>
                  </a:cxn>
                  <a:cxn ang="0">
                    <a:pos x="692" y="164"/>
                  </a:cxn>
                  <a:cxn ang="0">
                    <a:pos x="742" y="198"/>
                  </a:cxn>
                  <a:cxn ang="0">
                    <a:pos x="792" y="236"/>
                  </a:cxn>
                  <a:cxn ang="0">
                    <a:pos x="840" y="280"/>
                  </a:cxn>
                  <a:cxn ang="0">
                    <a:pos x="888" y="326"/>
                  </a:cxn>
                  <a:cxn ang="0">
                    <a:pos x="934" y="378"/>
                  </a:cxn>
                  <a:cxn ang="0">
                    <a:pos x="980" y="436"/>
                  </a:cxn>
                  <a:cxn ang="0">
                    <a:pos x="1024" y="498"/>
                  </a:cxn>
                  <a:cxn ang="0">
                    <a:pos x="1068" y="566"/>
                  </a:cxn>
                  <a:cxn ang="0">
                    <a:pos x="1108" y="640"/>
                  </a:cxn>
                  <a:cxn ang="0">
                    <a:pos x="1148" y="720"/>
                  </a:cxn>
                  <a:cxn ang="0">
                    <a:pos x="1184" y="806"/>
                  </a:cxn>
                  <a:cxn ang="0">
                    <a:pos x="1184" y="806"/>
                  </a:cxn>
                  <a:cxn ang="0">
                    <a:pos x="1254" y="978"/>
                  </a:cxn>
                  <a:cxn ang="0">
                    <a:pos x="1290" y="1060"/>
                  </a:cxn>
                  <a:cxn ang="0">
                    <a:pos x="1324" y="1136"/>
                  </a:cxn>
                  <a:cxn ang="0">
                    <a:pos x="1358" y="1210"/>
                  </a:cxn>
                  <a:cxn ang="0">
                    <a:pos x="1394" y="1280"/>
                  </a:cxn>
                  <a:cxn ang="0">
                    <a:pos x="1428" y="1348"/>
                  </a:cxn>
                  <a:cxn ang="0">
                    <a:pos x="1462" y="1412"/>
                  </a:cxn>
                  <a:cxn ang="0">
                    <a:pos x="1496" y="1474"/>
                  </a:cxn>
                  <a:cxn ang="0">
                    <a:pos x="1532" y="1534"/>
                  </a:cxn>
                  <a:cxn ang="0">
                    <a:pos x="1566" y="1590"/>
                  </a:cxn>
                  <a:cxn ang="0">
                    <a:pos x="1600" y="1642"/>
                  </a:cxn>
                  <a:cxn ang="0">
                    <a:pos x="1636" y="1694"/>
                  </a:cxn>
                  <a:cxn ang="0">
                    <a:pos x="1672" y="1742"/>
                  </a:cxn>
                  <a:cxn ang="0">
                    <a:pos x="1708" y="1788"/>
                  </a:cxn>
                  <a:cxn ang="0">
                    <a:pos x="1744" y="1832"/>
                  </a:cxn>
                  <a:cxn ang="0">
                    <a:pos x="1780" y="1874"/>
                  </a:cxn>
                  <a:cxn ang="0">
                    <a:pos x="1816" y="1912"/>
                  </a:cxn>
                  <a:cxn ang="0">
                    <a:pos x="1854" y="1950"/>
                  </a:cxn>
                  <a:cxn ang="0">
                    <a:pos x="1892" y="1986"/>
                  </a:cxn>
                  <a:cxn ang="0">
                    <a:pos x="1930" y="2020"/>
                  </a:cxn>
                  <a:cxn ang="0">
                    <a:pos x="1970" y="2054"/>
                  </a:cxn>
                  <a:cxn ang="0">
                    <a:pos x="2010" y="2084"/>
                  </a:cxn>
                  <a:cxn ang="0">
                    <a:pos x="2050" y="2114"/>
                  </a:cxn>
                  <a:cxn ang="0">
                    <a:pos x="2092" y="2142"/>
                  </a:cxn>
                  <a:cxn ang="0">
                    <a:pos x="2134" y="2168"/>
                  </a:cxn>
                  <a:cxn ang="0">
                    <a:pos x="2178" y="2194"/>
                  </a:cxn>
                  <a:cxn ang="0">
                    <a:pos x="2222" y="2220"/>
                  </a:cxn>
                  <a:cxn ang="0">
                    <a:pos x="2266" y="2244"/>
                  </a:cxn>
                  <a:cxn ang="0">
                    <a:pos x="2312" y="2266"/>
                  </a:cxn>
                  <a:cxn ang="0">
                    <a:pos x="2406" y="2310"/>
                  </a:cxn>
                </a:cxnLst>
                <a:rect l="0" t="0" r="r" b="b"/>
                <a:pathLst>
                  <a:path w="2406" h="2310">
                    <a:moveTo>
                      <a:pt x="0" y="10"/>
                    </a:moveTo>
                    <a:lnTo>
                      <a:pt x="0" y="10"/>
                    </a:lnTo>
                    <a:lnTo>
                      <a:pt x="36" y="6"/>
                    </a:lnTo>
                    <a:lnTo>
                      <a:pt x="76" y="2"/>
                    </a:lnTo>
                    <a:lnTo>
                      <a:pt x="132" y="0"/>
                    </a:lnTo>
                    <a:lnTo>
                      <a:pt x="198" y="2"/>
                    </a:lnTo>
                    <a:lnTo>
                      <a:pt x="236" y="6"/>
                    </a:lnTo>
                    <a:lnTo>
                      <a:pt x="274" y="10"/>
                    </a:lnTo>
                    <a:lnTo>
                      <a:pt x="316" y="18"/>
                    </a:lnTo>
                    <a:lnTo>
                      <a:pt x="360" y="26"/>
                    </a:lnTo>
                    <a:lnTo>
                      <a:pt x="404" y="36"/>
                    </a:lnTo>
                    <a:lnTo>
                      <a:pt x="450" y="50"/>
                    </a:lnTo>
                    <a:lnTo>
                      <a:pt x="498" y="66"/>
                    </a:lnTo>
                    <a:lnTo>
                      <a:pt x="546" y="86"/>
                    </a:lnTo>
                    <a:lnTo>
                      <a:pt x="594" y="108"/>
                    </a:lnTo>
                    <a:lnTo>
                      <a:pt x="644" y="136"/>
                    </a:lnTo>
                    <a:lnTo>
                      <a:pt x="692" y="164"/>
                    </a:lnTo>
                    <a:lnTo>
                      <a:pt x="742" y="198"/>
                    </a:lnTo>
                    <a:lnTo>
                      <a:pt x="792" y="236"/>
                    </a:lnTo>
                    <a:lnTo>
                      <a:pt x="840" y="280"/>
                    </a:lnTo>
                    <a:lnTo>
                      <a:pt x="888" y="326"/>
                    </a:lnTo>
                    <a:lnTo>
                      <a:pt x="934" y="378"/>
                    </a:lnTo>
                    <a:lnTo>
                      <a:pt x="980" y="436"/>
                    </a:lnTo>
                    <a:lnTo>
                      <a:pt x="1024" y="498"/>
                    </a:lnTo>
                    <a:lnTo>
                      <a:pt x="1068" y="566"/>
                    </a:lnTo>
                    <a:lnTo>
                      <a:pt x="1108" y="640"/>
                    </a:lnTo>
                    <a:lnTo>
                      <a:pt x="1148" y="720"/>
                    </a:lnTo>
                    <a:lnTo>
                      <a:pt x="1184" y="806"/>
                    </a:lnTo>
                    <a:lnTo>
                      <a:pt x="1184" y="806"/>
                    </a:lnTo>
                    <a:lnTo>
                      <a:pt x="1254" y="978"/>
                    </a:lnTo>
                    <a:lnTo>
                      <a:pt x="1290" y="1060"/>
                    </a:lnTo>
                    <a:lnTo>
                      <a:pt x="1324" y="1136"/>
                    </a:lnTo>
                    <a:lnTo>
                      <a:pt x="1358" y="1210"/>
                    </a:lnTo>
                    <a:lnTo>
                      <a:pt x="1394" y="1280"/>
                    </a:lnTo>
                    <a:lnTo>
                      <a:pt x="1428" y="1348"/>
                    </a:lnTo>
                    <a:lnTo>
                      <a:pt x="1462" y="1412"/>
                    </a:lnTo>
                    <a:lnTo>
                      <a:pt x="1496" y="1474"/>
                    </a:lnTo>
                    <a:lnTo>
                      <a:pt x="1532" y="1534"/>
                    </a:lnTo>
                    <a:lnTo>
                      <a:pt x="1566" y="1590"/>
                    </a:lnTo>
                    <a:lnTo>
                      <a:pt x="1600" y="1642"/>
                    </a:lnTo>
                    <a:lnTo>
                      <a:pt x="1636" y="1694"/>
                    </a:lnTo>
                    <a:lnTo>
                      <a:pt x="1672" y="1742"/>
                    </a:lnTo>
                    <a:lnTo>
                      <a:pt x="1708" y="1788"/>
                    </a:lnTo>
                    <a:lnTo>
                      <a:pt x="1744" y="1832"/>
                    </a:lnTo>
                    <a:lnTo>
                      <a:pt x="1780" y="1874"/>
                    </a:lnTo>
                    <a:lnTo>
                      <a:pt x="1816" y="1912"/>
                    </a:lnTo>
                    <a:lnTo>
                      <a:pt x="1854" y="1950"/>
                    </a:lnTo>
                    <a:lnTo>
                      <a:pt x="1892" y="1986"/>
                    </a:lnTo>
                    <a:lnTo>
                      <a:pt x="1930" y="2020"/>
                    </a:lnTo>
                    <a:lnTo>
                      <a:pt x="1970" y="2054"/>
                    </a:lnTo>
                    <a:lnTo>
                      <a:pt x="2010" y="2084"/>
                    </a:lnTo>
                    <a:lnTo>
                      <a:pt x="2050" y="2114"/>
                    </a:lnTo>
                    <a:lnTo>
                      <a:pt x="2092" y="2142"/>
                    </a:lnTo>
                    <a:lnTo>
                      <a:pt x="2134" y="2168"/>
                    </a:lnTo>
                    <a:lnTo>
                      <a:pt x="2178" y="2194"/>
                    </a:lnTo>
                    <a:lnTo>
                      <a:pt x="2222" y="2220"/>
                    </a:lnTo>
                    <a:lnTo>
                      <a:pt x="2266" y="2244"/>
                    </a:lnTo>
                    <a:lnTo>
                      <a:pt x="2312" y="2266"/>
                    </a:lnTo>
                    <a:lnTo>
                      <a:pt x="2406" y="2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0" name="Freeform 188"/>
              <p:cNvSpPr>
                <a:spLocks/>
              </p:cNvSpPr>
              <p:nvPr/>
            </p:nvSpPr>
            <p:spPr bwMode="auto">
              <a:xfrm>
                <a:off x="2559" y="972"/>
                <a:ext cx="2482" cy="223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36" y="10"/>
                  </a:cxn>
                  <a:cxn ang="0">
                    <a:pos x="78" y="4"/>
                  </a:cxn>
                  <a:cxn ang="0">
                    <a:pos x="132" y="0"/>
                  </a:cxn>
                  <a:cxn ang="0">
                    <a:pos x="200" y="0"/>
                  </a:cxn>
                  <a:cxn ang="0">
                    <a:pos x="236" y="2"/>
                  </a:cxn>
                  <a:cxn ang="0">
                    <a:pos x="276" y="6"/>
                  </a:cxn>
                  <a:cxn ang="0">
                    <a:pos x="318" y="10"/>
                  </a:cxn>
                  <a:cxn ang="0">
                    <a:pos x="362" y="18"/>
                  </a:cxn>
                  <a:cxn ang="0">
                    <a:pos x="406" y="26"/>
                  </a:cxn>
                  <a:cxn ang="0">
                    <a:pos x="454" y="38"/>
                  </a:cxn>
                  <a:cxn ang="0">
                    <a:pos x="500" y="52"/>
                  </a:cxn>
                  <a:cxn ang="0">
                    <a:pos x="550" y="70"/>
                  </a:cxn>
                  <a:cxn ang="0">
                    <a:pos x="600" y="92"/>
                  </a:cxn>
                  <a:cxn ang="0">
                    <a:pos x="650" y="116"/>
                  </a:cxn>
                  <a:cxn ang="0">
                    <a:pos x="700" y="144"/>
                  </a:cxn>
                  <a:cxn ang="0">
                    <a:pos x="750" y="176"/>
                  </a:cxn>
                  <a:cxn ang="0">
                    <a:pos x="800" y="212"/>
                  </a:cxn>
                  <a:cxn ang="0">
                    <a:pos x="850" y="254"/>
                  </a:cxn>
                  <a:cxn ang="0">
                    <a:pos x="900" y="298"/>
                  </a:cxn>
                  <a:cxn ang="0">
                    <a:pos x="948" y="350"/>
                  </a:cxn>
                  <a:cxn ang="0">
                    <a:pos x="996" y="406"/>
                  </a:cxn>
                  <a:cxn ang="0">
                    <a:pos x="1042" y="466"/>
                  </a:cxn>
                  <a:cxn ang="0">
                    <a:pos x="1088" y="534"/>
                  </a:cxn>
                  <a:cxn ang="0">
                    <a:pos x="1130" y="606"/>
                  </a:cxn>
                  <a:cxn ang="0">
                    <a:pos x="1172" y="686"/>
                  </a:cxn>
                  <a:cxn ang="0">
                    <a:pos x="1212" y="770"/>
                  </a:cxn>
                  <a:cxn ang="0">
                    <a:pos x="1212" y="770"/>
                  </a:cxn>
                  <a:cxn ang="0">
                    <a:pos x="1288" y="940"/>
                  </a:cxn>
                  <a:cxn ang="0">
                    <a:pos x="1326" y="1020"/>
                  </a:cxn>
                  <a:cxn ang="0">
                    <a:pos x="1362" y="1096"/>
                  </a:cxn>
                  <a:cxn ang="0">
                    <a:pos x="1400" y="1170"/>
                  </a:cxn>
                  <a:cxn ang="0">
                    <a:pos x="1436" y="1240"/>
                  </a:cxn>
                  <a:cxn ang="0">
                    <a:pos x="1472" y="1306"/>
                  </a:cxn>
                  <a:cxn ang="0">
                    <a:pos x="1508" y="1370"/>
                  </a:cxn>
                  <a:cxn ang="0">
                    <a:pos x="1546" y="1430"/>
                  </a:cxn>
                  <a:cxn ang="0">
                    <a:pos x="1582" y="1488"/>
                  </a:cxn>
                  <a:cxn ang="0">
                    <a:pos x="1618" y="1542"/>
                  </a:cxn>
                  <a:cxn ang="0">
                    <a:pos x="1656" y="1594"/>
                  </a:cxn>
                  <a:cxn ang="0">
                    <a:pos x="1692" y="1644"/>
                  </a:cxn>
                  <a:cxn ang="0">
                    <a:pos x="1728" y="1692"/>
                  </a:cxn>
                  <a:cxn ang="0">
                    <a:pos x="1766" y="1736"/>
                  </a:cxn>
                  <a:cxn ang="0">
                    <a:pos x="1804" y="1780"/>
                  </a:cxn>
                  <a:cxn ang="0">
                    <a:pos x="1842" y="1820"/>
                  </a:cxn>
                  <a:cxn ang="0">
                    <a:pos x="1880" y="1858"/>
                  </a:cxn>
                  <a:cxn ang="0">
                    <a:pos x="1918" y="1896"/>
                  </a:cxn>
                  <a:cxn ang="0">
                    <a:pos x="1958" y="1930"/>
                  </a:cxn>
                  <a:cxn ang="0">
                    <a:pos x="1998" y="1962"/>
                  </a:cxn>
                  <a:cxn ang="0">
                    <a:pos x="2038" y="1994"/>
                  </a:cxn>
                  <a:cxn ang="0">
                    <a:pos x="2078" y="2024"/>
                  </a:cxn>
                  <a:cxn ang="0">
                    <a:pos x="2120" y="2052"/>
                  </a:cxn>
                  <a:cxn ang="0">
                    <a:pos x="2162" y="2078"/>
                  </a:cxn>
                  <a:cxn ang="0">
                    <a:pos x="2206" y="2104"/>
                  </a:cxn>
                  <a:cxn ang="0">
                    <a:pos x="2250" y="2128"/>
                  </a:cxn>
                  <a:cxn ang="0">
                    <a:pos x="2294" y="2152"/>
                  </a:cxn>
                  <a:cxn ang="0">
                    <a:pos x="2340" y="2174"/>
                  </a:cxn>
                  <a:cxn ang="0">
                    <a:pos x="2386" y="2194"/>
                  </a:cxn>
                  <a:cxn ang="0">
                    <a:pos x="2482" y="2236"/>
                  </a:cxn>
                </a:cxnLst>
                <a:rect l="0" t="0" r="r" b="b"/>
                <a:pathLst>
                  <a:path w="2482" h="2236">
                    <a:moveTo>
                      <a:pt x="0" y="16"/>
                    </a:moveTo>
                    <a:lnTo>
                      <a:pt x="0" y="16"/>
                    </a:lnTo>
                    <a:lnTo>
                      <a:pt x="36" y="10"/>
                    </a:lnTo>
                    <a:lnTo>
                      <a:pt x="78" y="4"/>
                    </a:lnTo>
                    <a:lnTo>
                      <a:pt x="132" y="0"/>
                    </a:lnTo>
                    <a:lnTo>
                      <a:pt x="200" y="0"/>
                    </a:lnTo>
                    <a:lnTo>
                      <a:pt x="236" y="2"/>
                    </a:lnTo>
                    <a:lnTo>
                      <a:pt x="276" y="6"/>
                    </a:lnTo>
                    <a:lnTo>
                      <a:pt x="318" y="10"/>
                    </a:lnTo>
                    <a:lnTo>
                      <a:pt x="362" y="18"/>
                    </a:lnTo>
                    <a:lnTo>
                      <a:pt x="406" y="26"/>
                    </a:lnTo>
                    <a:lnTo>
                      <a:pt x="454" y="38"/>
                    </a:lnTo>
                    <a:lnTo>
                      <a:pt x="500" y="52"/>
                    </a:lnTo>
                    <a:lnTo>
                      <a:pt x="550" y="70"/>
                    </a:lnTo>
                    <a:lnTo>
                      <a:pt x="600" y="92"/>
                    </a:lnTo>
                    <a:lnTo>
                      <a:pt x="650" y="116"/>
                    </a:lnTo>
                    <a:lnTo>
                      <a:pt x="700" y="144"/>
                    </a:lnTo>
                    <a:lnTo>
                      <a:pt x="750" y="176"/>
                    </a:lnTo>
                    <a:lnTo>
                      <a:pt x="800" y="212"/>
                    </a:lnTo>
                    <a:lnTo>
                      <a:pt x="850" y="254"/>
                    </a:lnTo>
                    <a:lnTo>
                      <a:pt x="900" y="298"/>
                    </a:lnTo>
                    <a:lnTo>
                      <a:pt x="948" y="350"/>
                    </a:lnTo>
                    <a:lnTo>
                      <a:pt x="996" y="406"/>
                    </a:lnTo>
                    <a:lnTo>
                      <a:pt x="1042" y="466"/>
                    </a:lnTo>
                    <a:lnTo>
                      <a:pt x="1088" y="534"/>
                    </a:lnTo>
                    <a:lnTo>
                      <a:pt x="1130" y="606"/>
                    </a:lnTo>
                    <a:lnTo>
                      <a:pt x="1172" y="686"/>
                    </a:lnTo>
                    <a:lnTo>
                      <a:pt x="1212" y="770"/>
                    </a:lnTo>
                    <a:lnTo>
                      <a:pt x="1212" y="770"/>
                    </a:lnTo>
                    <a:lnTo>
                      <a:pt x="1288" y="940"/>
                    </a:lnTo>
                    <a:lnTo>
                      <a:pt x="1326" y="1020"/>
                    </a:lnTo>
                    <a:lnTo>
                      <a:pt x="1362" y="1096"/>
                    </a:lnTo>
                    <a:lnTo>
                      <a:pt x="1400" y="1170"/>
                    </a:lnTo>
                    <a:lnTo>
                      <a:pt x="1436" y="1240"/>
                    </a:lnTo>
                    <a:lnTo>
                      <a:pt x="1472" y="1306"/>
                    </a:lnTo>
                    <a:lnTo>
                      <a:pt x="1508" y="1370"/>
                    </a:lnTo>
                    <a:lnTo>
                      <a:pt x="1546" y="1430"/>
                    </a:lnTo>
                    <a:lnTo>
                      <a:pt x="1582" y="1488"/>
                    </a:lnTo>
                    <a:lnTo>
                      <a:pt x="1618" y="1542"/>
                    </a:lnTo>
                    <a:lnTo>
                      <a:pt x="1656" y="1594"/>
                    </a:lnTo>
                    <a:lnTo>
                      <a:pt x="1692" y="1644"/>
                    </a:lnTo>
                    <a:lnTo>
                      <a:pt x="1728" y="1692"/>
                    </a:lnTo>
                    <a:lnTo>
                      <a:pt x="1766" y="1736"/>
                    </a:lnTo>
                    <a:lnTo>
                      <a:pt x="1804" y="1780"/>
                    </a:lnTo>
                    <a:lnTo>
                      <a:pt x="1842" y="1820"/>
                    </a:lnTo>
                    <a:lnTo>
                      <a:pt x="1880" y="1858"/>
                    </a:lnTo>
                    <a:lnTo>
                      <a:pt x="1918" y="1896"/>
                    </a:lnTo>
                    <a:lnTo>
                      <a:pt x="1958" y="1930"/>
                    </a:lnTo>
                    <a:lnTo>
                      <a:pt x="1998" y="1962"/>
                    </a:lnTo>
                    <a:lnTo>
                      <a:pt x="2038" y="1994"/>
                    </a:lnTo>
                    <a:lnTo>
                      <a:pt x="2078" y="2024"/>
                    </a:lnTo>
                    <a:lnTo>
                      <a:pt x="2120" y="2052"/>
                    </a:lnTo>
                    <a:lnTo>
                      <a:pt x="2162" y="2078"/>
                    </a:lnTo>
                    <a:lnTo>
                      <a:pt x="2206" y="2104"/>
                    </a:lnTo>
                    <a:lnTo>
                      <a:pt x="2250" y="2128"/>
                    </a:lnTo>
                    <a:lnTo>
                      <a:pt x="2294" y="2152"/>
                    </a:lnTo>
                    <a:lnTo>
                      <a:pt x="2340" y="2174"/>
                    </a:lnTo>
                    <a:lnTo>
                      <a:pt x="2386" y="2194"/>
                    </a:lnTo>
                    <a:lnTo>
                      <a:pt x="2482" y="22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1" name="Freeform 189"/>
              <p:cNvSpPr>
                <a:spLocks/>
              </p:cNvSpPr>
              <p:nvPr/>
            </p:nvSpPr>
            <p:spPr bwMode="auto">
              <a:xfrm>
                <a:off x="2546" y="1006"/>
                <a:ext cx="2556" cy="215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6" y="16"/>
                  </a:cxn>
                  <a:cxn ang="0">
                    <a:pos x="78" y="8"/>
                  </a:cxn>
                  <a:cxn ang="0">
                    <a:pos x="132" y="2"/>
                  </a:cxn>
                  <a:cxn ang="0">
                    <a:pos x="200" y="0"/>
                  </a:cxn>
                  <a:cxn ang="0">
                    <a:pos x="236" y="0"/>
                  </a:cxn>
                  <a:cxn ang="0">
                    <a:pos x="276" y="2"/>
                  </a:cxn>
                  <a:cxn ang="0">
                    <a:pos x="318" y="4"/>
                  </a:cxn>
                  <a:cxn ang="0">
                    <a:pos x="362" y="10"/>
                  </a:cxn>
                  <a:cxn ang="0">
                    <a:pos x="408" y="18"/>
                  </a:cxn>
                  <a:cxn ang="0">
                    <a:pos x="454" y="28"/>
                  </a:cxn>
                  <a:cxn ang="0">
                    <a:pos x="504" y="40"/>
                  </a:cxn>
                  <a:cxn ang="0">
                    <a:pos x="552" y="56"/>
                  </a:cxn>
                  <a:cxn ang="0">
                    <a:pos x="602" y="76"/>
                  </a:cxn>
                  <a:cxn ang="0">
                    <a:pos x="654" y="98"/>
                  </a:cxn>
                  <a:cxn ang="0">
                    <a:pos x="704" y="124"/>
                  </a:cxn>
                  <a:cxn ang="0">
                    <a:pos x="756" y="154"/>
                  </a:cxn>
                  <a:cxn ang="0">
                    <a:pos x="808" y="190"/>
                  </a:cxn>
                  <a:cxn ang="0">
                    <a:pos x="860" y="228"/>
                  </a:cxn>
                  <a:cxn ang="0">
                    <a:pos x="910" y="272"/>
                  </a:cxn>
                  <a:cxn ang="0">
                    <a:pos x="960" y="322"/>
                  </a:cxn>
                  <a:cxn ang="0">
                    <a:pos x="1010" y="376"/>
                  </a:cxn>
                  <a:cxn ang="0">
                    <a:pos x="1058" y="436"/>
                  </a:cxn>
                  <a:cxn ang="0">
                    <a:pos x="1106" y="500"/>
                  </a:cxn>
                  <a:cxn ang="0">
                    <a:pos x="1152" y="572"/>
                  </a:cxn>
                  <a:cxn ang="0">
                    <a:pos x="1196" y="650"/>
                  </a:cxn>
                  <a:cxn ang="0">
                    <a:pos x="1216" y="692"/>
                  </a:cxn>
                  <a:cxn ang="0">
                    <a:pos x="1238" y="734"/>
                  </a:cxn>
                  <a:cxn ang="0">
                    <a:pos x="1238" y="734"/>
                  </a:cxn>
                  <a:cxn ang="0">
                    <a:pos x="1318" y="904"/>
                  </a:cxn>
                  <a:cxn ang="0">
                    <a:pos x="1358" y="982"/>
                  </a:cxn>
                  <a:cxn ang="0">
                    <a:pos x="1398" y="1058"/>
                  </a:cxn>
                  <a:cxn ang="0">
                    <a:pos x="1438" y="1130"/>
                  </a:cxn>
                  <a:cxn ang="0">
                    <a:pos x="1476" y="1198"/>
                  </a:cxn>
                  <a:cxn ang="0">
                    <a:pos x="1516" y="1264"/>
                  </a:cxn>
                  <a:cxn ang="0">
                    <a:pos x="1554" y="1326"/>
                  </a:cxn>
                  <a:cxn ang="0">
                    <a:pos x="1592" y="1386"/>
                  </a:cxn>
                  <a:cxn ang="0">
                    <a:pos x="1630" y="1442"/>
                  </a:cxn>
                  <a:cxn ang="0">
                    <a:pos x="1668" y="1496"/>
                  </a:cxn>
                  <a:cxn ang="0">
                    <a:pos x="1706" y="1546"/>
                  </a:cxn>
                  <a:cxn ang="0">
                    <a:pos x="1746" y="1596"/>
                  </a:cxn>
                  <a:cxn ang="0">
                    <a:pos x="1784" y="1642"/>
                  </a:cxn>
                  <a:cxn ang="0">
                    <a:pos x="1822" y="1686"/>
                  </a:cxn>
                  <a:cxn ang="0">
                    <a:pos x="1862" y="1726"/>
                  </a:cxn>
                  <a:cxn ang="0">
                    <a:pos x="1900" y="1766"/>
                  </a:cxn>
                  <a:cxn ang="0">
                    <a:pos x="1940" y="1804"/>
                  </a:cxn>
                  <a:cxn ang="0">
                    <a:pos x="1980" y="1838"/>
                  </a:cxn>
                  <a:cxn ang="0">
                    <a:pos x="2020" y="1872"/>
                  </a:cxn>
                  <a:cxn ang="0">
                    <a:pos x="2062" y="1904"/>
                  </a:cxn>
                  <a:cxn ang="0">
                    <a:pos x="2102" y="1934"/>
                  </a:cxn>
                  <a:cxn ang="0">
                    <a:pos x="2144" y="1962"/>
                  </a:cxn>
                  <a:cxn ang="0">
                    <a:pos x="2188" y="1988"/>
                  </a:cxn>
                  <a:cxn ang="0">
                    <a:pos x="2230" y="2014"/>
                  </a:cxn>
                  <a:cxn ang="0">
                    <a:pos x="2274" y="2038"/>
                  </a:cxn>
                  <a:cxn ang="0">
                    <a:pos x="2320" y="2060"/>
                  </a:cxn>
                  <a:cxn ang="0">
                    <a:pos x="2364" y="2082"/>
                  </a:cxn>
                  <a:cxn ang="0">
                    <a:pos x="2412" y="2102"/>
                  </a:cxn>
                  <a:cxn ang="0">
                    <a:pos x="2458" y="2122"/>
                  </a:cxn>
                  <a:cxn ang="0">
                    <a:pos x="2556" y="2158"/>
                  </a:cxn>
                </a:cxnLst>
                <a:rect l="0" t="0" r="r" b="b"/>
                <a:pathLst>
                  <a:path w="2556" h="2158">
                    <a:moveTo>
                      <a:pt x="0" y="24"/>
                    </a:moveTo>
                    <a:lnTo>
                      <a:pt x="0" y="24"/>
                    </a:lnTo>
                    <a:lnTo>
                      <a:pt x="36" y="16"/>
                    </a:lnTo>
                    <a:lnTo>
                      <a:pt x="78" y="8"/>
                    </a:lnTo>
                    <a:lnTo>
                      <a:pt x="132" y="2"/>
                    </a:lnTo>
                    <a:lnTo>
                      <a:pt x="200" y="0"/>
                    </a:lnTo>
                    <a:lnTo>
                      <a:pt x="236" y="0"/>
                    </a:lnTo>
                    <a:lnTo>
                      <a:pt x="276" y="2"/>
                    </a:lnTo>
                    <a:lnTo>
                      <a:pt x="318" y="4"/>
                    </a:lnTo>
                    <a:lnTo>
                      <a:pt x="362" y="10"/>
                    </a:lnTo>
                    <a:lnTo>
                      <a:pt x="408" y="18"/>
                    </a:lnTo>
                    <a:lnTo>
                      <a:pt x="454" y="28"/>
                    </a:lnTo>
                    <a:lnTo>
                      <a:pt x="504" y="40"/>
                    </a:lnTo>
                    <a:lnTo>
                      <a:pt x="552" y="56"/>
                    </a:lnTo>
                    <a:lnTo>
                      <a:pt x="602" y="76"/>
                    </a:lnTo>
                    <a:lnTo>
                      <a:pt x="654" y="98"/>
                    </a:lnTo>
                    <a:lnTo>
                      <a:pt x="704" y="124"/>
                    </a:lnTo>
                    <a:lnTo>
                      <a:pt x="756" y="154"/>
                    </a:lnTo>
                    <a:lnTo>
                      <a:pt x="808" y="190"/>
                    </a:lnTo>
                    <a:lnTo>
                      <a:pt x="860" y="228"/>
                    </a:lnTo>
                    <a:lnTo>
                      <a:pt x="910" y="272"/>
                    </a:lnTo>
                    <a:lnTo>
                      <a:pt x="960" y="322"/>
                    </a:lnTo>
                    <a:lnTo>
                      <a:pt x="1010" y="376"/>
                    </a:lnTo>
                    <a:lnTo>
                      <a:pt x="1058" y="436"/>
                    </a:lnTo>
                    <a:lnTo>
                      <a:pt x="1106" y="500"/>
                    </a:lnTo>
                    <a:lnTo>
                      <a:pt x="1152" y="572"/>
                    </a:lnTo>
                    <a:lnTo>
                      <a:pt x="1196" y="650"/>
                    </a:lnTo>
                    <a:lnTo>
                      <a:pt x="1216" y="692"/>
                    </a:lnTo>
                    <a:lnTo>
                      <a:pt x="1238" y="734"/>
                    </a:lnTo>
                    <a:lnTo>
                      <a:pt x="1238" y="734"/>
                    </a:lnTo>
                    <a:lnTo>
                      <a:pt x="1318" y="904"/>
                    </a:lnTo>
                    <a:lnTo>
                      <a:pt x="1358" y="982"/>
                    </a:lnTo>
                    <a:lnTo>
                      <a:pt x="1398" y="1058"/>
                    </a:lnTo>
                    <a:lnTo>
                      <a:pt x="1438" y="1130"/>
                    </a:lnTo>
                    <a:lnTo>
                      <a:pt x="1476" y="1198"/>
                    </a:lnTo>
                    <a:lnTo>
                      <a:pt x="1516" y="1264"/>
                    </a:lnTo>
                    <a:lnTo>
                      <a:pt x="1554" y="1326"/>
                    </a:lnTo>
                    <a:lnTo>
                      <a:pt x="1592" y="1386"/>
                    </a:lnTo>
                    <a:lnTo>
                      <a:pt x="1630" y="1442"/>
                    </a:lnTo>
                    <a:lnTo>
                      <a:pt x="1668" y="1496"/>
                    </a:lnTo>
                    <a:lnTo>
                      <a:pt x="1706" y="1546"/>
                    </a:lnTo>
                    <a:lnTo>
                      <a:pt x="1746" y="1596"/>
                    </a:lnTo>
                    <a:lnTo>
                      <a:pt x="1784" y="1642"/>
                    </a:lnTo>
                    <a:lnTo>
                      <a:pt x="1822" y="1686"/>
                    </a:lnTo>
                    <a:lnTo>
                      <a:pt x="1862" y="1726"/>
                    </a:lnTo>
                    <a:lnTo>
                      <a:pt x="1900" y="1766"/>
                    </a:lnTo>
                    <a:lnTo>
                      <a:pt x="1940" y="1804"/>
                    </a:lnTo>
                    <a:lnTo>
                      <a:pt x="1980" y="1838"/>
                    </a:lnTo>
                    <a:lnTo>
                      <a:pt x="2020" y="1872"/>
                    </a:lnTo>
                    <a:lnTo>
                      <a:pt x="2062" y="1904"/>
                    </a:lnTo>
                    <a:lnTo>
                      <a:pt x="2102" y="1934"/>
                    </a:lnTo>
                    <a:lnTo>
                      <a:pt x="2144" y="1962"/>
                    </a:lnTo>
                    <a:lnTo>
                      <a:pt x="2188" y="1988"/>
                    </a:lnTo>
                    <a:lnTo>
                      <a:pt x="2230" y="2014"/>
                    </a:lnTo>
                    <a:lnTo>
                      <a:pt x="2274" y="2038"/>
                    </a:lnTo>
                    <a:lnTo>
                      <a:pt x="2320" y="2060"/>
                    </a:lnTo>
                    <a:lnTo>
                      <a:pt x="2364" y="2082"/>
                    </a:lnTo>
                    <a:lnTo>
                      <a:pt x="2412" y="2102"/>
                    </a:lnTo>
                    <a:lnTo>
                      <a:pt x="2458" y="2122"/>
                    </a:lnTo>
                    <a:lnTo>
                      <a:pt x="2556" y="215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2" name="Freeform 190"/>
              <p:cNvSpPr>
                <a:spLocks/>
              </p:cNvSpPr>
              <p:nvPr/>
            </p:nvSpPr>
            <p:spPr bwMode="auto">
              <a:xfrm>
                <a:off x="2534" y="1039"/>
                <a:ext cx="2626" cy="2081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34" y="24"/>
                  </a:cxn>
                  <a:cxn ang="0">
                    <a:pos x="76" y="14"/>
                  </a:cxn>
                  <a:cxn ang="0">
                    <a:pos x="130" y="6"/>
                  </a:cxn>
                  <a:cxn ang="0">
                    <a:pos x="198" y="0"/>
                  </a:cxn>
                  <a:cxn ang="0">
                    <a:pos x="236" y="0"/>
                  </a:cxn>
                  <a:cxn ang="0">
                    <a:pos x="276" y="0"/>
                  </a:cxn>
                  <a:cxn ang="0">
                    <a:pos x="318" y="2"/>
                  </a:cxn>
                  <a:cxn ang="0">
                    <a:pos x="362" y="4"/>
                  </a:cxn>
                  <a:cxn ang="0">
                    <a:pos x="408" y="10"/>
                  </a:cxn>
                  <a:cxn ang="0">
                    <a:pos x="456" y="20"/>
                  </a:cxn>
                  <a:cxn ang="0">
                    <a:pos x="504" y="30"/>
                  </a:cxn>
                  <a:cxn ang="0">
                    <a:pos x="554" y="44"/>
                  </a:cxn>
                  <a:cxn ang="0">
                    <a:pos x="604" y="62"/>
                  </a:cxn>
                  <a:cxn ang="0">
                    <a:pos x="656" y="82"/>
                  </a:cxn>
                  <a:cxn ang="0">
                    <a:pos x="708" y="106"/>
                  </a:cxn>
                  <a:cxn ang="0">
                    <a:pos x="762" y="134"/>
                  </a:cxn>
                  <a:cxn ang="0">
                    <a:pos x="814" y="168"/>
                  </a:cxn>
                  <a:cxn ang="0">
                    <a:pos x="866" y="206"/>
                  </a:cxn>
                  <a:cxn ang="0">
                    <a:pos x="920" y="248"/>
                  </a:cxn>
                  <a:cxn ang="0">
                    <a:pos x="972" y="294"/>
                  </a:cxn>
                  <a:cxn ang="0">
                    <a:pos x="1022" y="348"/>
                  </a:cxn>
                  <a:cxn ang="0">
                    <a:pos x="1072" y="406"/>
                  </a:cxn>
                  <a:cxn ang="0">
                    <a:pos x="1122" y="470"/>
                  </a:cxn>
                  <a:cxn ang="0">
                    <a:pos x="1170" y="540"/>
                  </a:cxn>
                  <a:cxn ang="0">
                    <a:pos x="1194" y="578"/>
                  </a:cxn>
                  <a:cxn ang="0">
                    <a:pos x="1216" y="616"/>
                  </a:cxn>
                  <a:cxn ang="0">
                    <a:pos x="1240" y="658"/>
                  </a:cxn>
                  <a:cxn ang="0">
                    <a:pos x="1262" y="700"/>
                  </a:cxn>
                  <a:cxn ang="0">
                    <a:pos x="1262" y="700"/>
                  </a:cxn>
                  <a:cxn ang="0">
                    <a:pos x="1348" y="866"/>
                  </a:cxn>
                  <a:cxn ang="0">
                    <a:pos x="1390" y="944"/>
                  </a:cxn>
                  <a:cxn ang="0">
                    <a:pos x="1432" y="1018"/>
                  </a:cxn>
                  <a:cxn ang="0">
                    <a:pos x="1474" y="1088"/>
                  </a:cxn>
                  <a:cxn ang="0">
                    <a:pos x="1514" y="1156"/>
                  </a:cxn>
                  <a:cxn ang="0">
                    <a:pos x="1556" y="1220"/>
                  </a:cxn>
                  <a:cxn ang="0">
                    <a:pos x="1596" y="1282"/>
                  </a:cxn>
                  <a:cxn ang="0">
                    <a:pos x="1636" y="1340"/>
                  </a:cxn>
                  <a:cxn ang="0">
                    <a:pos x="1676" y="1396"/>
                  </a:cxn>
                  <a:cxn ang="0">
                    <a:pos x="1716" y="1448"/>
                  </a:cxn>
                  <a:cxn ang="0">
                    <a:pos x="1756" y="1498"/>
                  </a:cxn>
                  <a:cxn ang="0">
                    <a:pos x="1796" y="1546"/>
                  </a:cxn>
                  <a:cxn ang="0">
                    <a:pos x="1836" y="1590"/>
                  </a:cxn>
                  <a:cxn ang="0">
                    <a:pos x="1876" y="1634"/>
                  </a:cxn>
                  <a:cxn ang="0">
                    <a:pos x="1916" y="1674"/>
                  </a:cxn>
                  <a:cxn ang="0">
                    <a:pos x="1958" y="1712"/>
                  </a:cxn>
                  <a:cxn ang="0">
                    <a:pos x="1998" y="1748"/>
                  </a:cxn>
                  <a:cxn ang="0">
                    <a:pos x="2040" y="1780"/>
                  </a:cxn>
                  <a:cxn ang="0">
                    <a:pos x="2080" y="1812"/>
                  </a:cxn>
                  <a:cxn ang="0">
                    <a:pos x="2122" y="1842"/>
                  </a:cxn>
                  <a:cxn ang="0">
                    <a:pos x="2166" y="1872"/>
                  </a:cxn>
                  <a:cxn ang="0">
                    <a:pos x="2208" y="1898"/>
                  </a:cxn>
                  <a:cxn ang="0">
                    <a:pos x="2252" y="1924"/>
                  </a:cxn>
                  <a:cxn ang="0">
                    <a:pos x="2296" y="1946"/>
                  </a:cxn>
                  <a:cxn ang="0">
                    <a:pos x="2340" y="1970"/>
                  </a:cxn>
                  <a:cxn ang="0">
                    <a:pos x="2386" y="1990"/>
                  </a:cxn>
                  <a:cxn ang="0">
                    <a:pos x="2432" y="2010"/>
                  </a:cxn>
                  <a:cxn ang="0">
                    <a:pos x="2480" y="2030"/>
                  </a:cxn>
                  <a:cxn ang="0">
                    <a:pos x="2528" y="2046"/>
                  </a:cxn>
                  <a:cxn ang="0">
                    <a:pos x="2626" y="2080"/>
                  </a:cxn>
                </a:cxnLst>
                <a:rect l="0" t="0" r="r" b="b"/>
                <a:pathLst>
                  <a:path w="2626" h="2080">
                    <a:moveTo>
                      <a:pt x="0" y="32"/>
                    </a:moveTo>
                    <a:lnTo>
                      <a:pt x="0" y="32"/>
                    </a:lnTo>
                    <a:lnTo>
                      <a:pt x="34" y="24"/>
                    </a:lnTo>
                    <a:lnTo>
                      <a:pt x="76" y="14"/>
                    </a:lnTo>
                    <a:lnTo>
                      <a:pt x="130" y="6"/>
                    </a:lnTo>
                    <a:lnTo>
                      <a:pt x="198" y="0"/>
                    </a:lnTo>
                    <a:lnTo>
                      <a:pt x="236" y="0"/>
                    </a:lnTo>
                    <a:lnTo>
                      <a:pt x="276" y="0"/>
                    </a:lnTo>
                    <a:lnTo>
                      <a:pt x="318" y="2"/>
                    </a:lnTo>
                    <a:lnTo>
                      <a:pt x="362" y="4"/>
                    </a:lnTo>
                    <a:lnTo>
                      <a:pt x="408" y="10"/>
                    </a:lnTo>
                    <a:lnTo>
                      <a:pt x="456" y="20"/>
                    </a:lnTo>
                    <a:lnTo>
                      <a:pt x="504" y="30"/>
                    </a:lnTo>
                    <a:lnTo>
                      <a:pt x="554" y="44"/>
                    </a:lnTo>
                    <a:lnTo>
                      <a:pt x="604" y="62"/>
                    </a:lnTo>
                    <a:lnTo>
                      <a:pt x="656" y="82"/>
                    </a:lnTo>
                    <a:lnTo>
                      <a:pt x="708" y="106"/>
                    </a:lnTo>
                    <a:lnTo>
                      <a:pt x="762" y="134"/>
                    </a:lnTo>
                    <a:lnTo>
                      <a:pt x="814" y="168"/>
                    </a:lnTo>
                    <a:lnTo>
                      <a:pt x="866" y="206"/>
                    </a:lnTo>
                    <a:lnTo>
                      <a:pt x="920" y="248"/>
                    </a:lnTo>
                    <a:lnTo>
                      <a:pt x="972" y="294"/>
                    </a:lnTo>
                    <a:lnTo>
                      <a:pt x="1022" y="348"/>
                    </a:lnTo>
                    <a:lnTo>
                      <a:pt x="1072" y="406"/>
                    </a:lnTo>
                    <a:lnTo>
                      <a:pt x="1122" y="470"/>
                    </a:lnTo>
                    <a:lnTo>
                      <a:pt x="1170" y="540"/>
                    </a:lnTo>
                    <a:lnTo>
                      <a:pt x="1194" y="578"/>
                    </a:lnTo>
                    <a:lnTo>
                      <a:pt x="1216" y="616"/>
                    </a:lnTo>
                    <a:lnTo>
                      <a:pt x="1240" y="658"/>
                    </a:lnTo>
                    <a:lnTo>
                      <a:pt x="1262" y="700"/>
                    </a:lnTo>
                    <a:lnTo>
                      <a:pt x="1262" y="700"/>
                    </a:lnTo>
                    <a:lnTo>
                      <a:pt x="1348" y="866"/>
                    </a:lnTo>
                    <a:lnTo>
                      <a:pt x="1390" y="944"/>
                    </a:lnTo>
                    <a:lnTo>
                      <a:pt x="1432" y="1018"/>
                    </a:lnTo>
                    <a:lnTo>
                      <a:pt x="1474" y="1088"/>
                    </a:lnTo>
                    <a:lnTo>
                      <a:pt x="1514" y="1156"/>
                    </a:lnTo>
                    <a:lnTo>
                      <a:pt x="1556" y="1220"/>
                    </a:lnTo>
                    <a:lnTo>
                      <a:pt x="1596" y="1282"/>
                    </a:lnTo>
                    <a:lnTo>
                      <a:pt x="1636" y="1340"/>
                    </a:lnTo>
                    <a:lnTo>
                      <a:pt x="1676" y="1396"/>
                    </a:lnTo>
                    <a:lnTo>
                      <a:pt x="1716" y="1448"/>
                    </a:lnTo>
                    <a:lnTo>
                      <a:pt x="1756" y="1498"/>
                    </a:lnTo>
                    <a:lnTo>
                      <a:pt x="1796" y="1546"/>
                    </a:lnTo>
                    <a:lnTo>
                      <a:pt x="1836" y="1590"/>
                    </a:lnTo>
                    <a:lnTo>
                      <a:pt x="1876" y="1634"/>
                    </a:lnTo>
                    <a:lnTo>
                      <a:pt x="1916" y="1674"/>
                    </a:lnTo>
                    <a:lnTo>
                      <a:pt x="1958" y="1712"/>
                    </a:lnTo>
                    <a:lnTo>
                      <a:pt x="1998" y="1748"/>
                    </a:lnTo>
                    <a:lnTo>
                      <a:pt x="2040" y="1780"/>
                    </a:lnTo>
                    <a:lnTo>
                      <a:pt x="2080" y="1812"/>
                    </a:lnTo>
                    <a:lnTo>
                      <a:pt x="2122" y="1842"/>
                    </a:lnTo>
                    <a:lnTo>
                      <a:pt x="2166" y="1872"/>
                    </a:lnTo>
                    <a:lnTo>
                      <a:pt x="2208" y="1898"/>
                    </a:lnTo>
                    <a:lnTo>
                      <a:pt x="2252" y="1924"/>
                    </a:lnTo>
                    <a:lnTo>
                      <a:pt x="2296" y="1946"/>
                    </a:lnTo>
                    <a:lnTo>
                      <a:pt x="2340" y="1970"/>
                    </a:lnTo>
                    <a:lnTo>
                      <a:pt x="2386" y="1990"/>
                    </a:lnTo>
                    <a:lnTo>
                      <a:pt x="2432" y="2010"/>
                    </a:lnTo>
                    <a:lnTo>
                      <a:pt x="2480" y="2030"/>
                    </a:lnTo>
                    <a:lnTo>
                      <a:pt x="2528" y="2046"/>
                    </a:lnTo>
                    <a:lnTo>
                      <a:pt x="2626" y="208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3" name="Freeform 191"/>
              <p:cNvSpPr>
                <a:spLocks/>
              </p:cNvSpPr>
              <p:nvPr/>
            </p:nvSpPr>
            <p:spPr bwMode="auto">
              <a:xfrm>
                <a:off x="2521" y="1075"/>
                <a:ext cx="2694" cy="1999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34" y="32"/>
                  </a:cxn>
                  <a:cxn ang="0">
                    <a:pos x="76" y="22"/>
                  </a:cxn>
                  <a:cxn ang="0">
                    <a:pos x="132" y="12"/>
                  </a:cxn>
                  <a:cxn ang="0">
                    <a:pos x="198" y="4"/>
                  </a:cxn>
                  <a:cxn ang="0">
                    <a:pos x="236" y="2"/>
                  </a:cxn>
                  <a:cxn ang="0">
                    <a:pos x="276" y="0"/>
                  </a:cxn>
                  <a:cxn ang="0">
                    <a:pos x="318" y="0"/>
                  </a:cxn>
                  <a:cxn ang="0">
                    <a:pos x="362" y="2"/>
                  </a:cxn>
                  <a:cxn ang="0">
                    <a:pos x="408" y="6"/>
                  </a:cxn>
                  <a:cxn ang="0">
                    <a:pos x="456" y="12"/>
                  </a:cxn>
                  <a:cxn ang="0">
                    <a:pos x="506" y="22"/>
                  </a:cxn>
                  <a:cxn ang="0">
                    <a:pos x="556" y="34"/>
                  </a:cxn>
                  <a:cxn ang="0">
                    <a:pos x="608" y="48"/>
                  </a:cxn>
                  <a:cxn ang="0">
                    <a:pos x="660" y="68"/>
                  </a:cxn>
                  <a:cxn ang="0">
                    <a:pos x="714" y="90"/>
                  </a:cxn>
                  <a:cxn ang="0">
                    <a:pos x="766" y="116"/>
                  </a:cxn>
                  <a:cxn ang="0">
                    <a:pos x="820" y="148"/>
                  </a:cxn>
                  <a:cxn ang="0">
                    <a:pos x="874" y="182"/>
                  </a:cxn>
                  <a:cxn ang="0">
                    <a:pos x="928" y="224"/>
                  </a:cxn>
                  <a:cxn ang="0">
                    <a:pos x="982" y="268"/>
                  </a:cxn>
                  <a:cxn ang="0">
                    <a:pos x="1036" y="320"/>
                  </a:cxn>
                  <a:cxn ang="0">
                    <a:pos x="1088" y="376"/>
                  </a:cxn>
                  <a:cxn ang="0">
                    <a:pos x="1138" y="438"/>
                  </a:cxn>
                  <a:cxn ang="0">
                    <a:pos x="1188" y="508"/>
                  </a:cxn>
                  <a:cxn ang="0">
                    <a:pos x="1214" y="544"/>
                  </a:cxn>
                  <a:cxn ang="0">
                    <a:pos x="1238" y="582"/>
                  </a:cxn>
                  <a:cxn ang="0">
                    <a:pos x="1262" y="624"/>
                  </a:cxn>
                  <a:cxn ang="0">
                    <a:pos x="1286" y="664"/>
                  </a:cxn>
                  <a:cxn ang="0">
                    <a:pos x="1286" y="664"/>
                  </a:cxn>
                  <a:cxn ang="0">
                    <a:pos x="1376" y="828"/>
                  </a:cxn>
                  <a:cxn ang="0">
                    <a:pos x="1422" y="906"/>
                  </a:cxn>
                  <a:cxn ang="0">
                    <a:pos x="1466" y="978"/>
                  </a:cxn>
                  <a:cxn ang="0">
                    <a:pos x="1510" y="1048"/>
                  </a:cxn>
                  <a:cxn ang="0">
                    <a:pos x="1554" y="1114"/>
                  </a:cxn>
                  <a:cxn ang="0">
                    <a:pos x="1596" y="1178"/>
                  </a:cxn>
                  <a:cxn ang="0">
                    <a:pos x="1638" y="1238"/>
                  </a:cxn>
                  <a:cxn ang="0">
                    <a:pos x="1680" y="1294"/>
                  </a:cxn>
                  <a:cxn ang="0">
                    <a:pos x="1722" y="1350"/>
                  </a:cxn>
                  <a:cxn ang="0">
                    <a:pos x="1764" y="1400"/>
                  </a:cxn>
                  <a:cxn ang="0">
                    <a:pos x="1806" y="1450"/>
                  </a:cxn>
                  <a:cxn ang="0">
                    <a:pos x="1848" y="1496"/>
                  </a:cxn>
                  <a:cxn ang="0">
                    <a:pos x="1888" y="1538"/>
                  </a:cxn>
                  <a:cxn ang="0">
                    <a:pos x="1930" y="1580"/>
                  </a:cxn>
                  <a:cxn ang="0">
                    <a:pos x="1972" y="1618"/>
                  </a:cxn>
                  <a:cxn ang="0">
                    <a:pos x="2014" y="1656"/>
                  </a:cxn>
                  <a:cxn ang="0">
                    <a:pos x="2056" y="1690"/>
                  </a:cxn>
                  <a:cxn ang="0">
                    <a:pos x="2098" y="1722"/>
                  </a:cxn>
                  <a:cxn ang="0">
                    <a:pos x="2140" y="1752"/>
                  </a:cxn>
                  <a:cxn ang="0">
                    <a:pos x="2184" y="1782"/>
                  </a:cxn>
                  <a:cxn ang="0">
                    <a:pos x="2226" y="1808"/>
                  </a:cxn>
                  <a:cxn ang="0">
                    <a:pos x="2270" y="1834"/>
                  </a:cxn>
                  <a:cxn ang="0">
                    <a:pos x="2314" y="1858"/>
                  </a:cxn>
                  <a:cxn ang="0">
                    <a:pos x="2360" y="1880"/>
                  </a:cxn>
                  <a:cxn ang="0">
                    <a:pos x="2406" y="1900"/>
                  </a:cxn>
                  <a:cxn ang="0">
                    <a:pos x="2452" y="1920"/>
                  </a:cxn>
                  <a:cxn ang="0">
                    <a:pos x="2498" y="1938"/>
                  </a:cxn>
                  <a:cxn ang="0">
                    <a:pos x="2546" y="1954"/>
                  </a:cxn>
                  <a:cxn ang="0">
                    <a:pos x="2596" y="1970"/>
                  </a:cxn>
                  <a:cxn ang="0">
                    <a:pos x="2696" y="2000"/>
                  </a:cxn>
                </a:cxnLst>
                <a:rect l="0" t="0" r="r" b="b"/>
                <a:pathLst>
                  <a:path w="2696" h="2000">
                    <a:moveTo>
                      <a:pt x="0" y="44"/>
                    </a:moveTo>
                    <a:lnTo>
                      <a:pt x="0" y="44"/>
                    </a:lnTo>
                    <a:lnTo>
                      <a:pt x="34" y="32"/>
                    </a:lnTo>
                    <a:lnTo>
                      <a:pt x="76" y="22"/>
                    </a:lnTo>
                    <a:lnTo>
                      <a:pt x="132" y="12"/>
                    </a:lnTo>
                    <a:lnTo>
                      <a:pt x="198" y="4"/>
                    </a:lnTo>
                    <a:lnTo>
                      <a:pt x="236" y="2"/>
                    </a:lnTo>
                    <a:lnTo>
                      <a:pt x="276" y="0"/>
                    </a:lnTo>
                    <a:lnTo>
                      <a:pt x="318" y="0"/>
                    </a:lnTo>
                    <a:lnTo>
                      <a:pt x="362" y="2"/>
                    </a:lnTo>
                    <a:lnTo>
                      <a:pt x="408" y="6"/>
                    </a:lnTo>
                    <a:lnTo>
                      <a:pt x="456" y="12"/>
                    </a:lnTo>
                    <a:lnTo>
                      <a:pt x="506" y="22"/>
                    </a:lnTo>
                    <a:lnTo>
                      <a:pt x="556" y="34"/>
                    </a:lnTo>
                    <a:lnTo>
                      <a:pt x="608" y="48"/>
                    </a:lnTo>
                    <a:lnTo>
                      <a:pt x="660" y="68"/>
                    </a:lnTo>
                    <a:lnTo>
                      <a:pt x="714" y="90"/>
                    </a:lnTo>
                    <a:lnTo>
                      <a:pt x="766" y="116"/>
                    </a:lnTo>
                    <a:lnTo>
                      <a:pt x="820" y="148"/>
                    </a:lnTo>
                    <a:lnTo>
                      <a:pt x="874" y="182"/>
                    </a:lnTo>
                    <a:lnTo>
                      <a:pt x="928" y="224"/>
                    </a:lnTo>
                    <a:lnTo>
                      <a:pt x="982" y="268"/>
                    </a:lnTo>
                    <a:lnTo>
                      <a:pt x="1036" y="320"/>
                    </a:lnTo>
                    <a:lnTo>
                      <a:pt x="1088" y="376"/>
                    </a:lnTo>
                    <a:lnTo>
                      <a:pt x="1138" y="438"/>
                    </a:lnTo>
                    <a:lnTo>
                      <a:pt x="1188" y="508"/>
                    </a:lnTo>
                    <a:lnTo>
                      <a:pt x="1214" y="544"/>
                    </a:lnTo>
                    <a:lnTo>
                      <a:pt x="1238" y="582"/>
                    </a:lnTo>
                    <a:lnTo>
                      <a:pt x="1262" y="624"/>
                    </a:lnTo>
                    <a:lnTo>
                      <a:pt x="1286" y="664"/>
                    </a:lnTo>
                    <a:lnTo>
                      <a:pt x="1286" y="664"/>
                    </a:lnTo>
                    <a:lnTo>
                      <a:pt x="1376" y="828"/>
                    </a:lnTo>
                    <a:lnTo>
                      <a:pt x="1422" y="906"/>
                    </a:lnTo>
                    <a:lnTo>
                      <a:pt x="1466" y="978"/>
                    </a:lnTo>
                    <a:lnTo>
                      <a:pt x="1510" y="1048"/>
                    </a:lnTo>
                    <a:lnTo>
                      <a:pt x="1554" y="1114"/>
                    </a:lnTo>
                    <a:lnTo>
                      <a:pt x="1596" y="1178"/>
                    </a:lnTo>
                    <a:lnTo>
                      <a:pt x="1638" y="1238"/>
                    </a:lnTo>
                    <a:lnTo>
                      <a:pt x="1680" y="1294"/>
                    </a:lnTo>
                    <a:lnTo>
                      <a:pt x="1722" y="1350"/>
                    </a:lnTo>
                    <a:lnTo>
                      <a:pt x="1764" y="1400"/>
                    </a:lnTo>
                    <a:lnTo>
                      <a:pt x="1806" y="1450"/>
                    </a:lnTo>
                    <a:lnTo>
                      <a:pt x="1848" y="1496"/>
                    </a:lnTo>
                    <a:lnTo>
                      <a:pt x="1888" y="1538"/>
                    </a:lnTo>
                    <a:lnTo>
                      <a:pt x="1930" y="1580"/>
                    </a:lnTo>
                    <a:lnTo>
                      <a:pt x="1972" y="1618"/>
                    </a:lnTo>
                    <a:lnTo>
                      <a:pt x="2014" y="1656"/>
                    </a:lnTo>
                    <a:lnTo>
                      <a:pt x="2056" y="1690"/>
                    </a:lnTo>
                    <a:lnTo>
                      <a:pt x="2098" y="1722"/>
                    </a:lnTo>
                    <a:lnTo>
                      <a:pt x="2140" y="1752"/>
                    </a:lnTo>
                    <a:lnTo>
                      <a:pt x="2184" y="1782"/>
                    </a:lnTo>
                    <a:lnTo>
                      <a:pt x="2226" y="1808"/>
                    </a:lnTo>
                    <a:lnTo>
                      <a:pt x="2270" y="1834"/>
                    </a:lnTo>
                    <a:lnTo>
                      <a:pt x="2314" y="1858"/>
                    </a:lnTo>
                    <a:lnTo>
                      <a:pt x="2360" y="1880"/>
                    </a:lnTo>
                    <a:lnTo>
                      <a:pt x="2406" y="1900"/>
                    </a:lnTo>
                    <a:lnTo>
                      <a:pt x="2452" y="1920"/>
                    </a:lnTo>
                    <a:lnTo>
                      <a:pt x="2498" y="1938"/>
                    </a:lnTo>
                    <a:lnTo>
                      <a:pt x="2546" y="1954"/>
                    </a:lnTo>
                    <a:lnTo>
                      <a:pt x="2596" y="1970"/>
                    </a:lnTo>
                    <a:lnTo>
                      <a:pt x="2696" y="200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4" name="Freeform 192"/>
              <p:cNvSpPr>
                <a:spLocks/>
              </p:cNvSpPr>
              <p:nvPr/>
            </p:nvSpPr>
            <p:spPr bwMode="auto">
              <a:xfrm>
                <a:off x="2511" y="1108"/>
                <a:ext cx="2761" cy="1920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0" y="56"/>
                  </a:cxn>
                  <a:cxn ang="0">
                    <a:pos x="34" y="44"/>
                  </a:cxn>
                  <a:cxn ang="0">
                    <a:pos x="76" y="32"/>
                  </a:cxn>
                  <a:cxn ang="0">
                    <a:pos x="130" y="20"/>
                  </a:cxn>
                  <a:cxn ang="0">
                    <a:pos x="198" y="8"/>
                  </a:cxn>
                  <a:cxn ang="0">
                    <a:pos x="234" y="4"/>
                  </a:cxn>
                  <a:cxn ang="0">
                    <a:pos x="276" y="2"/>
                  </a:cxn>
                  <a:cxn ang="0">
                    <a:pos x="318" y="0"/>
                  </a:cxn>
                  <a:cxn ang="0">
                    <a:pos x="362" y="0"/>
                  </a:cxn>
                  <a:cxn ang="0">
                    <a:pos x="408" y="2"/>
                  </a:cxn>
                  <a:cxn ang="0">
                    <a:pos x="456" y="6"/>
                  </a:cxn>
                  <a:cxn ang="0">
                    <a:pos x="506" y="14"/>
                  </a:cxn>
                  <a:cxn ang="0">
                    <a:pos x="558" y="24"/>
                  </a:cxn>
                  <a:cxn ang="0">
                    <a:pos x="610" y="38"/>
                  </a:cxn>
                  <a:cxn ang="0">
                    <a:pos x="662" y="54"/>
                  </a:cxn>
                  <a:cxn ang="0">
                    <a:pos x="716" y="74"/>
                  </a:cxn>
                  <a:cxn ang="0">
                    <a:pos x="770" y="100"/>
                  </a:cxn>
                  <a:cxn ang="0">
                    <a:pos x="826" y="128"/>
                  </a:cxn>
                  <a:cxn ang="0">
                    <a:pos x="882" y="162"/>
                  </a:cxn>
                  <a:cxn ang="0">
                    <a:pos x="936" y="200"/>
                  </a:cxn>
                  <a:cxn ang="0">
                    <a:pos x="992" y="244"/>
                  </a:cxn>
                  <a:cxn ang="0">
                    <a:pos x="1046" y="294"/>
                  </a:cxn>
                  <a:cxn ang="0">
                    <a:pos x="1100" y="348"/>
                  </a:cxn>
                  <a:cxn ang="0">
                    <a:pos x="1154" y="410"/>
                  </a:cxn>
                  <a:cxn ang="0">
                    <a:pos x="1180" y="442"/>
                  </a:cxn>
                  <a:cxn ang="0">
                    <a:pos x="1206" y="476"/>
                  </a:cxn>
                  <a:cxn ang="0">
                    <a:pos x="1232" y="512"/>
                  </a:cxn>
                  <a:cxn ang="0">
                    <a:pos x="1258" y="550"/>
                  </a:cxn>
                  <a:cxn ang="0">
                    <a:pos x="1282" y="590"/>
                  </a:cxn>
                  <a:cxn ang="0">
                    <a:pos x="1308" y="630"/>
                  </a:cxn>
                  <a:cxn ang="0">
                    <a:pos x="1308" y="630"/>
                  </a:cxn>
                  <a:cxn ang="0">
                    <a:pos x="1404" y="792"/>
                  </a:cxn>
                  <a:cxn ang="0">
                    <a:pos x="1452" y="868"/>
                  </a:cxn>
                  <a:cxn ang="0">
                    <a:pos x="1498" y="940"/>
                  </a:cxn>
                  <a:cxn ang="0">
                    <a:pos x="1544" y="1008"/>
                  </a:cxn>
                  <a:cxn ang="0">
                    <a:pos x="1590" y="1072"/>
                  </a:cxn>
                  <a:cxn ang="0">
                    <a:pos x="1634" y="1134"/>
                  </a:cxn>
                  <a:cxn ang="0">
                    <a:pos x="1678" y="1194"/>
                  </a:cxn>
                  <a:cxn ang="0">
                    <a:pos x="1722" y="1250"/>
                  </a:cxn>
                  <a:cxn ang="0">
                    <a:pos x="1766" y="1302"/>
                  </a:cxn>
                  <a:cxn ang="0">
                    <a:pos x="1810" y="1352"/>
                  </a:cxn>
                  <a:cxn ang="0">
                    <a:pos x="1854" y="1400"/>
                  </a:cxn>
                  <a:cxn ang="0">
                    <a:pos x="1896" y="1444"/>
                  </a:cxn>
                  <a:cxn ang="0">
                    <a:pos x="1940" y="1486"/>
                  </a:cxn>
                  <a:cxn ang="0">
                    <a:pos x="1982" y="1526"/>
                  </a:cxn>
                  <a:cxn ang="0">
                    <a:pos x="2024" y="1564"/>
                  </a:cxn>
                  <a:cxn ang="0">
                    <a:pos x="2068" y="1600"/>
                  </a:cxn>
                  <a:cxn ang="0">
                    <a:pos x="2110" y="1632"/>
                  </a:cxn>
                  <a:cxn ang="0">
                    <a:pos x="2154" y="1664"/>
                  </a:cxn>
                  <a:cxn ang="0">
                    <a:pos x="2198" y="1692"/>
                  </a:cxn>
                  <a:cxn ang="0">
                    <a:pos x="2242" y="1720"/>
                  </a:cxn>
                  <a:cxn ang="0">
                    <a:pos x="2286" y="1744"/>
                  </a:cxn>
                  <a:cxn ang="0">
                    <a:pos x="2330" y="1768"/>
                  </a:cxn>
                  <a:cxn ang="0">
                    <a:pos x="2376" y="1790"/>
                  </a:cxn>
                  <a:cxn ang="0">
                    <a:pos x="2422" y="1810"/>
                  </a:cxn>
                  <a:cxn ang="0">
                    <a:pos x="2468" y="1830"/>
                  </a:cxn>
                  <a:cxn ang="0">
                    <a:pos x="2514" y="1848"/>
                  </a:cxn>
                  <a:cxn ang="0">
                    <a:pos x="2562" y="1864"/>
                  </a:cxn>
                  <a:cxn ang="0">
                    <a:pos x="2610" y="1880"/>
                  </a:cxn>
                  <a:cxn ang="0">
                    <a:pos x="2660" y="1894"/>
                  </a:cxn>
                  <a:cxn ang="0">
                    <a:pos x="2762" y="1920"/>
                  </a:cxn>
                </a:cxnLst>
                <a:rect l="0" t="0" r="r" b="b"/>
                <a:pathLst>
                  <a:path w="2762" h="1920">
                    <a:moveTo>
                      <a:pt x="0" y="56"/>
                    </a:moveTo>
                    <a:lnTo>
                      <a:pt x="0" y="56"/>
                    </a:lnTo>
                    <a:lnTo>
                      <a:pt x="34" y="44"/>
                    </a:lnTo>
                    <a:lnTo>
                      <a:pt x="76" y="32"/>
                    </a:lnTo>
                    <a:lnTo>
                      <a:pt x="130" y="20"/>
                    </a:lnTo>
                    <a:lnTo>
                      <a:pt x="198" y="8"/>
                    </a:lnTo>
                    <a:lnTo>
                      <a:pt x="234" y="4"/>
                    </a:lnTo>
                    <a:lnTo>
                      <a:pt x="276" y="2"/>
                    </a:lnTo>
                    <a:lnTo>
                      <a:pt x="318" y="0"/>
                    </a:lnTo>
                    <a:lnTo>
                      <a:pt x="362" y="0"/>
                    </a:lnTo>
                    <a:lnTo>
                      <a:pt x="408" y="2"/>
                    </a:lnTo>
                    <a:lnTo>
                      <a:pt x="456" y="6"/>
                    </a:lnTo>
                    <a:lnTo>
                      <a:pt x="506" y="14"/>
                    </a:lnTo>
                    <a:lnTo>
                      <a:pt x="558" y="24"/>
                    </a:lnTo>
                    <a:lnTo>
                      <a:pt x="610" y="38"/>
                    </a:lnTo>
                    <a:lnTo>
                      <a:pt x="662" y="54"/>
                    </a:lnTo>
                    <a:lnTo>
                      <a:pt x="716" y="74"/>
                    </a:lnTo>
                    <a:lnTo>
                      <a:pt x="770" y="100"/>
                    </a:lnTo>
                    <a:lnTo>
                      <a:pt x="826" y="128"/>
                    </a:lnTo>
                    <a:lnTo>
                      <a:pt x="882" y="162"/>
                    </a:lnTo>
                    <a:lnTo>
                      <a:pt x="936" y="200"/>
                    </a:lnTo>
                    <a:lnTo>
                      <a:pt x="992" y="244"/>
                    </a:lnTo>
                    <a:lnTo>
                      <a:pt x="1046" y="294"/>
                    </a:lnTo>
                    <a:lnTo>
                      <a:pt x="1100" y="348"/>
                    </a:lnTo>
                    <a:lnTo>
                      <a:pt x="1154" y="410"/>
                    </a:lnTo>
                    <a:lnTo>
                      <a:pt x="1180" y="442"/>
                    </a:lnTo>
                    <a:lnTo>
                      <a:pt x="1206" y="476"/>
                    </a:lnTo>
                    <a:lnTo>
                      <a:pt x="1232" y="512"/>
                    </a:lnTo>
                    <a:lnTo>
                      <a:pt x="1258" y="550"/>
                    </a:lnTo>
                    <a:lnTo>
                      <a:pt x="1282" y="590"/>
                    </a:lnTo>
                    <a:lnTo>
                      <a:pt x="1308" y="630"/>
                    </a:lnTo>
                    <a:lnTo>
                      <a:pt x="1308" y="630"/>
                    </a:lnTo>
                    <a:lnTo>
                      <a:pt x="1404" y="792"/>
                    </a:lnTo>
                    <a:lnTo>
                      <a:pt x="1452" y="868"/>
                    </a:lnTo>
                    <a:lnTo>
                      <a:pt x="1498" y="940"/>
                    </a:lnTo>
                    <a:lnTo>
                      <a:pt x="1544" y="1008"/>
                    </a:lnTo>
                    <a:lnTo>
                      <a:pt x="1590" y="1072"/>
                    </a:lnTo>
                    <a:lnTo>
                      <a:pt x="1634" y="1134"/>
                    </a:lnTo>
                    <a:lnTo>
                      <a:pt x="1678" y="1194"/>
                    </a:lnTo>
                    <a:lnTo>
                      <a:pt x="1722" y="1250"/>
                    </a:lnTo>
                    <a:lnTo>
                      <a:pt x="1766" y="1302"/>
                    </a:lnTo>
                    <a:lnTo>
                      <a:pt x="1810" y="1352"/>
                    </a:lnTo>
                    <a:lnTo>
                      <a:pt x="1854" y="1400"/>
                    </a:lnTo>
                    <a:lnTo>
                      <a:pt x="1896" y="1444"/>
                    </a:lnTo>
                    <a:lnTo>
                      <a:pt x="1940" y="1486"/>
                    </a:lnTo>
                    <a:lnTo>
                      <a:pt x="1982" y="1526"/>
                    </a:lnTo>
                    <a:lnTo>
                      <a:pt x="2024" y="1564"/>
                    </a:lnTo>
                    <a:lnTo>
                      <a:pt x="2068" y="1600"/>
                    </a:lnTo>
                    <a:lnTo>
                      <a:pt x="2110" y="1632"/>
                    </a:lnTo>
                    <a:lnTo>
                      <a:pt x="2154" y="1664"/>
                    </a:lnTo>
                    <a:lnTo>
                      <a:pt x="2198" y="1692"/>
                    </a:lnTo>
                    <a:lnTo>
                      <a:pt x="2242" y="1720"/>
                    </a:lnTo>
                    <a:lnTo>
                      <a:pt x="2286" y="1744"/>
                    </a:lnTo>
                    <a:lnTo>
                      <a:pt x="2330" y="1768"/>
                    </a:lnTo>
                    <a:lnTo>
                      <a:pt x="2376" y="1790"/>
                    </a:lnTo>
                    <a:lnTo>
                      <a:pt x="2422" y="1810"/>
                    </a:lnTo>
                    <a:lnTo>
                      <a:pt x="2468" y="1830"/>
                    </a:lnTo>
                    <a:lnTo>
                      <a:pt x="2514" y="1848"/>
                    </a:lnTo>
                    <a:lnTo>
                      <a:pt x="2562" y="1864"/>
                    </a:lnTo>
                    <a:lnTo>
                      <a:pt x="2610" y="1880"/>
                    </a:lnTo>
                    <a:lnTo>
                      <a:pt x="2660" y="1894"/>
                    </a:lnTo>
                    <a:lnTo>
                      <a:pt x="2762" y="192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5" name="Freeform 193"/>
              <p:cNvSpPr>
                <a:spLocks/>
              </p:cNvSpPr>
              <p:nvPr/>
            </p:nvSpPr>
            <p:spPr bwMode="auto">
              <a:xfrm>
                <a:off x="2502" y="1142"/>
                <a:ext cx="2824" cy="18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0" y="72"/>
                  </a:cxn>
                  <a:cxn ang="0">
                    <a:pos x="34" y="58"/>
                  </a:cxn>
                  <a:cxn ang="0">
                    <a:pos x="74" y="44"/>
                  </a:cxn>
                  <a:cxn ang="0">
                    <a:pos x="130" y="30"/>
                  </a:cxn>
                  <a:cxn ang="0">
                    <a:pos x="162" y="22"/>
                  </a:cxn>
                  <a:cxn ang="0">
                    <a:pos x="196" y="16"/>
                  </a:cxn>
                  <a:cxn ang="0">
                    <a:pos x="234" y="10"/>
                  </a:cxn>
                  <a:cxn ang="0">
                    <a:pos x="274" y="4"/>
                  </a:cxn>
                  <a:cxn ang="0">
                    <a:pos x="316" y="2"/>
                  </a:cxn>
                  <a:cxn ang="0">
                    <a:pos x="360" y="0"/>
                  </a:cxn>
                  <a:cxn ang="0">
                    <a:pos x="408" y="0"/>
                  </a:cxn>
                  <a:cxn ang="0">
                    <a:pos x="456" y="2"/>
                  </a:cxn>
                  <a:cxn ang="0">
                    <a:pos x="506" y="8"/>
                  </a:cxn>
                  <a:cxn ang="0">
                    <a:pos x="556" y="16"/>
                  </a:cxn>
                  <a:cxn ang="0">
                    <a:pos x="610" y="28"/>
                  </a:cxn>
                  <a:cxn ang="0">
                    <a:pos x="664" y="42"/>
                  </a:cxn>
                  <a:cxn ang="0">
                    <a:pos x="718" y="62"/>
                  </a:cxn>
                  <a:cxn ang="0">
                    <a:pos x="774" y="84"/>
                  </a:cxn>
                  <a:cxn ang="0">
                    <a:pos x="830" y="110"/>
                  </a:cxn>
                  <a:cxn ang="0">
                    <a:pos x="886" y="142"/>
                  </a:cxn>
                  <a:cxn ang="0">
                    <a:pos x="942" y="178"/>
                  </a:cxn>
                  <a:cxn ang="0">
                    <a:pos x="998" y="220"/>
                  </a:cxn>
                  <a:cxn ang="0">
                    <a:pos x="1056" y="268"/>
                  </a:cxn>
                  <a:cxn ang="0">
                    <a:pos x="1110" y="322"/>
                  </a:cxn>
                  <a:cxn ang="0">
                    <a:pos x="1166" y="380"/>
                  </a:cxn>
                  <a:cxn ang="0">
                    <a:pos x="1194" y="412"/>
                  </a:cxn>
                  <a:cxn ang="0">
                    <a:pos x="1220" y="446"/>
                  </a:cxn>
                  <a:cxn ang="0">
                    <a:pos x="1248" y="482"/>
                  </a:cxn>
                  <a:cxn ang="0">
                    <a:pos x="1274" y="518"/>
                  </a:cxn>
                  <a:cxn ang="0">
                    <a:pos x="1302" y="556"/>
                  </a:cxn>
                  <a:cxn ang="0">
                    <a:pos x="1328" y="598"/>
                  </a:cxn>
                  <a:cxn ang="0">
                    <a:pos x="1328" y="598"/>
                  </a:cxn>
                  <a:cxn ang="0">
                    <a:pos x="1430" y="756"/>
                  </a:cxn>
                  <a:cxn ang="0">
                    <a:pos x="1480" y="830"/>
                  </a:cxn>
                  <a:cxn ang="0">
                    <a:pos x="1528" y="900"/>
                  </a:cxn>
                  <a:cxn ang="0">
                    <a:pos x="1576" y="968"/>
                  </a:cxn>
                  <a:cxn ang="0">
                    <a:pos x="1624" y="1030"/>
                  </a:cxn>
                  <a:cxn ang="0">
                    <a:pos x="1670" y="1092"/>
                  </a:cxn>
                  <a:cxn ang="0">
                    <a:pos x="1716" y="1148"/>
                  </a:cxn>
                  <a:cxn ang="0">
                    <a:pos x="1762" y="1204"/>
                  </a:cxn>
                  <a:cxn ang="0">
                    <a:pos x="1808" y="1254"/>
                  </a:cxn>
                  <a:cxn ang="0">
                    <a:pos x="1854" y="1304"/>
                  </a:cxn>
                  <a:cxn ang="0">
                    <a:pos x="1898" y="1350"/>
                  </a:cxn>
                  <a:cxn ang="0">
                    <a:pos x="1942" y="1392"/>
                  </a:cxn>
                  <a:cxn ang="0">
                    <a:pos x="1986" y="1434"/>
                  </a:cxn>
                  <a:cxn ang="0">
                    <a:pos x="2030" y="1472"/>
                  </a:cxn>
                  <a:cxn ang="0">
                    <a:pos x="2074" y="1508"/>
                  </a:cxn>
                  <a:cxn ang="0">
                    <a:pos x="2120" y="1542"/>
                  </a:cxn>
                  <a:cxn ang="0">
                    <a:pos x="2164" y="1574"/>
                  </a:cxn>
                  <a:cxn ang="0">
                    <a:pos x="2208" y="1602"/>
                  </a:cxn>
                  <a:cxn ang="0">
                    <a:pos x="2252" y="1630"/>
                  </a:cxn>
                  <a:cxn ang="0">
                    <a:pos x="2298" y="1656"/>
                  </a:cxn>
                  <a:cxn ang="0">
                    <a:pos x="2342" y="1680"/>
                  </a:cxn>
                  <a:cxn ang="0">
                    <a:pos x="2388" y="1702"/>
                  </a:cxn>
                  <a:cxn ang="0">
                    <a:pos x="2434" y="1722"/>
                  </a:cxn>
                  <a:cxn ang="0">
                    <a:pos x="2480" y="1740"/>
                  </a:cxn>
                  <a:cxn ang="0">
                    <a:pos x="2528" y="1758"/>
                  </a:cxn>
                  <a:cxn ang="0">
                    <a:pos x="2574" y="1774"/>
                  </a:cxn>
                  <a:cxn ang="0">
                    <a:pos x="2624" y="1788"/>
                  </a:cxn>
                  <a:cxn ang="0">
                    <a:pos x="2672" y="1802"/>
                  </a:cxn>
                  <a:cxn ang="0">
                    <a:pos x="2722" y="1814"/>
                  </a:cxn>
                  <a:cxn ang="0">
                    <a:pos x="2824" y="1836"/>
                  </a:cxn>
                </a:cxnLst>
                <a:rect l="0" t="0" r="r" b="b"/>
                <a:pathLst>
                  <a:path w="2824" h="1836">
                    <a:moveTo>
                      <a:pt x="0" y="72"/>
                    </a:moveTo>
                    <a:lnTo>
                      <a:pt x="0" y="72"/>
                    </a:lnTo>
                    <a:lnTo>
                      <a:pt x="34" y="58"/>
                    </a:lnTo>
                    <a:lnTo>
                      <a:pt x="74" y="44"/>
                    </a:lnTo>
                    <a:lnTo>
                      <a:pt x="130" y="30"/>
                    </a:lnTo>
                    <a:lnTo>
                      <a:pt x="162" y="22"/>
                    </a:lnTo>
                    <a:lnTo>
                      <a:pt x="196" y="16"/>
                    </a:lnTo>
                    <a:lnTo>
                      <a:pt x="234" y="10"/>
                    </a:lnTo>
                    <a:lnTo>
                      <a:pt x="274" y="4"/>
                    </a:lnTo>
                    <a:lnTo>
                      <a:pt x="316" y="2"/>
                    </a:lnTo>
                    <a:lnTo>
                      <a:pt x="360" y="0"/>
                    </a:lnTo>
                    <a:lnTo>
                      <a:pt x="408" y="0"/>
                    </a:lnTo>
                    <a:lnTo>
                      <a:pt x="456" y="2"/>
                    </a:lnTo>
                    <a:lnTo>
                      <a:pt x="506" y="8"/>
                    </a:lnTo>
                    <a:lnTo>
                      <a:pt x="556" y="16"/>
                    </a:lnTo>
                    <a:lnTo>
                      <a:pt x="610" y="28"/>
                    </a:lnTo>
                    <a:lnTo>
                      <a:pt x="664" y="42"/>
                    </a:lnTo>
                    <a:lnTo>
                      <a:pt x="718" y="62"/>
                    </a:lnTo>
                    <a:lnTo>
                      <a:pt x="774" y="84"/>
                    </a:lnTo>
                    <a:lnTo>
                      <a:pt x="830" y="110"/>
                    </a:lnTo>
                    <a:lnTo>
                      <a:pt x="886" y="142"/>
                    </a:lnTo>
                    <a:lnTo>
                      <a:pt x="942" y="178"/>
                    </a:lnTo>
                    <a:lnTo>
                      <a:pt x="998" y="220"/>
                    </a:lnTo>
                    <a:lnTo>
                      <a:pt x="1056" y="268"/>
                    </a:lnTo>
                    <a:lnTo>
                      <a:pt x="1110" y="322"/>
                    </a:lnTo>
                    <a:lnTo>
                      <a:pt x="1166" y="380"/>
                    </a:lnTo>
                    <a:lnTo>
                      <a:pt x="1194" y="412"/>
                    </a:lnTo>
                    <a:lnTo>
                      <a:pt x="1220" y="446"/>
                    </a:lnTo>
                    <a:lnTo>
                      <a:pt x="1248" y="482"/>
                    </a:lnTo>
                    <a:lnTo>
                      <a:pt x="1274" y="518"/>
                    </a:lnTo>
                    <a:lnTo>
                      <a:pt x="1302" y="556"/>
                    </a:lnTo>
                    <a:lnTo>
                      <a:pt x="1328" y="598"/>
                    </a:lnTo>
                    <a:lnTo>
                      <a:pt x="1328" y="598"/>
                    </a:lnTo>
                    <a:lnTo>
                      <a:pt x="1430" y="756"/>
                    </a:lnTo>
                    <a:lnTo>
                      <a:pt x="1480" y="830"/>
                    </a:lnTo>
                    <a:lnTo>
                      <a:pt x="1528" y="900"/>
                    </a:lnTo>
                    <a:lnTo>
                      <a:pt x="1576" y="968"/>
                    </a:lnTo>
                    <a:lnTo>
                      <a:pt x="1624" y="1030"/>
                    </a:lnTo>
                    <a:lnTo>
                      <a:pt x="1670" y="1092"/>
                    </a:lnTo>
                    <a:lnTo>
                      <a:pt x="1716" y="1148"/>
                    </a:lnTo>
                    <a:lnTo>
                      <a:pt x="1762" y="1204"/>
                    </a:lnTo>
                    <a:lnTo>
                      <a:pt x="1808" y="1254"/>
                    </a:lnTo>
                    <a:lnTo>
                      <a:pt x="1854" y="1304"/>
                    </a:lnTo>
                    <a:lnTo>
                      <a:pt x="1898" y="1350"/>
                    </a:lnTo>
                    <a:lnTo>
                      <a:pt x="1942" y="1392"/>
                    </a:lnTo>
                    <a:lnTo>
                      <a:pt x="1986" y="1434"/>
                    </a:lnTo>
                    <a:lnTo>
                      <a:pt x="2030" y="1472"/>
                    </a:lnTo>
                    <a:lnTo>
                      <a:pt x="2074" y="1508"/>
                    </a:lnTo>
                    <a:lnTo>
                      <a:pt x="2120" y="1542"/>
                    </a:lnTo>
                    <a:lnTo>
                      <a:pt x="2164" y="1574"/>
                    </a:lnTo>
                    <a:lnTo>
                      <a:pt x="2208" y="1602"/>
                    </a:lnTo>
                    <a:lnTo>
                      <a:pt x="2252" y="1630"/>
                    </a:lnTo>
                    <a:lnTo>
                      <a:pt x="2298" y="1656"/>
                    </a:lnTo>
                    <a:lnTo>
                      <a:pt x="2342" y="1680"/>
                    </a:lnTo>
                    <a:lnTo>
                      <a:pt x="2388" y="1702"/>
                    </a:lnTo>
                    <a:lnTo>
                      <a:pt x="2434" y="1722"/>
                    </a:lnTo>
                    <a:lnTo>
                      <a:pt x="2480" y="1740"/>
                    </a:lnTo>
                    <a:lnTo>
                      <a:pt x="2528" y="1758"/>
                    </a:lnTo>
                    <a:lnTo>
                      <a:pt x="2574" y="1774"/>
                    </a:lnTo>
                    <a:lnTo>
                      <a:pt x="2624" y="1788"/>
                    </a:lnTo>
                    <a:lnTo>
                      <a:pt x="2672" y="1802"/>
                    </a:lnTo>
                    <a:lnTo>
                      <a:pt x="2722" y="1814"/>
                    </a:lnTo>
                    <a:lnTo>
                      <a:pt x="2824" y="18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6" name="Freeform 194"/>
              <p:cNvSpPr>
                <a:spLocks/>
              </p:cNvSpPr>
              <p:nvPr/>
            </p:nvSpPr>
            <p:spPr bwMode="auto">
              <a:xfrm>
                <a:off x="2494" y="1174"/>
                <a:ext cx="2886" cy="1752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4" y="58"/>
                  </a:cxn>
                  <a:cxn ang="0">
                    <a:pos x="160" y="32"/>
                  </a:cxn>
                  <a:cxn ang="0">
                    <a:pos x="234" y="16"/>
                  </a:cxn>
                  <a:cxn ang="0">
                    <a:pos x="316" y="4"/>
                  </a:cxn>
                  <a:cxn ang="0">
                    <a:pos x="406" y="0"/>
                  </a:cxn>
                  <a:cxn ang="0">
                    <a:pos x="506" y="4"/>
                  </a:cxn>
                  <a:cxn ang="0">
                    <a:pos x="610" y="20"/>
                  </a:cxn>
                  <a:cxn ang="0">
                    <a:pos x="720" y="48"/>
                  </a:cxn>
                  <a:cxn ang="0">
                    <a:pos x="834" y="94"/>
                  </a:cxn>
                  <a:cxn ang="0">
                    <a:pos x="948" y="158"/>
                  </a:cxn>
                  <a:cxn ang="0">
                    <a:pos x="1064" y="244"/>
                  </a:cxn>
                  <a:cxn ang="0">
                    <a:pos x="1150" y="322"/>
                  </a:cxn>
                  <a:cxn ang="0">
                    <a:pos x="1208" y="384"/>
                  </a:cxn>
                  <a:cxn ang="0">
                    <a:pos x="1264" y="450"/>
                  </a:cxn>
                  <a:cxn ang="0">
                    <a:pos x="1320" y="524"/>
                  </a:cxn>
                  <a:cxn ang="0">
                    <a:pos x="1348" y="564"/>
                  </a:cxn>
                  <a:cxn ang="0">
                    <a:pos x="1454" y="720"/>
                  </a:cxn>
                  <a:cxn ang="0">
                    <a:pos x="1558" y="862"/>
                  </a:cxn>
                  <a:cxn ang="0">
                    <a:pos x="1658" y="988"/>
                  </a:cxn>
                  <a:cxn ang="0">
                    <a:pos x="1754" y="1104"/>
                  </a:cxn>
                  <a:cxn ang="0">
                    <a:pos x="1850" y="1206"/>
                  </a:cxn>
                  <a:cxn ang="0">
                    <a:pos x="1942" y="1298"/>
                  </a:cxn>
                  <a:cxn ang="0">
                    <a:pos x="2034" y="1380"/>
                  </a:cxn>
                  <a:cxn ang="0">
                    <a:pos x="2124" y="1452"/>
                  </a:cxn>
                  <a:cxn ang="0">
                    <a:pos x="2216" y="1514"/>
                  </a:cxn>
                  <a:cxn ang="0">
                    <a:pos x="2306" y="1568"/>
                  </a:cxn>
                  <a:cxn ang="0">
                    <a:pos x="2398" y="1614"/>
                  </a:cxn>
                  <a:cxn ang="0">
                    <a:pos x="2490" y="1652"/>
                  </a:cxn>
                  <a:cxn ang="0">
                    <a:pos x="2586" y="1684"/>
                  </a:cxn>
                  <a:cxn ang="0">
                    <a:pos x="2682" y="1712"/>
                  </a:cxn>
                  <a:cxn ang="0">
                    <a:pos x="2782" y="1734"/>
                  </a:cxn>
                </a:cxnLst>
                <a:rect l="0" t="0" r="r" b="b"/>
                <a:pathLst>
                  <a:path w="2886" h="1752">
                    <a:moveTo>
                      <a:pt x="0" y="88"/>
                    </a:moveTo>
                    <a:lnTo>
                      <a:pt x="0" y="88"/>
                    </a:lnTo>
                    <a:lnTo>
                      <a:pt x="34" y="72"/>
                    </a:lnTo>
                    <a:lnTo>
                      <a:pt x="74" y="58"/>
                    </a:lnTo>
                    <a:lnTo>
                      <a:pt x="130" y="40"/>
                    </a:lnTo>
                    <a:lnTo>
                      <a:pt x="160" y="32"/>
                    </a:lnTo>
                    <a:lnTo>
                      <a:pt x="196" y="24"/>
                    </a:lnTo>
                    <a:lnTo>
                      <a:pt x="234" y="16"/>
                    </a:lnTo>
                    <a:lnTo>
                      <a:pt x="274" y="10"/>
                    </a:lnTo>
                    <a:lnTo>
                      <a:pt x="316" y="4"/>
                    </a:lnTo>
                    <a:lnTo>
                      <a:pt x="360" y="2"/>
                    </a:lnTo>
                    <a:lnTo>
                      <a:pt x="406" y="0"/>
                    </a:lnTo>
                    <a:lnTo>
                      <a:pt x="456" y="0"/>
                    </a:lnTo>
                    <a:lnTo>
                      <a:pt x="506" y="4"/>
                    </a:lnTo>
                    <a:lnTo>
                      <a:pt x="558" y="10"/>
                    </a:lnTo>
                    <a:lnTo>
                      <a:pt x="610" y="20"/>
                    </a:lnTo>
                    <a:lnTo>
                      <a:pt x="666" y="32"/>
                    </a:lnTo>
                    <a:lnTo>
                      <a:pt x="720" y="48"/>
                    </a:lnTo>
                    <a:lnTo>
                      <a:pt x="776" y="70"/>
                    </a:lnTo>
                    <a:lnTo>
                      <a:pt x="834" y="94"/>
                    </a:lnTo>
                    <a:lnTo>
                      <a:pt x="892" y="124"/>
                    </a:lnTo>
                    <a:lnTo>
                      <a:pt x="948" y="158"/>
                    </a:lnTo>
                    <a:lnTo>
                      <a:pt x="1006" y="198"/>
                    </a:lnTo>
                    <a:lnTo>
                      <a:pt x="1064" y="244"/>
                    </a:lnTo>
                    <a:lnTo>
                      <a:pt x="1122" y="294"/>
                    </a:lnTo>
                    <a:lnTo>
                      <a:pt x="1150" y="322"/>
                    </a:lnTo>
                    <a:lnTo>
                      <a:pt x="1180" y="352"/>
                    </a:lnTo>
                    <a:lnTo>
                      <a:pt x="1208" y="384"/>
                    </a:lnTo>
                    <a:lnTo>
                      <a:pt x="1236" y="416"/>
                    </a:lnTo>
                    <a:lnTo>
                      <a:pt x="1264" y="450"/>
                    </a:lnTo>
                    <a:lnTo>
                      <a:pt x="1292" y="486"/>
                    </a:lnTo>
                    <a:lnTo>
                      <a:pt x="1320" y="524"/>
                    </a:lnTo>
                    <a:lnTo>
                      <a:pt x="1348" y="564"/>
                    </a:lnTo>
                    <a:lnTo>
                      <a:pt x="1348" y="564"/>
                    </a:lnTo>
                    <a:lnTo>
                      <a:pt x="1402" y="644"/>
                    </a:lnTo>
                    <a:lnTo>
                      <a:pt x="1454" y="720"/>
                    </a:lnTo>
                    <a:lnTo>
                      <a:pt x="1506" y="792"/>
                    </a:lnTo>
                    <a:lnTo>
                      <a:pt x="1558" y="862"/>
                    </a:lnTo>
                    <a:lnTo>
                      <a:pt x="1608" y="926"/>
                    </a:lnTo>
                    <a:lnTo>
                      <a:pt x="1658" y="988"/>
                    </a:lnTo>
                    <a:lnTo>
                      <a:pt x="1706" y="1048"/>
                    </a:lnTo>
                    <a:lnTo>
                      <a:pt x="1754" y="1104"/>
                    </a:lnTo>
                    <a:lnTo>
                      <a:pt x="1802" y="1156"/>
                    </a:lnTo>
                    <a:lnTo>
                      <a:pt x="1850" y="1206"/>
                    </a:lnTo>
                    <a:lnTo>
                      <a:pt x="1896" y="1254"/>
                    </a:lnTo>
                    <a:lnTo>
                      <a:pt x="1942" y="1298"/>
                    </a:lnTo>
                    <a:lnTo>
                      <a:pt x="1988" y="1340"/>
                    </a:lnTo>
                    <a:lnTo>
                      <a:pt x="2034" y="1380"/>
                    </a:lnTo>
                    <a:lnTo>
                      <a:pt x="2080" y="1416"/>
                    </a:lnTo>
                    <a:lnTo>
                      <a:pt x="2124" y="1452"/>
                    </a:lnTo>
                    <a:lnTo>
                      <a:pt x="2170" y="1484"/>
                    </a:lnTo>
                    <a:lnTo>
                      <a:pt x="2216" y="1514"/>
                    </a:lnTo>
                    <a:lnTo>
                      <a:pt x="2260" y="1542"/>
                    </a:lnTo>
                    <a:lnTo>
                      <a:pt x="2306" y="1568"/>
                    </a:lnTo>
                    <a:lnTo>
                      <a:pt x="2352" y="1592"/>
                    </a:lnTo>
                    <a:lnTo>
                      <a:pt x="2398" y="1614"/>
                    </a:lnTo>
                    <a:lnTo>
                      <a:pt x="2444" y="1634"/>
                    </a:lnTo>
                    <a:lnTo>
                      <a:pt x="2490" y="1652"/>
                    </a:lnTo>
                    <a:lnTo>
                      <a:pt x="2538" y="1670"/>
                    </a:lnTo>
                    <a:lnTo>
                      <a:pt x="2586" y="1684"/>
                    </a:lnTo>
                    <a:lnTo>
                      <a:pt x="2634" y="1698"/>
                    </a:lnTo>
                    <a:lnTo>
                      <a:pt x="2682" y="1712"/>
                    </a:lnTo>
                    <a:lnTo>
                      <a:pt x="2732" y="1724"/>
                    </a:lnTo>
                    <a:lnTo>
                      <a:pt x="2782" y="1734"/>
                    </a:lnTo>
                    <a:lnTo>
                      <a:pt x="2886" y="175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7" name="Freeform 195"/>
              <p:cNvSpPr>
                <a:spLocks/>
              </p:cNvSpPr>
              <p:nvPr/>
            </p:nvSpPr>
            <p:spPr bwMode="auto">
              <a:xfrm>
                <a:off x="2490" y="1209"/>
                <a:ext cx="2944" cy="1665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74" y="72"/>
                  </a:cxn>
                  <a:cxn ang="0">
                    <a:pos x="160" y="42"/>
                  </a:cxn>
                  <a:cxn ang="0">
                    <a:pos x="232" y="24"/>
                  </a:cxn>
                  <a:cxn ang="0">
                    <a:pos x="314" y="8"/>
                  </a:cxn>
                  <a:cxn ang="0">
                    <a:pos x="406" y="0"/>
                  </a:cxn>
                  <a:cxn ang="0">
                    <a:pos x="504" y="0"/>
                  </a:cxn>
                  <a:cxn ang="0">
                    <a:pos x="610" y="12"/>
                  </a:cxn>
                  <a:cxn ang="0">
                    <a:pos x="720" y="38"/>
                  </a:cxn>
                  <a:cxn ang="0">
                    <a:pos x="836" y="78"/>
                  </a:cxn>
                  <a:cxn ang="0">
                    <a:pos x="954" y="138"/>
                  </a:cxn>
                  <a:cxn ang="0">
                    <a:pos x="1072" y="220"/>
                  </a:cxn>
                  <a:cxn ang="0">
                    <a:pos x="1160" y="296"/>
                  </a:cxn>
                  <a:cxn ang="0">
                    <a:pos x="1220" y="354"/>
                  </a:cxn>
                  <a:cxn ang="0">
                    <a:pos x="1278" y="420"/>
                  </a:cxn>
                  <a:cxn ang="0">
                    <a:pos x="1336" y="492"/>
                  </a:cxn>
                  <a:cxn ang="0">
                    <a:pos x="1366" y="532"/>
                  </a:cxn>
                  <a:cxn ang="0">
                    <a:pos x="1478" y="684"/>
                  </a:cxn>
                  <a:cxn ang="0">
                    <a:pos x="1586" y="822"/>
                  </a:cxn>
                  <a:cxn ang="0">
                    <a:pos x="1690" y="946"/>
                  </a:cxn>
                  <a:cxn ang="0">
                    <a:pos x="1790" y="1058"/>
                  </a:cxn>
                  <a:cxn ang="0">
                    <a:pos x="1888" y="1158"/>
                  </a:cxn>
                  <a:cxn ang="0">
                    <a:pos x="1984" y="1246"/>
                  </a:cxn>
                  <a:cxn ang="0">
                    <a:pos x="2078" y="1324"/>
                  </a:cxn>
                  <a:cxn ang="0">
                    <a:pos x="2172" y="1394"/>
                  </a:cxn>
                  <a:cxn ang="0">
                    <a:pos x="2264" y="1452"/>
                  </a:cxn>
                  <a:cxn ang="0">
                    <a:pos x="2356" y="1502"/>
                  </a:cxn>
                  <a:cxn ang="0">
                    <a:pos x="2450" y="1546"/>
                  </a:cxn>
                  <a:cxn ang="0">
                    <a:pos x="2544" y="1580"/>
                  </a:cxn>
                  <a:cxn ang="0">
                    <a:pos x="2640" y="1610"/>
                  </a:cxn>
                  <a:cxn ang="0">
                    <a:pos x="2738" y="1634"/>
                  </a:cxn>
                  <a:cxn ang="0">
                    <a:pos x="2840" y="1652"/>
                  </a:cxn>
                </a:cxnLst>
                <a:rect l="0" t="0" r="r" b="b"/>
                <a:pathLst>
                  <a:path w="2944" h="1666">
                    <a:moveTo>
                      <a:pt x="0" y="104"/>
                    </a:moveTo>
                    <a:lnTo>
                      <a:pt x="0" y="104"/>
                    </a:lnTo>
                    <a:lnTo>
                      <a:pt x="34" y="88"/>
                    </a:lnTo>
                    <a:lnTo>
                      <a:pt x="74" y="72"/>
                    </a:lnTo>
                    <a:lnTo>
                      <a:pt x="128" y="52"/>
                    </a:lnTo>
                    <a:lnTo>
                      <a:pt x="160" y="42"/>
                    </a:lnTo>
                    <a:lnTo>
                      <a:pt x="194" y="32"/>
                    </a:lnTo>
                    <a:lnTo>
                      <a:pt x="232" y="24"/>
                    </a:lnTo>
                    <a:lnTo>
                      <a:pt x="272" y="16"/>
                    </a:lnTo>
                    <a:lnTo>
                      <a:pt x="314" y="8"/>
                    </a:lnTo>
                    <a:lnTo>
                      <a:pt x="358" y="4"/>
                    </a:lnTo>
                    <a:lnTo>
                      <a:pt x="406" y="0"/>
                    </a:lnTo>
                    <a:lnTo>
                      <a:pt x="454" y="0"/>
                    </a:lnTo>
                    <a:lnTo>
                      <a:pt x="504" y="0"/>
                    </a:lnTo>
                    <a:lnTo>
                      <a:pt x="556" y="4"/>
                    </a:lnTo>
                    <a:lnTo>
                      <a:pt x="610" y="12"/>
                    </a:lnTo>
                    <a:lnTo>
                      <a:pt x="664" y="22"/>
                    </a:lnTo>
                    <a:lnTo>
                      <a:pt x="720" y="38"/>
                    </a:lnTo>
                    <a:lnTo>
                      <a:pt x="778" y="56"/>
                    </a:lnTo>
                    <a:lnTo>
                      <a:pt x="836" y="78"/>
                    </a:lnTo>
                    <a:lnTo>
                      <a:pt x="894" y="106"/>
                    </a:lnTo>
                    <a:lnTo>
                      <a:pt x="954" y="138"/>
                    </a:lnTo>
                    <a:lnTo>
                      <a:pt x="1012" y="176"/>
                    </a:lnTo>
                    <a:lnTo>
                      <a:pt x="1072" y="220"/>
                    </a:lnTo>
                    <a:lnTo>
                      <a:pt x="1132" y="270"/>
                    </a:lnTo>
                    <a:lnTo>
                      <a:pt x="1160" y="296"/>
                    </a:lnTo>
                    <a:lnTo>
                      <a:pt x="1190" y="324"/>
                    </a:lnTo>
                    <a:lnTo>
                      <a:pt x="1220" y="354"/>
                    </a:lnTo>
                    <a:lnTo>
                      <a:pt x="1250" y="386"/>
                    </a:lnTo>
                    <a:lnTo>
                      <a:pt x="1278" y="420"/>
                    </a:lnTo>
                    <a:lnTo>
                      <a:pt x="1308" y="456"/>
                    </a:lnTo>
                    <a:lnTo>
                      <a:pt x="1336" y="492"/>
                    </a:lnTo>
                    <a:lnTo>
                      <a:pt x="1366" y="532"/>
                    </a:lnTo>
                    <a:lnTo>
                      <a:pt x="1366" y="532"/>
                    </a:lnTo>
                    <a:lnTo>
                      <a:pt x="1422" y="610"/>
                    </a:lnTo>
                    <a:lnTo>
                      <a:pt x="1478" y="684"/>
                    </a:lnTo>
                    <a:lnTo>
                      <a:pt x="1532" y="754"/>
                    </a:lnTo>
                    <a:lnTo>
                      <a:pt x="1586" y="822"/>
                    </a:lnTo>
                    <a:lnTo>
                      <a:pt x="1638" y="886"/>
                    </a:lnTo>
                    <a:lnTo>
                      <a:pt x="1690" y="946"/>
                    </a:lnTo>
                    <a:lnTo>
                      <a:pt x="1740" y="1004"/>
                    </a:lnTo>
                    <a:lnTo>
                      <a:pt x="1790" y="1058"/>
                    </a:lnTo>
                    <a:lnTo>
                      <a:pt x="1840" y="1110"/>
                    </a:lnTo>
                    <a:lnTo>
                      <a:pt x="1888" y="1158"/>
                    </a:lnTo>
                    <a:lnTo>
                      <a:pt x="1936" y="1204"/>
                    </a:lnTo>
                    <a:lnTo>
                      <a:pt x="1984" y="1246"/>
                    </a:lnTo>
                    <a:lnTo>
                      <a:pt x="2032" y="1288"/>
                    </a:lnTo>
                    <a:lnTo>
                      <a:pt x="2078" y="1324"/>
                    </a:lnTo>
                    <a:lnTo>
                      <a:pt x="2124" y="1360"/>
                    </a:lnTo>
                    <a:lnTo>
                      <a:pt x="2172" y="1394"/>
                    </a:lnTo>
                    <a:lnTo>
                      <a:pt x="2218" y="1424"/>
                    </a:lnTo>
                    <a:lnTo>
                      <a:pt x="2264" y="1452"/>
                    </a:lnTo>
                    <a:lnTo>
                      <a:pt x="2310" y="1478"/>
                    </a:lnTo>
                    <a:lnTo>
                      <a:pt x="2356" y="1502"/>
                    </a:lnTo>
                    <a:lnTo>
                      <a:pt x="2404" y="1524"/>
                    </a:lnTo>
                    <a:lnTo>
                      <a:pt x="2450" y="1546"/>
                    </a:lnTo>
                    <a:lnTo>
                      <a:pt x="2496" y="1564"/>
                    </a:lnTo>
                    <a:lnTo>
                      <a:pt x="2544" y="1580"/>
                    </a:lnTo>
                    <a:lnTo>
                      <a:pt x="2592" y="1596"/>
                    </a:lnTo>
                    <a:lnTo>
                      <a:pt x="2640" y="1610"/>
                    </a:lnTo>
                    <a:lnTo>
                      <a:pt x="2688" y="1622"/>
                    </a:lnTo>
                    <a:lnTo>
                      <a:pt x="2738" y="1634"/>
                    </a:lnTo>
                    <a:lnTo>
                      <a:pt x="2788" y="1644"/>
                    </a:lnTo>
                    <a:lnTo>
                      <a:pt x="2840" y="1652"/>
                    </a:lnTo>
                    <a:lnTo>
                      <a:pt x="2944" y="166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8" name="Freeform 196"/>
              <p:cNvSpPr>
                <a:spLocks/>
              </p:cNvSpPr>
              <p:nvPr/>
            </p:nvSpPr>
            <p:spPr bwMode="auto">
              <a:xfrm>
                <a:off x="2486" y="1241"/>
                <a:ext cx="2995" cy="1578"/>
              </a:xfrm>
              <a:custGeom>
                <a:avLst/>
                <a:gdLst/>
                <a:ahLst/>
                <a:cxnLst>
                  <a:cxn ang="0">
                    <a:pos x="0" y="124"/>
                  </a:cxn>
                  <a:cxn ang="0">
                    <a:pos x="72" y="88"/>
                  </a:cxn>
                  <a:cxn ang="0">
                    <a:pos x="156" y="54"/>
                  </a:cxn>
                  <a:cxn ang="0">
                    <a:pos x="228" y="34"/>
                  </a:cxn>
                  <a:cxn ang="0">
                    <a:pos x="310" y="16"/>
                  </a:cxn>
                  <a:cxn ang="0">
                    <a:pos x="402" y="4"/>
                  </a:cxn>
                  <a:cxn ang="0">
                    <a:pos x="500" y="0"/>
                  </a:cxn>
                  <a:cxn ang="0">
                    <a:pos x="608" y="8"/>
                  </a:cxn>
                  <a:cxn ang="0">
                    <a:pos x="720" y="28"/>
                  </a:cxn>
                  <a:cxn ang="0">
                    <a:pos x="836" y="66"/>
                  </a:cxn>
                  <a:cxn ang="0">
                    <a:pos x="954" y="120"/>
                  </a:cxn>
                  <a:cxn ang="0">
                    <a:pos x="1076" y="198"/>
                  </a:cxn>
                  <a:cxn ang="0">
                    <a:pos x="1138" y="244"/>
                  </a:cxn>
                  <a:cxn ang="0">
                    <a:pos x="1198" y="298"/>
                  </a:cxn>
                  <a:cxn ang="0">
                    <a:pos x="1260" y="358"/>
                  </a:cxn>
                  <a:cxn ang="0">
                    <a:pos x="1320" y="426"/>
                  </a:cxn>
                  <a:cxn ang="0">
                    <a:pos x="1380" y="500"/>
                  </a:cxn>
                  <a:cxn ang="0">
                    <a:pos x="1438" y="576"/>
                  </a:cxn>
                  <a:cxn ang="0">
                    <a:pos x="1554" y="718"/>
                  </a:cxn>
                  <a:cxn ang="0">
                    <a:pos x="1664" y="846"/>
                  </a:cxn>
                  <a:cxn ang="0">
                    <a:pos x="1770" y="960"/>
                  </a:cxn>
                  <a:cxn ang="0">
                    <a:pos x="1872" y="1062"/>
                  </a:cxn>
                  <a:cxn ang="0">
                    <a:pos x="1972" y="1154"/>
                  </a:cxn>
                  <a:cxn ang="0">
                    <a:pos x="2070" y="1234"/>
                  </a:cxn>
                  <a:cxn ang="0">
                    <a:pos x="2166" y="1304"/>
                  </a:cxn>
                  <a:cxn ang="0">
                    <a:pos x="2262" y="1364"/>
                  </a:cxn>
                  <a:cxn ang="0">
                    <a:pos x="2356" y="1416"/>
                  </a:cxn>
                  <a:cxn ang="0">
                    <a:pos x="2450" y="1458"/>
                  </a:cxn>
                  <a:cxn ang="0">
                    <a:pos x="2546" y="1494"/>
                  </a:cxn>
                  <a:cxn ang="0">
                    <a:pos x="2642" y="1522"/>
                  </a:cxn>
                  <a:cxn ang="0">
                    <a:pos x="2740" y="1546"/>
                  </a:cxn>
                  <a:cxn ang="0">
                    <a:pos x="2840" y="1562"/>
                  </a:cxn>
                  <a:cxn ang="0">
                    <a:pos x="2996" y="1578"/>
                  </a:cxn>
                </a:cxnLst>
                <a:rect l="0" t="0" r="r" b="b"/>
                <a:pathLst>
                  <a:path w="2996" h="1578">
                    <a:moveTo>
                      <a:pt x="0" y="124"/>
                    </a:moveTo>
                    <a:lnTo>
                      <a:pt x="0" y="124"/>
                    </a:lnTo>
                    <a:lnTo>
                      <a:pt x="32" y="106"/>
                    </a:lnTo>
                    <a:lnTo>
                      <a:pt x="72" y="88"/>
                    </a:lnTo>
                    <a:lnTo>
                      <a:pt x="126" y="66"/>
                    </a:lnTo>
                    <a:lnTo>
                      <a:pt x="156" y="54"/>
                    </a:lnTo>
                    <a:lnTo>
                      <a:pt x="190" y="44"/>
                    </a:lnTo>
                    <a:lnTo>
                      <a:pt x="228" y="34"/>
                    </a:lnTo>
                    <a:lnTo>
                      <a:pt x="268" y="24"/>
                    </a:lnTo>
                    <a:lnTo>
                      <a:pt x="310" y="16"/>
                    </a:lnTo>
                    <a:lnTo>
                      <a:pt x="354" y="8"/>
                    </a:lnTo>
                    <a:lnTo>
                      <a:pt x="402" y="4"/>
                    </a:lnTo>
                    <a:lnTo>
                      <a:pt x="450" y="0"/>
                    </a:lnTo>
                    <a:lnTo>
                      <a:pt x="500" y="0"/>
                    </a:lnTo>
                    <a:lnTo>
                      <a:pt x="554" y="2"/>
                    </a:lnTo>
                    <a:lnTo>
                      <a:pt x="608" y="8"/>
                    </a:lnTo>
                    <a:lnTo>
                      <a:pt x="662" y="16"/>
                    </a:lnTo>
                    <a:lnTo>
                      <a:pt x="720" y="28"/>
                    </a:lnTo>
                    <a:lnTo>
                      <a:pt x="776" y="44"/>
                    </a:lnTo>
                    <a:lnTo>
                      <a:pt x="836" y="66"/>
                    </a:lnTo>
                    <a:lnTo>
                      <a:pt x="894" y="90"/>
                    </a:lnTo>
                    <a:lnTo>
                      <a:pt x="954" y="120"/>
                    </a:lnTo>
                    <a:lnTo>
                      <a:pt x="1016" y="156"/>
                    </a:lnTo>
                    <a:lnTo>
                      <a:pt x="1076" y="198"/>
                    </a:lnTo>
                    <a:lnTo>
                      <a:pt x="1106" y="220"/>
                    </a:lnTo>
                    <a:lnTo>
                      <a:pt x="1138" y="244"/>
                    </a:lnTo>
                    <a:lnTo>
                      <a:pt x="1168" y="270"/>
                    </a:lnTo>
                    <a:lnTo>
                      <a:pt x="1198" y="298"/>
                    </a:lnTo>
                    <a:lnTo>
                      <a:pt x="1228" y="328"/>
                    </a:lnTo>
                    <a:lnTo>
                      <a:pt x="1260" y="358"/>
                    </a:lnTo>
                    <a:lnTo>
                      <a:pt x="1290" y="392"/>
                    </a:lnTo>
                    <a:lnTo>
                      <a:pt x="1320" y="426"/>
                    </a:lnTo>
                    <a:lnTo>
                      <a:pt x="1350" y="462"/>
                    </a:lnTo>
                    <a:lnTo>
                      <a:pt x="1380" y="500"/>
                    </a:lnTo>
                    <a:lnTo>
                      <a:pt x="1380" y="500"/>
                    </a:lnTo>
                    <a:lnTo>
                      <a:pt x="1438" y="576"/>
                    </a:lnTo>
                    <a:lnTo>
                      <a:pt x="1496" y="648"/>
                    </a:lnTo>
                    <a:lnTo>
                      <a:pt x="1554" y="718"/>
                    </a:lnTo>
                    <a:lnTo>
                      <a:pt x="1610" y="784"/>
                    </a:lnTo>
                    <a:lnTo>
                      <a:pt x="1664" y="846"/>
                    </a:lnTo>
                    <a:lnTo>
                      <a:pt x="1718" y="904"/>
                    </a:lnTo>
                    <a:lnTo>
                      <a:pt x="1770" y="960"/>
                    </a:lnTo>
                    <a:lnTo>
                      <a:pt x="1822" y="1014"/>
                    </a:lnTo>
                    <a:lnTo>
                      <a:pt x="1872" y="1062"/>
                    </a:lnTo>
                    <a:lnTo>
                      <a:pt x="1922" y="1110"/>
                    </a:lnTo>
                    <a:lnTo>
                      <a:pt x="1972" y="1154"/>
                    </a:lnTo>
                    <a:lnTo>
                      <a:pt x="2022" y="1196"/>
                    </a:lnTo>
                    <a:lnTo>
                      <a:pt x="2070" y="1234"/>
                    </a:lnTo>
                    <a:lnTo>
                      <a:pt x="2118" y="1270"/>
                    </a:lnTo>
                    <a:lnTo>
                      <a:pt x="2166" y="1304"/>
                    </a:lnTo>
                    <a:lnTo>
                      <a:pt x="2214" y="1334"/>
                    </a:lnTo>
                    <a:lnTo>
                      <a:pt x="2262" y="1364"/>
                    </a:lnTo>
                    <a:lnTo>
                      <a:pt x="2308" y="1390"/>
                    </a:lnTo>
                    <a:lnTo>
                      <a:pt x="2356" y="1416"/>
                    </a:lnTo>
                    <a:lnTo>
                      <a:pt x="2404" y="1438"/>
                    </a:lnTo>
                    <a:lnTo>
                      <a:pt x="2450" y="1458"/>
                    </a:lnTo>
                    <a:lnTo>
                      <a:pt x="2498" y="1478"/>
                    </a:lnTo>
                    <a:lnTo>
                      <a:pt x="2546" y="1494"/>
                    </a:lnTo>
                    <a:lnTo>
                      <a:pt x="2594" y="1510"/>
                    </a:lnTo>
                    <a:lnTo>
                      <a:pt x="2642" y="1522"/>
                    </a:lnTo>
                    <a:lnTo>
                      <a:pt x="2690" y="1534"/>
                    </a:lnTo>
                    <a:lnTo>
                      <a:pt x="2740" y="1546"/>
                    </a:lnTo>
                    <a:lnTo>
                      <a:pt x="2790" y="1554"/>
                    </a:lnTo>
                    <a:lnTo>
                      <a:pt x="2840" y="1562"/>
                    </a:lnTo>
                    <a:lnTo>
                      <a:pt x="2892" y="1568"/>
                    </a:lnTo>
                    <a:lnTo>
                      <a:pt x="2996" y="157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29" name="Freeform 197"/>
              <p:cNvSpPr>
                <a:spLocks/>
              </p:cNvSpPr>
              <p:nvPr/>
            </p:nvSpPr>
            <p:spPr bwMode="auto">
              <a:xfrm>
                <a:off x="2478" y="1271"/>
                <a:ext cx="3048" cy="1492"/>
              </a:xfrm>
              <a:custGeom>
                <a:avLst/>
                <a:gdLst/>
                <a:ahLst/>
                <a:cxnLst>
                  <a:cxn ang="0">
                    <a:pos x="0" y="146"/>
                  </a:cxn>
                  <a:cxn ang="0">
                    <a:pos x="72" y="106"/>
                  </a:cxn>
                  <a:cxn ang="0">
                    <a:pos x="156" y="70"/>
                  </a:cxn>
                  <a:cxn ang="0">
                    <a:pos x="226" y="46"/>
                  </a:cxn>
                  <a:cxn ang="0">
                    <a:pos x="308" y="24"/>
                  </a:cxn>
                  <a:cxn ang="0">
                    <a:pos x="400" y="8"/>
                  </a:cxn>
                  <a:cxn ang="0">
                    <a:pos x="500" y="0"/>
                  </a:cxn>
                  <a:cxn ang="0">
                    <a:pos x="606" y="4"/>
                  </a:cxn>
                  <a:cxn ang="0">
                    <a:pos x="718" y="20"/>
                  </a:cxn>
                  <a:cxn ang="0">
                    <a:pos x="836" y="54"/>
                  </a:cxn>
                  <a:cxn ang="0">
                    <a:pos x="958" y="104"/>
                  </a:cxn>
                  <a:cxn ang="0">
                    <a:pos x="1082" y="178"/>
                  </a:cxn>
                  <a:cxn ang="0">
                    <a:pos x="1144" y="222"/>
                  </a:cxn>
                  <a:cxn ang="0">
                    <a:pos x="1208" y="274"/>
                  </a:cxn>
                  <a:cxn ang="0">
                    <a:pos x="1270" y="332"/>
                  </a:cxn>
                  <a:cxn ang="0">
                    <a:pos x="1332" y="398"/>
                  </a:cxn>
                  <a:cxn ang="0">
                    <a:pos x="1396" y="470"/>
                  </a:cxn>
                  <a:cxn ang="0">
                    <a:pos x="1458" y="544"/>
                  </a:cxn>
                  <a:cxn ang="0">
                    <a:pos x="1576" y="682"/>
                  </a:cxn>
                  <a:cxn ang="0">
                    <a:pos x="1690" y="806"/>
                  </a:cxn>
                  <a:cxn ang="0">
                    <a:pos x="1800" y="918"/>
                  </a:cxn>
                  <a:cxn ang="0">
                    <a:pos x="1906" y="1016"/>
                  </a:cxn>
                  <a:cxn ang="0">
                    <a:pos x="2010" y="1104"/>
                  </a:cxn>
                  <a:cxn ang="0">
                    <a:pos x="2110" y="1180"/>
                  </a:cxn>
                  <a:cxn ang="0">
                    <a:pos x="2208" y="1248"/>
                  </a:cxn>
                  <a:cxn ang="0">
                    <a:pos x="2306" y="1304"/>
                  </a:cxn>
                  <a:cxn ang="0">
                    <a:pos x="2402" y="1352"/>
                  </a:cxn>
                  <a:cxn ang="0">
                    <a:pos x="2498" y="1392"/>
                  </a:cxn>
                  <a:cxn ang="0">
                    <a:pos x="2594" y="1424"/>
                  </a:cxn>
                  <a:cxn ang="0">
                    <a:pos x="2692" y="1448"/>
                  </a:cxn>
                  <a:cxn ang="0">
                    <a:pos x="2790" y="1468"/>
                  </a:cxn>
                  <a:cxn ang="0">
                    <a:pos x="2892" y="1480"/>
                  </a:cxn>
                  <a:cxn ang="0">
                    <a:pos x="3048" y="1492"/>
                  </a:cxn>
                </a:cxnLst>
                <a:rect l="0" t="0" r="r" b="b"/>
                <a:pathLst>
                  <a:path w="3048" h="1492">
                    <a:moveTo>
                      <a:pt x="0" y="146"/>
                    </a:moveTo>
                    <a:lnTo>
                      <a:pt x="0" y="146"/>
                    </a:lnTo>
                    <a:lnTo>
                      <a:pt x="32" y="126"/>
                    </a:lnTo>
                    <a:lnTo>
                      <a:pt x="72" y="106"/>
                    </a:lnTo>
                    <a:lnTo>
                      <a:pt x="124" y="82"/>
                    </a:lnTo>
                    <a:lnTo>
                      <a:pt x="156" y="70"/>
                    </a:lnTo>
                    <a:lnTo>
                      <a:pt x="190" y="58"/>
                    </a:lnTo>
                    <a:lnTo>
                      <a:pt x="226" y="46"/>
                    </a:lnTo>
                    <a:lnTo>
                      <a:pt x="266" y="34"/>
                    </a:lnTo>
                    <a:lnTo>
                      <a:pt x="308" y="24"/>
                    </a:lnTo>
                    <a:lnTo>
                      <a:pt x="352" y="16"/>
                    </a:lnTo>
                    <a:lnTo>
                      <a:pt x="400" y="8"/>
                    </a:lnTo>
                    <a:lnTo>
                      <a:pt x="448" y="4"/>
                    </a:lnTo>
                    <a:lnTo>
                      <a:pt x="500" y="0"/>
                    </a:lnTo>
                    <a:lnTo>
                      <a:pt x="552" y="0"/>
                    </a:lnTo>
                    <a:lnTo>
                      <a:pt x="606" y="4"/>
                    </a:lnTo>
                    <a:lnTo>
                      <a:pt x="662" y="10"/>
                    </a:lnTo>
                    <a:lnTo>
                      <a:pt x="718" y="20"/>
                    </a:lnTo>
                    <a:lnTo>
                      <a:pt x="778" y="34"/>
                    </a:lnTo>
                    <a:lnTo>
                      <a:pt x="836" y="54"/>
                    </a:lnTo>
                    <a:lnTo>
                      <a:pt x="896" y="76"/>
                    </a:lnTo>
                    <a:lnTo>
                      <a:pt x="958" y="104"/>
                    </a:lnTo>
                    <a:lnTo>
                      <a:pt x="1020" y="138"/>
                    </a:lnTo>
                    <a:lnTo>
                      <a:pt x="1082" y="178"/>
                    </a:lnTo>
                    <a:lnTo>
                      <a:pt x="1114" y="200"/>
                    </a:lnTo>
                    <a:lnTo>
                      <a:pt x="1144" y="222"/>
                    </a:lnTo>
                    <a:lnTo>
                      <a:pt x="1176" y="248"/>
                    </a:lnTo>
                    <a:lnTo>
                      <a:pt x="1208" y="274"/>
                    </a:lnTo>
                    <a:lnTo>
                      <a:pt x="1238" y="302"/>
                    </a:lnTo>
                    <a:lnTo>
                      <a:pt x="1270" y="332"/>
                    </a:lnTo>
                    <a:lnTo>
                      <a:pt x="1302" y="364"/>
                    </a:lnTo>
                    <a:lnTo>
                      <a:pt x="1332" y="398"/>
                    </a:lnTo>
                    <a:lnTo>
                      <a:pt x="1364" y="432"/>
                    </a:lnTo>
                    <a:lnTo>
                      <a:pt x="1396" y="470"/>
                    </a:lnTo>
                    <a:lnTo>
                      <a:pt x="1396" y="470"/>
                    </a:lnTo>
                    <a:lnTo>
                      <a:pt x="1458" y="544"/>
                    </a:lnTo>
                    <a:lnTo>
                      <a:pt x="1518" y="614"/>
                    </a:lnTo>
                    <a:lnTo>
                      <a:pt x="1576" y="682"/>
                    </a:lnTo>
                    <a:lnTo>
                      <a:pt x="1634" y="746"/>
                    </a:lnTo>
                    <a:lnTo>
                      <a:pt x="1690" y="806"/>
                    </a:lnTo>
                    <a:lnTo>
                      <a:pt x="1746" y="864"/>
                    </a:lnTo>
                    <a:lnTo>
                      <a:pt x="1800" y="918"/>
                    </a:lnTo>
                    <a:lnTo>
                      <a:pt x="1854" y="968"/>
                    </a:lnTo>
                    <a:lnTo>
                      <a:pt x="1906" y="1016"/>
                    </a:lnTo>
                    <a:lnTo>
                      <a:pt x="1958" y="1062"/>
                    </a:lnTo>
                    <a:lnTo>
                      <a:pt x="2010" y="1104"/>
                    </a:lnTo>
                    <a:lnTo>
                      <a:pt x="2060" y="1144"/>
                    </a:lnTo>
                    <a:lnTo>
                      <a:pt x="2110" y="1180"/>
                    </a:lnTo>
                    <a:lnTo>
                      <a:pt x="2160" y="1216"/>
                    </a:lnTo>
                    <a:lnTo>
                      <a:pt x="2208" y="1248"/>
                    </a:lnTo>
                    <a:lnTo>
                      <a:pt x="2258" y="1276"/>
                    </a:lnTo>
                    <a:lnTo>
                      <a:pt x="2306" y="1304"/>
                    </a:lnTo>
                    <a:lnTo>
                      <a:pt x="2354" y="1330"/>
                    </a:lnTo>
                    <a:lnTo>
                      <a:pt x="2402" y="1352"/>
                    </a:lnTo>
                    <a:lnTo>
                      <a:pt x="2450" y="1372"/>
                    </a:lnTo>
                    <a:lnTo>
                      <a:pt x="2498" y="1392"/>
                    </a:lnTo>
                    <a:lnTo>
                      <a:pt x="2546" y="1408"/>
                    </a:lnTo>
                    <a:lnTo>
                      <a:pt x="2594" y="1424"/>
                    </a:lnTo>
                    <a:lnTo>
                      <a:pt x="2642" y="1438"/>
                    </a:lnTo>
                    <a:lnTo>
                      <a:pt x="2692" y="1448"/>
                    </a:lnTo>
                    <a:lnTo>
                      <a:pt x="2742" y="1458"/>
                    </a:lnTo>
                    <a:lnTo>
                      <a:pt x="2790" y="1468"/>
                    </a:lnTo>
                    <a:lnTo>
                      <a:pt x="2842" y="1474"/>
                    </a:lnTo>
                    <a:lnTo>
                      <a:pt x="2892" y="1480"/>
                    </a:lnTo>
                    <a:lnTo>
                      <a:pt x="2944" y="1486"/>
                    </a:lnTo>
                    <a:lnTo>
                      <a:pt x="3048" y="149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0" name="Freeform 198"/>
              <p:cNvSpPr>
                <a:spLocks/>
              </p:cNvSpPr>
              <p:nvPr/>
            </p:nvSpPr>
            <p:spPr bwMode="auto">
              <a:xfrm>
                <a:off x="2475" y="1300"/>
                <a:ext cx="3096" cy="1403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70" y="126"/>
                  </a:cxn>
                  <a:cxn ang="0">
                    <a:pos x="154" y="86"/>
                  </a:cxn>
                  <a:cxn ang="0">
                    <a:pos x="224" y="58"/>
                  </a:cxn>
                  <a:cxn ang="0">
                    <a:pos x="306" y="34"/>
                  </a:cxn>
                  <a:cxn ang="0">
                    <a:pos x="396" y="14"/>
                  </a:cxn>
                  <a:cxn ang="0">
                    <a:pos x="496" y="2"/>
                  </a:cxn>
                  <a:cxn ang="0">
                    <a:pos x="602" y="2"/>
                  </a:cxn>
                  <a:cxn ang="0">
                    <a:pos x="716" y="14"/>
                  </a:cxn>
                  <a:cxn ang="0">
                    <a:pos x="836" y="42"/>
                  </a:cxn>
                  <a:cxn ang="0">
                    <a:pos x="958" y="88"/>
                  </a:cxn>
                  <a:cxn ang="0">
                    <a:pos x="1054" y="138"/>
                  </a:cxn>
                  <a:cxn ang="0">
                    <a:pos x="1118" y="178"/>
                  </a:cxn>
                  <a:cxn ang="0">
                    <a:pos x="1182" y="224"/>
                  </a:cxn>
                  <a:cxn ang="0">
                    <a:pos x="1246" y="276"/>
                  </a:cxn>
                  <a:cxn ang="0">
                    <a:pos x="1310" y="336"/>
                  </a:cxn>
                  <a:cxn ang="0">
                    <a:pos x="1376" y="402"/>
                  </a:cxn>
                  <a:cxn ang="0">
                    <a:pos x="1408" y="438"/>
                  </a:cxn>
                  <a:cxn ang="0">
                    <a:pos x="1534" y="580"/>
                  </a:cxn>
                  <a:cxn ang="0">
                    <a:pos x="1656" y="706"/>
                  </a:cxn>
                  <a:cxn ang="0">
                    <a:pos x="1772" y="820"/>
                  </a:cxn>
                  <a:cxn ang="0">
                    <a:pos x="1884" y="922"/>
                  </a:cxn>
                  <a:cxn ang="0">
                    <a:pos x="1990" y="1012"/>
                  </a:cxn>
                  <a:cxn ang="0">
                    <a:pos x="2096" y="1090"/>
                  </a:cxn>
                  <a:cxn ang="0">
                    <a:pos x="2196" y="1158"/>
                  </a:cxn>
                  <a:cxn ang="0">
                    <a:pos x="2296" y="1216"/>
                  </a:cxn>
                  <a:cxn ang="0">
                    <a:pos x="2396" y="1266"/>
                  </a:cxn>
                  <a:cxn ang="0">
                    <a:pos x="2492" y="1306"/>
                  </a:cxn>
                  <a:cxn ang="0">
                    <a:pos x="2590" y="1338"/>
                  </a:cxn>
                  <a:cxn ang="0">
                    <a:pos x="2688" y="1362"/>
                  </a:cxn>
                  <a:cxn ang="0">
                    <a:pos x="2788" y="1380"/>
                  </a:cxn>
                  <a:cxn ang="0">
                    <a:pos x="2888" y="1392"/>
                  </a:cxn>
                  <a:cxn ang="0">
                    <a:pos x="2990" y="1400"/>
                  </a:cxn>
                </a:cxnLst>
                <a:rect l="0" t="0" r="r" b="b"/>
                <a:pathLst>
                  <a:path w="3096" h="1402">
                    <a:moveTo>
                      <a:pt x="0" y="168"/>
                    </a:moveTo>
                    <a:lnTo>
                      <a:pt x="0" y="168"/>
                    </a:lnTo>
                    <a:lnTo>
                      <a:pt x="32" y="148"/>
                    </a:lnTo>
                    <a:lnTo>
                      <a:pt x="70" y="126"/>
                    </a:lnTo>
                    <a:lnTo>
                      <a:pt x="122" y="100"/>
                    </a:lnTo>
                    <a:lnTo>
                      <a:pt x="154" y="86"/>
                    </a:lnTo>
                    <a:lnTo>
                      <a:pt x="188" y="72"/>
                    </a:lnTo>
                    <a:lnTo>
                      <a:pt x="224" y="58"/>
                    </a:lnTo>
                    <a:lnTo>
                      <a:pt x="264" y="46"/>
                    </a:lnTo>
                    <a:lnTo>
                      <a:pt x="306" y="34"/>
                    </a:lnTo>
                    <a:lnTo>
                      <a:pt x="350" y="22"/>
                    </a:lnTo>
                    <a:lnTo>
                      <a:pt x="396" y="14"/>
                    </a:lnTo>
                    <a:lnTo>
                      <a:pt x="444" y="8"/>
                    </a:lnTo>
                    <a:lnTo>
                      <a:pt x="496" y="2"/>
                    </a:lnTo>
                    <a:lnTo>
                      <a:pt x="548" y="0"/>
                    </a:lnTo>
                    <a:lnTo>
                      <a:pt x="602" y="2"/>
                    </a:lnTo>
                    <a:lnTo>
                      <a:pt x="658" y="6"/>
                    </a:lnTo>
                    <a:lnTo>
                      <a:pt x="716" y="14"/>
                    </a:lnTo>
                    <a:lnTo>
                      <a:pt x="776" y="26"/>
                    </a:lnTo>
                    <a:lnTo>
                      <a:pt x="836" y="42"/>
                    </a:lnTo>
                    <a:lnTo>
                      <a:pt x="896" y="62"/>
                    </a:lnTo>
                    <a:lnTo>
                      <a:pt x="958" y="88"/>
                    </a:lnTo>
                    <a:lnTo>
                      <a:pt x="1022" y="120"/>
                    </a:lnTo>
                    <a:lnTo>
                      <a:pt x="1054" y="138"/>
                    </a:lnTo>
                    <a:lnTo>
                      <a:pt x="1086" y="156"/>
                    </a:lnTo>
                    <a:lnTo>
                      <a:pt x="1118" y="178"/>
                    </a:lnTo>
                    <a:lnTo>
                      <a:pt x="1150" y="200"/>
                    </a:lnTo>
                    <a:lnTo>
                      <a:pt x="1182" y="224"/>
                    </a:lnTo>
                    <a:lnTo>
                      <a:pt x="1214" y="250"/>
                    </a:lnTo>
                    <a:lnTo>
                      <a:pt x="1246" y="276"/>
                    </a:lnTo>
                    <a:lnTo>
                      <a:pt x="1278" y="306"/>
                    </a:lnTo>
                    <a:lnTo>
                      <a:pt x="1310" y="336"/>
                    </a:lnTo>
                    <a:lnTo>
                      <a:pt x="1344" y="368"/>
                    </a:lnTo>
                    <a:lnTo>
                      <a:pt x="1376" y="402"/>
                    </a:lnTo>
                    <a:lnTo>
                      <a:pt x="1408" y="438"/>
                    </a:lnTo>
                    <a:lnTo>
                      <a:pt x="1408" y="438"/>
                    </a:lnTo>
                    <a:lnTo>
                      <a:pt x="1472" y="510"/>
                    </a:lnTo>
                    <a:lnTo>
                      <a:pt x="1534" y="580"/>
                    </a:lnTo>
                    <a:lnTo>
                      <a:pt x="1596" y="644"/>
                    </a:lnTo>
                    <a:lnTo>
                      <a:pt x="1656" y="706"/>
                    </a:lnTo>
                    <a:lnTo>
                      <a:pt x="1714" y="766"/>
                    </a:lnTo>
                    <a:lnTo>
                      <a:pt x="1772" y="820"/>
                    </a:lnTo>
                    <a:lnTo>
                      <a:pt x="1828" y="874"/>
                    </a:lnTo>
                    <a:lnTo>
                      <a:pt x="1884" y="922"/>
                    </a:lnTo>
                    <a:lnTo>
                      <a:pt x="1938" y="968"/>
                    </a:lnTo>
                    <a:lnTo>
                      <a:pt x="1990" y="1012"/>
                    </a:lnTo>
                    <a:lnTo>
                      <a:pt x="2044" y="1052"/>
                    </a:lnTo>
                    <a:lnTo>
                      <a:pt x="2096" y="1090"/>
                    </a:lnTo>
                    <a:lnTo>
                      <a:pt x="2146" y="1126"/>
                    </a:lnTo>
                    <a:lnTo>
                      <a:pt x="2196" y="1158"/>
                    </a:lnTo>
                    <a:lnTo>
                      <a:pt x="2248" y="1190"/>
                    </a:lnTo>
                    <a:lnTo>
                      <a:pt x="2296" y="1216"/>
                    </a:lnTo>
                    <a:lnTo>
                      <a:pt x="2346" y="1242"/>
                    </a:lnTo>
                    <a:lnTo>
                      <a:pt x="2396" y="1266"/>
                    </a:lnTo>
                    <a:lnTo>
                      <a:pt x="2444" y="1286"/>
                    </a:lnTo>
                    <a:lnTo>
                      <a:pt x="2492" y="1306"/>
                    </a:lnTo>
                    <a:lnTo>
                      <a:pt x="2542" y="1322"/>
                    </a:lnTo>
                    <a:lnTo>
                      <a:pt x="2590" y="1338"/>
                    </a:lnTo>
                    <a:lnTo>
                      <a:pt x="2640" y="1352"/>
                    </a:lnTo>
                    <a:lnTo>
                      <a:pt x="2688" y="1362"/>
                    </a:lnTo>
                    <a:lnTo>
                      <a:pt x="2738" y="1372"/>
                    </a:lnTo>
                    <a:lnTo>
                      <a:pt x="2788" y="1380"/>
                    </a:lnTo>
                    <a:lnTo>
                      <a:pt x="2838" y="1388"/>
                    </a:lnTo>
                    <a:lnTo>
                      <a:pt x="2888" y="1392"/>
                    </a:lnTo>
                    <a:lnTo>
                      <a:pt x="2940" y="1396"/>
                    </a:lnTo>
                    <a:lnTo>
                      <a:pt x="2990" y="1400"/>
                    </a:lnTo>
                    <a:lnTo>
                      <a:pt x="3096" y="1402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1" name="Freeform 199"/>
              <p:cNvSpPr>
                <a:spLocks/>
              </p:cNvSpPr>
              <p:nvPr/>
            </p:nvSpPr>
            <p:spPr bwMode="auto">
              <a:xfrm>
                <a:off x="2474" y="1330"/>
                <a:ext cx="3141" cy="131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68" y="146"/>
                  </a:cxn>
                  <a:cxn ang="0">
                    <a:pos x="150" y="102"/>
                  </a:cxn>
                  <a:cxn ang="0">
                    <a:pos x="220" y="72"/>
                  </a:cxn>
                  <a:cxn ang="0">
                    <a:pos x="302" y="44"/>
                  </a:cxn>
                  <a:cxn ang="0">
                    <a:pos x="392" y="20"/>
                  </a:cxn>
                  <a:cxn ang="0">
                    <a:pos x="492" y="6"/>
                  </a:cxn>
                  <a:cxn ang="0">
                    <a:pos x="598" y="0"/>
                  </a:cxn>
                  <a:cxn ang="0">
                    <a:pos x="712" y="8"/>
                  </a:cxn>
                  <a:cxn ang="0">
                    <a:pos x="832" y="32"/>
                  </a:cxn>
                  <a:cxn ang="0">
                    <a:pos x="958" y="74"/>
                  </a:cxn>
                  <a:cxn ang="0">
                    <a:pos x="1054" y="120"/>
                  </a:cxn>
                  <a:cxn ang="0">
                    <a:pos x="1120" y="156"/>
                  </a:cxn>
                  <a:cxn ang="0">
                    <a:pos x="1186" y="200"/>
                  </a:cxn>
                  <a:cxn ang="0">
                    <a:pos x="1252" y="252"/>
                  </a:cxn>
                  <a:cxn ang="0">
                    <a:pos x="1318" y="308"/>
                  </a:cxn>
                  <a:cxn ang="0">
                    <a:pos x="1386" y="372"/>
                  </a:cxn>
                  <a:cxn ang="0">
                    <a:pos x="1420" y="408"/>
                  </a:cxn>
                  <a:cxn ang="0">
                    <a:pos x="1550" y="544"/>
                  </a:cxn>
                  <a:cxn ang="0">
                    <a:pos x="1676" y="668"/>
                  </a:cxn>
                  <a:cxn ang="0">
                    <a:pos x="1796" y="778"/>
                  </a:cxn>
                  <a:cxn ang="0">
                    <a:pos x="1910" y="876"/>
                  </a:cxn>
                  <a:cxn ang="0">
                    <a:pos x="2020" y="962"/>
                  </a:cxn>
                  <a:cxn ang="0">
                    <a:pos x="2128" y="1038"/>
                  </a:cxn>
                  <a:cxn ang="0">
                    <a:pos x="2232" y="1102"/>
                  </a:cxn>
                  <a:cxn ang="0">
                    <a:pos x="2334" y="1156"/>
                  </a:cxn>
                  <a:cxn ang="0">
                    <a:pos x="2434" y="1202"/>
                  </a:cxn>
                  <a:cxn ang="0">
                    <a:pos x="2532" y="1238"/>
                  </a:cxn>
                  <a:cxn ang="0">
                    <a:pos x="2632" y="1266"/>
                  </a:cxn>
                  <a:cxn ang="0">
                    <a:pos x="2730" y="1288"/>
                  </a:cxn>
                  <a:cxn ang="0">
                    <a:pos x="2830" y="1302"/>
                  </a:cxn>
                  <a:cxn ang="0">
                    <a:pos x="2932" y="1310"/>
                  </a:cxn>
                  <a:cxn ang="0">
                    <a:pos x="3034" y="1312"/>
                  </a:cxn>
                </a:cxnLst>
                <a:rect l="0" t="0" r="r" b="b"/>
                <a:pathLst>
                  <a:path w="3142" h="1312">
                    <a:moveTo>
                      <a:pt x="0" y="192"/>
                    </a:moveTo>
                    <a:lnTo>
                      <a:pt x="0" y="192"/>
                    </a:lnTo>
                    <a:lnTo>
                      <a:pt x="30" y="170"/>
                    </a:lnTo>
                    <a:lnTo>
                      <a:pt x="68" y="146"/>
                    </a:lnTo>
                    <a:lnTo>
                      <a:pt x="120" y="118"/>
                    </a:lnTo>
                    <a:lnTo>
                      <a:pt x="150" y="102"/>
                    </a:lnTo>
                    <a:lnTo>
                      <a:pt x="184" y="88"/>
                    </a:lnTo>
                    <a:lnTo>
                      <a:pt x="220" y="72"/>
                    </a:lnTo>
                    <a:lnTo>
                      <a:pt x="260" y="58"/>
                    </a:lnTo>
                    <a:lnTo>
                      <a:pt x="302" y="44"/>
                    </a:lnTo>
                    <a:lnTo>
                      <a:pt x="346" y="32"/>
                    </a:lnTo>
                    <a:lnTo>
                      <a:pt x="392" y="20"/>
                    </a:lnTo>
                    <a:lnTo>
                      <a:pt x="440" y="12"/>
                    </a:lnTo>
                    <a:lnTo>
                      <a:pt x="492" y="6"/>
                    </a:lnTo>
                    <a:lnTo>
                      <a:pt x="544" y="2"/>
                    </a:lnTo>
                    <a:lnTo>
                      <a:pt x="598" y="0"/>
                    </a:lnTo>
                    <a:lnTo>
                      <a:pt x="654" y="2"/>
                    </a:lnTo>
                    <a:lnTo>
                      <a:pt x="712" y="8"/>
                    </a:lnTo>
                    <a:lnTo>
                      <a:pt x="772" y="18"/>
                    </a:lnTo>
                    <a:lnTo>
                      <a:pt x="832" y="32"/>
                    </a:lnTo>
                    <a:lnTo>
                      <a:pt x="894" y="50"/>
                    </a:lnTo>
                    <a:lnTo>
                      <a:pt x="958" y="74"/>
                    </a:lnTo>
                    <a:lnTo>
                      <a:pt x="1022" y="102"/>
                    </a:lnTo>
                    <a:lnTo>
                      <a:pt x="1054" y="120"/>
                    </a:lnTo>
                    <a:lnTo>
                      <a:pt x="1086" y="138"/>
                    </a:lnTo>
                    <a:lnTo>
                      <a:pt x="1120" y="156"/>
                    </a:lnTo>
                    <a:lnTo>
                      <a:pt x="1152" y="178"/>
                    </a:lnTo>
                    <a:lnTo>
                      <a:pt x="1186" y="200"/>
                    </a:lnTo>
                    <a:lnTo>
                      <a:pt x="1218" y="226"/>
                    </a:lnTo>
                    <a:lnTo>
                      <a:pt x="1252" y="252"/>
                    </a:lnTo>
                    <a:lnTo>
                      <a:pt x="1286" y="278"/>
                    </a:lnTo>
                    <a:lnTo>
                      <a:pt x="1318" y="308"/>
                    </a:lnTo>
                    <a:lnTo>
                      <a:pt x="1352" y="340"/>
                    </a:lnTo>
                    <a:lnTo>
                      <a:pt x="1386" y="372"/>
                    </a:lnTo>
                    <a:lnTo>
                      <a:pt x="1420" y="408"/>
                    </a:lnTo>
                    <a:lnTo>
                      <a:pt x="1420" y="408"/>
                    </a:lnTo>
                    <a:lnTo>
                      <a:pt x="1486" y="478"/>
                    </a:lnTo>
                    <a:lnTo>
                      <a:pt x="1550" y="544"/>
                    </a:lnTo>
                    <a:lnTo>
                      <a:pt x="1614" y="608"/>
                    </a:lnTo>
                    <a:lnTo>
                      <a:pt x="1676" y="668"/>
                    </a:lnTo>
                    <a:lnTo>
                      <a:pt x="1736" y="724"/>
                    </a:lnTo>
                    <a:lnTo>
                      <a:pt x="1796" y="778"/>
                    </a:lnTo>
                    <a:lnTo>
                      <a:pt x="1854" y="828"/>
                    </a:lnTo>
                    <a:lnTo>
                      <a:pt x="1910" y="876"/>
                    </a:lnTo>
                    <a:lnTo>
                      <a:pt x="1966" y="920"/>
                    </a:lnTo>
                    <a:lnTo>
                      <a:pt x="2020" y="962"/>
                    </a:lnTo>
                    <a:lnTo>
                      <a:pt x="2074" y="1002"/>
                    </a:lnTo>
                    <a:lnTo>
                      <a:pt x="2128" y="1038"/>
                    </a:lnTo>
                    <a:lnTo>
                      <a:pt x="2180" y="1070"/>
                    </a:lnTo>
                    <a:lnTo>
                      <a:pt x="2232" y="1102"/>
                    </a:lnTo>
                    <a:lnTo>
                      <a:pt x="2282" y="1130"/>
                    </a:lnTo>
                    <a:lnTo>
                      <a:pt x="2334" y="1156"/>
                    </a:lnTo>
                    <a:lnTo>
                      <a:pt x="2384" y="1180"/>
                    </a:lnTo>
                    <a:lnTo>
                      <a:pt x="2434" y="1202"/>
                    </a:lnTo>
                    <a:lnTo>
                      <a:pt x="2484" y="1220"/>
                    </a:lnTo>
                    <a:lnTo>
                      <a:pt x="2532" y="1238"/>
                    </a:lnTo>
                    <a:lnTo>
                      <a:pt x="2582" y="1254"/>
                    </a:lnTo>
                    <a:lnTo>
                      <a:pt x="2632" y="1266"/>
                    </a:lnTo>
                    <a:lnTo>
                      <a:pt x="2680" y="1278"/>
                    </a:lnTo>
                    <a:lnTo>
                      <a:pt x="2730" y="1288"/>
                    </a:lnTo>
                    <a:lnTo>
                      <a:pt x="2780" y="1296"/>
                    </a:lnTo>
                    <a:lnTo>
                      <a:pt x="2830" y="1302"/>
                    </a:lnTo>
                    <a:lnTo>
                      <a:pt x="2880" y="1306"/>
                    </a:lnTo>
                    <a:lnTo>
                      <a:pt x="2932" y="1310"/>
                    </a:lnTo>
                    <a:lnTo>
                      <a:pt x="2982" y="1312"/>
                    </a:lnTo>
                    <a:lnTo>
                      <a:pt x="3034" y="1312"/>
                    </a:lnTo>
                    <a:lnTo>
                      <a:pt x="3142" y="131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2" name="Freeform 200"/>
              <p:cNvSpPr>
                <a:spLocks/>
              </p:cNvSpPr>
              <p:nvPr/>
            </p:nvSpPr>
            <p:spPr bwMode="auto">
              <a:xfrm>
                <a:off x="2470" y="1362"/>
                <a:ext cx="3185" cy="1227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68" y="168"/>
                  </a:cxn>
                  <a:cxn ang="0">
                    <a:pos x="150" y="120"/>
                  </a:cxn>
                  <a:cxn ang="0">
                    <a:pos x="218" y="88"/>
                  </a:cxn>
                  <a:cxn ang="0">
                    <a:pos x="298" y="56"/>
                  </a:cxn>
                  <a:cxn ang="0">
                    <a:pos x="388" y="28"/>
                  </a:cxn>
                  <a:cxn ang="0">
                    <a:pos x="488" y="10"/>
                  </a:cxn>
                  <a:cxn ang="0">
                    <a:pos x="596" y="0"/>
                  </a:cxn>
                  <a:cxn ang="0">
                    <a:pos x="710" y="4"/>
                  </a:cxn>
                  <a:cxn ang="0">
                    <a:pos x="832" y="22"/>
                  </a:cxn>
                  <a:cxn ang="0">
                    <a:pos x="958" y="60"/>
                  </a:cxn>
                  <a:cxn ang="0">
                    <a:pos x="1056" y="102"/>
                  </a:cxn>
                  <a:cxn ang="0">
                    <a:pos x="1122" y="138"/>
                  </a:cxn>
                  <a:cxn ang="0">
                    <a:pos x="1190" y="178"/>
                  </a:cxn>
                  <a:cxn ang="0">
                    <a:pos x="1258" y="226"/>
                  </a:cxn>
                  <a:cxn ang="0">
                    <a:pos x="1326" y="282"/>
                  </a:cxn>
                  <a:cxn ang="0">
                    <a:pos x="1396" y="344"/>
                  </a:cxn>
                  <a:cxn ang="0">
                    <a:pos x="1430" y="378"/>
                  </a:cxn>
                  <a:cxn ang="0">
                    <a:pos x="1566" y="510"/>
                  </a:cxn>
                  <a:cxn ang="0">
                    <a:pos x="1694" y="630"/>
                  </a:cxn>
                  <a:cxn ang="0">
                    <a:pos x="1818" y="736"/>
                  </a:cxn>
                  <a:cxn ang="0">
                    <a:pos x="1936" y="830"/>
                  </a:cxn>
                  <a:cxn ang="0">
                    <a:pos x="2050" y="912"/>
                  </a:cxn>
                  <a:cxn ang="0">
                    <a:pos x="2160" y="984"/>
                  </a:cxn>
                  <a:cxn ang="0">
                    <a:pos x="2266" y="1044"/>
                  </a:cxn>
                  <a:cxn ang="0">
                    <a:pos x="2370" y="1094"/>
                  </a:cxn>
                  <a:cxn ang="0">
                    <a:pos x="2472" y="1136"/>
                  </a:cxn>
                  <a:cxn ang="0">
                    <a:pos x="2572" y="1168"/>
                  </a:cxn>
                  <a:cxn ang="0">
                    <a:pos x="2672" y="1194"/>
                  </a:cxn>
                  <a:cxn ang="0">
                    <a:pos x="2772" y="1212"/>
                  </a:cxn>
                  <a:cxn ang="0">
                    <a:pos x="2872" y="1222"/>
                  </a:cxn>
                  <a:cxn ang="0">
                    <a:pos x="2974" y="1226"/>
                  </a:cxn>
                  <a:cxn ang="0">
                    <a:pos x="3078" y="1224"/>
                  </a:cxn>
                </a:cxnLst>
                <a:rect l="0" t="0" r="r" b="b"/>
                <a:pathLst>
                  <a:path w="3184" h="1226">
                    <a:moveTo>
                      <a:pt x="0" y="216"/>
                    </a:moveTo>
                    <a:lnTo>
                      <a:pt x="0" y="216"/>
                    </a:lnTo>
                    <a:lnTo>
                      <a:pt x="32" y="194"/>
                    </a:lnTo>
                    <a:lnTo>
                      <a:pt x="68" y="168"/>
                    </a:lnTo>
                    <a:lnTo>
                      <a:pt x="120" y="138"/>
                    </a:lnTo>
                    <a:lnTo>
                      <a:pt x="150" y="120"/>
                    </a:lnTo>
                    <a:lnTo>
                      <a:pt x="182" y="104"/>
                    </a:lnTo>
                    <a:lnTo>
                      <a:pt x="218" y="88"/>
                    </a:lnTo>
                    <a:lnTo>
                      <a:pt x="258" y="72"/>
                    </a:lnTo>
                    <a:lnTo>
                      <a:pt x="298" y="56"/>
                    </a:lnTo>
                    <a:lnTo>
                      <a:pt x="342" y="42"/>
                    </a:lnTo>
                    <a:lnTo>
                      <a:pt x="388" y="28"/>
                    </a:lnTo>
                    <a:lnTo>
                      <a:pt x="436" y="18"/>
                    </a:lnTo>
                    <a:lnTo>
                      <a:pt x="488" y="10"/>
                    </a:lnTo>
                    <a:lnTo>
                      <a:pt x="540" y="4"/>
                    </a:lnTo>
                    <a:lnTo>
                      <a:pt x="596" y="0"/>
                    </a:lnTo>
                    <a:lnTo>
                      <a:pt x="652" y="0"/>
                    </a:lnTo>
                    <a:lnTo>
                      <a:pt x="710" y="4"/>
                    </a:lnTo>
                    <a:lnTo>
                      <a:pt x="770" y="10"/>
                    </a:lnTo>
                    <a:lnTo>
                      <a:pt x="832" y="22"/>
                    </a:lnTo>
                    <a:lnTo>
                      <a:pt x="894" y="38"/>
                    </a:lnTo>
                    <a:lnTo>
                      <a:pt x="958" y="60"/>
                    </a:lnTo>
                    <a:lnTo>
                      <a:pt x="1022" y="86"/>
                    </a:lnTo>
                    <a:lnTo>
                      <a:pt x="1056" y="102"/>
                    </a:lnTo>
                    <a:lnTo>
                      <a:pt x="1088" y="118"/>
                    </a:lnTo>
                    <a:lnTo>
                      <a:pt x="1122" y="138"/>
                    </a:lnTo>
                    <a:lnTo>
                      <a:pt x="1156" y="156"/>
                    </a:lnTo>
                    <a:lnTo>
                      <a:pt x="1190" y="178"/>
                    </a:lnTo>
                    <a:lnTo>
                      <a:pt x="1224" y="202"/>
                    </a:lnTo>
                    <a:lnTo>
                      <a:pt x="1258" y="226"/>
                    </a:lnTo>
                    <a:lnTo>
                      <a:pt x="1292" y="254"/>
                    </a:lnTo>
                    <a:lnTo>
                      <a:pt x="1326" y="282"/>
                    </a:lnTo>
                    <a:lnTo>
                      <a:pt x="1360" y="312"/>
                    </a:lnTo>
                    <a:lnTo>
                      <a:pt x="1396" y="344"/>
                    </a:lnTo>
                    <a:lnTo>
                      <a:pt x="1430" y="378"/>
                    </a:lnTo>
                    <a:lnTo>
                      <a:pt x="1430" y="378"/>
                    </a:lnTo>
                    <a:lnTo>
                      <a:pt x="1498" y="446"/>
                    </a:lnTo>
                    <a:lnTo>
                      <a:pt x="1566" y="510"/>
                    </a:lnTo>
                    <a:lnTo>
                      <a:pt x="1632" y="572"/>
                    </a:lnTo>
                    <a:lnTo>
                      <a:pt x="1694" y="630"/>
                    </a:lnTo>
                    <a:lnTo>
                      <a:pt x="1758" y="684"/>
                    </a:lnTo>
                    <a:lnTo>
                      <a:pt x="1818" y="736"/>
                    </a:lnTo>
                    <a:lnTo>
                      <a:pt x="1878" y="784"/>
                    </a:lnTo>
                    <a:lnTo>
                      <a:pt x="1936" y="830"/>
                    </a:lnTo>
                    <a:lnTo>
                      <a:pt x="1994" y="872"/>
                    </a:lnTo>
                    <a:lnTo>
                      <a:pt x="2050" y="912"/>
                    </a:lnTo>
                    <a:lnTo>
                      <a:pt x="2106" y="948"/>
                    </a:lnTo>
                    <a:lnTo>
                      <a:pt x="2160" y="984"/>
                    </a:lnTo>
                    <a:lnTo>
                      <a:pt x="2212" y="1014"/>
                    </a:lnTo>
                    <a:lnTo>
                      <a:pt x="2266" y="1044"/>
                    </a:lnTo>
                    <a:lnTo>
                      <a:pt x="2318" y="1070"/>
                    </a:lnTo>
                    <a:lnTo>
                      <a:pt x="2370" y="1094"/>
                    </a:lnTo>
                    <a:lnTo>
                      <a:pt x="2420" y="1116"/>
                    </a:lnTo>
                    <a:lnTo>
                      <a:pt x="2472" y="1136"/>
                    </a:lnTo>
                    <a:lnTo>
                      <a:pt x="2522" y="1154"/>
                    </a:lnTo>
                    <a:lnTo>
                      <a:pt x="2572" y="1168"/>
                    </a:lnTo>
                    <a:lnTo>
                      <a:pt x="2622" y="1182"/>
                    </a:lnTo>
                    <a:lnTo>
                      <a:pt x="2672" y="1194"/>
                    </a:lnTo>
                    <a:lnTo>
                      <a:pt x="2722" y="1204"/>
                    </a:lnTo>
                    <a:lnTo>
                      <a:pt x="2772" y="1212"/>
                    </a:lnTo>
                    <a:lnTo>
                      <a:pt x="2822" y="1218"/>
                    </a:lnTo>
                    <a:lnTo>
                      <a:pt x="2872" y="1222"/>
                    </a:lnTo>
                    <a:lnTo>
                      <a:pt x="2922" y="1224"/>
                    </a:lnTo>
                    <a:lnTo>
                      <a:pt x="2974" y="1226"/>
                    </a:lnTo>
                    <a:lnTo>
                      <a:pt x="3026" y="1226"/>
                    </a:lnTo>
                    <a:lnTo>
                      <a:pt x="3078" y="1224"/>
                    </a:lnTo>
                    <a:lnTo>
                      <a:pt x="3184" y="1218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3" name="Freeform 201"/>
              <p:cNvSpPr>
                <a:spLocks/>
              </p:cNvSpPr>
              <p:nvPr/>
            </p:nvSpPr>
            <p:spPr bwMode="auto">
              <a:xfrm>
                <a:off x="2473" y="1390"/>
                <a:ext cx="3219" cy="1141"/>
              </a:xfrm>
              <a:custGeom>
                <a:avLst/>
                <a:gdLst/>
                <a:ahLst/>
                <a:cxnLst>
                  <a:cxn ang="0">
                    <a:pos x="0" y="244"/>
                  </a:cxn>
                  <a:cxn ang="0">
                    <a:pos x="66" y="192"/>
                  </a:cxn>
                  <a:cxn ang="0">
                    <a:pos x="146" y="142"/>
                  </a:cxn>
                  <a:cxn ang="0">
                    <a:pos x="214" y="106"/>
                  </a:cxn>
                  <a:cxn ang="0">
                    <a:pos x="292" y="72"/>
                  </a:cxn>
                  <a:cxn ang="0">
                    <a:pos x="382" y="40"/>
                  </a:cxn>
                  <a:cxn ang="0">
                    <a:pos x="482" y="16"/>
                  </a:cxn>
                  <a:cxn ang="0">
                    <a:pos x="588" y="2"/>
                  </a:cxn>
                  <a:cxn ang="0">
                    <a:pos x="704" y="2"/>
                  </a:cxn>
                  <a:cxn ang="0">
                    <a:pos x="826" y="16"/>
                  </a:cxn>
                  <a:cxn ang="0">
                    <a:pos x="954" y="48"/>
                  </a:cxn>
                  <a:cxn ang="0">
                    <a:pos x="1054" y="88"/>
                  </a:cxn>
                  <a:cxn ang="0">
                    <a:pos x="1122" y="120"/>
                  </a:cxn>
                  <a:cxn ang="0">
                    <a:pos x="1190" y="160"/>
                  </a:cxn>
                  <a:cxn ang="0">
                    <a:pos x="1260" y="204"/>
                  </a:cxn>
                  <a:cxn ang="0">
                    <a:pos x="1330" y="258"/>
                  </a:cxn>
                  <a:cxn ang="0">
                    <a:pos x="1402" y="318"/>
                  </a:cxn>
                  <a:cxn ang="0">
                    <a:pos x="1438" y="350"/>
                  </a:cxn>
                  <a:cxn ang="0">
                    <a:pos x="1578" y="478"/>
                  </a:cxn>
                  <a:cxn ang="0">
                    <a:pos x="1710" y="592"/>
                  </a:cxn>
                  <a:cxn ang="0">
                    <a:pos x="1838" y="694"/>
                  </a:cxn>
                  <a:cxn ang="0">
                    <a:pos x="1958" y="784"/>
                  </a:cxn>
                  <a:cxn ang="0">
                    <a:pos x="2074" y="864"/>
                  </a:cxn>
                  <a:cxn ang="0">
                    <a:pos x="2186" y="930"/>
                  </a:cxn>
                  <a:cxn ang="0">
                    <a:pos x="2296" y="988"/>
                  </a:cxn>
                  <a:cxn ang="0">
                    <a:pos x="2400" y="1034"/>
                  </a:cxn>
                  <a:cxn ang="0">
                    <a:pos x="2504" y="1072"/>
                  </a:cxn>
                  <a:cxn ang="0">
                    <a:pos x="2606" y="1102"/>
                  </a:cxn>
                  <a:cxn ang="0">
                    <a:pos x="2706" y="1122"/>
                  </a:cxn>
                  <a:cxn ang="0">
                    <a:pos x="2806" y="1136"/>
                  </a:cxn>
                  <a:cxn ang="0">
                    <a:pos x="2908" y="1142"/>
                  </a:cxn>
                  <a:cxn ang="0">
                    <a:pos x="3010" y="1142"/>
                  </a:cxn>
                  <a:cxn ang="0">
                    <a:pos x="3114" y="1136"/>
                  </a:cxn>
                </a:cxnLst>
                <a:rect l="0" t="0" r="r" b="b"/>
                <a:pathLst>
                  <a:path w="3220" h="1142">
                    <a:moveTo>
                      <a:pt x="0" y="244"/>
                    </a:moveTo>
                    <a:lnTo>
                      <a:pt x="0" y="244"/>
                    </a:lnTo>
                    <a:lnTo>
                      <a:pt x="30" y="220"/>
                    </a:lnTo>
                    <a:lnTo>
                      <a:pt x="66" y="192"/>
                    </a:lnTo>
                    <a:lnTo>
                      <a:pt x="116" y="160"/>
                    </a:lnTo>
                    <a:lnTo>
                      <a:pt x="146" y="142"/>
                    </a:lnTo>
                    <a:lnTo>
                      <a:pt x="178" y="124"/>
                    </a:lnTo>
                    <a:lnTo>
                      <a:pt x="214" y="106"/>
                    </a:lnTo>
                    <a:lnTo>
                      <a:pt x="252" y="88"/>
                    </a:lnTo>
                    <a:lnTo>
                      <a:pt x="292" y="72"/>
                    </a:lnTo>
                    <a:lnTo>
                      <a:pt x="336" y="54"/>
                    </a:lnTo>
                    <a:lnTo>
                      <a:pt x="382" y="40"/>
                    </a:lnTo>
                    <a:lnTo>
                      <a:pt x="430" y="28"/>
                    </a:lnTo>
                    <a:lnTo>
                      <a:pt x="482" y="16"/>
                    </a:lnTo>
                    <a:lnTo>
                      <a:pt x="534" y="8"/>
                    </a:lnTo>
                    <a:lnTo>
                      <a:pt x="588" y="2"/>
                    </a:lnTo>
                    <a:lnTo>
                      <a:pt x="646" y="0"/>
                    </a:lnTo>
                    <a:lnTo>
                      <a:pt x="704" y="2"/>
                    </a:lnTo>
                    <a:lnTo>
                      <a:pt x="764" y="6"/>
                    </a:lnTo>
                    <a:lnTo>
                      <a:pt x="826" y="16"/>
                    </a:lnTo>
                    <a:lnTo>
                      <a:pt x="890" y="30"/>
                    </a:lnTo>
                    <a:lnTo>
                      <a:pt x="954" y="48"/>
                    </a:lnTo>
                    <a:lnTo>
                      <a:pt x="1020" y="72"/>
                    </a:lnTo>
                    <a:lnTo>
                      <a:pt x="1054" y="88"/>
                    </a:lnTo>
                    <a:lnTo>
                      <a:pt x="1088" y="102"/>
                    </a:lnTo>
                    <a:lnTo>
                      <a:pt x="1122" y="120"/>
                    </a:lnTo>
                    <a:lnTo>
                      <a:pt x="1156" y="138"/>
                    </a:lnTo>
                    <a:lnTo>
                      <a:pt x="1190" y="160"/>
                    </a:lnTo>
                    <a:lnTo>
                      <a:pt x="1224" y="182"/>
                    </a:lnTo>
                    <a:lnTo>
                      <a:pt x="1260" y="204"/>
                    </a:lnTo>
                    <a:lnTo>
                      <a:pt x="1294" y="230"/>
                    </a:lnTo>
                    <a:lnTo>
                      <a:pt x="1330" y="258"/>
                    </a:lnTo>
                    <a:lnTo>
                      <a:pt x="1366" y="286"/>
                    </a:lnTo>
                    <a:lnTo>
                      <a:pt x="1402" y="318"/>
                    </a:lnTo>
                    <a:lnTo>
                      <a:pt x="1438" y="350"/>
                    </a:lnTo>
                    <a:lnTo>
                      <a:pt x="1438" y="350"/>
                    </a:lnTo>
                    <a:lnTo>
                      <a:pt x="1508" y="416"/>
                    </a:lnTo>
                    <a:lnTo>
                      <a:pt x="1578" y="478"/>
                    </a:lnTo>
                    <a:lnTo>
                      <a:pt x="1644" y="538"/>
                    </a:lnTo>
                    <a:lnTo>
                      <a:pt x="1710" y="592"/>
                    </a:lnTo>
                    <a:lnTo>
                      <a:pt x="1774" y="646"/>
                    </a:lnTo>
                    <a:lnTo>
                      <a:pt x="1838" y="694"/>
                    </a:lnTo>
                    <a:lnTo>
                      <a:pt x="1898" y="742"/>
                    </a:lnTo>
                    <a:lnTo>
                      <a:pt x="1958" y="784"/>
                    </a:lnTo>
                    <a:lnTo>
                      <a:pt x="2018" y="826"/>
                    </a:lnTo>
                    <a:lnTo>
                      <a:pt x="2074" y="864"/>
                    </a:lnTo>
                    <a:lnTo>
                      <a:pt x="2132" y="898"/>
                    </a:lnTo>
                    <a:lnTo>
                      <a:pt x="2186" y="930"/>
                    </a:lnTo>
                    <a:lnTo>
                      <a:pt x="2242" y="960"/>
                    </a:lnTo>
                    <a:lnTo>
                      <a:pt x="2296" y="988"/>
                    </a:lnTo>
                    <a:lnTo>
                      <a:pt x="2348" y="1012"/>
                    </a:lnTo>
                    <a:lnTo>
                      <a:pt x="2400" y="1034"/>
                    </a:lnTo>
                    <a:lnTo>
                      <a:pt x="2452" y="1054"/>
                    </a:lnTo>
                    <a:lnTo>
                      <a:pt x="2504" y="1072"/>
                    </a:lnTo>
                    <a:lnTo>
                      <a:pt x="2554" y="1088"/>
                    </a:lnTo>
                    <a:lnTo>
                      <a:pt x="2606" y="1102"/>
                    </a:lnTo>
                    <a:lnTo>
                      <a:pt x="2656" y="1112"/>
                    </a:lnTo>
                    <a:lnTo>
                      <a:pt x="2706" y="1122"/>
                    </a:lnTo>
                    <a:lnTo>
                      <a:pt x="2756" y="1130"/>
                    </a:lnTo>
                    <a:lnTo>
                      <a:pt x="2806" y="1136"/>
                    </a:lnTo>
                    <a:lnTo>
                      <a:pt x="2858" y="1140"/>
                    </a:lnTo>
                    <a:lnTo>
                      <a:pt x="2908" y="1142"/>
                    </a:lnTo>
                    <a:lnTo>
                      <a:pt x="2958" y="1142"/>
                    </a:lnTo>
                    <a:lnTo>
                      <a:pt x="3010" y="1142"/>
                    </a:lnTo>
                    <a:lnTo>
                      <a:pt x="3062" y="1140"/>
                    </a:lnTo>
                    <a:lnTo>
                      <a:pt x="3114" y="1136"/>
                    </a:lnTo>
                    <a:lnTo>
                      <a:pt x="3220" y="112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4" name="Freeform 202"/>
              <p:cNvSpPr>
                <a:spLocks/>
              </p:cNvSpPr>
              <p:nvPr/>
            </p:nvSpPr>
            <p:spPr bwMode="auto">
              <a:xfrm>
                <a:off x="2476" y="1420"/>
                <a:ext cx="3255" cy="1059"/>
              </a:xfrm>
              <a:custGeom>
                <a:avLst/>
                <a:gdLst/>
                <a:ahLst/>
                <a:cxnLst>
                  <a:cxn ang="0">
                    <a:pos x="0" y="272"/>
                  </a:cxn>
                  <a:cxn ang="0">
                    <a:pos x="66" y="216"/>
                  </a:cxn>
                  <a:cxn ang="0">
                    <a:pos x="144" y="162"/>
                  </a:cxn>
                  <a:cxn ang="0">
                    <a:pos x="210" y="124"/>
                  </a:cxn>
                  <a:cxn ang="0">
                    <a:pos x="288" y="86"/>
                  </a:cxn>
                  <a:cxn ang="0">
                    <a:pos x="378" y="50"/>
                  </a:cxn>
                  <a:cxn ang="0">
                    <a:pos x="476" y="24"/>
                  </a:cxn>
                  <a:cxn ang="0">
                    <a:pos x="584" y="4"/>
                  </a:cxn>
                  <a:cxn ang="0">
                    <a:pos x="698" y="0"/>
                  </a:cxn>
                  <a:cxn ang="0">
                    <a:pos x="822" y="8"/>
                  </a:cxn>
                  <a:cxn ang="0">
                    <a:pos x="950" y="36"/>
                  </a:cxn>
                  <a:cxn ang="0">
                    <a:pos x="1018" y="58"/>
                  </a:cxn>
                  <a:cxn ang="0">
                    <a:pos x="1086" y="86"/>
                  </a:cxn>
                  <a:cxn ang="0">
                    <a:pos x="1156" y="120"/>
                  </a:cxn>
                  <a:cxn ang="0">
                    <a:pos x="1226" y="160"/>
                  </a:cxn>
                  <a:cxn ang="0">
                    <a:pos x="1298" y="206"/>
                  </a:cxn>
                  <a:cxn ang="0">
                    <a:pos x="1370" y="260"/>
                  </a:cxn>
                  <a:cxn ang="0">
                    <a:pos x="1444" y="320"/>
                  </a:cxn>
                  <a:cxn ang="0">
                    <a:pos x="1518" y="384"/>
                  </a:cxn>
                  <a:cxn ang="0">
                    <a:pos x="1658" y="500"/>
                  </a:cxn>
                  <a:cxn ang="0">
                    <a:pos x="1792" y="604"/>
                  </a:cxn>
                  <a:cxn ang="0">
                    <a:pos x="1918" y="696"/>
                  </a:cxn>
                  <a:cxn ang="0">
                    <a:pos x="2040" y="776"/>
                  </a:cxn>
                  <a:cxn ang="0">
                    <a:pos x="2156" y="844"/>
                  </a:cxn>
                  <a:cxn ang="0">
                    <a:pos x="2268" y="904"/>
                  </a:cxn>
                  <a:cxn ang="0">
                    <a:pos x="2378" y="950"/>
                  </a:cxn>
                  <a:cxn ang="0">
                    <a:pos x="2484" y="990"/>
                  </a:cxn>
                  <a:cxn ang="0">
                    <a:pos x="2588" y="1018"/>
                  </a:cxn>
                  <a:cxn ang="0">
                    <a:pos x="2690" y="1040"/>
                  </a:cxn>
                  <a:cxn ang="0">
                    <a:pos x="2790" y="1054"/>
                  </a:cxn>
                  <a:cxn ang="0">
                    <a:pos x="2892" y="1060"/>
                  </a:cxn>
                  <a:cxn ang="0">
                    <a:pos x="2994" y="1058"/>
                  </a:cxn>
                  <a:cxn ang="0">
                    <a:pos x="3096" y="1052"/>
                  </a:cxn>
                  <a:cxn ang="0">
                    <a:pos x="3256" y="1030"/>
                  </a:cxn>
                </a:cxnLst>
                <a:rect l="0" t="0" r="r" b="b"/>
                <a:pathLst>
                  <a:path w="3256" h="1060">
                    <a:moveTo>
                      <a:pt x="0" y="272"/>
                    </a:moveTo>
                    <a:lnTo>
                      <a:pt x="0" y="272"/>
                    </a:lnTo>
                    <a:lnTo>
                      <a:pt x="30" y="246"/>
                    </a:lnTo>
                    <a:lnTo>
                      <a:pt x="66" y="216"/>
                    </a:lnTo>
                    <a:lnTo>
                      <a:pt x="114" y="182"/>
                    </a:lnTo>
                    <a:lnTo>
                      <a:pt x="144" y="162"/>
                    </a:lnTo>
                    <a:lnTo>
                      <a:pt x="176" y="144"/>
                    </a:lnTo>
                    <a:lnTo>
                      <a:pt x="210" y="124"/>
                    </a:lnTo>
                    <a:lnTo>
                      <a:pt x="248" y="104"/>
                    </a:lnTo>
                    <a:lnTo>
                      <a:pt x="288" y="86"/>
                    </a:lnTo>
                    <a:lnTo>
                      <a:pt x="332" y="68"/>
                    </a:lnTo>
                    <a:lnTo>
                      <a:pt x="378" y="50"/>
                    </a:lnTo>
                    <a:lnTo>
                      <a:pt x="426" y="36"/>
                    </a:lnTo>
                    <a:lnTo>
                      <a:pt x="476" y="24"/>
                    </a:lnTo>
                    <a:lnTo>
                      <a:pt x="528" y="12"/>
                    </a:lnTo>
                    <a:lnTo>
                      <a:pt x="584" y="4"/>
                    </a:lnTo>
                    <a:lnTo>
                      <a:pt x="640" y="0"/>
                    </a:lnTo>
                    <a:lnTo>
                      <a:pt x="698" y="0"/>
                    </a:lnTo>
                    <a:lnTo>
                      <a:pt x="760" y="2"/>
                    </a:lnTo>
                    <a:lnTo>
                      <a:pt x="822" y="8"/>
                    </a:lnTo>
                    <a:lnTo>
                      <a:pt x="886" y="20"/>
                    </a:lnTo>
                    <a:lnTo>
                      <a:pt x="950" y="36"/>
                    </a:lnTo>
                    <a:lnTo>
                      <a:pt x="984" y="46"/>
                    </a:lnTo>
                    <a:lnTo>
                      <a:pt x="1018" y="58"/>
                    </a:lnTo>
                    <a:lnTo>
                      <a:pt x="1052" y="72"/>
                    </a:lnTo>
                    <a:lnTo>
                      <a:pt x="1086" y="86"/>
                    </a:lnTo>
                    <a:lnTo>
                      <a:pt x="1120" y="102"/>
                    </a:lnTo>
                    <a:lnTo>
                      <a:pt x="1156" y="120"/>
                    </a:lnTo>
                    <a:lnTo>
                      <a:pt x="1190" y="138"/>
                    </a:lnTo>
                    <a:lnTo>
                      <a:pt x="1226" y="160"/>
                    </a:lnTo>
                    <a:lnTo>
                      <a:pt x="1262" y="182"/>
                    </a:lnTo>
                    <a:lnTo>
                      <a:pt x="1298" y="206"/>
                    </a:lnTo>
                    <a:lnTo>
                      <a:pt x="1334" y="232"/>
                    </a:lnTo>
                    <a:lnTo>
                      <a:pt x="1370" y="260"/>
                    </a:lnTo>
                    <a:lnTo>
                      <a:pt x="1408" y="290"/>
                    </a:lnTo>
                    <a:lnTo>
                      <a:pt x="1444" y="320"/>
                    </a:lnTo>
                    <a:lnTo>
                      <a:pt x="1444" y="320"/>
                    </a:lnTo>
                    <a:lnTo>
                      <a:pt x="1518" y="384"/>
                    </a:lnTo>
                    <a:lnTo>
                      <a:pt x="1588" y="444"/>
                    </a:lnTo>
                    <a:lnTo>
                      <a:pt x="1658" y="500"/>
                    </a:lnTo>
                    <a:lnTo>
                      <a:pt x="1726" y="554"/>
                    </a:lnTo>
                    <a:lnTo>
                      <a:pt x="1792" y="604"/>
                    </a:lnTo>
                    <a:lnTo>
                      <a:pt x="1856" y="652"/>
                    </a:lnTo>
                    <a:lnTo>
                      <a:pt x="1918" y="696"/>
                    </a:lnTo>
                    <a:lnTo>
                      <a:pt x="1980" y="738"/>
                    </a:lnTo>
                    <a:lnTo>
                      <a:pt x="2040" y="776"/>
                    </a:lnTo>
                    <a:lnTo>
                      <a:pt x="2098" y="812"/>
                    </a:lnTo>
                    <a:lnTo>
                      <a:pt x="2156" y="844"/>
                    </a:lnTo>
                    <a:lnTo>
                      <a:pt x="2214" y="876"/>
                    </a:lnTo>
                    <a:lnTo>
                      <a:pt x="2268" y="904"/>
                    </a:lnTo>
                    <a:lnTo>
                      <a:pt x="2324" y="928"/>
                    </a:lnTo>
                    <a:lnTo>
                      <a:pt x="2378" y="950"/>
                    </a:lnTo>
                    <a:lnTo>
                      <a:pt x="2430" y="972"/>
                    </a:lnTo>
                    <a:lnTo>
                      <a:pt x="2484" y="990"/>
                    </a:lnTo>
                    <a:lnTo>
                      <a:pt x="2536" y="1006"/>
                    </a:lnTo>
                    <a:lnTo>
                      <a:pt x="2588" y="1018"/>
                    </a:lnTo>
                    <a:lnTo>
                      <a:pt x="2638" y="1030"/>
                    </a:lnTo>
                    <a:lnTo>
                      <a:pt x="2690" y="1040"/>
                    </a:lnTo>
                    <a:lnTo>
                      <a:pt x="2740" y="1048"/>
                    </a:lnTo>
                    <a:lnTo>
                      <a:pt x="2790" y="1054"/>
                    </a:lnTo>
                    <a:lnTo>
                      <a:pt x="2842" y="1058"/>
                    </a:lnTo>
                    <a:lnTo>
                      <a:pt x="2892" y="1060"/>
                    </a:lnTo>
                    <a:lnTo>
                      <a:pt x="2942" y="1060"/>
                    </a:lnTo>
                    <a:lnTo>
                      <a:pt x="2994" y="1058"/>
                    </a:lnTo>
                    <a:lnTo>
                      <a:pt x="3044" y="1056"/>
                    </a:lnTo>
                    <a:lnTo>
                      <a:pt x="3096" y="1052"/>
                    </a:lnTo>
                    <a:lnTo>
                      <a:pt x="3150" y="1046"/>
                    </a:lnTo>
                    <a:lnTo>
                      <a:pt x="3256" y="1030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635" name="Freeform 203"/>
              <p:cNvSpPr>
                <a:spLocks/>
              </p:cNvSpPr>
              <p:nvPr/>
            </p:nvSpPr>
            <p:spPr bwMode="auto">
              <a:xfrm>
                <a:off x="2478" y="1447"/>
                <a:ext cx="3286" cy="980"/>
              </a:xfrm>
              <a:custGeom>
                <a:avLst/>
                <a:gdLst/>
                <a:ahLst/>
                <a:cxnLst>
                  <a:cxn ang="0">
                    <a:pos x="0" y="302"/>
                  </a:cxn>
                  <a:cxn ang="0">
                    <a:pos x="64" y="244"/>
                  </a:cxn>
                  <a:cxn ang="0">
                    <a:pos x="140" y="186"/>
                  </a:cxn>
                  <a:cxn ang="0">
                    <a:pos x="206" y="144"/>
                  </a:cxn>
                  <a:cxn ang="0">
                    <a:pos x="284" y="102"/>
                  </a:cxn>
                  <a:cxn ang="0">
                    <a:pos x="372" y="64"/>
                  </a:cxn>
                  <a:cxn ang="0">
                    <a:pos x="470" y="32"/>
                  </a:cxn>
                  <a:cxn ang="0">
                    <a:pos x="576" y="10"/>
                  </a:cxn>
                  <a:cxn ang="0">
                    <a:pos x="692" y="0"/>
                  </a:cxn>
                  <a:cxn ang="0">
                    <a:pos x="816" y="4"/>
                  </a:cxn>
                  <a:cxn ang="0">
                    <a:pos x="946" y="28"/>
                  </a:cxn>
                  <a:cxn ang="0">
                    <a:pos x="1014" y="46"/>
                  </a:cxn>
                  <a:cxn ang="0">
                    <a:pos x="1084" y="72"/>
                  </a:cxn>
                  <a:cxn ang="0">
                    <a:pos x="1154" y="102"/>
                  </a:cxn>
                  <a:cxn ang="0">
                    <a:pos x="1226" y="140"/>
                  </a:cxn>
                  <a:cxn ang="0">
                    <a:pos x="1300" y="184"/>
                  </a:cxn>
                  <a:cxn ang="0">
                    <a:pos x="1374" y="236"/>
                  </a:cxn>
                  <a:cxn ang="0">
                    <a:pos x="1450" y="294"/>
                  </a:cxn>
                  <a:cxn ang="0">
                    <a:pos x="1524" y="354"/>
                  </a:cxn>
                  <a:cxn ang="0">
                    <a:pos x="1670" y="466"/>
                  </a:cxn>
                  <a:cxn ang="0">
                    <a:pos x="1806" y="566"/>
                  </a:cxn>
                  <a:cxn ang="0">
                    <a:pos x="1936" y="654"/>
                  </a:cxn>
                  <a:cxn ang="0">
                    <a:pos x="2060" y="728"/>
                  </a:cxn>
                  <a:cxn ang="0">
                    <a:pos x="2180" y="794"/>
                  </a:cxn>
                  <a:cxn ang="0">
                    <a:pos x="2294" y="848"/>
                  </a:cxn>
                  <a:cxn ang="0">
                    <a:pos x="2404" y="892"/>
                  </a:cxn>
                  <a:cxn ang="0">
                    <a:pos x="2512" y="926"/>
                  </a:cxn>
                  <a:cxn ang="0">
                    <a:pos x="2616" y="952"/>
                  </a:cxn>
                  <a:cxn ang="0">
                    <a:pos x="2720" y="968"/>
                  </a:cxn>
                  <a:cxn ang="0">
                    <a:pos x="2822" y="978"/>
                  </a:cxn>
                  <a:cxn ang="0">
                    <a:pos x="2924" y="980"/>
                  </a:cxn>
                  <a:cxn ang="0">
                    <a:pos x="3026" y="976"/>
                  </a:cxn>
                  <a:cxn ang="0">
                    <a:pos x="3128" y="964"/>
                  </a:cxn>
                  <a:cxn ang="0">
                    <a:pos x="3286" y="936"/>
                  </a:cxn>
                </a:cxnLst>
                <a:rect l="0" t="0" r="r" b="b"/>
                <a:pathLst>
                  <a:path w="3286" h="980">
                    <a:moveTo>
                      <a:pt x="0" y="302"/>
                    </a:moveTo>
                    <a:lnTo>
                      <a:pt x="0" y="302"/>
                    </a:lnTo>
                    <a:lnTo>
                      <a:pt x="30" y="274"/>
                    </a:lnTo>
                    <a:lnTo>
                      <a:pt x="64" y="244"/>
                    </a:lnTo>
                    <a:lnTo>
                      <a:pt x="112" y="206"/>
                    </a:lnTo>
                    <a:lnTo>
                      <a:pt x="140" y="186"/>
                    </a:lnTo>
                    <a:lnTo>
                      <a:pt x="172" y="166"/>
                    </a:lnTo>
                    <a:lnTo>
                      <a:pt x="206" y="144"/>
                    </a:lnTo>
                    <a:lnTo>
                      <a:pt x="244" y="124"/>
                    </a:lnTo>
                    <a:lnTo>
                      <a:pt x="284" y="102"/>
                    </a:lnTo>
                    <a:lnTo>
                      <a:pt x="328" y="84"/>
                    </a:lnTo>
                    <a:lnTo>
                      <a:pt x="372" y="64"/>
                    </a:lnTo>
                    <a:lnTo>
                      <a:pt x="420" y="48"/>
                    </a:lnTo>
                    <a:lnTo>
                      <a:pt x="470" y="32"/>
                    </a:lnTo>
                    <a:lnTo>
                      <a:pt x="522" y="20"/>
                    </a:lnTo>
                    <a:lnTo>
                      <a:pt x="576" y="10"/>
                    </a:lnTo>
                    <a:lnTo>
                      <a:pt x="634" y="4"/>
                    </a:lnTo>
                    <a:lnTo>
                      <a:pt x="692" y="0"/>
                    </a:lnTo>
                    <a:lnTo>
                      <a:pt x="754" y="0"/>
                    </a:lnTo>
                    <a:lnTo>
                      <a:pt x="816" y="4"/>
                    </a:lnTo>
                    <a:lnTo>
                      <a:pt x="880" y="14"/>
                    </a:lnTo>
                    <a:lnTo>
                      <a:pt x="946" y="28"/>
                    </a:lnTo>
                    <a:lnTo>
                      <a:pt x="980" y="36"/>
                    </a:lnTo>
                    <a:lnTo>
                      <a:pt x="1014" y="46"/>
                    </a:lnTo>
                    <a:lnTo>
                      <a:pt x="1048" y="58"/>
                    </a:lnTo>
                    <a:lnTo>
                      <a:pt x="1084" y="72"/>
                    </a:lnTo>
                    <a:lnTo>
                      <a:pt x="1118" y="86"/>
                    </a:lnTo>
                    <a:lnTo>
                      <a:pt x="1154" y="102"/>
                    </a:lnTo>
                    <a:lnTo>
                      <a:pt x="1190" y="120"/>
                    </a:lnTo>
                    <a:lnTo>
                      <a:pt x="1226" y="140"/>
                    </a:lnTo>
                    <a:lnTo>
                      <a:pt x="1262" y="162"/>
                    </a:lnTo>
                    <a:lnTo>
                      <a:pt x="1300" y="184"/>
                    </a:lnTo>
                    <a:lnTo>
                      <a:pt x="1336" y="208"/>
                    </a:lnTo>
                    <a:lnTo>
                      <a:pt x="1374" y="236"/>
                    </a:lnTo>
                    <a:lnTo>
                      <a:pt x="1412" y="264"/>
                    </a:lnTo>
                    <a:lnTo>
                      <a:pt x="1450" y="294"/>
                    </a:lnTo>
                    <a:lnTo>
                      <a:pt x="1450" y="294"/>
                    </a:lnTo>
                    <a:lnTo>
                      <a:pt x="1524" y="354"/>
                    </a:lnTo>
                    <a:lnTo>
                      <a:pt x="1598" y="412"/>
                    </a:lnTo>
                    <a:lnTo>
                      <a:pt x="1670" y="466"/>
                    </a:lnTo>
                    <a:lnTo>
                      <a:pt x="1738" y="518"/>
                    </a:lnTo>
                    <a:lnTo>
                      <a:pt x="1806" y="566"/>
                    </a:lnTo>
                    <a:lnTo>
                      <a:pt x="1872" y="612"/>
                    </a:lnTo>
                    <a:lnTo>
                      <a:pt x="1936" y="654"/>
                    </a:lnTo>
                    <a:lnTo>
                      <a:pt x="2000" y="692"/>
                    </a:lnTo>
                    <a:lnTo>
                      <a:pt x="2060" y="728"/>
                    </a:lnTo>
                    <a:lnTo>
                      <a:pt x="2120" y="762"/>
                    </a:lnTo>
                    <a:lnTo>
                      <a:pt x="2180" y="794"/>
                    </a:lnTo>
                    <a:lnTo>
                      <a:pt x="2238" y="822"/>
                    </a:lnTo>
                    <a:lnTo>
                      <a:pt x="2294" y="848"/>
                    </a:lnTo>
                    <a:lnTo>
                      <a:pt x="2350" y="870"/>
                    </a:lnTo>
                    <a:lnTo>
                      <a:pt x="2404" y="892"/>
                    </a:lnTo>
                    <a:lnTo>
                      <a:pt x="2458" y="910"/>
                    </a:lnTo>
                    <a:lnTo>
                      <a:pt x="2512" y="926"/>
                    </a:lnTo>
                    <a:lnTo>
                      <a:pt x="2564" y="940"/>
                    </a:lnTo>
                    <a:lnTo>
                      <a:pt x="2616" y="952"/>
                    </a:lnTo>
                    <a:lnTo>
                      <a:pt x="2668" y="962"/>
                    </a:lnTo>
                    <a:lnTo>
                      <a:pt x="2720" y="968"/>
                    </a:lnTo>
                    <a:lnTo>
                      <a:pt x="2770" y="974"/>
                    </a:lnTo>
                    <a:lnTo>
                      <a:pt x="2822" y="978"/>
                    </a:lnTo>
                    <a:lnTo>
                      <a:pt x="2872" y="980"/>
                    </a:lnTo>
                    <a:lnTo>
                      <a:pt x="2924" y="980"/>
                    </a:lnTo>
                    <a:lnTo>
                      <a:pt x="2974" y="978"/>
                    </a:lnTo>
                    <a:lnTo>
                      <a:pt x="3026" y="976"/>
                    </a:lnTo>
                    <a:lnTo>
                      <a:pt x="3076" y="970"/>
                    </a:lnTo>
                    <a:lnTo>
                      <a:pt x="3128" y="964"/>
                    </a:lnTo>
                    <a:lnTo>
                      <a:pt x="3180" y="956"/>
                    </a:lnTo>
                    <a:lnTo>
                      <a:pt x="3286" y="936"/>
                    </a:lnTo>
                  </a:path>
                </a:pathLst>
              </a:custGeom>
              <a:noFill/>
              <a:ln w="12700">
                <a:solidFill>
                  <a:srgbClr val="C0C0C0">
                    <a:alpha val="39999"/>
                  </a:srgb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</p:grpSp>
        <p:sp>
          <p:nvSpPr>
            <p:cNvPr id="18636" name="Freeform 204"/>
            <p:cNvSpPr>
              <a:spLocks/>
            </p:cNvSpPr>
            <p:nvPr/>
          </p:nvSpPr>
          <p:spPr bwMode="auto">
            <a:xfrm>
              <a:off x="2914" y="2464"/>
              <a:ext cx="1815" cy="495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62" y="272"/>
                </a:cxn>
                <a:cxn ang="0">
                  <a:pos x="138" y="212"/>
                </a:cxn>
                <a:cxn ang="0">
                  <a:pos x="202" y="166"/>
                </a:cxn>
                <a:cxn ang="0">
                  <a:pos x="280" y="122"/>
                </a:cxn>
                <a:cxn ang="0">
                  <a:pos x="366" y="80"/>
                </a:cxn>
                <a:cxn ang="0">
                  <a:pos x="464" y="44"/>
                </a:cxn>
                <a:cxn ang="0">
                  <a:pos x="570" y="16"/>
                </a:cxn>
                <a:cxn ang="0">
                  <a:pos x="686" y="2"/>
                </a:cxn>
                <a:cxn ang="0">
                  <a:pos x="808" y="2"/>
                </a:cxn>
                <a:cxn ang="0">
                  <a:pos x="940" y="20"/>
                </a:cxn>
                <a:cxn ang="0">
                  <a:pos x="1008" y="36"/>
                </a:cxn>
                <a:cxn ang="0">
                  <a:pos x="1078" y="58"/>
                </a:cxn>
                <a:cxn ang="0">
                  <a:pos x="1150" y="86"/>
                </a:cxn>
                <a:cxn ang="0">
                  <a:pos x="1224" y="122"/>
                </a:cxn>
                <a:cxn ang="0">
                  <a:pos x="1300" y="164"/>
                </a:cxn>
                <a:cxn ang="0">
                  <a:pos x="1376" y="212"/>
                </a:cxn>
                <a:cxn ang="0">
                  <a:pos x="1454" y="268"/>
                </a:cxn>
                <a:cxn ang="0">
                  <a:pos x="1530" y="326"/>
                </a:cxn>
                <a:cxn ang="0">
                  <a:pos x="1678" y="432"/>
                </a:cxn>
                <a:cxn ang="0">
                  <a:pos x="1818" y="528"/>
                </a:cxn>
                <a:cxn ang="0">
                  <a:pos x="1952" y="610"/>
                </a:cxn>
                <a:cxn ang="0">
                  <a:pos x="2078" y="682"/>
                </a:cxn>
                <a:cxn ang="0">
                  <a:pos x="2200" y="742"/>
                </a:cxn>
                <a:cxn ang="0">
                  <a:pos x="2316" y="792"/>
                </a:cxn>
                <a:cxn ang="0">
                  <a:pos x="2428" y="832"/>
                </a:cxn>
                <a:cxn ang="0">
                  <a:pos x="2536" y="862"/>
                </a:cxn>
                <a:cxn ang="0">
                  <a:pos x="2642" y="884"/>
                </a:cxn>
                <a:cxn ang="0">
                  <a:pos x="2746" y="896"/>
                </a:cxn>
                <a:cxn ang="0">
                  <a:pos x="2848" y="902"/>
                </a:cxn>
                <a:cxn ang="0">
                  <a:pos x="2950" y="900"/>
                </a:cxn>
                <a:cxn ang="0">
                  <a:pos x="3052" y="890"/>
                </a:cxn>
                <a:cxn ang="0">
                  <a:pos x="3156" y="876"/>
                </a:cxn>
                <a:cxn ang="0">
                  <a:pos x="3260" y="854"/>
                </a:cxn>
              </a:cxnLst>
              <a:rect l="0" t="0" r="r" b="b"/>
              <a:pathLst>
                <a:path w="3314" h="902">
                  <a:moveTo>
                    <a:pt x="0" y="334"/>
                  </a:moveTo>
                  <a:lnTo>
                    <a:pt x="0" y="334"/>
                  </a:lnTo>
                  <a:lnTo>
                    <a:pt x="28" y="304"/>
                  </a:lnTo>
                  <a:lnTo>
                    <a:pt x="62" y="272"/>
                  </a:lnTo>
                  <a:lnTo>
                    <a:pt x="110" y="232"/>
                  </a:lnTo>
                  <a:lnTo>
                    <a:pt x="138" y="212"/>
                  </a:lnTo>
                  <a:lnTo>
                    <a:pt x="170" y="190"/>
                  </a:lnTo>
                  <a:lnTo>
                    <a:pt x="202" y="166"/>
                  </a:lnTo>
                  <a:lnTo>
                    <a:pt x="240" y="144"/>
                  </a:lnTo>
                  <a:lnTo>
                    <a:pt x="280" y="122"/>
                  </a:lnTo>
                  <a:lnTo>
                    <a:pt x="322" y="100"/>
                  </a:lnTo>
                  <a:lnTo>
                    <a:pt x="366" y="80"/>
                  </a:lnTo>
                  <a:lnTo>
                    <a:pt x="414" y="60"/>
                  </a:lnTo>
                  <a:lnTo>
                    <a:pt x="464" y="44"/>
                  </a:lnTo>
                  <a:lnTo>
                    <a:pt x="516" y="28"/>
                  </a:lnTo>
                  <a:lnTo>
                    <a:pt x="570" y="16"/>
                  </a:lnTo>
                  <a:lnTo>
                    <a:pt x="626" y="8"/>
                  </a:lnTo>
                  <a:lnTo>
                    <a:pt x="686" y="2"/>
                  </a:lnTo>
                  <a:lnTo>
                    <a:pt x="746" y="0"/>
                  </a:lnTo>
                  <a:lnTo>
                    <a:pt x="808" y="2"/>
                  </a:lnTo>
                  <a:lnTo>
                    <a:pt x="874" y="8"/>
                  </a:lnTo>
                  <a:lnTo>
                    <a:pt x="940" y="20"/>
                  </a:lnTo>
                  <a:lnTo>
                    <a:pt x="974" y="28"/>
                  </a:lnTo>
                  <a:lnTo>
                    <a:pt x="1008" y="36"/>
                  </a:lnTo>
                  <a:lnTo>
                    <a:pt x="1044" y="46"/>
                  </a:lnTo>
                  <a:lnTo>
                    <a:pt x="1078" y="58"/>
                  </a:lnTo>
                  <a:lnTo>
                    <a:pt x="1114" y="72"/>
                  </a:lnTo>
                  <a:lnTo>
                    <a:pt x="1150" y="86"/>
                  </a:lnTo>
                  <a:lnTo>
                    <a:pt x="1188" y="104"/>
                  </a:lnTo>
                  <a:lnTo>
                    <a:pt x="1224" y="122"/>
                  </a:lnTo>
                  <a:lnTo>
                    <a:pt x="1262" y="142"/>
                  </a:lnTo>
                  <a:lnTo>
                    <a:pt x="1300" y="164"/>
                  </a:lnTo>
                  <a:lnTo>
                    <a:pt x="1338" y="186"/>
                  </a:lnTo>
                  <a:lnTo>
                    <a:pt x="1376" y="212"/>
                  </a:lnTo>
                  <a:lnTo>
                    <a:pt x="1414" y="238"/>
                  </a:lnTo>
                  <a:lnTo>
                    <a:pt x="1454" y="268"/>
                  </a:lnTo>
                  <a:lnTo>
                    <a:pt x="1454" y="268"/>
                  </a:lnTo>
                  <a:lnTo>
                    <a:pt x="1530" y="326"/>
                  </a:lnTo>
                  <a:lnTo>
                    <a:pt x="1606" y="382"/>
                  </a:lnTo>
                  <a:lnTo>
                    <a:pt x="1678" y="432"/>
                  </a:lnTo>
                  <a:lnTo>
                    <a:pt x="1750" y="482"/>
                  </a:lnTo>
                  <a:lnTo>
                    <a:pt x="1818" y="528"/>
                  </a:lnTo>
                  <a:lnTo>
                    <a:pt x="1886" y="570"/>
                  </a:lnTo>
                  <a:lnTo>
                    <a:pt x="1952" y="610"/>
                  </a:lnTo>
                  <a:lnTo>
                    <a:pt x="2016" y="646"/>
                  </a:lnTo>
                  <a:lnTo>
                    <a:pt x="2078" y="682"/>
                  </a:lnTo>
                  <a:lnTo>
                    <a:pt x="2140" y="712"/>
                  </a:lnTo>
                  <a:lnTo>
                    <a:pt x="2200" y="742"/>
                  </a:lnTo>
                  <a:lnTo>
                    <a:pt x="2258" y="768"/>
                  </a:lnTo>
                  <a:lnTo>
                    <a:pt x="2316" y="792"/>
                  </a:lnTo>
                  <a:lnTo>
                    <a:pt x="2372" y="812"/>
                  </a:lnTo>
                  <a:lnTo>
                    <a:pt x="2428" y="832"/>
                  </a:lnTo>
                  <a:lnTo>
                    <a:pt x="2482" y="848"/>
                  </a:lnTo>
                  <a:lnTo>
                    <a:pt x="2536" y="862"/>
                  </a:lnTo>
                  <a:lnTo>
                    <a:pt x="2590" y="874"/>
                  </a:lnTo>
                  <a:lnTo>
                    <a:pt x="2642" y="884"/>
                  </a:lnTo>
                  <a:lnTo>
                    <a:pt x="2694" y="890"/>
                  </a:lnTo>
                  <a:lnTo>
                    <a:pt x="2746" y="896"/>
                  </a:lnTo>
                  <a:lnTo>
                    <a:pt x="2798" y="900"/>
                  </a:lnTo>
                  <a:lnTo>
                    <a:pt x="2848" y="902"/>
                  </a:lnTo>
                  <a:lnTo>
                    <a:pt x="2900" y="902"/>
                  </a:lnTo>
                  <a:lnTo>
                    <a:pt x="2950" y="900"/>
                  </a:lnTo>
                  <a:lnTo>
                    <a:pt x="3002" y="896"/>
                  </a:lnTo>
                  <a:lnTo>
                    <a:pt x="3052" y="890"/>
                  </a:lnTo>
                  <a:lnTo>
                    <a:pt x="3104" y="884"/>
                  </a:lnTo>
                  <a:lnTo>
                    <a:pt x="3156" y="876"/>
                  </a:lnTo>
                  <a:lnTo>
                    <a:pt x="3208" y="866"/>
                  </a:lnTo>
                  <a:lnTo>
                    <a:pt x="3260" y="854"/>
                  </a:lnTo>
                  <a:lnTo>
                    <a:pt x="3314" y="84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7" name="Freeform 205"/>
            <p:cNvSpPr>
              <a:spLocks/>
            </p:cNvSpPr>
            <p:nvPr/>
          </p:nvSpPr>
          <p:spPr bwMode="auto">
            <a:xfrm>
              <a:off x="2917" y="2479"/>
              <a:ext cx="1830" cy="452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62" y="302"/>
                </a:cxn>
                <a:cxn ang="0">
                  <a:pos x="134" y="238"/>
                </a:cxn>
                <a:cxn ang="0">
                  <a:pos x="198" y="190"/>
                </a:cxn>
                <a:cxn ang="0">
                  <a:pos x="274" y="142"/>
                </a:cxn>
                <a:cxn ang="0">
                  <a:pos x="360" y="96"/>
                </a:cxn>
                <a:cxn ang="0">
                  <a:pos x="456" y="56"/>
                </a:cxn>
                <a:cxn ang="0">
                  <a:pos x="562" y="24"/>
                </a:cxn>
                <a:cxn ang="0">
                  <a:pos x="676" y="4"/>
                </a:cxn>
                <a:cxn ang="0">
                  <a:pos x="800" y="0"/>
                </a:cxn>
                <a:cxn ang="0">
                  <a:pos x="934" y="12"/>
                </a:cxn>
                <a:cxn ang="0">
                  <a:pos x="1002" y="26"/>
                </a:cxn>
                <a:cxn ang="0">
                  <a:pos x="1074" y="46"/>
                </a:cxn>
                <a:cxn ang="0">
                  <a:pos x="1146" y="72"/>
                </a:cxn>
                <a:cxn ang="0">
                  <a:pos x="1220" y="104"/>
                </a:cxn>
                <a:cxn ang="0">
                  <a:pos x="1298" y="142"/>
                </a:cxn>
                <a:cxn ang="0">
                  <a:pos x="1376" y="188"/>
                </a:cxn>
                <a:cxn ang="0">
                  <a:pos x="1454" y="242"/>
                </a:cxn>
                <a:cxn ang="0">
                  <a:pos x="1534" y="298"/>
                </a:cxn>
                <a:cxn ang="0">
                  <a:pos x="1686" y="400"/>
                </a:cxn>
                <a:cxn ang="0">
                  <a:pos x="1830" y="488"/>
                </a:cxn>
                <a:cxn ang="0">
                  <a:pos x="1966" y="566"/>
                </a:cxn>
                <a:cxn ang="0">
                  <a:pos x="2094" y="634"/>
                </a:cxn>
                <a:cxn ang="0">
                  <a:pos x="2218" y="688"/>
                </a:cxn>
                <a:cxn ang="0">
                  <a:pos x="2336" y="734"/>
                </a:cxn>
                <a:cxn ang="0">
                  <a:pos x="2450" y="770"/>
                </a:cxn>
                <a:cxn ang="0">
                  <a:pos x="2558" y="796"/>
                </a:cxn>
                <a:cxn ang="0">
                  <a:pos x="2666" y="814"/>
                </a:cxn>
                <a:cxn ang="0">
                  <a:pos x="2770" y="824"/>
                </a:cxn>
                <a:cxn ang="0">
                  <a:pos x="2874" y="824"/>
                </a:cxn>
                <a:cxn ang="0">
                  <a:pos x="2976" y="818"/>
                </a:cxn>
                <a:cxn ang="0">
                  <a:pos x="3078" y="806"/>
                </a:cxn>
                <a:cxn ang="0">
                  <a:pos x="3180" y="786"/>
                </a:cxn>
                <a:cxn ang="0">
                  <a:pos x="3284" y="760"/>
                </a:cxn>
              </a:cxnLst>
              <a:rect l="0" t="0" r="r" b="b"/>
              <a:pathLst>
                <a:path w="3338" h="824">
                  <a:moveTo>
                    <a:pt x="0" y="366"/>
                  </a:moveTo>
                  <a:lnTo>
                    <a:pt x="0" y="366"/>
                  </a:lnTo>
                  <a:lnTo>
                    <a:pt x="28" y="334"/>
                  </a:lnTo>
                  <a:lnTo>
                    <a:pt x="62" y="302"/>
                  </a:lnTo>
                  <a:lnTo>
                    <a:pt x="108" y="260"/>
                  </a:lnTo>
                  <a:lnTo>
                    <a:pt x="134" y="238"/>
                  </a:lnTo>
                  <a:lnTo>
                    <a:pt x="166" y="214"/>
                  </a:lnTo>
                  <a:lnTo>
                    <a:pt x="198" y="190"/>
                  </a:lnTo>
                  <a:lnTo>
                    <a:pt x="234" y="166"/>
                  </a:lnTo>
                  <a:lnTo>
                    <a:pt x="274" y="142"/>
                  </a:lnTo>
                  <a:lnTo>
                    <a:pt x="316" y="118"/>
                  </a:lnTo>
                  <a:lnTo>
                    <a:pt x="360" y="96"/>
                  </a:lnTo>
                  <a:lnTo>
                    <a:pt x="406" y="74"/>
                  </a:lnTo>
                  <a:lnTo>
                    <a:pt x="456" y="56"/>
                  </a:lnTo>
                  <a:lnTo>
                    <a:pt x="508" y="38"/>
                  </a:lnTo>
                  <a:lnTo>
                    <a:pt x="562" y="24"/>
                  </a:lnTo>
                  <a:lnTo>
                    <a:pt x="618" y="12"/>
                  </a:lnTo>
                  <a:lnTo>
                    <a:pt x="676" y="4"/>
                  </a:lnTo>
                  <a:lnTo>
                    <a:pt x="738" y="0"/>
                  </a:lnTo>
                  <a:lnTo>
                    <a:pt x="800" y="0"/>
                  </a:lnTo>
                  <a:lnTo>
                    <a:pt x="866" y="4"/>
                  </a:lnTo>
                  <a:lnTo>
                    <a:pt x="934" y="12"/>
                  </a:lnTo>
                  <a:lnTo>
                    <a:pt x="968" y="18"/>
                  </a:lnTo>
                  <a:lnTo>
                    <a:pt x="1002" y="26"/>
                  </a:lnTo>
                  <a:lnTo>
                    <a:pt x="1038" y="36"/>
                  </a:lnTo>
                  <a:lnTo>
                    <a:pt x="1074" y="46"/>
                  </a:lnTo>
                  <a:lnTo>
                    <a:pt x="1110" y="58"/>
                  </a:lnTo>
                  <a:lnTo>
                    <a:pt x="1146" y="72"/>
                  </a:lnTo>
                  <a:lnTo>
                    <a:pt x="1184" y="88"/>
                  </a:lnTo>
                  <a:lnTo>
                    <a:pt x="1220" y="104"/>
                  </a:lnTo>
                  <a:lnTo>
                    <a:pt x="1258" y="122"/>
                  </a:lnTo>
                  <a:lnTo>
                    <a:pt x="1298" y="142"/>
                  </a:lnTo>
                  <a:lnTo>
                    <a:pt x="1336" y="164"/>
                  </a:lnTo>
                  <a:lnTo>
                    <a:pt x="1376" y="188"/>
                  </a:lnTo>
                  <a:lnTo>
                    <a:pt x="1414" y="214"/>
                  </a:lnTo>
                  <a:lnTo>
                    <a:pt x="1454" y="242"/>
                  </a:lnTo>
                  <a:lnTo>
                    <a:pt x="1454" y="242"/>
                  </a:lnTo>
                  <a:lnTo>
                    <a:pt x="1534" y="298"/>
                  </a:lnTo>
                  <a:lnTo>
                    <a:pt x="1610" y="350"/>
                  </a:lnTo>
                  <a:lnTo>
                    <a:pt x="1686" y="400"/>
                  </a:lnTo>
                  <a:lnTo>
                    <a:pt x="1758" y="446"/>
                  </a:lnTo>
                  <a:lnTo>
                    <a:pt x="1830" y="488"/>
                  </a:lnTo>
                  <a:lnTo>
                    <a:pt x="1898" y="530"/>
                  </a:lnTo>
                  <a:lnTo>
                    <a:pt x="1966" y="566"/>
                  </a:lnTo>
                  <a:lnTo>
                    <a:pt x="2030" y="602"/>
                  </a:lnTo>
                  <a:lnTo>
                    <a:pt x="2094" y="634"/>
                  </a:lnTo>
                  <a:lnTo>
                    <a:pt x="2156" y="662"/>
                  </a:lnTo>
                  <a:lnTo>
                    <a:pt x="2218" y="688"/>
                  </a:lnTo>
                  <a:lnTo>
                    <a:pt x="2278" y="712"/>
                  </a:lnTo>
                  <a:lnTo>
                    <a:pt x="2336" y="734"/>
                  </a:lnTo>
                  <a:lnTo>
                    <a:pt x="2392" y="754"/>
                  </a:lnTo>
                  <a:lnTo>
                    <a:pt x="2450" y="770"/>
                  </a:lnTo>
                  <a:lnTo>
                    <a:pt x="2504" y="784"/>
                  </a:lnTo>
                  <a:lnTo>
                    <a:pt x="2558" y="796"/>
                  </a:lnTo>
                  <a:lnTo>
                    <a:pt x="2612" y="806"/>
                  </a:lnTo>
                  <a:lnTo>
                    <a:pt x="2666" y="814"/>
                  </a:lnTo>
                  <a:lnTo>
                    <a:pt x="2718" y="820"/>
                  </a:lnTo>
                  <a:lnTo>
                    <a:pt x="2770" y="824"/>
                  </a:lnTo>
                  <a:lnTo>
                    <a:pt x="2822" y="824"/>
                  </a:lnTo>
                  <a:lnTo>
                    <a:pt x="2874" y="824"/>
                  </a:lnTo>
                  <a:lnTo>
                    <a:pt x="2924" y="822"/>
                  </a:lnTo>
                  <a:lnTo>
                    <a:pt x="2976" y="818"/>
                  </a:lnTo>
                  <a:lnTo>
                    <a:pt x="3026" y="812"/>
                  </a:lnTo>
                  <a:lnTo>
                    <a:pt x="3078" y="806"/>
                  </a:lnTo>
                  <a:lnTo>
                    <a:pt x="3128" y="796"/>
                  </a:lnTo>
                  <a:lnTo>
                    <a:pt x="3180" y="786"/>
                  </a:lnTo>
                  <a:lnTo>
                    <a:pt x="3232" y="774"/>
                  </a:lnTo>
                  <a:lnTo>
                    <a:pt x="3284" y="760"/>
                  </a:lnTo>
                  <a:lnTo>
                    <a:pt x="3338" y="746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8" name="Freeform 206"/>
            <p:cNvSpPr>
              <a:spLocks/>
            </p:cNvSpPr>
            <p:nvPr/>
          </p:nvSpPr>
          <p:spPr bwMode="auto">
            <a:xfrm>
              <a:off x="2924" y="2494"/>
              <a:ext cx="1838" cy="411"/>
            </a:xfrm>
            <a:custGeom>
              <a:avLst/>
              <a:gdLst/>
              <a:ahLst/>
              <a:cxnLst>
                <a:cxn ang="0">
                  <a:pos x="0" y="400"/>
                </a:cxn>
                <a:cxn ang="0">
                  <a:pos x="60" y="334"/>
                </a:cxn>
                <a:cxn ang="0">
                  <a:pos x="132" y="266"/>
                </a:cxn>
                <a:cxn ang="0">
                  <a:pos x="194" y="216"/>
                </a:cxn>
                <a:cxn ang="0">
                  <a:pos x="268" y="164"/>
                </a:cxn>
                <a:cxn ang="0">
                  <a:pos x="352" y="114"/>
                </a:cxn>
                <a:cxn ang="0">
                  <a:pos x="448" y="70"/>
                </a:cxn>
                <a:cxn ang="0">
                  <a:pos x="552" y="34"/>
                </a:cxn>
                <a:cxn ang="0">
                  <a:pos x="668" y="10"/>
                </a:cxn>
                <a:cxn ang="0">
                  <a:pos x="792" y="0"/>
                </a:cxn>
                <a:cxn ang="0">
                  <a:pos x="890" y="4"/>
                </a:cxn>
                <a:cxn ang="0">
                  <a:pos x="960" y="14"/>
                </a:cxn>
                <a:cxn ang="0">
                  <a:pos x="1030" y="28"/>
                </a:cxn>
                <a:cxn ang="0">
                  <a:pos x="1102" y="48"/>
                </a:cxn>
                <a:cxn ang="0">
                  <a:pos x="1178" y="74"/>
                </a:cxn>
                <a:cxn ang="0">
                  <a:pos x="1254" y="106"/>
                </a:cxn>
                <a:cxn ang="0">
                  <a:pos x="1334" y="146"/>
                </a:cxn>
                <a:cxn ang="0">
                  <a:pos x="1414" y="192"/>
                </a:cxn>
                <a:cxn ang="0">
                  <a:pos x="1454" y="218"/>
                </a:cxn>
                <a:cxn ang="0">
                  <a:pos x="1614" y="322"/>
                </a:cxn>
                <a:cxn ang="0">
                  <a:pos x="1766" y="412"/>
                </a:cxn>
                <a:cxn ang="0">
                  <a:pos x="1908" y="490"/>
                </a:cxn>
                <a:cxn ang="0">
                  <a:pos x="2042" y="558"/>
                </a:cxn>
                <a:cxn ang="0">
                  <a:pos x="2170" y="614"/>
                </a:cxn>
                <a:cxn ang="0">
                  <a:pos x="2294" y="660"/>
                </a:cxn>
                <a:cxn ang="0">
                  <a:pos x="2410" y="696"/>
                </a:cxn>
                <a:cxn ang="0">
                  <a:pos x="2524" y="722"/>
                </a:cxn>
                <a:cxn ang="0">
                  <a:pos x="2632" y="740"/>
                </a:cxn>
                <a:cxn ang="0">
                  <a:pos x="2738" y="750"/>
                </a:cxn>
                <a:cxn ang="0">
                  <a:pos x="2842" y="752"/>
                </a:cxn>
                <a:cxn ang="0">
                  <a:pos x="2944" y="744"/>
                </a:cxn>
                <a:cxn ang="0">
                  <a:pos x="3046" y="730"/>
                </a:cxn>
                <a:cxn ang="0">
                  <a:pos x="3150" y="710"/>
                </a:cxn>
                <a:cxn ang="0">
                  <a:pos x="3252" y="684"/>
                </a:cxn>
                <a:cxn ang="0">
                  <a:pos x="3356" y="652"/>
                </a:cxn>
              </a:cxnLst>
              <a:rect l="0" t="0" r="r" b="b"/>
              <a:pathLst>
                <a:path w="3356" h="752">
                  <a:moveTo>
                    <a:pt x="0" y="400"/>
                  </a:moveTo>
                  <a:lnTo>
                    <a:pt x="0" y="400"/>
                  </a:lnTo>
                  <a:lnTo>
                    <a:pt x="28" y="368"/>
                  </a:lnTo>
                  <a:lnTo>
                    <a:pt x="60" y="334"/>
                  </a:lnTo>
                  <a:lnTo>
                    <a:pt x="104" y="290"/>
                  </a:lnTo>
                  <a:lnTo>
                    <a:pt x="132" y="266"/>
                  </a:lnTo>
                  <a:lnTo>
                    <a:pt x="162" y="242"/>
                  </a:lnTo>
                  <a:lnTo>
                    <a:pt x="194" y="216"/>
                  </a:lnTo>
                  <a:lnTo>
                    <a:pt x="230" y="190"/>
                  </a:lnTo>
                  <a:lnTo>
                    <a:pt x="268" y="164"/>
                  </a:lnTo>
                  <a:lnTo>
                    <a:pt x="308" y="138"/>
                  </a:lnTo>
                  <a:lnTo>
                    <a:pt x="352" y="114"/>
                  </a:lnTo>
                  <a:lnTo>
                    <a:pt x="398" y="92"/>
                  </a:lnTo>
                  <a:lnTo>
                    <a:pt x="448" y="70"/>
                  </a:lnTo>
                  <a:lnTo>
                    <a:pt x="498" y="52"/>
                  </a:lnTo>
                  <a:lnTo>
                    <a:pt x="552" y="34"/>
                  </a:lnTo>
                  <a:lnTo>
                    <a:pt x="608" y="20"/>
                  </a:lnTo>
                  <a:lnTo>
                    <a:pt x="668" y="10"/>
                  </a:lnTo>
                  <a:lnTo>
                    <a:pt x="728" y="4"/>
                  </a:lnTo>
                  <a:lnTo>
                    <a:pt x="792" y="0"/>
                  </a:lnTo>
                  <a:lnTo>
                    <a:pt x="858" y="2"/>
                  </a:lnTo>
                  <a:lnTo>
                    <a:pt x="890" y="4"/>
                  </a:lnTo>
                  <a:lnTo>
                    <a:pt x="924" y="8"/>
                  </a:lnTo>
                  <a:lnTo>
                    <a:pt x="960" y="14"/>
                  </a:lnTo>
                  <a:lnTo>
                    <a:pt x="994" y="20"/>
                  </a:lnTo>
                  <a:lnTo>
                    <a:pt x="1030" y="28"/>
                  </a:lnTo>
                  <a:lnTo>
                    <a:pt x="1066" y="36"/>
                  </a:lnTo>
                  <a:lnTo>
                    <a:pt x="1102" y="48"/>
                  </a:lnTo>
                  <a:lnTo>
                    <a:pt x="1140" y="60"/>
                  </a:lnTo>
                  <a:lnTo>
                    <a:pt x="1178" y="74"/>
                  </a:lnTo>
                  <a:lnTo>
                    <a:pt x="1216" y="88"/>
                  </a:lnTo>
                  <a:lnTo>
                    <a:pt x="1254" y="106"/>
                  </a:lnTo>
                  <a:lnTo>
                    <a:pt x="1294" y="124"/>
                  </a:lnTo>
                  <a:lnTo>
                    <a:pt x="1334" y="146"/>
                  </a:lnTo>
                  <a:lnTo>
                    <a:pt x="1374" y="168"/>
                  </a:lnTo>
                  <a:lnTo>
                    <a:pt x="1414" y="192"/>
                  </a:lnTo>
                  <a:lnTo>
                    <a:pt x="1454" y="218"/>
                  </a:lnTo>
                  <a:lnTo>
                    <a:pt x="1454" y="218"/>
                  </a:lnTo>
                  <a:lnTo>
                    <a:pt x="1536" y="272"/>
                  </a:lnTo>
                  <a:lnTo>
                    <a:pt x="1614" y="322"/>
                  </a:lnTo>
                  <a:lnTo>
                    <a:pt x="1690" y="368"/>
                  </a:lnTo>
                  <a:lnTo>
                    <a:pt x="1766" y="412"/>
                  </a:lnTo>
                  <a:lnTo>
                    <a:pt x="1838" y="452"/>
                  </a:lnTo>
                  <a:lnTo>
                    <a:pt x="1908" y="490"/>
                  </a:lnTo>
                  <a:lnTo>
                    <a:pt x="1976" y="526"/>
                  </a:lnTo>
                  <a:lnTo>
                    <a:pt x="2042" y="558"/>
                  </a:lnTo>
                  <a:lnTo>
                    <a:pt x="2108" y="586"/>
                  </a:lnTo>
                  <a:lnTo>
                    <a:pt x="2170" y="614"/>
                  </a:lnTo>
                  <a:lnTo>
                    <a:pt x="2232" y="638"/>
                  </a:lnTo>
                  <a:lnTo>
                    <a:pt x="2294" y="660"/>
                  </a:lnTo>
                  <a:lnTo>
                    <a:pt x="2352" y="680"/>
                  </a:lnTo>
                  <a:lnTo>
                    <a:pt x="2410" y="696"/>
                  </a:lnTo>
                  <a:lnTo>
                    <a:pt x="2468" y="710"/>
                  </a:lnTo>
                  <a:lnTo>
                    <a:pt x="2524" y="722"/>
                  </a:lnTo>
                  <a:lnTo>
                    <a:pt x="2578" y="732"/>
                  </a:lnTo>
                  <a:lnTo>
                    <a:pt x="2632" y="740"/>
                  </a:lnTo>
                  <a:lnTo>
                    <a:pt x="2686" y="746"/>
                  </a:lnTo>
                  <a:lnTo>
                    <a:pt x="2738" y="750"/>
                  </a:lnTo>
                  <a:lnTo>
                    <a:pt x="2790" y="752"/>
                  </a:lnTo>
                  <a:lnTo>
                    <a:pt x="2842" y="752"/>
                  </a:lnTo>
                  <a:lnTo>
                    <a:pt x="2894" y="748"/>
                  </a:lnTo>
                  <a:lnTo>
                    <a:pt x="2944" y="744"/>
                  </a:lnTo>
                  <a:lnTo>
                    <a:pt x="2996" y="738"/>
                  </a:lnTo>
                  <a:lnTo>
                    <a:pt x="3046" y="730"/>
                  </a:lnTo>
                  <a:lnTo>
                    <a:pt x="3098" y="722"/>
                  </a:lnTo>
                  <a:lnTo>
                    <a:pt x="3150" y="710"/>
                  </a:lnTo>
                  <a:lnTo>
                    <a:pt x="3200" y="698"/>
                  </a:lnTo>
                  <a:lnTo>
                    <a:pt x="3252" y="684"/>
                  </a:lnTo>
                  <a:lnTo>
                    <a:pt x="3304" y="668"/>
                  </a:lnTo>
                  <a:lnTo>
                    <a:pt x="3356" y="65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39" name="Freeform 207"/>
            <p:cNvSpPr>
              <a:spLocks/>
            </p:cNvSpPr>
            <p:nvPr/>
          </p:nvSpPr>
          <p:spPr bwMode="auto">
            <a:xfrm>
              <a:off x="2929" y="2508"/>
              <a:ext cx="1847" cy="372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58" y="364"/>
                </a:cxn>
                <a:cxn ang="0">
                  <a:pos x="128" y="294"/>
                </a:cxn>
                <a:cxn ang="0">
                  <a:pos x="188" y="240"/>
                </a:cxn>
                <a:cxn ang="0">
                  <a:pos x="260" y="186"/>
                </a:cxn>
                <a:cxn ang="0">
                  <a:pos x="344" y="132"/>
                </a:cxn>
                <a:cxn ang="0">
                  <a:pos x="438" y="84"/>
                </a:cxn>
                <a:cxn ang="0">
                  <a:pos x="542" y="44"/>
                </a:cxn>
                <a:cxn ang="0">
                  <a:pos x="658" y="16"/>
                </a:cxn>
                <a:cxn ang="0">
                  <a:pos x="782" y="0"/>
                </a:cxn>
                <a:cxn ang="0">
                  <a:pos x="880" y="0"/>
                </a:cxn>
                <a:cxn ang="0">
                  <a:pos x="950" y="6"/>
                </a:cxn>
                <a:cxn ang="0">
                  <a:pos x="1022" y="18"/>
                </a:cxn>
                <a:cxn ang="0">
                  <a:pos x="1094" y="36"/>
                </a:cxn>
                <a:cxn ang="0">
                  <a:pos x="1170" y="58"/>
                </a:cxn>
                <a:cxn ang="0">
                  <a:pos x="1248" y="88"/>
                </a:cxn>
                <a:cxn ang="0">
                  <a:pos x="1328" y="124"/>
                </a:cxn>
                <a:cxn ang="0">
                  <a:pos x="1410" y="168"/>
                </a:cxn>
                <a:cxn ang="0">
                  <a:pos x="1452" y="194"/>
                </a:cxn>
                <a:cxn ang="0">
                  <a:pos x="1616" y="290"/>
                </a:cxn>
                <a:cxn ang="0">
                  <a:pos x="1770" y="376"/>
                </a:cxn>
                <a:cxn ang="0">
                  <a:pos x="1914" y="448"/>
                </a:cxn>
                <a:cxn ang="0">
                  <a:pos x="2052" y="512"/>
                </a:cxn>
                <a:cxn ang="0">
                  <a:pos x="2182" y="564"/>
                </a:cxn>
                <a:cxn ang="0">
                  <a:pos x="2306" y="604"/>
                </a:cxn>
                <a:cxn ang="0">
                  <a:pos x="2426" y="636"/>
                </a:cxn>
                <a:cxn ang="0">
                  <a:pos x="2538" y="658"/>
                </a:cxn>
                <a:cxn ang="0">
                  <a:pos x="2648" y="672"/>
                </a:cxn>
                <a:cxn ang="0">
                  <a:pos x="2756" y="678"/>
                </a:cxn>
                <a:cxn ang="0">
                  <a:pos x="2860" y="674"/>
                </a:cxn>
                <a:cxn ang="0">
                  <a:pos x="2962" y="664"/>
                </a:cxn>
                <a:cxn ang="0">
                  <a:pos x="3064" y="646"/>
                </a:cxn>
                <a:cxn ang="0">
                  <a:pos x="3166" y="622"/>
                </a:cxn>
                <a:cxn ang="0">
                  <a:pos x="3268" y="590"/>
                </a:cxn>
                <a:cxn ang="0">
                  <a:pos x="3372" y="554"/>
                </a:cxn>
              </a:cxnLst>
              <a:rect l="0" t="0" r="r" b="b"/>
              <a:pathLst>
                <a:path w="3372" h="678">
                  <a:moveTo>
                    <a:pt x="0" y="434"/>
                  </a:moveTo>
                  <a:lnTo>
                    <a:pt x="0" y="434"/>
                  </a:lnTo>
                  <a:lnTo>
                    <a:pt x="26" y="402"/>
                  </a:lnTo>
                  <a:lnTo>
                    <a:pt x="58" y="364"/>
                  </a:lnTo>
                  <a:lnTo>
                    <a:pt x="102" y="320"/>
                  </a:lnTo>
                  <a:lnTo>
                    <a:pt x="128" y="294"/>
                  </a:lnTo>
                  <a:lnTo>
                    <a:pt x="156" y="268"/>
                  </a:lnTo>
                  <a:lnTo>
                    <a:pt x="188" y="240"/>
                  </a:lnTo>
                  <a:lnTo>
                    <a:pt x="224" y="214"/>
                  </a:lnTo>
                  <a:lnTo>
                    <a:pt x="260" y="186"/>
                  </a:lnTo>
                  <a:lnTo>
                    <a:pt x="302" y="158"/>
                  </a:lnTo>
                  <a:lnTo>
                    <a:pt x="344" y="132"/>
                  </a:lnTo>
                  <a:lnTo>
                    <a:pt x="390" y="108"/>
                  </a:lnTo>
                  <a:lnTo>
                    <a:pt x="438" y="84"/>
                  </a:lnTo>
                  <a:lnTo>
                    <a:pt x="490" y="64"/>
                  </a:lnTo>
                  <a:lnTo>
                    <a:pt x="542" y="44"/>
                  </a:lnTo>
                  <a:lnTo>
                    <a:pt x="598" y="28"/>
                  </a:lnTo>
                  <a:lnTo>
                    <a:pt x="658" y="16"/>
                  </a:lnTo>
                  <a:lnTo>
                    <a:pt x="718" y="6"/>
                  </a:lnTo>
                  <a:lnTo>
                    <a:pt x="782" y="0"/>
                  </a:lnTo>
                  <a:lnTo>
                    <a:pt x="846" y="0"/>
                  </a:lnTo>
                  <a:lnTo>
                    <a:pt x="880" y="0"/>
                  </a:lnTo>
                  <a:lnTo>
                    <a:pt x="914" y="4"/>
                  </a:lnTo>
                  <a:lnTo>
                    <a:pt x="950" y="6"/>
                  </a:lnTo>
                  <a:lnTo>
                    <a:pt x="986" y="12"/>
                  </a:lnTo>
                  <a:lnTo>
                    <a:pt x="1022" y="18"/>
                  </a:lnTo>
                  <a:lnTo>
                    <a:pt x="1058" y="26"/>
                  </a:lnTo>
                  <a:lnTo>
                    <a:pt x="1094" y="36"/>
                  </a:lnTo>
                  <a:lnTo>
                    <a:pt x="1132" y="46"/>
                  </a:lnTo>
                  <a:lnTo>
                    <a:pt x="1170" y="58"/>
                  </a:lnTo>
                  <a:lnTo>
                    <a:pt x="1210" y="72"/>
                  </a:lnTo>
                  <a:lnTo>
                    <a:pt x="1248" y="88"/>
                  </a:lnTo>
                  <a:lnTo>
                    <a:pt x="1288" y="106"/>
                  </a:lnTo>
                  <a:lnTo>
                    <a:pt x="1328" y="124"/>
                  </a:lnTo>
                  <a:lnTo>
                    <a:pt x="1370" y="146"/>
                  </a:lnTo>
                  <a:lnTo>
                    <a:pt x="1410" y="168"/>
                  </a:lnTo>
                  <a:lnTo>
                    <a:pt x="1452" y="194"/>
                  </a:lnTo>
                  <a:lnTo>
                    <a:pt x="1452" y="194"/>
                  </a:lnTo>
                  <a:lnTo>
                    <a:pt x="1536" y="244"/>
                  </a:lnTo>
                  <a:lnTo>
                    <a:pt x="1616" y="290"/>
                  </a:lnTo>
                  <a:lnTo>
                    <a:pt x="1694" y="334"/>
                  </a:lnTo>
                  <a:lnTo>
                    <a:pt x="1770" y="376"/>
                  </a:lnTo>
                  <a:lnTo>
                    <a:pt x="1844" y="414"/>
                  </a:lnTo>
                  <a:lnTo>
                    <a:pt x="1914" y="448"/>
                  </a:lnTo>
                  <a:lnTo>
                    <a:pt x="1984" y="482"/>
                  </a:lnTo>
                  <a:lnTo>
                    <a:pt x="2052" y="512"/>
                  </a:lnTo>
                  <a:lnTo>
                    <a:pt x="2118" y="538"/>
                  </a:lnTo>
                  <a:lnTo>
                    <a:pt x="2182" y="564"/>
                  </a:lnTo>
                  <a:lnTo>
                    <a:pt x="2246" y="586"/>
                  </a:lnTo>
                  <a:lnTo>
                    <a:pt x="2306" y="604"/>
                  </a:lnTo>
                  <a:lnTo>
                    <a:pt x="2366" y="622"/>
                  </a:lnTo>
                  <a:lnTo>
                    <a:pt x="2426" y="636"/>
                  </a:lnTo>
                  <a:lnTo>
                    <a:pt x="2482" y="648"/>
                  </a:lnTo>
                  <a:lnTo>
                    <a:pt x="2538" y="658"/>
                  </a:lnTo>
                  <a:lnTo>
                    <a:pt x="2594" y="666"/>
                  </a:lnTo>
                  <a:lnTo>
                    <a:pt x="2648" y="672"/>
                  </a:lnTo>
                  <a:lnTo>
                    <a:pt x="2702" y="676"/>
                  </a:lnTo>
                  <a:lnTo>
                    <a:pt x="2756" y="678"/>
                  </a:lnTo>
                  <a:lnTo>
                    <a:pt x="2808" y="676"/>
                  </a:lnTo>
                  <a:lnTo>
                    <a:pt x="2860" y="674"/>
                  </a:lnTo>
                  <a:lnTo>
                    <a:pt x="2912" y="670"/>
                  </a:lnTo>
                  <a:lnTo>
                    <a:pt x="2962" y="664"/>
                  </a:lnTo>
                  <a:lnTo>
                    <a:pt x="3014" y="656"/>
                  </a:lnTo>
                  <a:lnTo>
                    <a:pt x="3064" y="646"/>
                  </a:lnTo>
                  <a:lnTo>
                    <a:pt x="3116" y="634"/>
                  </a:lnTo>
                  <a:lnTo>
                    <a:pt x="3166" y="622"/>
                  </a:lnTo>
                  <a:lnTo>
                    <a:pt x="3218" y="606"/>
                  </a:lnTo>
                  <a:lnTo>
                    <a:pt x="3268" y="590"/>
                  </a:lnTo>
                  <a:lnTo>
                    <a:pt x="3320" y="572"/>
                  </a:lnTo>
                  <a:lnTo>
                    <a:pt x="3372" y="55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0" name="Freeform 208"/>
            <p:cNvSpPr>
              <a:spLocks/>
            </p:cNvSpPr>
            <p:nvPr/>
          </p:nvSpPr>
          <p:spPr bwMode="auto">
            <a:xfrm>
              <a:off x="2938" y="2523"/>
              <a:ext cx="1854" cy="333"/>
            </a:xfrm>
            <a:custGeom>
              <a:avLst/>
              <a:gdLst/>
              <a:ahLst/>
              <a:cxnLst>
                <a:cxn ang="0">
                  <a:pos x="0" y="470"/>
                </a:cxn>
                <a:cxn ang="0">
                  <a:pos x="56" y="398"/>
                </a:cxn>
                <a:cxn ang="0">
                  <a:pos x="124" y="324"/>
                </a:cxn>
                <a:cxn ang="0">
                  <a:pos x="184" y="268"/>
                </a:cxn>
                <a:cxn ang="0">
                  <a:pos x="254" y="210"/>
                </a:cxn>
                <a:cxn ang="0">
                  <a:pos x="336" y="154"/>
                </a:cxn>
                <a:cxn ang="0">
                  <a:pos x="428" y="102"/>
                </a:cxn>
                <a:cxn ang="0">
                  <a:pos x="532" y="56"/>
                </a:cxn>
                <a:cxn ang="0">
                  <a:pos x="646" y="24"/>
                </a:cxn>
                <a:cxn ang="0">
                  <a:pos x="770" y="4"/>
                </a:cxn>
                <a:cxn ang="0">
                  <a:pos x="870" y="0"/>
                </a:cxn>
                <a:cxn ang="0">
                  <a:pos x="938" y="2"/>
                </a:cxn>
                <a:cxn ang="0">
                  <a:pos x="1010" y="12"/>
                </a:cxn>
                <a:cxn ang="0">
                  <a:pos x="1086" y="26"/>
                </a:cxn>
                <a:cxn ang="0">
                  <a:pos x="1162" y="46"/>
                </a:cxn>
                <a:cxn ang="0">
                  <a:pos x="1240" y="74"/>
                </a:cxn>
                <a:cxn ang="0">
                  <a:pos x="1322" y="106"/>
                </a:cxn>
                <a:cxn ang="0">
                  <a:pos x="1406" y="148"/>
                </a:cxn>
                <a:cxn ang="0">
                  <a:pos x="1448" y="170"/>
                </a:cxn>
                <a:cxn ang="0">
                  <a:pos x="1616" y="262"/>
                </a:cxn>
                <a:cxn ang="0">
                  <a:pos x="1772" y="342"/>
                </a:cxn>
                <a:cxn ang="0">
                  <a:pos x="1920" y="410"/>
                </a:cxn>
                <a:cxn ang="0">
                  <a:pos x="2060" y="466"/>
                </a:cxn>
                <a:cxn ang="0">
                  <a:pos x="2192" y="514"/>
                </a:cxn>
                <a:cxn ang="0">
                  <a:pos x="2318" y="550"/>
                </a:cxn>
                <a:cxn ang="0">
                  <a:pos x="2438" y="578"/>
                </a:cxn>
                <a:cxn ang="0">
                  <a:pos x="2552" y="596"/>
                </a:cxn>
                <a:cxn ang="0">
                  <a:pos x="2662" y="606"/>
                </a:cxn>
                <a:cxn ang="0">
                  <a:pos x="2770" y="606"/>
                </a:cxn>
                <a:cxn ang="0">
                  <a:pos x="2874" y="600"/>
                </a:cxn>
                <a:cxn ang="0">
                  <a:pos x="2976" y="584"/>
                </a:cxn>
                <a:cxn ang="0">
                  <a:pos x="3078" y="562"/>
                </a:cxn>
                <a:cxn ang="0">
                  <a:pos x="3180" y="534"/>
                </a:cxn>
                <a:cxn ang="0">
                  <a:pos x="3280" y="498"/>
                </a:cxn>
                <a:cxn ang="0">
                  <a:pos x="3384" y="458"/>
                </a:cxn>
              </a:cxnLst>
              <a:rect l="0" t="0" r="r" b="b"/>
              <a:pathLst>
                <a:path w="3384" h="608">
                  <a:moveTo>
                    <a:pt x="0" y="470"/>
                  </a:moveTo>
                  <a:lnTo>
                    <a:pt x="0" y="470"/>
                  </a:lnTo>
                  <a:lnTo>
                    <a:pt x="26" y="436"/>
                  </a:lnTo>
                  <a:lnTo>
                    <a:pt x="56" y="398"/>
                  </a:lnTo>
                  <a:lnTo>
                    <a:pt x="98" y="352"/>
                  </a:lnTo>
                  <a:lnTo>
                    <a:pt x="124" y="324"/>
                  </a:lnTo>
                  <a:lnTo>
                    <a:pt x="152" y="296"/>
                  </a:lnTo>
                  <a:lnTo>
                    <a:pt x="184" y="268"/>
                  </a:lnTo>
                  <a:lnTo>
                    <a:pt x="218" y="240"/>
                  </a:lnTo>
                  <a:lnTo>
                    <a:pt x="254" y="210"/>
                  </a:lnTo>
                  <a:lnTo>
                    <a:pt x="294" y="182"/>
                  </a:lnTo>
                  <a:lnTo>
                    <a:pt x="336" y="154"/>
                  </a:lnTo>
                  <a:lnTo>
                    <a:pt x="380" y="126"/>
                  </a:lnTo>
                  <a:lnTo>
                    <a:pt x="428" y="102"/>
                  </a:lnTo>
                  <a:lnTo>
                    <a:pt x="480" y="78"/>
                  </a:lnTo>
                  <a:lnTo>
                    <a:pt x="532" y="56"/>
                  </a:lnTo>
                  <a:lnTo>
                    <a:pt x="588" y="38"/>
                  </a:lnTo>
                  <a:lnTo>
                    <a:pt x="646" y="24"/>
                  </a:lnTo>
                  <a:lnTo>
                    <a:pt x="706" y="12"/>
                  </a:lnTo>
                  <a:lnTo>
                    <a:pt x="770" y="4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2"/>
                  </a:lnTo>
                  <a:lnTo>
                    <a:pt x="974" y="6"/>
                  </a:lnTo>
                  <a:lnTo>
                    <a:pt x="1010" y="12"/>
                  </a:lnTo>
                  <a:lnTo>
                    <a:pt x="1048" y="18"/>
                  </a:lnTo>
                  <a:lnTo>
                    <a:pt x="1086" y="26"/>
                  </a:lnTo>
                  <a:lnTo>
                    <a:pt x="1124" y="36"/>
                  </a:lnTo>
                  <a:lnTo>
                    <a:pt x="1162" y="46"/>
                  </a:lnTo>
                  <a:lnTo>
                    <a:pt x="1200" y="58"/>
                  </a:lnTo>
                  <a:lnTo>
                    <a:pt x="1240" y="74"/>
                  </a:lnTo>
                  <a:lnTo>
                    <a:pt x="1282" y="90"/>
                  </a:lnTo>
                  <a:lnTo>
                    <a:pt x="1322" y="106"/>
                  </a:lnTo>
                  <a:lnTo>
                    <a:pt x="1364" y="126"/>
                  </a:lnTo>
                  <a:lnTo>
                    <a:pt x="1406" y="148"/>
                  </a:lnTo>
                  <a:lnTo>
                    <a:pt x="1448" y="170"/>
                  </a:lnTo>
                  <a:lnTo>
                    <a:pt x="1448" y="170"/>
                  </a:lnTo>
                  <a:lnTo>
                    <a:pt x="1532" y="218"/>
                  </a:lnTo>
                  <a:lnTo>
                    <a:pt x="1616" y="262"/>
                  </a:lnTo>
                  <a:lnTo>
                    <a:pt x="1694" y="304"/>
                  </a:lnTo>
                  <a:lnTo>
                    <a:pt x="1772" y="342"/>
                  </a:lnTo>
                  <a:lnTo>
                    <a:pt x="1846" y="376"/>
                  </a:lnTo>
                  <a:lnTo>
                    <a:pt x="1920" y="410"/>
                  </a:lnTo>
                  <a:lnTo>
                    <a:pt x="1990" y="440"/>
                  </a:lnTo>
                  <a:lnTo>
                    <a:pt x="2060" y="466"/>
                  </a:lnTo>
                  <a:lnTo>
                    <a:pt x="2126" y="492"/>
                  </a:lnTo>
                  <a:lnTo>
                    <a:pt x="2192" y="514"/>
                  </a:lnTo>
                  <a:lnTo>
                    <a:pt x="2256" y="534"/>
                  </a:lnTo>
                  <a:lnTo>
                    <a:pt x="2318" y="550"/>
                  </a:lnTo>
                  <a:lnTo>
                    <a:pt x="2378" y="566"/>
                  </a:lnTo>
                  <a:lnTo>
                    <a:pt x="2438" y="578"/>
                  </a:lnTo>
                  <a:lnTo>
                    <a:pt x="2496" y="588"/>
                  </a:lnTo>
                  <a:lnTo>
                    <a:pt x="2552" y="596"/>
                  </a:lnTo>
                  <a:lnTo>
                    <a:pt x="2608" y="602"/>
                  </a:lnTo>
                  <a:lnTo>
                    <a:pt x="2662" y="606"/>
                  </a:lnTo>
                  <a:lnTo>
                    <a:pt x="2716" y="608"/>
                  </a:lnTo>
                  <a:lnTo>
                    <a:pt x="2770" y="606"/>
                  </a:lnTo>
                  <a:lnTo>
                    <a:pt x="2822" y="604"/>
                  </a:lnTo>
                  <a:lnTo>
                    <a:pt x="2874" y="600"/>
                  </a:lnTo>
                  <a:lnTo>
                    <a:pt x="2926" y="592"/>
                  </a:lnTo>
                  <a:lnTo>
                    <a:pt x="2976" y="584"/>
                  </a:lnTo>
                  <a:lnTo>
                    <a:pt x="3028" y="574"/>
                  </a:lnTo>
                  <a:lnTo>
                    <a:pt x="3078" y="562"/>
                  </a:lnTo>
                  <a:lnTo>
                    <a:pt x="3128" y="548"/>
                  </a:lnTo>
                  <a:lnTo>
                    <a:pt x="3180" y="534"/>
                  </a:lnTo>
                  <a:lnTo>
                    <a:pt x="3230" y="516"/>
                  </a:lnTo>
                  <a:lnTo>
                    <a:pt x="3280" y="498"/>
                  </a:lnTo>
                  <a:lnTo>
                    <a:pt x="3332" y="478"/>
                  </a:lnTo>
                  <a:lnTo>
                    <a:pt x="3384" y="458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1" name="Freeform 209"/>
            <p:cNvSpPr>
              <a:spLocks/>
            </p:cNvSpPr>
            <p:nvPr/>
          </p:nvSpPr>
          <p:spPr bwMode="auto">
            <a:xfrm>
              <a:off x="2946" y="2536"/>
              <a:ext cx="1858" cy="296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54" y="436"/>
                </a:cxn>
                <a:cxn ang="0">
                  <a:pos x="120" y="358"/>
                </a:cxn>
                <a:cxn ang="0">
                  <a:pos x="178" y="300"/>
                </a:cxn>
                <a:cxn ang="0">
                  <a:pos x="246" y="238"/>
                </a:cxn>
                <a:cxn ang="0">
                  <a:pos x="328" y="178"/>
                </a:cxn>
                <a:cxn ang="0">
                  <a:pos x="418" y="122"/>
                </a:cxn>
                <a:cxn ang="0">
                  <a:pos x="520" y="72"/>
                </a:cxn>
                <a:cxn ang="0">
                  <a:pos x="634" y="34"/>
                </a:cxn>
                <a:cxn ang="0">
                  <a:pos x="758" y="10"/>
                </a:cxn>
                <a:cxn ang="0">
                  <a:pos x="858" y="2"/>
                </a:cxn>
                <a:cxn ang="0">
                  <a:pos x="926" y="2"/>
                </a:cxn>
                <a:cxn ang="0">
                  <a:pos x="1000" y="8"/>
                </a:cxn>
                <a:cxn ang="0">
                  <a:pos x="1074" y="20"/>
                </a:cxn>
                <a:cxn ang="0">
                  <a:pos x="1152" y="36"/>
                </a:cxn>
                <a:cxn ang="0">
                  <a:pos x="1232" y="60"/>
                </a:cxn>
                <a:cxn ang="0">
                  <a:pos x="1314" y="92"/>
                </a:cxn>
                <a:cxn ang="0">
                  <a:pos x="1400" y="130"/>
                </a:cxn>
                <a:cxn ang="0">
                  <a:pos x="1442" y="150"/>
                </a:cxn>
                <a:cxn ang="0">
                  <a:pos x="1612" y="236"/>
                </a:cxn>
                <a:cxn ang="0">
                  <a:pos x="1772" y="310"/>
                </a:cxn>
                <a:cxn ang="0">
                  <a:pos x="1922" y="372"/>
                </a:cxn>
                <a:cxn ang="0">
                  <a:pos x="2064" y="424"/>
                </a:cxn>
                <a:cxn ang="0">
                  <a:pos x="2198" y="466"/>
                </a:cxn>
                <a:cxn ang="0">
                  <a:pos x="2326" y="498"/>
                </a:cxn>
                <a:cxn ang="0">
                  <a:pos x="2446" y="522"/>
                </a:cxn>
                <a:cxn ang="0">
                  <a:pos x="2562" y="536"/>
                </a:cxn>
                <a:cxn ang="0">
                  <a:pos x="2672" y="540"/>
                </a:cxn>
                <a:cxn ang="0">
                  <a:pos x="2780" y="536"/>
                </a:cxn>
                <a:cxn ang="0">
                  <a:pos x="2884" y="526"/>
                </a:cxn>
                <a:cxn ang="0">
                  <a:pos x="2986" y="506"/>
                </a:cxn>
                <a:cxn ang="0">
                  <a:pos x="3088" y="480"/>
                </a:cxn>
                <a:cxn ang="0">
                  <a:pos x="3188" y="448"/>
                </a:cxn>
                <a:cxn ang="0">
                  <a:pos x="3290" y="408"/>
                </a:cxn>
                <a:cxn ang="0">
                  <a:pos x="3392" y="362"/>
                </a:cxn>
              </a:cxnLst>
              <a:rect l="0" t="0" r="r" b="b"/>
              <a:pathLst>
                <a:path w="3392" h="540">
                  <a:moveTo>
                    <a:pt x="0" y="510"/>
                  </a:moveTo>
                  <a:lnTo>
                    <a:pt x="0" y="510"/>
                  </a:lnTo>
                  <a:lnTo>
                    <a:pt x="24" y="474"/>
                  </a:lnTo>
                  <a:lnTo>
                    <a:pt x="54" y="436"/>
                  </a:lnTo>
                  <a:lnTo>
                    <a:pt x="94" y="386"/>
                  </a:lnTo>
                  <a:lnTo>
                    <a:pt x="120" y="358"/>
                  </a:lnTo>
                  <a:lnTo>
                    <a:pt x="148" y="330"/>
                  </a:lnTo>
                  <a:lnTo>
                    <a:pt x="178" y="300"/>
                  </a:lnTo>
                  <a:lnTo>
                    <a:pt x="210" y="268"/>
                  </a:lnTo>
                  <a:lnTo>
                    <a:pt x="246" y="238"/>
                  </a:lnTo>
                  <a:lnTo>
                    <a:pt x="286" y="208"/>
                  </a:lnTo>
                  <a:lnTo>
                    <a:pt x="328" y="178"/>
                  </a:lnTo>
                  <a:lnTo>
                    <a:pt x="372" y="148"/>
                  </a:lnTo>
                  <a:lnTo>
                    <a:pt x="418" y="122"/>
                  </a:lnTo>
                  <a:lnTo>
                    <a:pt x="468" y="96"/>
                  </a:lnTo>
                  <a:lnTo>
                    <a:pt x="520" y="72"/>
                  </a:lnTo>
                  <a:lnTo>
                    <a:pt x="576" y="52"/>
                  </a:lnTo>
                  <a:lnTo>
                    <a:pt x="634" y="34"/>
                  </a:lnTo>
                  <a:lnTo>
                    <a:pt x="694" y="20"/>
                  </a:lnTo>
                  <a:lnTo>
                    <a:pt x="758" y="10"/>
                  </a:lnTo>
                  <a:lnTo>
                    <a:pt x="824" y="2"/>
                  </a:lnTo>
                  <a:lnTo>
                    <a:pt x="858" y="2"/>
                  </a:lnTo>
                  <a:lnTo>
                    <a:pt x="892" y="0"/>
                  </a:lnTo>
                  <a:lnTo>
                    <a:pt x="926" y="2"/>
                  </a:lnTo>
                  <a:lnTo>
                    <a:pt x="962" y="4"/>
                  </a:lnTo>
                  <a:lnTo>
                    <a:pt x="1000" y="8"/>
                  </a:lnTo>
                  <a:lnTo>
                    <a:pt x="1036" y="12"/>
                  </a:lnTo>
                  <a:lnTo>
                    <a:pt x="1074" y="20"/>
                  </a:lnTo>
                  <a:lnTo>
                    <a:pt x="1112" y="28"/>
                  </a:lnTo>
                  <a:lnTo>
                    <a:pt x="1152" y="36"/>
                  </a:lnTo>
                  <a:lnTo>
                    <a:pt x="1192" y="48"/>
                  </a:lnTo>
                  <a:lnTo>
                    <a:pt x="1232" y="60"/>
                  </a:lnTo>
                  <a:lnTo>
                    <a:pt x="1272" y="76"/>
                  </a:lnTo>
                  <a:lnTo>
                    <a:pt x="1314" y="92"/>
                  </a:lnTo>
                  <a:lnTo>
                    <a:pt x="1356" y="110"/>
                  </a:lnTo>
                  <a:lnTo>
                    <a:pt x="1400" y="130"/>
                  </a:lnTo>
                  <a:lnTo>
                    <a:pt x="1442" y="150"/>
                  </a:lnTo>
                  <a:lnTo>
                    <a:pt x="1442" y="150"/>
                  </a:lnTo>
                  <a:lnTo>
                    <a:pt x="1528" y="194"/>
                  </a:lnTo>
                  <a:lnTo>
                    <a:pt x="1612" y="236"/>
                  </a:lnTo>
                  <a:lnTo>
                    <a:pt x="1694" y="274"/>
                  </a:lnTo>
                  <a:lnTo>
                    <a:pt x="1772" y="310"/>
                  </a:lnTo>
                  <a:lnTo>
                    <a:pt x="1848" y="342"/>
                  </a:lnTo>
                  <a:lnTo>
                    <a:pt x="1922" y="372"/>
                  </a:lnTo>
                  <a:lnTo>
                    <a:pt x="1994" y="400"/>
                  </a:lnTo>
                  <a:lnTo>
                    <a:pt x="2064" y="424"/>
                  </a:lnTo>
                  <a:lnTo>
                    <a:pt x="2132" y="446"/>
                  </a:lnTo>
                  <a:lnTo>
                    <a:pt x="2198" y="466"/>
                  </a:lnTo>
                  <a:lnTo>
                    <a:pt x="2262" y="484"/>
                  </a:lnTo>
                  <a:lnTo>
                    <a:pt x="2326" y="498"/>
                  </a:lnTo>
                  <a:lnTo>
                    <a:pt x="2386" y="512"/>
                  </a:lnTo>
                  <a:lnTo>
                    <a:pt x="2446" y="522"/>
                  </a:lnTo>
                  <a:lnTo>
                    <a:pt x="2504" y="530"/>
                  </a:lnTo>
                  <a:lnTo>
                    <a:pt x="2562" y="536"/>
                  </a:lnTo>
                  <a:lnTo>
                    <a:pt x="2618" y="538"/>
                  </a:lnTo>
                  <a:lnTo>
                    <a:pt x="2672" y="540"/>
                  </a:lnTo>
                  <a:lnTo>
                    <a:pt x="2726" y="540"/>
                  </a:lnTo>
                  <a:lnTo>
                    <a:pt x="2780" y="536"/>
                  </a:lnTo>
                  <a:lnTo>
                    <a:pt x="2832" y="532"/>
                  </a:lnTo>
                  <a:lnTo>
                    <a:pt x="2884" y="526"/>
                  </a:lnTo>
                  <a:lnTo>
                    <a:pt x="2936" y="516"/>
                  </a:lnTo>
                  <a:lnTo>
                    <a:pt x="2986" y="506"/>
                  </a:lnTo>
                  <a:lnTo>
                    <a:pt x="3038" y="494"/>
                  </a:lnTo>
                  <a:lnTo>
                    <a:pt x="3088" y="480"/>
                  </a:lnTo>
                  <a:lnTo>
                    <a:pt x="3138" y="464"/>
                  </a:lnTo>
                  <a:lnTo>
                    <a:pt x="3188" y="448"/>
                  </a:lnTo>
                  <a:lnTo>
                    <a:pt x="3238" y="428"/>
                  </a:lnTo>
                  <a:lnTo>
                    <a:pt x="3290" y="408"/>
                  </a:lnTo>
                  <a:lnTo>
                    <a:pt x="3340" y="386"/>
                  </a:lnTo>
                  <a:lnTo>
                    <a:pt x="3392" y="362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2" name="Freeform 210"/>
            <p:cNvSpPr>
              <a:spLocks/>
            </p:cNvSpPr>
            <p:nvPr/>
          </p:nvSpPr>
          <p:spPr bwMode="auto">
            <a:xfrm>
              <a:off x="2956" y="2550"/>
              <a:ext cx="1860" cy="301"/>
            </a:xfrm>
            <a:custGeom>
              <a:avLst/>
              <a:gdLst/>
              <a:ahLst/>
              <a:cxnLst>
                <a:cxn ang="0">
                  <a:pos x="0" y="548"/>
                </a:cxn>
                <a:cxn ang="0">
                  <a:pos x="52" y="470"/>
                </a:cxn>
                <a:cxn ang="0">
                  <a:pos x="116" y="390"/>
                </a:cxn>
                <a:cxn ang="0">
                  <a:pos x="172" y="328"/>
                </a:cxn>
                <a:cxn ang="0">
                  <a:pos x="240" y="264"/>
                </a:cxn>
                <a:cxn ang="0">
                  <a:pos x="318" y="200"/>
                </a:cxn>
                <a:cxn ang="0">
                  <a:pos x="408" y="140"/>
                </a:cxn>
                <a:cxn ang="0">
                  <a:pos x="508" y="86"/>
                </a:cxn>
                <a:cxn ang="0">
                  <a:pos x="620" y="44"/>
                </a:cxn>
                <a:cxn ang="0">
                  <a:pos x="744" y="14"/>
                </a:cxn>
                <a:cxn ang="0">
                  <a:pos x="844" y="2"/>
                </a:cxn>
                <a:cxn ang="0">
                  <a:pos x="914" y="0"/>
                </a:cxn>
                <a:cxn ang="0">
                  <a:pos x="986" y="2"/>
                </a:cxn>
                <a:cxn ang="0">
                  <a:pos x="1062" y="12"/>
                </a:cxn>
                <a:cxn ang="0">
                  <a:pos x="1140" y="26"/>
                </a:cxn>
                <a:cxn ang="0">
                  <a:pos x="1220" y="46"/>
                </a:cxn>
                <a:cxn ang="0">
                  <a:pos x="1304" y="74"/>
                </a:cxn>
                <a:cxn ang="0">
                  <a:pos x="1390" y="110"/>
                </a:cxn>
                <a:cxn ang="0">
                  <a:pos x="1436" y="130"/>
                </a:cxn>
                <a:cxn ang="0">
                  <a:pos x="1608" y="208"/>
                </a:cxn>
                <a:cxn ang="0">
                  <a:pos x="1770" y="276"/>
                </a:cxn>
                <a:cxn ang="0">
                  <a:pos x="1922" y="334"/>
                </a:cxn>
                <a:cxn ang="0">
                  <a:pos x="2066" y="380"/>
                </a:cxn>
                <a:cxn ang="0">
                  <a:pos x="2202" y="416"/>
                </a:cxn>
                <a:cxn ang="0">
                  <a:pos x="2330" y="444"/>
                </a:cxn>
                <a:cxn ang="0">
                  <a:pos x="2452" y="462"/>
                </a:cxn>
                <a:cxn ang="0">
                  <a:pos x="2568" y="472"/>
                </a:cxn>
                <a:cxn ang="0">
                  <a:pos x="2680" y="472"/>
                </a:cxn>
                <a:cxn ang="0">
                  <a:pos x="2788" y="464"/>
                </a:cxn>
                <a:cxn ang="0">
                  <a:pos x="2892" y="450"/>
                </a:cxn>
                <a:cxn ang="0">
                  <a:pos x="2994" y="426"/>
                </a:cxn>
                <a:cxn ang="0">
                  <a:pos x="3094" y="396"/>
                </a:cxn>
                <a:cxn ang="0">
                  <a:pos x="3194" y="358"/>
                </a:cxn>
                <a:cxn ang="0">
                  <a:pos x="3294" y="314"/>
                </a:cxn>
                <a:cxn ang="0">
                  <a:pos x="3394" y="264"/>
                </a:cxn>
              </a:cxnLst>
              <a:rect l="0" t="0" r="r" b="b"/>
              <a:pathLst>
                <a:path w="3394" h="548">
                  <a:moveTo>
                    <a:pt x="0" y="548"/>
                  </a:moveTo>
                  <a:lnTo>
                    <a:pt x="0" y="548"/>
                  </a:lnTo>
                  <a:lnTo>
                    <a:pt x="24" y="512"/>
                  </a:lnTo>
                  <a:lnTo>
                    <a:pt x="52" y="470"/>
                  </a:lnTo>
                  <a:lnTo>
                    <a:pt x="92" y="418"/>
                  </a:lnTo>
                  <a:lnTo>
                    <a:pt x="116" y="390"/>
                  </a:lnTo>
                  <a:lnTo>
                    <a:pt x="142" y="360"/>
                  </a:lnTo>
                  <a:lnTo>
                    <a:pt x="172" y="328"/>
                  </a:lnTo>
                  <a:lnTo>
                    <a:pt x="204" y="296"/>
                  </a:lnTo>
                  <a:lnTo>
                    <a:pt x="240" y="264"/>
                  </a:lnTo>
                  <a:lnTo>
                    <a:pt x="278" y="232"/>
                  </a:lnTo>
                  <a:lnTo>
                    <a:pt x="318" y="200"/>
                  </a:lnTo>
                  <a:lnTo>
                    <a:pt x="362" y="170"/>
                  </a:lnTo>
                  <a:lnTo>
                    <a:pt x="408" y="140"/>
                  </a:lnTo>
                  <a:lnTo>
                    <a:pt x="456" y="112"/>
                  </a:lnTo>
                  <a:lnTo>
                    <a:pt x="508" y="86"/>
                  </a:lnTo>
                  <a:lnTo>
                    <a:pt x="564" y="64"/>
                  </a:lnTo>
                  <a:lnTo>
                    <a:pt x="620" y="44"/>
                  </a:lnTo>
                  <a:lnTo>
                    <a:pt x="682" y="26"/>
                  </a:lnTo>
                  <a:lnTo>
                    <a:pt x="744" y="14"/>
                  </a:lnTo>
                  <a:lnTo>
                    <a:pt x="810" y="4"/>
                  </a:lnTo>
                  <a:lnTo>
                    <a:pt x="844" y="2"/>
                  </a:lnTo>
                  <a:lnTo>
                    <a:pt x="878" y="0"/>
                  </a:lnTo>
                  <a:lnTo>
                    <a:pt x="914" y="0"/>
                  </a:lnTo>
                  <a:lnTo>
                    <a:pt x="950" y="0"/>
                  </a:lnTo>
                  <a:lnTo>
                    <a:pt x="986" y="2"/>
                  </a:lnTo>
                  <a:lnTo>
                    <a:pt x="1024" y="6"/>
                  </a:lnTo>
                  <a:lnTo>
                    <a:pt x="1062" y="12"/>
                  </a:lnTo>
                  <a:lnTo>
                    <a:pt x="1100" y="18"/>
                  </a:lnTo>
                  <a:lnTo>
                    <a:pt x="1140" y="26"/>
                  </a:lnTo>
                  <a:lnTo>
                    <a:pt x="1180" y="36"/>
                  </a:lnTo>
                  <a:lnTo>
                    <a:pt x="1220" y="46"/>
                  </a:lnTo>
                  <a:lnTo>
                    <a:pt x="1262" y="60"/>
                  </a:lnTo>
                  <a:lnTo>
                    <a:pt x="1304" y="74"/>
                  </a:lnTo>
                  <a:lnTo>
                    <a:pt x="1348" y="90"/>
                  </a:lnTo>
                  <a:lnTo>
                    <a:pt x="1390" y="110"/>
                  </a:lnTo>
                  <a:lnTo>
                    <a:pt x="1436" y="130"/>
                  </a:lnTo>
                  <a:lnTo>
                    <a:pt x="1436" y="130"/>
                  </a:lnTo>
                  <a:lnTo>
                    <a:pt x="1522" y="170"/>
                  </a:lnTo>
                  <a:lnTo>
                    <a:pt x="1608" y="208"/>
                  </a:lnTo>
                  <a:lnTo>
                    <a:pt x="1690" y="244"/>
                  </a:lnTo>
                  <a:lnTo>
                    <a:pt x="1770" y="276"/>
                  </a:lnTo>
                  <a:lnTo>
                    <a:pt x="1848" y="306"/>
                  </a:lnTo>
                  <a:lnTo>
                    <a:pt x="1922" y="334"/>
                  </a:lnTo>
                  <a:lnTo>
                    <a:pt x="1996" y="358"/>
                  </a:lnTo>
                  <a:lnTo>
                    <a:pt x="2066" y="380"/>
                  </a:lnTo>
                  <a:lnTo>
                    <a:pt x="2136" y="400"/>
                  </a:lnTo>
                  <a:lnTo>
                    <a:pt x="2202" y="416"/>
                  </a:lnTo>
                  <a:lnTo>
                    <a:pt x="2268" y="432"/>
                  </a:lnTo>
                  <a:lnTo>
                    <a:pt x="2330" y="444"/>
                  </a:lnTo>
                  <a:lnTo>
                    <a:pt x="2392" y="454"/>
                  </a:lnTo>
                  <a:lnTo>
                    <a:pt x="2452" y="462"/>
                  </a:lnTo>
                  <a:lnTo>
                    <a:pt x="2512" y="468"/>
                  </a:lnTo>
                  <a:lnTo>
                    <a:pt x="2568" y="472"/>
                  </a:lnTo>
                  <a:lnTo>
                    <a:pt x="2624" y="474"/>
                  </a:lnTo>
                  <a:lnTo>
                    <a:pt x="2680" y="472"/>
                  </a:lnTo>
                  <a:lnTo>
                    <a:pt x="2734" y="470"/>
                  </a:lnTo>
                  <a:lnTo>
                    <a:pt x="2788" y="464"/>
                  </a:lnTo>
                  <a:lnTo>
                    <a:pt x="2840" y="458"/>
                  </a:lnTo>
                  <a:lnTo>
                    <a:pt x="2892" y="450"/>
                  </a:lnTo>
                  <a:lnTo>
                    <a:pt x="2944" y="438"/>
                  </a:lnTo>
                  <a:lnTo>
                    <a:pt x="2994" y="426"/>
                  </a:lnTo>
                  <a:lnTo>
                    <a:pt x="3044" y="412"/>
                  </a:lnTo>
                  <a:lnTo>
                    <a:pt x="3094" y="396"/>
                  </a:lnTo>
                  <a:lnTo>
                    <a:pt x="3144" y="378"/>
                  </a:lnTo>
                  <a:lnTo>
                    <a:pt x="3194" y="358"/>
                  </a:lnTo>
                  <a:lnTo>
                    <a:pt x="3244" y="338"/>
                  </a:lnTo>
                  <a:lnTo>
                    <a:pt x="3294" y="314"/>
                  </a:lnTo>
                  <a:lnTo>
                    <a:pt x="3344" y="290"/>
                  </a:lnTo>
                  <a:lnTo>
                    <a:pt x="3394" y="26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3" name="Freeform 211"/>
            <p:cNvSpPr>
              <a:spLocks/>
            </p:cNvSpPr>
            <p:nvPr/>
          </p:nvSpPr>
          <p:spPr bwMode="auto">
            <a:xfrm>
              <a:off x="2968" y="2564"/>
              <a:ext cx="1859" cy="322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48" y="508"/>
                </a:cxn>
                <a:cxn ang="0">
                  <a:pos x="108" y="424"/>
                </a:cxn>
                <a:cxn ang="0">
                  <a:pos x="164" y="360"/>
                </a:cxn>
                <a:cxn ang="0">
                  <a:pos x="230" y="294"/>
                </a:cxn>
                <a:cxn ang="0">
                  <a:pos x="306" y="226"/>
                </a:cxn>
                <a:cxn ang="0">
                  <a:pos x="394" y="162"/>
                </a:cxn>
                <a:cxn ang="0">
                  <a:pos x="494" y="104"/>
                </a:cxn>
                <a:cxn ang="0">
                  <a:pos x="606" y="56"/>
                </a:cxn>
                <a:cxn ang="0">
                  <a:pos x="728" y="20"/>
                </a:cxn>
                <a:cxn ang="0">
                  <a:pos x="828" y="6"/>
                </a:cxn>
                <a:cxn ang="0">
                  <a:pos x="898" y="0"/>
                </a:cxn>
                <a:cxn ang="0">
                  <a:pos x="970" y="0"/>
                </a:cxn>
                <a:cxn ang="0">
                  <a:pos x="1046" y="6"/>
                </a:cxn>
                <a:cxn ang="0">
                  <a:pos x="1124" y="18"/>
                </a:cxn>
                <a:cxn ang="0">
                  <a:pos x="1206" y="36"/>
                </a:cxn>
                <a:cxn ang="0">
                  <a:pos x="1292" y="60"/>
                </a:cxn>
                <a:cxn ang="0">
                  <a:pos x="1378" y="92"/>
                </a:cxn>
                <a:cxn ang="0">
                  <a:pos x="1424" y="110"/>
                </a:cxn>
                <a:cxn ang="0">
                  <a:pos x="1600" y="182"/>
                </a:cxn>
                <a:cxn ang="0">
                  <a:pos x="1764" y="244"/>
                </a:cxn>
                <a:cxn ang="0">
                  <a:pos x="1918" y="296"/>
                </a:cxn>
                <a:cxn ang="0">
                  <a:pos x="2064" y="338"/>
                </a:cxn>
                <a:cxn ang="0">
                  <a:pos x="2202" y="370"/>
                </a:cxn>
                <a:cxn ang="0">
                  <a:pos x="2330" y="392"/>
                </a:cxn>
                <a:cxn ang="0">
                  <a:pos x="2454" y="406"/>
                </a:cxn>
                <a:cxn ang="0">
                  <a:pos x="2570" y="410"/>
                </a:cxn>
                <a:cxn ang="0">
                  <a:pos x="2682" y="406"/>
                </a:cxn>
                <a:cxn ang="0">
                  <a:pos x="2790" y="394"/>
                </a:cxn>
                <a:cxn ang="0">
                  <a:pos x="2894" y="374"/>
                </a:cxn>
                <a:cxn ang="0">
                  <a:pos x="2996" y="346"/>
                </a:cxn>
                <a:cxn ang="0">
                  <a:pos x="3096" y="312"/>
                </a:cxn>
                <a:cxn ang="0">
                  <a:pos x="3194" y="270"/>
                </a:cxn>
                <a:cxn ang="0">
                  <a:pos x="3292" y="222"/>
                </a:cxn>
                <a:cxn ang="0">
                  <a:pos x="3392" y="168"/>
                </a:cxn>
              </a:cxnLst>
              <a:rect l="0" t="0" r="r" b="b"/>
              <a:pathLst>
                <a:path w="3392" h="588">
                  <a:moveTo>
                    <a:pt x="0" y="588"/>
                  </a:moveTo>
                  <a:lnTo>
                    <a:pt x="0" y="588"/>
                  </a:lnTo>
                  <a:lnTo>
                    <a:pt x="20" y="550"/>
                  </a:lnTo>
                  <a:lnTo>
                    <a:pt x="48" y="508"/>
                  </a:lnTo>
                  <a:lnTo>
                    <a:pt x="86" y="454"/>
                  </a:lnTo>
                  <a:lnTo>
                    <a:pt x="108" y="424"/>
                  </a:lnTo>
                  <a:lnTo>
                    <a:pt x="134" y="394"/>
                  </a:lnTo>
                  <a:lnTo>
                    <a:pt x="164" y="360"/>
                  </a:lnTo>
                  <a:lnTo>
                    <a:pt x="194" y="328"/>
                  </a:lnTo>
                  <a:lnTo>
                    <a:pt x="230" y="294"/>
                  </a:lnTo>
                  <a:lnTo>
                    <a:pt x="266" y="260"/>
                  </a:lnTo>
                  <a:lnTo>
                    <a:pt x="306" y="226"/>
                  </a:lnTo>
                  <a:lnTo>
                    <a:pt x="348" y="194"/>
                  </a:lnTo>
                  <a:lnTo>
                    <a:pt x="394" y="162"/>
                  </a:lnTo>
                  <a:lnTo>
                    <a:pt x="442" y="132"/>
                  </a:lnTo>
                  <a:lnTo>
                    <a:pt x="494" y="104"/>
                  </a:lnTo>
                  <a:lnTo>
                    <a:pt x="548" y="78"/>
                  </a:lnTo>
                  <a:lnTo>
                    <a:pt x="606" y="56"/>
                  </a:lnTo>
                  <a:lnTo>
                    <a:pt x="664" y="36"/>
                  </a:lnTo>
                  <a:lnTo>
                    <a:pt x="728" y="20"/>
                  </a:lnTo>
                  <a:lnTo>
                    <a:pt x="794" y="10"/>
                  </a:lnTo>
                  <a:lnTo>
                    <a:pt x="828" y="6"/>
                  </a:lnTo>
                  <a:lnTo>
                    <a:pt x="862" y="2"/>
                  </a:lnTo>
                  <a:lnTo>
                    <a:pt x="898" y="0"/>
                  </a:lnTo>
                  <a:lnTo>
                    <a:pt x="934" y="0"/>
                  </a:lnTo>
                  <a:lnTo>
                    <a:pt x="970" y="0"/>
                  </a:lnTo>
                  <a:lnTo>
                    <a:pt x="1008" y="2"/>
                  </a:lnTo>
                  <a:lnTo>
                    <a:pt x="1046" y="6"/>
                  </a:lnTo>
                  <a:lnTo>
                    <a:pt x="1086" y="12"/>
                  </a:lnTo>
                  <a:lnTo>
                    <a:pt x="1124" y="18"/>
                  </a:lnTo>
                  <a:lnTo>
                    <a:pt x="1166" y="26"/>
                  </a:lnTo>
                  <a:lnTo>
                    <a:pt x="1206" y="36"/>
                  </a:lnTo>
                  <a:lnTo>
                    <a:pt x="1248" y="46"/>
                  </a:lnTo>
                  <a:lnTo>
                    <a:pt x="1292" y="60"/>
                  </a:lnTo>
                  <a:lnTo>
                    <a:pt x="1334" y="74"/>
                  </a:lnTo>
                  <a:lnTo>
                    <a:pt x="1378" y="92"/>
                  </a:lnTo>
                  <a:lnTo>
                    <a:pt x="1424" y="110"/>
                  </a:lnTo>
                  <a:lnTo>
                    <a:pt x="1424" y="110"/>
                  </a:lnTo>
                  <a:lnTo>
                    <a:pt x="1514" y="148"/>
                  </a:lnTo>
                  <a:lnTo>
                    <a:pt x="1600" y="182"/>
                  </a:lnTo>
                  <a:lnTo>
                    <a:pt x="1684" y="214"/>
                  </a:lnTo>
                  <a:lnTo>
                    <a:pt x="1764" y="244"/>
                  </a:lnTo>
                  <a:lnTo>
                    <a:pt x="1842" y="272"/>
                  </a:lnTo>
                  <a:lnTo>
                    <a:pt x="1918" y="296"/>
                  </a:lnTo>
                  <a:lnTo>
                    <a:pt x="1992" y="318"/>
                  </a:lnTo>
                  <a:lnTo>
                    <a:pt x="2064" y="338"/>
                  </a:lnTo>
                  <a:lnTo>
                    <a:pt x="2134" y="354"/>
                  </a:lnTo>
                  <a:lnTo>
                    <a:pt x="2202" y="370"/>
                  </a:lnTo>
                  <a:lnTo>
                    <a:pt x="2266" y="382"/>
                  </a:lnTo>
                  <a:lnTo>
                    <a:pt x="2330" y="392"/>
                  </a:lnTo>
                  <a:lnTo>
                    <a:pt x="2392" y="400"/>
                  </a:lnTo>
                  <a:lnTo>
                    <a:pt x="2454" y="406"/>
                  </a:lnTo>
                  <a:lnTo>
                    <a:pt x="2512" y="408"/>
                  </a:lnTo>
                  <a:lnTo>
                    <a:pt x="2570" y="410"/>
                  </a:lnTo>
                  <a:lnTo>
                    <a:pt x="2626" y="408"/>
                  </a:lnTo>
                  <a:lnTo>
                    <a:pt x="2682" y="406"/>
                  </a:lnTo>
                  <a:lnTo>
                    <a:pt x="2736" y="400"/>
                  </a:lnTo>
                  <a:lnTo>
                    <a:pt x="2790" y="394"/>
                  </a:lnTo>
                  <a:lnTo>
                    <a:pt x="2842" y="384"/>
                  </a:lnTo>
                  <a:lnTo>
                    <a:pt x="2894" y="374"/>
                  </a:lnTo>
                  <a:lnTo>
                    <a:pt x="2944" y="362"/>
                  </a:lnTo>
                  <a:lnTo>
                    <a:pt x="2996" y="346"/>
                  </a:lnTo>
                  <a:lnTo>
                    <a:pt x="3046" y="330"/>
                  </a:lnTo>
                  <a:lnTo>
                    <a:pt x="3096" y="312"/>
                  </a:lnTo>
                  <a:lnTo>
                    <a:pt x="3144" y="292"/>
                  </a:lnTo>
                  <a:lnTo>
                    <a:pt x="3194" y="270"/>
                  </a:lnTo>
                  <a:lnTo>
                    <a:pt x="3244" y="248"/>
                  </a:lnTo>
                  <a:lnTo>
                    <a:pt x="3292" y="222"/>
                  </a:lnTo>
                  <a:lnTo>
                    <a:pt x="3342" y="196"/>
                  </a:lnTo>
                  <a:lnTo>
                    <a:pt x="3392" y="168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4" name="Freeform 212"/>
            <p:cNvSpPr>
              <a:spLocks/>
            </p:cNvSpPr>
            <p:nvPr/>
          </p:nvSpPr>
          <p:spPr bwMode="auto">
            <a:xfrm>
              <a:off x="2979" y="2576"/>
              <a:ext cx="1858" cy="345"/>
            </a:xfrm>
            <a:custGeom>
              <a:avLst/>
              <a:gdLst/>
              <a:ahLst/>
              <a:cxnLst>
                <a:cxn ang="0">
                  <a:pos x="0" y="630"/>
                </a:cxn>
                <a:cxn ang="0">
                  <a:pos x="46" y="548"/>
                </a:cxn>
                <a:cxn ang="0">
                  <a:pos x="104" y="462"/>
                </a:cxn>
                <a:cxn ang="0">
                  <a:pos x="158" y="396"/>
                </a:cxn>
                <a:cxn ang="0">
                  <a:pos x="220" y="324"/>
                </a:cxn>
                <a:cxn ang="0">
                  <a:pos x="296" y="254"/>
                </a:cxn>
                <a:cxn ang="0">
                  <a:pos x="382" y="186"/>
                </a:cxn>
                <a:cxn ang="0">
                  <a:pos x="480" y="124"/>
                </a:cxn>
                <a:cxn ang="0">
                  <a:pos x="590" y="72"/>
                </a:cxn>
                <a:cxn ang="0">
                  <a:pos x="712" y="32"/>
                </a:cxn>
                <a:cxn ang="0">
                  <a:pos x="812" y="12"/>
                </a:cxn>
                <a:cxn ang="0">
                  <a:pos x="882" y="4"/>
                </a:cxn>
                <a:cxn ang="0">
                  <a:pos x="954" y="0"/>
                </a:cxn>
                <a:cxn ang="0">
                  <a:pos x="1030" y="4"/>
                </a:cxn>
                <a:cxn ang="0">
                  <a:pos x="1110" y="12"/>
                </a:cxn>
                <a:cxn ang="0">
                  <a:pos x="1192" y="26"/>
                </a:cxn>
                <a:cxn ang="0">
                  <a:pos x="1278" y="48"/>
                </a:cxn>
                <a:cxn ang="0">
                  <a:pos x="1368" y="76"/>
                </a:cxn>
                <a:cxn ang="0">
                  <a:pos x="1412" y="94"/>
                </a:cxn>
                <a:cxn ang="0">
                  <a:pos x="1592" y="160"/>
                </a:cxn>
                <a:cxn ang="0">
                  <a:pos x="1758" y="214"/>
                </a:cxn>
                <a:cxn ang="0">
                  <a:pos x="1914" y="260"/>
                </a:cxn>
                <a:cxn ang="0">
                  <a:pos x="2062" y="296"/>
                </a:cxn>
                <a:cxn ang="0">
                  <a:pos x="2200" y="324"/>
                </a:cxn>
                <a:cxn ang="0">
                  <a:pos x="2330" y="340"/>
                </a:cxn>
                <a:cxn ang="0">
                  <a:pos x="2454" y="350"/>
                </a:cxn>
                <a:cxn ang="0">
                  <a:pos x="2572" y="350"/>
                </a:cxn>
                <a:cxn ang="0">
                  <a:pos x="2684" y="342"/>
                </a:cxn>
                <a:cxn ang="0">
                  <a:pos x="2790" y="324"/>
                </a:cxn>
                <a:cxn ang="0">
                  <a:pos x="2894" y="300"/>
                </a:cxn>
                <a:cxn ang="0">
                  <a:pos x="2996" y="270"/>
                </a:cxn>
                <a:cxn ang="0">
                  <a:pos x="3094" y="230"/>
                </a:cxn>
                <a:cxn ang="0">
                  <a:pos x="3192" y="184"/>
                </a:cxn>
                <a:cxn ang="0">
                  <a:pos x="3290" y="132"/>
                </a:cxn>
                <a:cxn ang="0">
                  <a:pos x="3388" y="74"/>
                </a:cxn>
              </a:cxnLst>
              <a:rect l="0" t="0" r="r" b="b"/>
              <a:pathLst>
                <a:path w="3388" h="630">
                  <a:moveTo>
                    <a:pt x="0" y="630"/>
                  </a:moveTo>
                  <a:lnTo>
                    <a:pt x="0" y="630"/>
                  </a:lnTo>
                  <a:lnTo>
                    <a:pt x="20" y="592"/>
                  </a:lnTo>
                  <a:lnTo>
                    <a:pt x="46" y="548"/>
                  </a:lnTo>
                  <a:lnTo>
                    <a:pt x="82" y="494"/>
                  </a:lnTo>
                  <a:lnTo>
                    <a:pt x="104" y="462"/>
                  </a:lnTo>
                  <a:lnTo>
                    <a:pt x="130" y="430"/>
                  </a:lnTo>
                  <a:lnTo>
                    <a:pt x="158" y="396"/>
                  </a:lnTo>
                  <a:lnTo>
                    <a:pt x="188" y="360"/>
                  </a:lnTo>
                  <a:lnTo>
                    <a:pt x="220" y="324"/>
                  </a:lnTo>
                  <a:lnTo>
                    <a:pt x="258" y="290"/>
                  </a:lnTo>
                  <a:lnTo>
                    <a:pt x="296" y="254"/>
                  </a:lnTo>
                  <a:lnTo>
                    <a:pt x="338" y="220"/>
                  </a:lnTo>
                  <a:lnTo>
                    <a:pt x="382" y="186"/>
                  </a:lnTo>
                  <a:lnTo>
                    <a:pt x="430" y="154"/>
                  </a:lnTo>
                  <a:lnTo>
                    <a:pt x="480" y="124"/>
                  </a:lnTo>
                  <a:lnTo>
                    <a:pt x="534" y="96"/>
                  </a:lnTo>
                  <a:lnTo>
                    <a:pt x="590" y="72"/>
                  </a:lnTo>
                  <a:lnTo>
                    <a:pt x="650" y="50"/>
                  </a:lnTo>
                  <a:lnTo>
                    <a:pt x="712" y="32"/>
                  </a:lnTo>
                  <a:lnTo>
                    <a:pt x="778" y="16"/>
                  </a:lnTo>
                  <a:lnTo>
                    <a:pt x="812" y="12"/>
                  </a:lnTo>
                  <a:lnTo>
                    <a:pt x="846" y="6"/>
                  </a:lnTo>
                  <a:lnTo>
                    <a:pt x="882" y="4"/>
                  </a:lnTo>
                  <a:lnTo>
                    <a:pt x="918" y="2"/>
                  </a:lnTo>
                  <a:lnTo>
                    <a:pt x="954" y="0"/>
                  </a:lnTo>
                  <a:lnTo>
                    <a:pt x="992" y="2"/>
                  </a:lnTo>
                  <a:lnTo>
                    <a:pt x="1030" y="4"/>
                  </a:lnTo>
                  <a:lnTo>
                    <a:pt x="1070" y="8"/>
                  </a:lnTo>
                  <a:lnTo>
                    <a:pt x="1110" y="12"/>
                  </a:lnTo>
                  <a:lnTo>
                    <a:pt x="1152" y="18"/>
                  </a:lnTo>
                  <a:lnTo>
                    <a:pt x="1192" y="26"/>
                  </a:lnTo>
                  <a:lnTo>
                    <a:pt x="1236" y="36"/>
                  </a:lnTo>
                  <a:lnTo>
                    <a:pt x="1278" y="48"/>
                  </a:lnTo>
                  <a:lnTo>
                    <a:pt x="1322" y="62"/>
                  </a:lnTo>
                  <a:lnTo>
                    <a:pt x="1368" y="76"/>
                  </a:lnTo>
                  <a:lnTo>
                    <a:pt x="1412" y="94"/>
                  </a:lnTo>
                  <a:lnTo>
                    <a:pt x="1412" y="94"/>
                  </a:lnTo>
                  <a:lnTo>
                    <a:pt x="1504" y="128"/>
                  </a:lnTo>
                  <a:lnTo>
                    <a:pt x="1592" y="160"/>
                  </a:lnTo>
                  <a:lnTo>
                    <a:pt x="1676" y="188"/>
                  </a:lnTo>
                  <a:lnTo>
                    <a:pt x="1758" y="214"/>
                  </a:lnTo>
                  <a:lnTo>
                    <a:pt x="1838" y="238"/>
                  </a:lnTo>
                  <a:lnTo>
                    <a:pt x="1914" y="260"/>
                  </a:lnTo>
                  <a:lnTo>
                    <a:pt x="1990" y="280"/>
                  </a:lnTo>
                  <a:lnTo>
                    <a:pt x="2062" y="296"/>
                  </a:lnTo>
                  <a:lnTo>
                    <a:pt x="2132" y="310"/>
                  </a:lnTo>
                  <a:lnTo>
                    <a:pt x="2200" y="324"/>
                  </a:lnTo>
                  <a:lnTo>
                    <a:pt x="2266" y="334"/>
                  </a:lnTo>
                  <a:lnTo>
                    <a:pt x="2330" y="340"/>
                  </a:lnTo>
                  <a:lnTo>
                    <a:pt x="2394" y="346"/>
                  </a:lnTo>
                  <a:lnTo>
                    <a:pt x="2454" y="350"/>
                  </a:lnTo>
                  <a:lnTo>
                    <a:pt x="2514" y="350"/>
                  </a:lnTo>
                  <a:lnTo>
                    <a:pt x="2572" y="350"/>
                  </a:lnTo>
                  <a:lnTo>
                    <a:pt x="2628" y="346"/>
                  </a:lnTo>
                  <a:lnTo>
                    <a:pt x="2684" y="342"/>
                  </a:lnTo>
                  <a:lnTo>
                    <a:pt x="2738" y="334"/>
                  </a:lnTo>
                  <a:lnTo>
                    <a:pt x="2790" y="324"/>
                  </a:lnTo>
                  <a:lnTo>
                    <a:pt x="2842" y="314"/>
                  </a:lnTo>
                  <a:lnTo>
                    <a:pt x="2894" y="300"/>
                  </a:lnTo>
                  <a:lnTo>
                    <a:pt x="2944" y="286"/>
                  </a:lnTo>
                  <a:lnTo>
                    <a:pt x="2996" y="270"/>
                  </a:lnTo>
                  <a:lnTo>
                    <a:pt x="3044" y="250"/>
                  </a:lnTo>
                  <a:lnTo>
                    <a:pt x="3094" y="230"/>
                  </a:lnTo>
                  <a:lnTo>
                    <a:pt x="3144" y="208"/>
                  </a:lnTo>
                  <a:lnTo>
                    <a:pt x="3192" y="184"/>
                  </a:lnTo>
                  <a:lnTo>
                    <a:pt x="3240" y="160"/>
                  </a:lnTo>
                  <a:lnTo>
                    <a:pt x="3290" y="132"/>
                  </a:lnTo>
                  <a:lnTo>
                    <a:pt x="3338" y="104"/>
                  </a:lnTo>
                  <a:lnTo>
                    <a:pt x="3388" y="74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5" name="Freeform 213"/>
            <p:cNvSpPr>
              <a:spLocks/>
            </p:cNvSpPr>
            <p:nvPr/>
          </p:nvSpPr>
          <p:spPr bwMode="auto">
            <a:xfrm>
              <a:off x="2993" y="2576"/>
              <a:ext cx="1851" cy="380"/>
            </a:xfrm>
            <a:custGeom>
              <a:avLst/>
              <a:gdLst/>
              <a:ahLst/>
              <a:cxnLst>
                <a:cxn ang="0">
                  <a:pos x="0" y="694"/>
                </a:cxn>
                <a:cxn ang="0">
                  <a:pos x="44" y="608"/>
                </a:cxn>
                <a:cxn ang="0">
                  <a:pos x="100" y="520"/>
                </a:cxn>
                <a:cxn ang="0">
                  <a:pos x="150" y="450"/>
                </a:cxn>
                <a:cxn ang="0">
                  <a:pos x="212" y="378"/>
                </a:cxn>
                <a:cxn ang="0">
                  <a:pos x="286" y="302"/>
                </a:cxn>
                <a:cxn ang="0">
                  <a:pos x="370" y="230"/>
                </a:cxn>
                <a:cxn ang="0">
                  <a:pos x="466" y="164"/>
                </a:cxn>
                <a:cxn ang="0">
                  <a:pos x="576" y="108"/>
                </a:cxn>
                <a:cxn ang="0">
                  <a:pos x="696" y="62"/>
                </a:cxn>
                <a:cxn ang="0">
                  <a:pos x="796" y="38"/>
                </a:cxn>
                <a:cxn ang="0">
                  <a:pos x="864" y="28"/>
                </a:cxn>
                <a:cxn ang="0">
                  <a:pos x="938" y="22"/>
                </a:cxn>
                <a:cxn ang="0">
                  <a:pos x="1014" y="22"/>
                </a:cxn>
                <a:cxn ang="0">
                  <a:pos x="1094" y="26"/>
                </a:cxn>
                <a:cxn ang="0">
                  <a:pos x="1178" y="38"/>
                </a:cxn>
                <a:cxn ang="0">
                  <a:pos x="1264" y="56"/>
                </a:cxn>
                <a:cxn ang="0">
                  <a:pos x="1354" y="82"/>
                </a:cxn>
                <a:cxn ang="0">
                  <a:pos x="1400" y="96"/>
                </a:cxn>
                <a:cxn ang="0">
                  <a:pos x="1580" y="156"/>
                </a:cxn>
                <a:cxn ang="0">
                  <a:pos x="1750" y="206"/>
                </a:cxn>
                <a:cxn ang="0">
                  <a:pos x="1908" y="246"/>
                </a:cxn>
                <a:cxn ang="0">
                  <a:pos x="2056" y="276"/>
                </a:cxn>
                <a:cxn ang="0">
                  <a:pos x="2196" y="296"/>
                </a:cxn>
                <a:cxn ang="0">
                  <a:pos x="2328" y="310"/>
                </a:cxn>
                <a:cxn ang="0">
                  <a:pos x="2452" y="314"/>
                </a:cxn>
                <a:cxn ang="0">
                  <a:pos x="2568" y="308"/>
                </a:cxn>
                <a:cxn ang="0">
                  <a:pos x="2680" y="296"/>
                </a:cxn>
                <a:cxn ang="0">
                  <a:pos x="2788" y="276"/>
                </a:cxn>
                <a:cxn ang="0">
                  <a:pos x="2892" y="246"/>
                </a:cxn>
                <a:cxn ang="0">
                  <a:pos x="2992" y="212"/>
                </a:cxn>
                <a:cxn ang="0">
                  <a:pos x="3090" y="168"/>
                </a:cxn>
                <a:cxn ang="0">
                  <a:pos x="3186" y="118"/>
                </a:cxn>
                <a:cxn ang="0">
                  <a:pos x="3282" y="62"/>
                </a:cxn>
                <a:cxn ang="0">
                  <a:pos x="3380" y="0"/>
                </a:cxn>
              </a:cxnLst>
              <a:rect l="0" t="0" r="r" b="b"/>
              <a:pathLst>
                <a:path w="3380" h="694">
                  <a:moveTo>
                    <a:pt x="0" y="694"/>
                  </a:moveTo>
                  <a:lnTo>
                    <a:pt x="0" y="694"/>
                  </a:lnTo>
                  <a:lnTo>
                    <a:pt x="18" y="654"/>
                  </a:lnTo>
                  <a:lnTo>
                    <a:pt x="44" y="608"/>
                  </a:lnTo>
                  <a:lnTo>
                    <a:pt x="78" y="552"/>
                  </a:lnTo>
                  <a:lnTo>
                    <a:pt x="100" y="520"/>
                  </a:lnTo>
                  <a:lnTo>
                    <a:pt x="124" y="486"/>
                  </a:lnTo>
                  <a:lnTo>
                    <a:pt x="150" y="450"/>
                  </a:lnTo>
                  <a:lnTo>
                    <a:pt x="180" y="414"/>
                  </a:lnTo>
                  <a:lnTo>
                    <a:pt x="212" y="378"/>
                  </a:lnTo>
                  <a:lnTo>
                    <a:pt x="248" y="340"/>
                  </a:lnTo>
                  <a:lnTo>
                    <a:pt x="286" y="302"/>
                  </a:lnTo>
                  <a:lnTo>
                    <a:pt x="326" y="266"/>
                  </a:lnTo>
                  <a:lnTo>
                    <a:pt x="370" y="230"/>
                  </a:lnTo>
                  <a:lnTo>
                    <a:pt x="416" y="196"/>
                  </a:lnTo>
                  <a:lnTo>
                    <a:pt x="466" y="164"/>
                  </a:lnTo>
                  <a:lnTo>
                    <a:pt x="520" y="134"/>
                  </a:lnTo>
                  <a:lnTo>
                    <a:pt x="576" y="108"/>
                  </a:lnTo>
                  <a:lnTo>
                    <a:pt x="634" y="82"/>
                  </a:lnTo>
                  <a:lnTo>
                    <a:pt x="696" y="62"/>
                  </a:lnTo>
                  <a:lnTo>
                    <a:pt x="762" y="44"/>
                  </a:lnTo>
                  <a:lnTo>
                    <a:pt x="796" y="38"/>
                  </a:lnTo>
                  <a:lnTo>
                    <a:pt x="830" y="32"/>
                  </a:lnTo>
                  <a:lnTo>
                    <a:pt x="864" y="28"/>
                  </a:lnTo>
                  <a:lnTo>
                    <a:pt x="902" y="24"/>
                  </a:lnTo>
                  <a:lnTo>
                    <a:pt x="938" y="22"/>
                  </a:lnTo>
                  <a:lnTo>
                    <a:pt x="976" y="22"/>
                  </a:lnTo>
                  <a:lnTo>
                    <a:pt x="1014" y="22"/>
                  </a:lnTo>
                  <a:lnTo>
                    <a:pt x="1054" y="24"/>
                  </a:lnTo>
                  <a:lnTo>
                    <a:pt x="1094" y="26"/>
                  </a:lnTo>
                  <a:lnTo>
                    <a:pt x="1136" y="32"/>
                  </a:lnTo>
                  <a:lnTo>
                    <a:pt x="1178" y="38"/>
                  </a:lnTo>
                  <a:lnTo>
                    <a:pt x="1220" y="46"/>
                  </a:lnTo>
                  <a:lnTo>
                    <a:pt x="1264" y="56"/>
                  </a:lnTo>
                  <a:lnTo>
                    <a:pt x="1308" y="68"/>
                  </a:lnTo>
                  <a:lnTo>
                    <a:pt x="1354" y="82"/>
                  </a:lnTo>
                  <a:lnTo>
                    <a:pt x="1400" y="96"/>
                  </a:lnTo>
                  <a:lnTo>
                    <a:pt x="1400" y="96"/>
                  </a:lnTo>
                  <a:lnTo>
                    <a:pt x="1492" y="128"/>
                  </a:lnTo>
                  <a:lnTo>
                    <a:pt x="1580" y="156"/>
                  </a:lnTo>
                  <a:lnTo>
                    <a:pt x="1666" y="182"/>
                  </a:lnTo>
                  <a:lnTo>
                    <a:pt x="1750" y="206"/>
                  </a:lnTo>
                  <a:lnTo>
                    <a:pt x="1830" y="226"/>
                  </a:lnTo>
                  <a:lnTo>
                    <a:pt x="1908" y="246"/>
                  </a:lnTo>
                  <a:lnTo>
                    <a:pt x="1984" y="262"/>
                  </a:lnTo>
                  <a:lnTo>
                    <a:pt x="2056" y="276"/>
                  </a:lnTo>
                  <a:lnTo>
                    <a:pt x="2128" y="288"/>
                  </a:lnTo>
                  <a:lnTo>
                    <a:pt x="2196" y="296"/>
                  </a:lnTo>
                  <a:lnTo>
                    <a:pt x="2262" y="304"/>
                  </a:lnTo>
                  <a:lnTo>
                    <a:pt x="2328" y="310"/>
                  </a:lnTo>
                  <a:lnTo>
                    <a:pt x="2390" y="312"/>
                  </a:lnTo>
                  <a:lnTo>
                    <a:pt x="2452" y="314"/>
                  </a:lnTo>
                  <a:lnTo>
                    <a:pt x="2510" y="312"/>
                  </a:lnTo>
                  <a:lnTo>
                    <a:pt x="2568" y="308"/>
                  </a:lnTo>
                  <a:lnTo>
                    <a:pt x="2626" y="304"/>
                  </a:lnTo>
                  <a:lnTo>
                    <a:pt x="2680" y="296"/>
                  </a:lnTo>
                  <a:lnTo>
                    <a:pt x="2734" y="286"/>
                  </a:lnTo>
                  <a:lnTo>
                    <a:pt x="2788" y="276"/>
                  </a:lnTo>
                  <a:lnTo>
                    <a:pt x="2840" y="262"/>
                  </a:lnTo>
                  <a:lnTo>
                    <a:pt x="2892" y="246"/>
                  </a:lnTo>
                  <a:lnTo>
                    <a:pt x="2942" y="230"/>
                  </a:lnTo>
                  <a:lnTo>
                    <a:pt x="2992" y="212"/>
                  </a:lnTo>
                  <a:lnTo>
                    <a:pt x="3040" y="190"/>
                  </a:lnTo>
                  <a:lnTo>
                    <a:pt x="3090" y="168"/>
                  </a:lnTo>
                  <a:lnTo>
                    <a:pt x="3138" y="144"/>
                  </a:lnTo>
                  <a:lnTo>
                    <a:pt x="3186" y="118"/>
                  </a:lnTo>
                  <a:lnTo>
                    <a:pt x="3234" y="92"/>
                  </a:lnTo>
                  <a:lnTo>
                    <a:pt x="3282" y="62"/>
                  </a:lnTo>
                  <a:lnTo>
                    <a:pt x="3330" y="32"/>
                  </a:lnTo>
                  <a:lnTo>
                    <a:pt x="338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6" name="Freeform 214"/>
            <p:cNvSpPr>
              <a:spLocks/>
            </p:cNvSpPr>
            <p:nvPr/>
          </p:nvSpPr>
          <p:spPr bwMode="auto">
            <a:xfrm>
              <a:off x="3007" y="2536"/>
              <a:ext cx="1845" cy="455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42" y="746"/>
                </a:cxn>
                <a:cxn ang="0">
                  <a:pos x="96" y="654"/>
                </a:cxn>
                <a:cxn ang="0">
                  <a:pos x="144" y="582"/>
                </a:cxn>
                <a:cxn ang="0">
                  <a:pos x="204" y="506"/>
                </a:cxn>
                <a:cxn ang="0">
                  <a:pos x="274" y="428"/>
                </a:cxn>
                <a:cxn ang="0">
                  <a:pos x="358" y="352"/>
                </a:cxn>
                <a:cxn ang="0">
                  <a:pos x="452" y="282"/>
                </a:cxn>
                <a:cxn ang="0">
                  <a:pos x="560" y="220"/>
                </a:cxn>
                <a:cxn ang="0">
                  <a:pos x="678" y="170"/>
                </a:cxn>
                <a:cxn ang="0">
                  <a:pos x="744" y="150"/>
                </a:cxn>
                <a:cxn ang="0">
                  <a:pos x="812" y="134"/>
                </a:cxn>
                <a:cxn ang="0">
                  <a:pos x="884" y="124"/>
                </a:cxn>
                <a:cxn ang="0">
                  <a:pos x="958" y="118"/>
                </a:cxn>
                <a:cxn ang="0">
                  <a:pos x="1036" y="116"/>
                </a:cxn>
                <a:cxn ang="0">
                  <a:pos x="1118" y="122"/>
                </a:cxn>
                <a:cxn ang="0">
                  <a:pos x="1204" y="134"/>
                </a:cxn>
                <a:cxn ang="0">
                  <a:pos x="1294" y="152"/>
                </a:cxn>
                <a:cxn ang="0">
                  <a:pos x="1386" y="176"/>
                </a:cxn>
                <a:cxn ang="0">
                  <a:pos x="1478" y="204"/>
                </a:cxn>
                <a:cxn ang="0">
                  <a:pos x="1656" y="252"/>
                </a:cxn>
                <a:cxn ang="0">
                  <a:pos x="1820" y="290"/>
                </a:cxn>
                <a:cxn ang="0">
                  <a:pos x="1976" y="320"/>
                </a:cxn>
                <a:cxn ang="0">
                  <a:pos x="2120" y="340"/>
                </a:cxn>
                <a:cxn ang="0">
                  <a:pos x="2256" y="352"/>
                </a:cxn>
                <a:cxn ang="0">
                  <a:pos x="2384" y="354"/>
                </a:cxn>
                <a:cxn ang="0">
                  <a:pos x="2506" y="348"/>
                </a:cxn>
                <a:cxn ang="0">
                  <a:pos x="2620" y="336"/>
                </a:cxn>
                <a:cxn ang="0">
                  <a:pos x="2730" y="314"/>
                </a:cxn>
                <a:cxn ang="0">
                  <a:pos x="2834" y="286"/>
                </a:cxn>
                <a:cxn ang="0">
                  <a:pos x="2934" y="250"/>
                </a:cxn>
                <a:cxn ang="0">
                  <a:pos x="3034" y="206"/>
                </a:cxn>
                <a:cxn ang="0">
                  <a:pos x="3130" y="156"/>
                </a:cxn>
                <a:cxn ang="0">
                  <a:pos x="3224" y="98"/>
                </a:cxn>
                <a:cxn ang="0">
                  <a:pos x="3318" y="34"/>
                </a:cxn>
              </a:cxnLst>
              <a:rect l="0" t="0" r="r" b="b"/>
              <a:pathLst>
                <a:path w="3366" h="832">
                  <a:moveTo>
                    <a:pt x="0" y="832"/>
                  </a:moveTo>
                  <a:lnTo>
                    <a:pt x="0" y="832"/>
                  </a:lnTo>
                  <a:lnTo>
                    <a:pt x="18" y="792"/>
                  </a:lnTo>
                  <a:lnTo>
                    <a:pt x="42" y="746"/>
                  </a:lnTo>
                  <a:lnTo>
                    <a:pt x="74" y="688"/>
                  </a:lnTo>
                  <a:lnTo>
                    <a:pt x="96" y="654"/>
                  </a:lnTo>
                  <a:lnTo>
                    <a:pt x="118" y="618"/>
                  </a:lnTo>
                  <a:lnTo>
                    <a:pt x="144" y="582"/>
                  </a:lnTo>
                  <a:lnTo>
                    <a:pt x="172" y="544"/>
                  </a:lnTo>
                  <a:lnTo>
                    <a:pt x="204" y="506"/>
                  </a:lnTo>
                  <a:lnTo>
                    <a:pt x="238" y="466"/>
                  </a:lnTo>
                  <a:lnTo>
                    <a:pt x="274" y="428"/>
                  </a:lnTo>
                  <a:lnTo>
                    <a:pt x="314" y="390"/>
                  </a:lnTo>
                  <a:lnTo>
                    <a:pt x="358" y="352"/>
                  </a:lnTo>
                  <a:lnTo>
                    <a:pt x="404" y="316"/>
                  </a:lnTo>
                  <a:lnTo>
                    <a:pt x="452" y="282"/>
                  </a:lnTo>
                  <a:lnTo>
                    <a:pt x="504" y="250"/>
                  </a:lnTo>
                  <a:lnTo>
                    <a:pt x="560" y="220"/>
                  </a:lnTo>
                  <a:lnTo>
                    <a:pt x="618" y="192"/>
                  </a:lnTo>
                  <a:lnTo>
                    <a:pt x="678" y="170"/>
                  </a:lnTo>
                  <a:lnTo>
                    <a:pt x="710" y="160"/>
                  </a:lnTo>
                  <a:lnTo>
                    <a:pt x="744" y="150"/>
                  </a:lnTo>
                  <a:lnTo>
                    <a:pt x="778" y="142"/>
                  </a:lnTo>
                  <a:lnTo>
                    <a:pt x="812" y="134"/>
                  </a:lnTo>
                  <a:lnTo>
                    <a:pt x="848" y="128"/>
                  </a:lnTo>
                  <a:lnTo>
                    <a:pt x="884" y="124"/>
                  </a:lnTo>
                  <a:lnTo>
                    <a:pt x="920" y="120"/>
                  </a:lnTo>
                  <a:lnTo>
                    <a:pt x="958" y="118"/>
                  </a:lnTo>
                  <a:lnTo>
                    <a:pt x="998" y="116"/>
                  </a:lnTo>
                  <a:lnTo>
                    <a:pt x="1036" y="116"/>
                  </a:lnTo>
                  <a:lnTo>
                    <a:pt x="1078" y="118"/>
                  </a:lnTo>
                  <a:lnTo>
                    <a:pt x="1118" y="122"/>
                  </a:lnTo>
                  <a:lnTo>
                    <a:pt x="1160" y="126"/>
                  </a:lnTo>
                  <a:lnTo>
                    <a:pt x="1204" y="134"/>
                  </a:lnTo>
                  <a:lnTo>
                    <a:pt x="1248" y="142"/>
                  </a:lnTo>
                  <a:lnTo>
                    <a:pt x="1294" y="152"/>
                  </a:lnTo>
                  <a:lnTo>
                    <a:pt x="1338" y="162"/>
                  </a:lnTo>
                  <a:lnTo>
                    <a:pt x="1386" y="176"/>
                  </a:lnTo>
                  <a:lnTo>
                    <a:pt x="1386" y="176"/>
                  </a:lnTo>
                  <a:lnTo>
                    <a:pt x="1478" y="204"/>
                  </a:lnTo>
                  <a:lnTo>
                    <a:pt x="1568" y="228"/>
                  </a:lnTo>
                  <a:lnTo>
                    <a:pt x="1656" y="252"/>
                  </a:lnTo>
                  <a:lnTo>
                    <a:pt x="1740" y="272"/>
                  </a:lnTo>
                  <a:lnTo>
                    <a:pt x="1820" y="290"/>
                  </a:lnTo>
                  <a:lnTo>
                    <a:pt x="1900" y="306"/>
                  </a:lnTo>
                  <a:lnTo>
                    <a:pt x="1976" y="320"/>
                  </a:lnTo>
                  <a:lnTo>
                    <a:pt x="2050" y="330"/>
                  </a:lnTo>
                  <a:lnTo>
                    <a:pt x="2120" y="340"/>
                  </a:lnTo>
                  <a:lnTo>
                    <a:pt x="2190" y="346"/>
                  </a:lnTo>
                  <a:lnTo>
                    <a:pt x="2256" y="352"/>
                  </a:lnTo>
                  <a:lnTo>
                    <a:pt x="2322" y="354"/>
                  </a:lnTo>
                  <a:lnTo>
                    <a:pt x="2384" y="354"/>
                  </a:lnTo>
                  <a:lnTo>
                    <a:pt x="2446" y="352"/>
                  </a:lnTo>
                  <a:lnTo>
                    <a:pt x="2506" y="348"/>
                  </a:lnTo>
                  <a:lnTo>
                    <a:pt x="2564" y="344"/>
                  </a:lnTo>
                  <a:lnTo>
                    <a:pt x="2620" y="336"/>
                  </a:lnTo>
                  <a:lnTo>
                    <a:pt x="2676" y="326"/>
                  </a:lnTo>
                  <a:lnTo>
                    <a:pt x="2730" y="314"/>
                  </a:lnTo>
                  <a:lnTo>
                    <a:pt x="2782" y="300"/>
                  </a:lnTo>
                  <a:lnTo>
                    <a:pt x="2834" y="286"/>
                  </a:lnTo>
                  <a:lnTo>
                    <a:pt x="2884" y="268"/>
                  </a:lnTo>
                  <a:lnTo>
                    <a:pt x="2934" y="250"/>
                  </a:lnTo>
                  <a:lnTo>
                    <a:pt x="2984" y="228"/>
                  </a:lnTo>
                  <a:lnTo>
                    <a:pt x="3034" y="206"/>
                  </a:lnTo>
                  <a:lnTo>
                    <a:pt x="3082" y="182"/>
                  </a:lnTo>
                  <a:lnTo>
                    <a:pt x="3130" y="156"/>
                  </a:lnTo>
                  <a:lnTo>
                    <a:pt x="3176" y="128"/>
                  </a:lnTo>
                  <a:lnTo>
                    <a:pt x="3224" y="98"/>
                  </a:lnTo>
                  <a:lnTo>
                    <a:pt x="3272" y="66"/>
                  </a:lnTo>
                  <a:lnTo>
                    <a:pt x="3318" y="34"/>
                  </a:lnTo>
                  <a:lnTo>
                    <a:pt x="336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7" name="Freeform 215"/>
            <p:cNvSpPr>
              <a:spLocks/>
            </p:cNvSpPr>
            <p:nvPr/>
          </p:nvSpPr>
          <p:spPr bwMode="auto">
            <a:xfrm>
              <a:off x="3022" y="2495"/>
              <a:ext cx="1835" cy="533"/>
            </a:xfrm>
            <a:custGeom>
              <a:avLst/>
              <a:gdLst/>
              <a:ahLst/>
              <a:cxnLst>
                <a:cxn ang="0">
                  <a:pos x="0" y="972"/>
                </a:cxn>
                <a:cxn ang="0">
                  <a:pos x="40" y="882"/>
                </a:cxn>
                <a:cxn ang="0">
                  <a:pos x="90" y="788"/>
                </a:cxn>
                <a:cxn ang="0">
                  <a:pos x="138" y="714"/>
                </a:cxn>
                <a:cxn ang="0">
                  <a:pos x="196" y="634"/>
                </a:cxn>
                <a:cxn ang="0">
                  <a:pos x="264" y="554"/>
                </a:cxn>
                <a:cxn ang="0">
                  <a:pos x="344" y="474"/>
                </a:cxn>
                <a:cxn ang="0">
                  <a:pos x="438" y="400"/>
                </a:cxn>
                <a:cxn ang="0">
                  <a:pos x="542" y="332"/>
                </a:cxn>
                <a:cxn ang="0">
                  <a:pos x="662" y="278"/>
                </a:cxn>
                <a:cxn ang="0">
                  <a:pos x="726" y="254"/>
                </a:cxn>
                <a:cxn ang="0">
                  <a:pos x="794" y="236"/>
                </a:cxn>
                <a:cxn ang="0">
                  <a:pos x="864" y="222"/>
                </a:cxn>
                <a:cxn ang="0">
                  <a:pos x="940" y="214"/>
                </a:cxn>
                <a:cxn ang="0">
                  <a:pos x="1018" y="210"/>
                </a:cxn>
                <a:cxn ang="0">
                  <a:pos x="1100" y="212"/>
                </a:cxn>
                <a:cxn ang="0">
                  <a:pos x="1186" y="220"/>
                </a:cxn>
                <a:cxn ang="0">
                  <a:pos x="1276" y="234"/>
                </a:cxn>
                <a:cxn ang="0">
                  <a:pos x="1370" y="256"/>
                </a:cxn>
                <a:cxn ang="0">
                  <a:pos x="1464" y="280"/>
                </a:cxn>
                <a:cxn ang="0">
                  <a:pos x="1642" y="322"/>
                </a:cxn>
                <a:cxn ang="0">
                  <a:pos x="1810" y="354"/>
                </a:cxn>
                <a:cxn ang="0">
                  <a:pos x="1966" y="376"/>
                </a:cxn>
                <a:cxn ang="0">
                  <a:pos x="2112" y="392"/>
                </a:cxn>
                <a:cxn ang="0">
                  <a:pos x="2248" y="398"/>
                </a:cxn>
                <a:cxn ang="0">
                  <a:pos x="2376" y="396"/>
                </a:cxn>
                <a:cxn ang="0">
                  <a:pos x="2498" y="386"/>
                </a:cxn>
                <a:cxn ang="0">
                  <a:pos x="2612" y="368"/>
                </a:cxn>
                <a:cxn ang="0">
                  <a:pos x="2720" y="342"/>
                </a:cxn>
                <a:cxn ang="0">
                  <a:pos x="2824" y="308"/>
                </a:cxn>
                <a:cxn ang="0">
                  <a:pos x="2924" y="268"/>
                </a:cxn>
                <a:cxn ang="0">
                  <a:pos x="3022" y="220"/>
                </a:cxn>
                <a:cxn ang="0">
                  <a:pos x="3116" y="166"/>
                </a:cxn>
                <a:cxn ang="0">
                  <a:pos x="3210" y="104"/>
                </a:cxn>
                <a:cxn ang="0">
                  <a:pos x="3302" y="36"/>
                </a:cxn>
              </a:cxnLst>
              <a:rect l="0" t="0" r="r" b="b"/>
              <a:pathLst>
                <a:path w="3350" h="972">
                  <a:moveTo>
                    <a:pt x="0" y="972"/>
                  </a:moveTo>
                  <a:lnTo>
                    <a:pt x="0" y="972"/>
                  </a:lnTo>
                  <a:lnTo>
                    <a:pt x="18" y="930"/>
                  </a:lnTo>
                  <a:lnTo>
                    <a:pt x="40" y="882"/>
                  </a:lnTo>
                  <a:lnTo>
                    <a:pt x="72" y="822"/>
                  </a:lnTo>
                  <a:lnTo>
                    <a:pt x="90" y="788"/>
                  </a:lnTo>
                  <a:lnTo>
                    <a:pt x="112" y="752"/>
                  </a:lnTo>
                  <a:lnTo>
                    <a:pt x="138" y="714"/>
                  </a:lnTo>
                  <a:lnTo>
                    <a:pt x="166" y="674"/>
                  </a:lnTo>
                  <a:lnTo>
                    <a:pt x="196" y="634"/>
                  </a:lnTo>
                  <a:lnTo>
                    <a:pt x="228" y="594"/>
                  </a:lnTo>
                  <a:lnTo>
                    <a:pt x="264" y="554"/>
                  </a:lnTo>
                  <a:lnTo>
                    <a:pt x="302" y="514"/>
                  </a:lnTo>
                  <a:lnTo>
                    <a:pt x="344" y="474"/>
                  </a:lnTo>
                  <a:lnTo>
                    <a:pt x="390" y="436"/>
                  </a:lnTo>
                  <a:lnTo>
                    <a:pt x="438" y="400"/>
                  </a:lnTo>
                  <a:lnTo>
                    <a:pt x="488" y="364"/>
                  </a:lnTo>
                  <a:lnTo>
                    <a:pt x="542" y="332"/>
                  </a:lnTo>
                  <a:lnTo>
                    <a:pt x="600" y="304"/>
                  </a:lnTo>
                  <a:lnTo>
                    <a:pt x="662" y="278"/>
                  </a:lnTo>
                  <a:lnTo>
                    <a:pt x="692" y="266"/>
                  </a:lnTo>
                  <a:lnTo>
                    <a:pt x="726" y="254"/>
                  </a:lnTo>
                  <a:lnTo>
                    <a:pt x="758" y="246"/>
                  </a:lnTo>
                  <a:lnTo>
                    <a:pt x="794" y="236"/>
                  </a:lnTo>
                  <a:lnTo>
                    <a:pt x="828" y="230"/>
                  </a:lnTo>
                  <a:lnTo>
                    <a:pt x="864" y="222"/>
                  </a:lnTo>
                  <a:lnTo>
                    <a:pt x="902" y="218"/>
                  </a:lnTo>
                  <a:lnTo>
                    <a:pt x="940" y="214"/>
                  </a:lnTo>
                  <a:lnTo>
                    <a:pt x="978" y="212"/>
                  </a:lnTo>
                  <a:lnTo>
                    <a:pt x="1018" y="210"/>
                  </a:lnTo>
                  <a:lnTo>
                    <a:pt x="1058" y="210"/>
                  </a:lnTo>
                  <a:lnTo>
                    <a:pt x="1100" y="212"/>
                  </a:lnTo>
                  <a:lnTo>
                    <a:pt x="1142" y="216"/>
                  </a:lnTo>
                  <a:lnTo>
                    <a:pt x="1186" y="220"/>
                  </a:lnTo>
                  <a:lnTo>
                    <a:pt x="1230" y="226"/>
                  </a:lnTo>
                  <a:lnTo>
                    <a:pt x="1276" y="234"/>
                  </a:lnTo>
                  <a:lnTo>
                    <a:pt x="1322" y="244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464" y="280"/>
                  </a:lnTo>
                  <a:lnTo>
                    <a:pt x="1554" y="302"/>
                  </a:lnTo>
                  <a:lnTo>
                    <a:pt x="1642" y="322"/>
                  </a:lnTo>
                  <a:lnTo>
                    <a:pt x="1728" y="338"/>
                  </a:lnTo>
                  <a:lnTo>
                    <a:pt x="1810" y="354"/>
                  </a:lnTo>
                  <a:lnTo>
                    <a:pt x="1888" y="366"/>
                  </a:lnTo>
                  <a:lnTo>
                    <a:pt x="1966" y="376"/>
                  </a:lnTo>
                  <a:lnTo>
                    <a:pt x="2040" y="386"/>
                  </a:lnTo>
                  <a:lnTo>
                    <a:pt x="2112" y="392"/>
                  </a:lnTo>
                  <a:lnTo>
                    <a:pt x="2180" y="396"/>
                  </a:lnTo>
                  <a:lnTo>
                    <a:pt x="2248" y="398"/>
                  </a:lnTo>
                  <a:lnTo>
                    <a:pt x="2314" y="398"/>
                  </a:lnTo>
                  <a:lnTo>
                    <a:pt x="2376" y="396"/>
                  </a:lnTo>
                  <a:lnTo>
                    <a:pt x="2438" y="392"/>
                  </a:lnTo>
                  <a:lnTo>
                    <a:pt x="2498" y="386"/>
                  </a:lnTo>
                  <a:lnTo>
                    <a:pt x="2556" y="378"/>
                  </a:lnTo>
                  <a:lnTo>
                    <a:pt x="2612" y="368"/>
                  </a:lnTo>
                  <a:lnTo>
                    <a:pt x="2668" y="356"/>
                  </a:lnTo>
                  <a:lnTo>
                    <a:pt x="2720" y="342"/>
                  </a:lnTo>
                  <a:lnTo>
                    <a:pt x="2774" y="326"/>
                  </a:lnTo>
                  <a:lnTo>
                    <a:pt x="2824" y="308"/>
                  </a:lnTo>
                  <a:lnTo>
                    <a:pt x="2876" y="290"/>
                  </a:lnTo>
                  <a:lnTo>
                    <a:pt x="2924" y="268"/>
                  </a:lnTo>
                  <a:lnTo>
                    <a:pt x="2974" y="246"/>
                  </a:lnTo>
                  <a:lnTo>
                    <a:pt x="3022" y="220"/>
                  </a:lnTo>
                  <a:lnTo>
                    <a:pt x="3070" y="194"/>
                  </a:lnTo>
                  <a:lnTo>
                    <a:pt x="3116" y="166"/>
                  </a:lnTo>
                  <a:lnTo>
                    <a:pt x="3164" y="136"/>
                  </a:lnTo>
                  <a:lnTo>
                    <a:pt x="3210" y="104"/>
                  </a:lnTo>
                  <a:lnTo>
                    <a:pt x="3256" y="72"/>
                  </a:lnTo>
                  <a:lnTo>
                    <a:pt x="3302" y="36"/>
                  </a:lnTo>
                  <a:lnTo>
                    <a:pt x="335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8" name="Freeform 216"/>
            <p:cNvSpPr>
              <a:spLocks/>
            </p:cNvSpPr>
            <p:nvPr/>
          </p:nvSpPr>
          <p:spPr bwMode="auto">
            <a:xfrm>
              <a:off x="3041" y="2455"/>
              <a:ext cx="1821" cy="608"/>
            </a:xfrm>
            <a:custGeom>
              <a:avLst/>
              <a:gdLst/>
              <a:ahLst/>
              <a:cxnLst>
                <a:cxn ang="0">
                  <a:pos x="0" y="1110"/>
                </a:cxn>
                <a:cxn ang="0">
                  <a:pos x="36" y="1020"/>
                </a:cxn>
                <a:cxn ang="0">
                  <a:pos x="84" y="922"/>
                </a:cxn>
                <a:cxn ang="0">
                  <a:pos x="130" y="846"/>
                </a:cxn>
                <a:cxn ang="0">
                  <a:pos x="184" y="764"/>
                </a:cxn>
                <a:cxn ang="0">
                  <a:pos x="250" y="680"/>
                </a:cxn>
                <a:cxn ang="0">
                  <a:pos x="330" y="596"/>
                </a:cxn>
                <a:cxn ang="0">
                  <a:pos x="420" y="518"/>
                </a:cxn>
                <a:cxn ang="0">
                  <a:pos x="524" y="446"/>
                </a:cxn>
                <a:cxn ang="0">
                  <a:pos x="640" y="386"/>
                </a:cxn>
                <a:cxn ang="0">
                  <a:pos x="704" y="360"/>
                </a:cxn>
                <a:cxn ang="0">
                  <a:pos x="772" y="340"/>
                </a:cxn>
                <a:cxn ang="0">
                  <a:pos x="842" y="322"/>
                </a:cxn>
                <a:cxn ang="0">
                  <a:pos x="918" y="310"/>
                </a:cxn>
                <a:cxn ang="0">
                  <a:pos x="996" y="304"/>
                </a:cxn>
                <a:cxn ang="0">
                  <a:pos x="1078" y="302"/>
                </a:cxn>
                <a:cxn ang="0">
                  <a:pos x="1166" y="308"/>
                </a:cxn>
                <a:cxn ang="0">
                  <a:pos x="1256" y="318"/>
                </a:cxn>
                <a:cxn ang="0">
                  <a:pos x="1350" y="336"/>
                </a:cxn>
                <a:cxn ang="0">
                  <a:pos x="1446" y="358"/>
                </a:cxn>
                <a:cxn ang="0">
                  <a:pos x="1626" y="392"/>
                </a:cxn>
                <a:cxn ang="0">
                  <a:pos x="1794" y="416"/>
                </a:cxn>
                <a:cxn ang="0">
                  <a:pos x="1950" y="434"/>
                </a:cxn>
                <a:cxn ang="0">
                  <a:pos x="2098" y="444"/>
                </a:cxn>
                <a:cxn ang="0">
                  <a:pos x="2234" y="444"/>
                </a:cxn>
                <a:cxn ang="0">
                  <a:pos x="2364" y="438"/>
                </a:cxn>
                <a:cxn ang="0">
                  <a:pos x="2484" y="422"/>
                </a:cxn>
                <a:cxn ang="0">
                  <a:pos x="2598" y="400"/>
                </a:cxn>
                <a:cxn ang="0">
                  <a:pos x="2706" y="370"/>
                </a:cxn>
                <a:cxn ang="0">
                  <a:pos x="2810" y="332"/>
                </a:cxn>
                <a:cxn ang="0">
                  <a:pos x="2910" y="288"/>
                </a:cxn>
                <a:cxn ang="0">
                  <a:pos x="3004" y="236"/>
                </a:cxn>
                <a:cxn ang="0">
                  <a:pos x="3098" y="176"/>
                </a:cxn>
                <a:cxn ang="0">
                  <a:pos x="3190" y="112"/>
                </a:cxn>
                <a:cxn ang="0">
                  <a:pos x="3282" y="38"/>
                </a:cxn>
              </a:cxnLst>
              <a:rect l="0" t="0" r="r" b="b"/>
              <a:pathLst>
                <a:path w="3326" h="1110">
                  <a:moveTo>
                    <a:pt x="0" y="1110"/>
                  </a:moveTo>
                  <a:lnTo>
                    <a:pt x="0" y="1110"/>
                  </a:lnTo>
                  <a:lnTo>
                    <a:pt x="16" y="1068"/>
                  </a:lnTo>
                  <a:lnTo>
                    <a:pt x="36" y="1020"/>
                  </a:lnTo>
                  <a:lnTo>
                    <a:pt x="66" y="958"/>
                  </a:lnTo>
                  <a:lnTo>
                    <a:pt x="84" y="922"/>
                  </a:lnTo>
                  <a:lnTo>
                    <a:pt x="106" y="886"/>
                  </a:lnTo>
                  <a:lnTo>
                    <a:pt x="130" y="846"/>
                  </a:lnTo>
                  <a:lnTo>
                    <a:pt x="156" y="806"/>
                  </a:lnTo>
                  <a:lnTo>
                    <a:pt x="184" y="764"/>
                  </a:lnTo>
                  <a:lnTo>
                    <a:pt x="216" y="722"/>
                  </a:lnTo>
                  <a:lnTo>
                    <a:pt x="250" y="680"/>
                  </a:lnTo>
                  <a:lnTo>
                    <a:pt x="288" y="638"/>
                  </a:lnTo>
                  <a:lnTo>
                    <a:pt x="330" y="596"/>
                  </a:lnTo>
                  <a:lnTo>
                    <a:pt x="372" y="556"/>
                  </a:lnTo>
                  <a:lnTo>
                    <a:pt x="420" y="518"/>
                  </a:lnTo>
                  <a:lnTo>
                    <a:pt x="470" y="480"/>
                  </a:lnTo>
                  <a:lnTo>
                    <a:pt x="524" y="446"/>
                  </a:lnTo>
                  <a:lnTo>
                    <a:pt x="580" y="414"/>
                  </a:lnTo>
                  <a:lnTo>
                    <a:pt x="640" y="386"/>
                  </a:lnTo>
                  <a:lnTo>
                    <a:pt x="672" y="372"/>
                  </a:lnTo>
                  <a:lnTo>
                    <a:pt x="704" y="360"/>
                  </a:lnTo>
                  <a:lnTo>
                    <a:pt x="738" y="350"/>
                  </a:lnTo>
                  <a:lnTo>
                    <a:pt x="772" y="340"/>
                  </a:lnTo>
                  <a:lnTo>
                    <a:pt x="806" y="330"/>
                  </a:lnTo>
                  <a:lnTo>
                    <a:pt x="842" y="322"/>
                  </a:lnTo>
                  <a:lnTo>
                    <a:pt x="880" y="316"/>
                  </a:lnTo>
                  <a:lnTo>
                    <a:pt x="918" y="310"/>
                  </a:lnTo>
                  <a:lnTo>
                    <a:pt x="956" y="306"/>
                  </a:lnTo>
                  <a:lnTo>
                    <a:pt x="996" y="304"/>
                  </a:lnTo>
                  <a:lnTo>
                    <a:pt x="1036" y="302"/>
                  </a:lnTo>
                  <a:lnTo>
                    <a:pt x="1078" y="302"/>
                  </a:lnTo>
                  <a:lnTo>
                    <a:pt x="1122" y="304"/>
                  </a:lnTo>
                  <a:lnTo>
                    <a:pt x="1166" y="308"/>
                  </a:lnTo>
                  <a:lnTo>
                    <a:pt x="1210" y="312"/>
                  </a:lnTo>
                  <a:lnTo>
                    <a:pt x="1256" y="318"/>
                  </a:lnTo>
                  <a:lnTo>
                    <a:pt x="1302" y="326"/>
                  </a:lnTo>
                  <a:lnTo>
                    <a:pt x="1350" y="336"/>
                  </a:lnTo>
                  <a:lnTo>
                    <a:pt x="1350" y="336"/>
                  </a:lnTo>
                  <a:lnTo>
                    <a:pt x="1446" y="358"/>
                  </a:lnTo>
                  <a:lnTo>
                    <a:pt x="1536" y="376"/>
                  </a:lnTo>
                  <a:lnTo>
                    <a:pt x="1626" y="392"/>
                  </a:lnTo>
                  <a:lnTo>
                    <a:pt x="1712" y="406"/>
                  </a:lnTo>
                  <a:lnTo>
                    <a:pt x="1794" y="416"/>
                  </a:lnTo>
                  <a:lnTo>
                    <a:pt x="1874" y="426"/>
                  </a:lnTo>
                  <a:lnTo>
                    <a:pt x="1950" y="434"/>
                  </a:lnTo>
                  <a:lnTo>
                    <a:pt x="2026" y="440"/>
                  </a:lnTo>
                  <a:lnTo>
                    <a:pt x="2098" y="444"/>
                  </a:lnTo>
                  <a:lnTo>
                    <a:pt x="2168" y="444"/>
                  </a:lnTo>
                  <a:lnTo>
                    <a:pt x="2234" y="444"/>
                  </a:lnTo>
                  <a:lnTo>
                    <a:pt x="2300" y="442"/>
                  </a:lnTo>
                  <a:lnTo>
                    <a:pt x="2364" y="438"/>
                  </a:lnTo>
                  <a:lnTo>
                    <a:pt x="2424" y="430"/>
                  </a:lnTo>
                  <a:lnTo>
                    <a:pt x="2484" y="422"/>
                  </a:lnTo>
                  <a:lnTo>
                    <a:pt x="2542" y="412"/>
                  </a:lnTo>
                  <a:lnTo>
                    <a:pt x="2598" y="400"/>
                  </a:lnTo>
                  <a:lnTo>
                    <a:pt x="2654" y="386"/>
                  </a:lnTo>
                  <a:lnTo>
                    <a:pt x="2706" y="370"/>
                  </a:lnTo>
                  <a:lnTo>
                    <a:pt x="2760" y="352"/>
                  </a:lnTo>
                  <a:lnTo>
                    <a:pt x="2810" y="332"/>
                  </a:lnTo>
                  <a:lnTo>
                    <a:pt x="2860" y="310"/>
                  </a:lnTo>
                  <a:lnTo>
                    <a:pt x="2910" y="288"/>
                  </a:lnTo>
                  <a:lnTo>
                    <a:pt x="2958" y="262"/>
                  </a:lnTo>
                  <a:lnTo>
                    <a:pt x="3004" y="236"/>
                  </a:lnTo>
                  <a:lnTo>
                    <a:pt x="3052" y="206"/>
                  </a:lnTo>
                  <a:lnTo>
                    <a:pt x="3098" y="176"/>
                  </a:lnTo>
                  <a:lnTo>
                    <a:pt x="3144" y="144"/>
                  </a:lnTo>
                  <a:lnTo>
                    <a:pt x="3190" y="112"/>
                  </a:lnTo>
                  <a:lnTo>
                    <a:pt x="3236" y="76"/>
                  </a:lnTo>
                  <a:lnTo>
                    <a:pt x="3282" y="38"/>
                  </a:lnTo>
                  <a:lnTo>
                    <a:pt x="332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49" name="Freeform 217"/>
            <p:cNvSpPr>
              <a:spLocks/>
            </p:cNvSpPr>
            <p:nvPr/>
          </p:nvSpPr>
          <p:spPr bwMode="auto">
            <a:xfrm>
              <a:off x="3058" y="2415"/>
              <a:ext cx="1808" cy="684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32" y="1156"/>
                </a:cxn>
                <a:cxn ang="0">
                  <a:pos x="78" y="1056"/>
                </a:cxn>
                <a:cxn ang="0">
                  <a:pos x="120" y="978"/>
                </a:cxn>
                <a:cxn ang="0">
                  <a:pos x="174" y="894"/>
                </a:cxn>
                <a:cxn ang="0">
                  <a:pos x="238" y="806"/>
                </a:cxn>
                <a:cxn ang="0">
                  <a:pos x="314" y="720"/>
                </a:cxn>
                <a:cxn ang="0">
                  <a:pos x="402" y="636"/>
                </a:cxn>
                <a:cxn ang="0">
                  <a:pos x="504" y="560"/>
                </a:cxn>
                <a:cxn ang="0">
                  <a:pos x="620" y="494"/>
                </a:cxn>
                <a:cxn ang="0">
                  <a:pos x="682" y="468"/>
                </a:cxn>
                <a:cxn ang="0">
                  <a:pos x="750" y="444"/>
                </a:cxn>
                <a:cxn ang="0">
                  <a:pos x="820" y="424"/>
                </a:cxn>
                <a:cxn ang="0">
                  <a:pos x="894" y="408"/>
                </a:cxn>
                <a:cxn ang="0">
                  <a:pos x="974" y="398"/>
                </a:cxn>
                <a:cxn ang="0">
                  <a:pos x="1056" y="394"/>
                </a:cxn>
                <a:cxn ang="0">
                  <a:pos x="1142" y="396"/>
                </a:cxn>
                <a:cxn ang="0">
                  <a:pos x="1234" y="402"/>
                </a:cxn>
                <a:cxn ang="0">
                  <a:pos x="1328" y="418"/>
                </a:cxn>
                <a:cxn ang="0">
                  <a:pos x="1424" y="434"/>
                </a:cxn>
                <a:cxn ang="0">
                  <a:pos x="1606" y="462"/>
                </a:cxn>
                <a:cxn ang="0">
                  <a:pos x="1776" y="480"/>
                </a:cxn>
                <a:cxn ang="0">
                  <a:pos x="1934" y="492"/>
                </a:cxn>
                <a:cxn ang="0">
                  <a:pos x="2082" y="494"/>
                </a:cxn>
                <a:cxn ang="0">
                  <a:pos x="2218" y="490"/>
                </a:cxn>
                <a:cxn ang="0">
                  <a:pos x="2348" y="478"/>
                </a:cxn>
                <a:cxn ang="0">
                  <a:pos x="2468" y="458"/>
                </a:cxn>
                <a:cxn ang="0">
                  <a:pos x="2582" y="432"/>
                </a:cxn>
                <a:cxn ang="0">
                  <a:pos x="2690" y="396"/>
                </a:cxn>
                <a:cxn ang="0">
                  <a:pos x="2792" y="354"/>
                </a:cxn>
                <a:cxn ang="0">
                  <a:pos x="2890" y="306"/>
                </a:cxn>
                <a:cxn ang="0">
                  <a:pos x="2984" y="250"/>
                </a:cxn>
                <a:cxn ang="0">
                  <a:pos x="3076" y="186"/>
                </a:cxn>
                <a:cxn ang="0">
                  <a:pos x="3166" y="118"/>
                </a:cxn>
                <a:cxn ang="0">
                  <a:pos x="3256" y="42"/>
                </a:cxn>
              </a:cxnLst>
              <a:rect l="0" t="0" r="r" b="b"/>
              <a:pathLst>
                <a:path w="3300" h="1250">
                  <a:moveTo>
                    <a:pt x="0" y="1250"/>
                  </a:moveTo>
                  <a:lnTo>
                    <a:pt x="0" y="1250"/>
                  </a:lnTo>
                  <a:lnTo>
                    <a:pt x="14" y="1206"/>
                  </a:lnTo>
                  <a:lnTo>
                    <a:pt x="32" y="1156"/>
                  </a:lnTo>
                  <a:lnTo>
                    <a:pt x="60" y="1094"/>
                  </a:lnTo>
                  <a:lnTo>
                    <a:pt x="78" y="1056"/>
                  </a:lnTo>
                  <a:lnTo>
                    <a:pt x="98" y="1018"/>
                  </a:lnTo>
                  <a:lnTo>
                    <a:pt x="120" y="978"/>
                  </a:lnTo>
                  <a:lnTo>
                    <a:pt x="146" y="936"/>
                  </a:lnTo>
                  <a:lnTo>
                    <a:pt x="174" y="894"/>
                  </a:lnTo>
                  <a:lnTo>
                    <a:pt x="204" y="850"/>
                  </a:lnTo>
                  <a:lnTo>
                    <a:pt x="238" y="806"/>
                  </a:lnTo>
                  <a:lnTo>
                    <a:pt x="274" y="762"/>
                  </a:lnTo>
                  <a:lnTo>
                    <a:pt x="314" y="720"/>
                  </a:lnTo>
                  <a:lnTo>
                    <a:pt x="356" y="676"/>
                  </a:lnTo>
                  <a:lnTo>
                    <a:pt x="402" y="636"/>
                  </a:lnTo>
                  <a:lnTo>
                    <a:pt x="450" y="598"/>
                  </a:lnTo>
                  <a:lnTo>
                    <a:pt x="504" y="560"/>
                  </a:lnTo>
                  <a:lnTo>
                    <a:pt x="560" y="526"/>
                  </a:lnTo>
                  <a:lnTo>
                    <a:pt x="620" y="494"/>
                  </a:lnTo>
                  <a:lnTo>
                    <a:pt x="650" y="480"/>
                  </a:lnTo>
                  <a:lnTo>
                    <a:pt x="682" y="468"/>
                  </a:lnTo>
                  <a:lnTo>
                    <a:pt x="716" y="454"/>
                  </a:lnTo>
                  <a:lnTo>
                    <a:pt x="750" y="444"/>
                  </a:lnTo>
                  <a:lnTo>
                    <a:pt x="784" y="432"/>
                  </a:lnTo>
                  <a:lnTo>
                    <a:pt x="820" y="424"/>
                  </a:lnTo>
                  <a:lnTo>
                    <a:pt x="856" y="416"/>
                  </a:lnTo>
                  <a:lnTo>
                    <a:pt x="894" y="408"/>
                  </a:lnTo>
                  <a:lnTo>
                    <a:pt x="934" y="402"/>
                  </a:lnTo>
                  <a:lnTo>
                    <a:pt x="974" y="398"/>
                  </a:lnTo>
                  <a:lnTo>
                    <a:pt x="1014" y="396"/>
                  </a:lnTo>
                  <a:lnTo>
                    <a:pt x="1056" y="394"/>
                  </a:lnTo>
                  <a:lnTo>
                    <a:pt x="1098" y="394"/>
                  </a:lnTo>
                  <a:lnTo>
                    <a:pt x="1142" y="396"/>
                  </a:lnTo>
                  <a:lnTo>
                    <a:pt x="1188" y="398"/>
                  </a:lnTo>
                  <a:lnTo>
                    <a:pt x="1234" y="402"/>
                  </a:lnTo>
                  <a:lnTo>
                    <a:pt x="1280" y="410"/>
                  </a:lnTo>
                  <a:lnTo>
                    <a:pt x="1328" y="418"/>
                  </a:lnTo>
                  <a:lnTo>
                    <a:pt x="1328" y="418"/>
                  </a:lnTo>
                  <a:lnTo>
                    <a:pt x="1424" y="434"/>
                  </a:lnTo>
                  <a:lnTo>
                    <a:pt x="1518" y="448"/>
                  </a:lnTo>
                  <a:lnTo>
                    <a:pt x="1606" y="462"/>
                  </a:lnTo>
                  <a:lnTo>
                    <a:pt x="1692" y="472"/>
                  </a:lnTo>
                  <a:lnTo>
                    <a:pt x="1776" y="480"/>
                  </a:lnTo>
                  <a:lnTo>
                    <a:pt x="1856" y="488"/>
                  </a:lnTo>
                  <a:lnTo>
                    <a:pt x="1934" y="492"/>
                  </a:lnTo>
                  <a:lnTo>
                    <a:pt x="2008" y="494"/>
                  </a:lnTo>
                  <a:lnTo>
                    <a:pt x="2082" y="494"/>
                  </a:lnTo>
                  <a:lnTo>
                    <a:pt x="2152" y="494"/>
                  </a:lnTo>
                  <a:lnTo>
                    <a:pt x="2218" y="490"/>
                  </a:lnTo>
                  <a:lnTo>
                    <a:pt x="2284" y="486"/>
                  </a:lnTo>
                  <a:lnTo>
                    <a:pt x="2348" y="478"/>
                  </a:lnTo>
                  <a:lnTo>
                    <a:pt x="2410" y="470"/>
                  </a:lnTo>
                  <a:lnTo>
                    <a:pt x="2468" y="458"/>
                  </a:lnTo>
                  <a:lnTo>
                    <a:pt x="2526" y="446"/>
                  </a:lnTo>
                  <a:lnTo>
                    <a:pt x="2582" y="432"/>
                  </a:lnTo>
                  <a:lnTo>
                    <a:pt x="2636" y="414"/>
                  </a:lnTo>
                  <a:lnTo>
                    <a:pt x="2690" y="396"/>
                  </a:lnTo>
                  <a:lnTo>
                    <a:pt x="2742" y="376"/>
                  </a:lnTo>
                  <a:lnTo>
                    <a:pt x="2792" y="354"/>
                  </a:lnTo>
                  <a:lnTo>
                    <a:pt x="2842" y="330"/>
                  </a:lnTo>
                  <a:lnTo>
                    <a:pt x="2890" y="306"/>
                  </a:lnTo>
                  <a:lnTo>
                    <a:pt x="2938" y="278"/>
                  </a:lnTo>
                  <a:lnTo>
                    <a:pt x="2984" y="250"/>
                  </a:lnTo>
                  <a:lnTo>
                    <a:pt x="3030" y="220"/>
                  </a:lnTo>
                  <a:lnTo>
                    <a:pt x="3076" y="186"/>
                  </a:lnTo>
                  <a:lnTo>
                    <a:pt x="3122" y="152"/>
                  </a:lnTo>
                  <a:lnTo>
                    <a:pt x="3166" y="118"/>
                  </a:lnTo>
                  <a:lnTo>
                    <a:pt x="3210" y="80"/>
                  </a:lnTo>
                  <a:lnTo>
                    <a:pt x="3256" y="42"/>
                  </a:lnTo>
                  <a:lnTo>
                    <a:pt x="330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0" name="Freeform 218"/>
            <p:cNvSpPr>
              <a:spLocks/>
            </p:cNvSpPr>
            <p:nvPr/>
          </p:nvSpPr>
          <p:spPr bwMode="auto">
            <a:xfrm>
              <a:off x="3077" y="2375"/>
              <a:ext cx="1791" cy="760"/>
            </a:xfrm>
            <a:custGeom>
              <a:avLst/>
              <a:gdLst/>
              <a:ahLst/>
              <a:cxnLst>
                <a:cxn ang="0">
                  <a:pos x="0" y="1388"/>
                </a:cxn>
                <a:cxn ang="0">
                  <a:pos x="32" y="1294"/>
                </a:cxn>
                <a:cxn ang="0">
                  <a:pos x="74" y="1192"/>
                </a:cxn>
                <a:cxn ang="0">
                  <a:pos x="114" y="1110"/>
                </a:cxn>
                <a:cxn ang="0">
                  <a:pos x="164" y="1024"/>
                </a:cxn>
                <a:cxn ang="0">
                  <a:pos x="226" y="932"/>
                </a:cxn>
                <a:cxn ang="0">
                  <a:pos x="300" y="842"/>
                </a:cxn>
                <a:cxn ang="0">
                  <a:pos x="386" y="756"/>
                </a:cxn>
                <a:cxn ang="0">
                  <a:pos x="486" y="674"/>
                </a:cxn>
                <a:cxn ang="0">
                  <a:pos x="598" y="604"/>
                </a:cxn>
                <a:cxn ang="0">
                  <a:pos x="662" y="574"/>
                </a:cxn>
                <a:cxn ang="0">
                  <a:pos x="728" y="546"/>
                </a:cxn>
                <a:cxn ang="0">
                  <a:pos x="798" y="524"/>
                </a:cxn>
                <a:cxn ang="0">
                  <a:pos x="872" y="506"/>
                </a:cxn>
                <a:cxn ang="0">
                  <a:pos x="950" y="494"/>
                </a:cxn>
                <a:cxn ang="0">
                  <a:pos x="1034" y="486"/>
                </a:cxn>
                <a:cxn ang="0">
                  <a:pos x="1120" y="484"/>
                </a:cxn>
                <a:cxn ang="0">
                  <a:pos x="1212" y="488"/>
                </a:cxn>
                <a:cxn ang="0">
                  <a:pos x="1308" y="498"/>
                </a:cxn>
                <a:cxn ang="0">
                  <a:pos x="1404" y="510"/>
                </a:cxn>
                <a:cxn ang="0">
                  <a:pos x="1588" y="532"/>
                </a:cxn>
                <a:cxn ang="0">
                  <a:pos x="1758" y="544"/>
                </a:cxn>
                <a:cxn ang="0">
                  <a:pos x="1916" y="548"/>
                </a:cxn>
                <a:cxn ang="0">
                  <a:pos x="2064" y="546"/>
                </a:cxn>
                <a:cxn ang="0">
                  <a:pos x="2202" y="536"/>
                </a:cxn>
                <a:cxn ang="0">
                  <a:pos x="2332" y="518"/>
                </a:cxn>
                <a:cxn ang="0">
                  <a:pos x="2452" y="494"/>
                </a:cxn>
                <a:cxn ang="0">
                  <a:pos x="2564" y="462"/>
                </a:cxn>
                <a:cxn ang="0">
                  <a:pos x="2672" y="424"/>
                </a:cxn>
                <a:cxn ang="0">
                  <a:pos x="2772" y="376"/>
                </a:cxn>
                <a:cxn ang="0">
                  <a:pos x="2870" y="324"/>
                </a:cxn>
                <a:cxn ang="0">
                  <a:pos x="2962" y="264"/>
                </a:cxn>
                <a:cxn ang="0">
                  <a:pos x="3052" y="196"/>
                </a:cxn>
                <a:cxn ang="0">
                  <a:pos x="3140" y="124"/>
                </a:cxn>
                <a:cxn ang="0">
                  <a:pos x="3228" y="42"/>
                </a:cxn>
              </a:cxnLst>
              <a:rect l="0" t="0" r="r" b="b"/>
              <a:pathLst>
                <a:path w="3270" h="1388">
                  <a:moveTo>
                    <a:pt x="0" y="1388"/>
                  </a:moveTo>
                  <a:lnTo>
                    <a:pt x="0" y="1388"/>
                  </a:lnTo>
                  <a:lnTo>
                    <a:pt x="14" y="1344"/>
                  </a:lnTo>
                  <a:lnTo>
                    <a:pt x="32" y="1294"/>
                  </a:lnTo>
                  <a:lnTo>
                    <a:pt x="58" y="1228"/>
                  </a:lnTo>
                  <a:lnTo>
                    <a:pt x="74" y="1192"/>
                  </a:lnTo>
                  <a:lnTo>
                    <a:pt x="92" y="1152"/>
                  </a:lnTo>
                  <a:lnTo>
                    <a:pt x="114" y="1110"/>
                  </a:lnTo>
                  <a:lnTo>
                    <a:pt x="138" y="1068"/>
                  </a:lnTo>
                  <a:lnTo>
                    <a:pt x="164" y="1024"/>
                  </a:lnTo>
                  <a:lnTo>
                    <a:pt x="194" y="978"/>
                  </a:lnTo>
                  <a:lnTo>
                    <a:pt x="226" y="932"/>
                  </a:lnTo>
                  <a:lnTo>
                    <a:pt x="262" y="888"/>
                  </a:lnTo>
                  <a:lnTo>
                    <a:pt x="300" y="842"/>
                  </a:lnTo>
                  <a:lnTo>
                    <a:pt x="340" y="798"/>
                  </a:lnTo>
                  <a:lnTo>
                    <a:pt x="386" y="756"/>
                  </a:lnTo>
                  <a:lnTo>
                    <a:pt x="434" y="714"/>
                  </a:lnTo>
                  <a:lnTo>
                    <a:pt x="486" y="674"/>
                  </a:lnTo>
                  <a:lnTo>
                    <a:pt x="540" y="638"/>
                  </a:lnTo>
                  <a:lnTo>
                    <a:pt x="598" y="604"/>
                  </a:lnTo>
                  <a:lnTo>
                    <a:pt x="630" y="588"/>
                  </a:lnTo>
                  <a:lnTo>
                    <a:pt x="662" y="574"/>
                  </a:lnTo>
                  <a:lnTo>
                    <a:pt x="694" y="560"/>
                  </a:lnTo>
                  <a:lnTo>
                    <a:pt x="728" y="546"/>
                  </a:lnTo>
                  <a:lnTo>
                    <a:pt x="762" y="536"/>
                  </a:lnTo>
                  <a:lnTo>
                    <a:pt x="798" y="524"/>
                  </a:lnTo>
                  <a:lnTo>
                    <a:pt x="834" y="514"/>
                  </a:lnTo>
                  <a:lnTo>
                    <a:pt x="872" y="506"/>
                  </a:lnTo>
                  <a:lnTo>
                    <a:pt x="912" y="498"/>
                  </a:lnTo>
                  <a:lnTo>
                    <a:pt x="950" y="494"/>
                  </a:lnTo>
                  <a:lnTo>
                    <a:pt x="992" y="488"/>
                  </a:lnTo>
                  <a:lnTo>
                    <a:pt x="1034" y="486"/>
                  </a:lnTo>
                  <a:lnTo>
                    <a:pt x="1076" y="484"/>
                  </a:lnTo>
                  <a:lnTo>
                    <a:pt x="1120" y="484"/>
                  </a:lnTo>
                  <a:lnTo>
                    <a:pt x="1166" y="484"/>
                  </a:lnTo>
                  <a:lnTo>
                    <a:pt x="1212" y="488"/>
                  </a:lnTo>
                  <a:lnTo>
                    <a:pt x="1260" y="492"/>
                  </a:lnTo>
                  <a:lnTo>
                    <a:pt x="1308" y="498"/>
                  </a:lnTo>
                  <a:lnTo>
                    <a:pt x="1308" y="498"/>
                  </a:lnTo>
                  <a:lnTo>
                    <a:pt x="1404" y="510"/>
                  </a:lnTo>
                  <a:lnTo>
                    <a:pt x="1498" y="522"/>
                  </a:lnTo>
                  <a:lnTo>
                    <a:pt x="1588" y="532"/>
                  </a:lnTo>
                  <a:lnTo>
                    <a:pt x="1674" y="538"/>
                  </a:lnTo>
                  <a:lnTo>
                    <a:pt x="1758" y="544"/>
                  </a:lnTo>
                  <a:lnTo>
                    <a:pt x="1838" y="548"/>
                  </a:lnTo>
                  <a:lnTo>
                    <a:pt x="1916" y="548"/>
                  </a:lnTo>
                  <a:lnTo>
                    <a:pt x="1992" y="548"/>
                  </a:lnTo>
                  <a:lnTo>
                    <a:pt x="2064" y="546"/>
                  </a:lnTo>
                  <a:lnTo>
                    <a:pt x="2134" y="542"/>
                  </a:lnTo>
                  <a:lnTo>
                    <a:pt x="2202" y="536"/>
                  </a:lnTo>
                  <a:lnTo>
                    <a:pt x="2268" y="528"/>
                  </a:lnTo>
                  <a:lnTo>
                    <a:pt x="2332" y="518"/>
                  </a:lnTo>
                  <a:lnTo>
                    <a:pt x="2392" y="508"/>
                  </a:lnTo>
                  <a:lnTo>
                    <a:pt x="2452" y="494"/>
                  </a:lnTo>
                  <a:lnTo>
                    <a:pt x="2510" y="478"/>
                  </a:lnTo>
                  <a:lnTo>
                    <a:pt x="2564" y="462"/>
                  </a:lnTo>
                  <a:lnTo>
                    <a:pt x="2618" y="444"/>
                  </a:lnTo>
                  <a:lnTo>
                    <a:pt x="2672" y="424"/>
                  </a:lnTo>
                  <a:lnTo>
                    <a:pt x="2722" y="400"/>
                  </a:lnTo>
                  <a:lnTo>
                    <a:pt x="2772" y="376"/>
                  </a:lnTo>
                  <a:lnTo>
                    <a:pt x="2822" y="352"/>
                  </a:lnTo>
                  <a:lnTo>
                    <a:pt x="2870" y="324"/>
                  </a:lnTo>
                  <a:lnTo>
                    <a:pt x="2916" y="294"/>
                  </a:lnTo>
                  <a:lnTo>
                    <a:pt x="2962" y="264"/>
                  </a:lnTo>
                  <a:lnTo>
                    <a:pt x="3008" y="232"/>
                  </a:lnTo>
                  <a:lnTo>
                    <a:pt x="3052" y="196"/>
                  </a:lnTo>
                  <a:lnTo>
                    <a:pt x="3096" y="160"/>
                  </a:lnTo>
                  <a:lnTo>
                    <a:pt x="3140" y="124"/>
                  </a:lnTo>
                  <a:lnTo>
                    <a:pt x="3184" y="84"/>
                  </a:lnTo>
                  <a:lnTo>
                    <a:pt x="3228" y="42"/>
                  </a:lnTo>
                  <a:lnTo>
                    <a:pt x="3270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1" name="Freeform 219"/>
            <p:cNvSpPr>
              <a:spLocks/>
            </p:cNvSpPr>
            <p:nvPr/>
          </p:nvSpPr>
          <p:spPr bwMode="auto">
            <a:xfrm>
              <a:off x="3098" y="2334"/>
              <a:ext cx="1773" cy="837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28" y="1430"/>
                </a:cxn>
                <a:cxn ang="0">
                  <a:pos x="68" y="1326"/>
                </a:cxn>
                <a:cxn ang="0">
                  <a:pos x="106" y="1242"/>
                </a:cxn>
                <a:cxn ang="0">
                  <a:pos x="154" y="1152"/>
                </a:cxn>
                <a:cxn ang="0">
                  <a:pos x="212" y="1058"/>
                </a:cxn>
                <a:cxn ang="0">
                  <a:pos x="284" y="966"/>
                </a:cxn>
                <a:cxn ang="0">
                  <a:pos x="366" y="874"/>
                </a:cxn>
                <a:cxn ang="0">
                  <a:pos x="464" y="790"/>
                </a:cxn>
                <a:cxn ang="0">
                  <a:pos x="576" y="714"/>
                </a:cxn>
                <a:cxn ang="0">
                  <a:pos x="638" y="680"/>
                </a:cxn>
                <a:cxn ang="0">
                  <a:pos x="704" y="652"/>
                </a:cxn>
                <a:cxn ang="0">
                  <a:pos x="774" y="626"/>
                </a:cxn>
                <a:cxn ang="0">
                  <a:pos x="848" y="604"/>
                </a:cxn>
                <a:cxn ang="0">
                  <a:pos x="926" y="588"/>
                </a:cxn>
                <a:cxn ang="0">
                  <a:pos x="1008" y="576"/>
                </a:cxn>
                <a:cxn ang="0">
                  <a:pos x="1096" y="572"/>
                </a:cxn>
                <a:cxn ang="0">
                  <a:pos x="1188" y="572"/>
                </a:cxn>
                <a:cxn ang="0">
                  <a:pos x="1284" y="578"/>
                </a:cxn>
                <a:cxn ang="0">
                  <a:pos x="1380" y="588"/>
                </a:cxn>
                <a:cxn ang="0">
                  <a:pos x="1566" y="602"/>
                </a:cxn>
                <a:cxn ang="0">
                  <a:pos x="1736" y="608"/>
                </a:cxn>
                <a:cxn ang="0">
                  <a:pos x="1896" y="606"/>
                </a:cxn>
                <a:cxn ang="0">
                  <a:pos x="2044" y="598"/>
                </a:cxn>
                <a:cxn ang="0">
                  <a:pos x="2182" y="582"/>
                </a:cxn>
                <a:cxn ang="0">
                  <a:pos x="2310" y="560"/>
                </a:cxn>
                <a:cxn ang="0">
                  <a:pos x="2430" y="530"/>
                </a:cxn>
                <a:cxn ang="0">
                  <a:pos x="2542" y="492"/>
                </a:cxn>
                <a:cxn ang="0">
                  <a:pos x="2648" y="450"/>
                </a:cxn>
                <a:cxn ang="0">
                  <a:pos x="2748" y="398"/>
                </a:cxn>
                <a:cxn ang="0">
                  <a:pos x="2844" y="342"/>
                </a:cxn>
                <a:cxn ang="0">
                  <a:pos x="2934" y="278"/>
                </a:cxn>
                <a:cxn ang="0">
                  <a:pos x="3022" y="206"/>
                </a:cxn>
                <a:cxn ang="0">
                  <a:pos x="3108" y="130"/>
                </a:cxn>
                <a:cxn ang="0">
                  <a:pos x="3194" y="44"/>
                </a:cxn>
              </a:cxnLst>
              <a:rect l="0" t="0" r="r" b="b"/>
              <a:pathLst>
                <a:path w="3236" h="1528">
                  <a:moveTo>
                    <a:pt x="0" y="1528"/>
                  </a:moveTo>
                  <a:lnTo>
                    <a:pt x="0" y="1528"/>
                  </a:lnTo>
                  <a:lnTo>
                    <a:pt x="12" y="1482"/>
                  </a:lnTo>
                  <a:lnTo>
                    <a:pt x="28" y="1430"/>
                  </a:lnTo>
                  <a:lnTo>
                    <a:pt x="52" y="1364"/>
                  </a:lnTo>
                  <a:lnTo>
                    <a:pt x="68" y="1326"/>
                  </a:lnTo>
                  <a:lnTo>
                    <a:pt x="86" y="1286"/>
                  </a:lnTo>
                  <a:lnTo>
                    <a:pt x="106" y="1242"/>
                  </a:lnTo>
                  <a:lnTo>
                    <a:pt x="128" y="1198"/>
                  </a:lnTo>
                  <a:lnTo>
                    <a:pt x="154" y="1152"/>
                  </a:lnTo>
                  <a:lnTo>
                    <a:pt x="182" y="1106"/>
                  </a:lnTo>
                  <a:lnTo>
                    <a:pt x="212" y="1058"/>
                  </a:lnTo>
                  <a:lnTo>
                    <a:pt x="246" y="1012"/>
                  </a:lnTo>
                  <a:lnTo>
                    <a:pt x="284" y="966"/>
                  </a:lnTo>
                  <a:lnTo>
                    <a:pt x="324" y="918"/>
                  </a:lnTo>
                  <a:lnTo>
                    <a:pt x="366" y="874"/>
                  </a:lnTo>
                  <a:lnTo>
                    <a:pt x="414" y="830"/>
                  </a:lnTo>
                  <a:lnTo>
                    <a:pt x="464" y="790"/>
                  </a:lnTo>
                  <a:lnTo>
                    <a:pt x="518" y="750"/>
                  </a:lnTo>
                  <a:lnTo>
                    <a:pt x="576" y="714"/>
                  </a:lnTo>
                  <a:lnTo>
                    <a:pt x="606" y="696"/>
                  </a:lnTo>
                  <a:lnTo>
                    <a:pt x="638" y="680"/>
                  </a:lnTo>
                  <a:lnTo>
                    <a:pt x="670" y="666"/>
                  </a:lnTo>
                  <a:lnTo>
                    <a:pt x="704" y="652"/>
                  </a:lnTo>
                  <a:lnTo>
                    <a:pt x="738" y="638"/>
                  </a:lnTo>
                  <a:lnTo>
                    <a:pt x="774" y="626"/>
                  </a:lnTo>
                  <a:lnTo>
                    <a:pt x="810" y="614"/>
                  </a:lnTo>
                  <a:lnTo>
                    <a:pt x="848" y="604"/>
                  </a:lnTo>
                  <a:lnTo>
                    <a:pt x="886" y="596"/>
                  </a:lnTo>
                  <a:lnTo>
                    <a:pt x="926" y="588"/>
                  </a:lnTo>
                  <a:lnTo>
                    <a:pt x="966" y="582"/>
                  </a:lnTo>
                  <a:lnTo>
                    <a:pt x="1008" y="576"/>
                  </a:lnTo>
                  <a:lnTo>
                    <a:pt x="1052" y="574"/>
                  </a:lnTo>
                  <a:lnTo>
                    <a:pt x="1096" y="572"/>
                  </a:lnTo>
                  <a:lnTo>
                    <a:pt x="1140" y="570"/>
                  </a:lnTo>
                  <a:lnTo>
                    <a:pt x="1188" y="572"/>
                  </a:lnTo>
                  <a:lnTo>
                    <a:pt x="1234" y="574"/>
                  </a:lnTo>
                  <a:lnTo>
                    <a:pt x="1284" y="578"/>
                  </a:lnTo>
                  <a:lnTo>
                    <a:pt x="1284" y="578"/>
                  </a:lnTo>
                  <a:lnTo>
                    <a:pt x="1380" y="588"/>
                  </a:lnTo>
                  <a:lnTo>
                    <a:pt x="1474" y="596"/>
                  </a:lnTo>
                  <a:lnTo>
                    <a:pt x="1566" y="602"/>
                  </a:lnTo>
                  <a:lnTo>
                    <a:pt x="1652" y="606"/>
                  </a:lnTo>
                  <a:lnTo>
                    <a:pt x="1736" y="608"/>
                  </a:lnTo>
                  <a:lnTo>
                    <a:pt x="1818" y="608"/>
                  </a:lnTo>
                  <a:lnTo>
                    <a:pt x="1896" y="606"/>
                  </a:lnTo>
                  <a:lnTo>
                    <a:pt x="1970" y="602"/>
                  </a:lnTo>
                  <a:lnTo>
                    <a:pt x="2044" y="598"/>
                  </a:lnTo>
                  <a:lnTo>
                    <a:pt x="2114" y="590"/>
                  </a:lnTo>
                  <a:lnTo>
                    <a:pt x="2182" y="582"/>
                  </a:lnTo>
                  <a:lnTo>
                    <a:pt x="2246" y="572"/>
                  </a:lnTo>
                  <a:lnTo>
                    <a:pt x="2310" y="560"/>
                  </a:lnTo>
                  <a:lnTo>
                    <a:pt x="2370" y="546"/>
                  </a:lnTo>
                  <a:lnTo>
                    <a:pt x="2430" y="530"/>
                  </a:lnTo>
                  <a:lnTo>
                    <a:pt x="2486" y="512"/>
                  </a:lnTo>
                  <a:lnTo>
                    <a:pt x="2542" y="492"/>
                  </a:lnTo>
                  <a:lnTo>
                    <a:pt x="2596" y="472"/>
                  </a:lnTo>
                  <a:lnTo>
                    <a:pt x="2648" y="450"/>
                  </a:lnTo>
                  <a:lnTo>
                    <a:pt x="2698" y="424"/>
                  </a:lnTo>
                  <a:lnTo>
                    <a:pt x="2748" y="398"/>
                  </a:lnTo>
                  <a:lnTo>
                    <a:pt x="2796" y="372"/>
                  </a:lnTo>
                  <a:lnTo>
                    <a:pt x="2844" y="342"/>
                  </a:lnTo>
                  <a:lnTo>
                    <a:pt x="2890" y="310"/>
                  </a:lnTo>
                  <a:lnTo>
                    <a:pt x="2934" y="278"/>
                  </a:lnTo>
                  <a:lnTo>
                    <a:pt x="2980" y="242"/>
                  </a:lnTo>
                  <a:lnTo>
                    <a:pt x="3022" y="206"/>
                  </a:lnTo>
                  <a:lnTo>
                    <a:pt x="3066" y="168"/>
                  </a:lnTo>
                  <a:lnTo>
                    <a:pt x="3108" y="130"/>
                  </a:lnTo>
                  <a:lnTo>
                    <a:pt x="3152" y="88"/>
                  </a:lnTo>
                  <a:lnTo>
                    <a:pt x="3194" y="44"/>
                  </a:lnTo>
                  <a:lnTo>
                    <a:pt x="323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2" name="Freeform 220"/>
            <p:cNvSpPr>
              <a:spLocks/>
            </p:cNvSpPr>
            <p:nvPr/>
          </p:nvSpPr>
          <p:spPr bwMode="auto">
            <a:xfrm>
              <a:off x="3121" y="2293"/>
              <a:ext cx="1751" cy="913"/>
            </a:xfrm>
            <a:custGeom>
              <a:avLst/>
              <a:gdLst/>
              <a:ahLst/>
              <a:cxnLst>
                <a:cxn ang="0">
                  <a:pos x="0" y="1666"/>
                </a:cxn>
                <a:cxn ang="0">
                  <a:pos x="26" y="1566"/>
                </a:cxn>
                <a:cxn ang="0">
                  <a:pos x="62" y="1460"/>
                </a:cxn>
                <a:cxn ang="0">
                  <a:pos x="98" y="1374"/>
                </a:cxn>
                <a:cxn ang="0">
                  <a:pos x="142" y="1282"/>
                </a:cxn>
                <a:cxn ang="0">
                  <a:pos x="198" y="1186"/>
                </a:cxn>
                <a:cxn ang="0">
                  <a:pos x="266" y="1088"/>
                </a:cxn>
                <a:cxn ang="0">
                  <a:pos x="348" y="994"/>
                </a:cxn>
                <a:cxn ang="0">
                  <a:pos x="442" y="904"/>
                </a:cxn>
                <a:cxn ang="0">
                  <a:pos x="552" y="824"/>
                </a:cxn>
                <a:cxn ang="0">
                  <a:pos x="614" y="788"/>
                </a:cxn>
                <a:cxn ang="0">
                  <a:pos x="678" y="756"/>
                </a:cxn>
                <a:cxn ang="0">
                  <a:pos x="748" y="726"/>
                </a:cxn>
                <a:cxn ang="0">
                  <a:pos x="822" y="702"/>
                </a:cxn>
                <a:cxn ang="0">
                  <a:pos x="900" y="684"/>
                </a:cxn>
                <a:cxn ang="0">
                  <a:pos x="982" y="668"/>
                </a:cxn>
                <a:cxn ang="0">
                  <a:pos x="1068" y="660"/>
                </a:cxn>
                <a:cxn ang="0">
                  <a:pos x="1160" y="656"/>
                </a:cxn>
                <a:cxn ang="0">
                  <a:pos x="1258" y="660"/>
                </a:cxn>
                <a:cxn ang="0">
                  <a:pos x="1356" y="666"/>
                </a:cxn>
                <a:cxn ang="0">
                  <a:pos x="1540" y="672"/>
                </a:cxn>
                <a:cxn ang="0">
                  <a:pos x="1712" y="670"/>
                </a:cxn>
                <a:cxn ang="0">
                  <a:pos x="1872" y="662"/>
                </a:cxn>
                <a:cxn ang="0">
                  <a:pos x="2020" y="648"/>
                </a:cxn>
                <a:cxn ang="0">
                  <a:pos x="2158" y="628"/>
                </a:cxn>
                <a:cxn ang="0">
                  <a:pos x="2286" y="600"/>
                </a:cxn>
                <a:cxn ang="0">
                  <a:pos x="2406" y="564"/>
                </a:cxn>
                <a:cxn ang="0">
                  <a:pos x="2516" y="524"/>
                </a:cxn>
                <a:cxn ang="0">
                  <a:pos x="2622" y="476"/>
                </a:cxn>
                <a:cxn ang="0">
                  <a:pos x="2720" y="420"/>
                </a:cxn>
                <a:cxn ang="0">
                  <a:pos x="2814" y="360"/>
                </a:cxn>
                <a:cxn ang="0">
                  <a:pos x="2904" y="290"/>
                </a:cxn>
                <a:cxn ang="0">
                  <a:pos x="2990" y="216"/>
                </a:cxn>
                <a:cxn ang="0">
                  <a:pos x="3074" y="134"/>
                </a:cxn>
                <a:cxn ang="0">
                  <a:pos x="3156" y="46"/>
                </a:cxn>
              </a:cxnLst>
              <a:rect l="0" t="0" r="r" b="b"/>
              <a:pathLst>
                <a:path w="3196" h="1666">
                  <a:moveTo>
                    <a:pt x="0" y="1666"/>
                  </a:moveTo>
                  <a:lnTo>
                    <a:pt x="0" y="1666"/>
                  </a:lnTo>
                  <a:lnTo>
                    <a:pt x="12" y="1620"/>
                  </a:lnTo>
                  <a:lnTo>
                    <a:pt x="26" y="1566"/>
                  </a:lnTo>
                  <a:lnTo>
                    <a:pt x="48" y="1498"/>
                  </a:lnTo>
                  <a:lnTo>
                    <a:pt x="62" y="1460"/>
                  </a:lnTo>
                  <a:lnTo>
                    <a:pt x="78" y="1418"/>
                  </a:lnTo>
                  <a:lnTo>
                    <a:pt x="98" y="1374"/>
                  </a:lnTo>
                  <a:lnTo>
                    <a:pt x="118" y="1328"/>
                  </a:lnTo>
                  <a:lnTo>
                    <a:pt x="142" y="1282"/>
                  </a:lnTo>
                  <a:lnTo>
                    <a:pt x="170" y="1234"/>
                  </a:lnTo>
                  <a:lnTo>
                    <a:pt x="198" y="1186"/>
                  </a:lnTo>
                  <a:lnTo>
                    <a:pt x="232" y="1136"/>
                  </a:lnTo>
                  <a:lnTo>
                    <a:pt x="266" y="1088"/>
                  </a:lnTo>
                  <a:lnTo>
                    <a:pt x="306" y="1040"/>
                  </a:lnTo>
                  <a:lnTo>
                    <a:pt x="348" y="994"/>
                  </a:lnTo>
                  <a:lnTo>
                    <a:pt x="394" y="948"/>
                  </a:lnTo>
                  <a:lnTo>
                    <a:pt x="442" y="904"/>
                  </a:lnTo>
                  <a:lnTo>
                    <a:pt x="496" y="862"/>
                  </a:lnTo>
                  <a:lnTo>
                    <a:pt x="552" y="824"/>
                  </a:lnTo>
                  <a:lnTo>
                    <a:pt x="582" y="806"/>
                  </a:lnTo>
                  <a:lnTo>
                    <a:pt x="614" y="788"/>
                  </a:lnTo>
                  <a:lnTo>
                    <a:pt x="646" y="772"/>
                  </a:lnTo>
                  <a:lnTo>
                    <a:pt x="678" y="756"/>
                  </a:lnTo>
                  <a:lnTo>
                    <a:pt x="712" y="740"/>
                  </a:lnTo>
                  <a:lnTo>
                    <a:pt x="748" y="726"/>
                  </a:lnTo>
                  <a:lnTo>
                    <a:pt x="784" y="714"/>
                  </a:lnTo>
                  <a:lnTo>
                    <a:pt x="822" y="702"/>
                  </a:lnTo>
                  <a:lnTo>
                    <a:pt x="860" y="692"/>
                  </a:lnTo>
                  <a:lnTo>
                    <a:pt x="900" y="684"/>
                  </a:lnTo>
                  <a:lnTo>
                    <a:pt x="940" y="676"/>
                  </a:lnTo>
                  <a:lnTo>
                    <a:pt x="982" y="668"/>
                  </a:lnTo>
                  <a:lnTo>
                    <a:pt x="1024" y="664"/>
                  </a:lnTo>
                  <a:lnTo>
                    <a:pt x="1068" y="660"/>
                  </a:lnTo>
                  <a:lnTo>
                    <a:pt x="1114" y="658"/>
                  </a:lnTo>
                  <a:lnTo>
                    <a:pt x="1160" y="656"/>
                  </a:lnTo>
                  <a:lnTo>
                    <a:pt x="1208" y="658"/>
                  </a:lnTo>
                  <a:lnTo>
                    <a:pt x="1258" y="660"/>
                  </a:lnTo>
                  <a:lnTo>
                    <a:pt x="1258" y="660"/>
                  </a:lnTo>
                  <a:lnTo>
                    <a:pt x="1356" y="666"/>
                  </a:lnTo>
                  <a:lnTo>
                    <a:pt x="1450" y="668"/>
                  </a:lnTo>
                  <a:lnTo>
                    <a:pt x="1540" y="672"/>
                  </a:lnTo>
                  <a:lnTo>
                    <a:pt x="1628" y="672"/>
                  </a:lnTo>
                  <a:lnTo>
                    <a:pt x="1712" y="670"/>
                  </a:lnTo>
                  <a:lnTo>
                    <a:pt x="1794" y="668"/>
                  </a:lnTo>
                  <a:lnTo>
                    <a:pt x="1872" y="662"/>
                  </a:lnTo>
                  <a:lnTo>
                    <a:pt x="1948" y="656"/>
                  </a:lnTo>
                  <a:lnTo>
                    <a:pt x="2020" y="648"/>
                  </a:lnTo>
                  <a:lnTo>
                    <a:pt x="2090" y="638"/>
                  </a:lnTo>
                  <a:lnTo>
                    <a:pt x="2158" y="628"/>
                  </a:lnTo>
                  <a:lnTo>
                    <a:pt x="2222" y="614"/>
                  </a:lnTo>
                  <a:lnTo>
                    <a:pt x="2286" y="600"/>
                  </a:lnTo>
                  <a:lnTo>
                    <a:pt x="2346" y="582"/>
                  </a:lnTo>
                  <a:lnTo>
                    <a:pt x="2406" y="564"/>
                  </a:lnTo>
                  <a:lnTo>
                    <a:pt x="2462" y="544"/>
                  </a:lnTo>
                  <a:lnTo>
                    <a:pt x="2516" y="524"/>
                  </a:lnTo>
                  <a:lnTo>
                    <a:pt x="2570" y="500"/>
                  </a:lnTo>
                  <a:lnTo>
                    <a:pt x="2622" y="476"/>
                  </a:lnTo>
                  <a:lnTo>
                    <a:pt x="2672" y="448"/>
                  </a:lnTo>
                  <a:lnTo>
                    <a:pt x="2720" y="420"/>
                  </a:lnTo>
                  <a:lnTo>
                    <a:pt x="2768" y="390"/>
                  </a:lnTo>
                  <a:lnTo>
                    <a:pt x="2814" y="360"/>
                  </a:lnTo>
                  <a:lnTo>
                    <a:pt x="2860" y="326"/>
                  </a:lnTo>
                  <a:lnTo>
                    <a:pt x="2904" y="290"/>
                  </a:lnTo>
                  <a:lnTo>
                    <a:pt x="2946" y="254"/>
                  </a:lnTo>
                  <a:lnTo>
                    <a:pt x="2990" y="216"/>
                  </a:lnTo>
                  <a:lnTo>
                    <a:pt x="3032" y="176"/>
                  </a:lnTo>
                  <a:lnTo>
                    <a:pt x="3074" y="134"/>
                  </a:lnTo>
                  <a:lnTo>
                    <a:pt x="3114" y="92"/>
                  </a:lnTo>
                  <a:lnTo>
                    <a:pt x="3156" y="46"/>
                  </a:lnTo>
                  <a:lnTo>
                    <a:pt x="319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3" name="Freeform 221"/>
            <p:cNvSpPr>
              <a:spLocks/>
            </p:cNvSpPr>
            <p:nvPr/>
          </p:nvSpPr>
          <p:spPr bwMode="auto">
            <a:xfrm>
              <a:off x="3143" y="2253"/>
              <a:ext cx="1728" cy="987"/>
            </a:xfrm>
            <a:custGeom>
              <a:avLst/>
              <a:gdLst/>
              <a:ahLst/>
              <a:cxnLst>
                <a:cxn ang="0">
                  <a:pos x="0" y="1802"/>
                </a:cxn>
                <a:cxn ang="0">
                  <a:pos x="24" y="1702"/>
                </a:cxn>
                <a:cxn ang="0">
                  <a:pos x="56" y="1594"/>
                </a:cxn>
                <a:cxn ang="0">
                  <a:pos x="88" y="1506"/>
                </a:cxn>
                <a:cxn ang="0">
                  <a:pos x="132" y="1412"/>
                </a:cxn>
                <a:cxn ang="0">
                  <a:pos x="184" y="1312"/>
                </a:cxn>
                <a:cxn ang="0">
                  <a:pos x="250" y="1212"/>
                </a:cxn>
                <a:cxn ang="0">
                  <a:pos x="328" y="1112"/>
                </a:cxn>
                <a:cxn ang="0">
                  <a:pos x="422" y="1018"/>
                </a:cxn>
                <a:cxn ang="0">
                  <a:pos x="528" y="934"/>
                </a:cxn>
                <a:cxn ang="0">
                  <a:pos x="588" y="896"/>
                </a:cxn>
                <a:cxn ang="0">
                  <a:pos x="652" y="860"/>
                </a:cxn>
                <a:cxn ang="0">
                  <a:pos x="722" y="828"/>
                </a:cxn>
                <a:cxn ang="0">
                  <a:pos x="794" y="802"/>
                </a:cxn>
                <a:cxn ang="0">
                  <a:pos x="872" y="778"/>
                </a:cxn>
                <a:cxn ang="0">
                  <a:pos x="954" y="760"/>
                </a:cxn>
                <a:cxn ang="0">
                  <a:pos x="1042" y="748"/>
                </a:cxn>
                <a:cxn ang="0">
                  <a:pos x="1134" y="742"/>
                </a:cxn>
                <a:cxn ang="0">
                  <a:pos x="1230" y="740"/>
                </a:cxn>
                <a:cxn ang="0">
                  <a:pos x="1328" y="742"/>
                </a:cxn>
                <a:cxn ang="0">
                  <a:pos x="1514" y="740"/>
                </a:cxn>
                <a:cxn ang="0">
                  <a:pos x="1686" y="734"/>
                </a:cxn>
                <a:cxn ang="0">
                  <a:pos x="1846" y="720"/>
                </a:cxn>
                <a:cxn ang="0">
                  <a:pos x="1994" y="700"/>
                </a:cxn>
                <a:cxn ang="0">
                  <a:pos x="2132" y="672"/>
                </a:cxn>
                <a:cxn ang="0">
                  <a:pos x="2258" y="640"/>
                </a:cxn>
                <a:cxn ang="0">
                  <a:pos x="2378" y="600"/>
                </a:cxn>
                <a:cxn ang="0">
                  <a:pos x="2488" y="554"/>
                </a:cxn>
                <a:cxn ang="0">
                  <a:pos x="2592" y="502"/>
                </a:cxn>
                <a:cxn ang="0">
                  <a:pos x="2690" y="442"/>
                </a:cxn>
                <a:cxn ang="0">
                  <a:pos x="2782" y="376"/>
                </a:cxn>
                <a:cxn ang="0">
                  <a:pos x="2868" y="304"/>
                </a:cxn>
                <a:cxn ang="0">
                  <a:pos x="2952" y="226"/>
                </a:cxn>
                <a:cxn ang="0">
                  <a:pos x="3034" y="140"/>
                </a:cxn>
                <a:cxn ang="0">
                  <a:pos x="3114" y="48"/>
                </a:cxn>
              </a:cxnLst>
              <a:rect l="0" t="0" r="r" b="b"/>
              <a:pathLst>
                <a:path w="3154" h="1802">
                  <a:moveTo>
                    <a:pt x="0" y="1802"/>
                  </a:moveTo>
                  <a:lnTo>
                    <a:pt x="0" y="1802"/>
                  </a:lnTo>
                  <a:lnTo>
                    <a:pt x="10" y="1756"/>
                  </a:lnTo>
                  <a:lnTo>
                    <a:pt x="24" y="1702"/>
                  </a:lnTo>
                  <a:lnTo>
                    <a:pt x="44" y="1632"/>
                  </a:lnTo>
                  <a:lnTo>
                    <a:pt x="56" y="1594"/>
                  </a:lnTo>
                  <a:lnTo>
                    <a:pt x="72" y="1550"/>
                  </a:lnTo>
                  <a:lnTo>
                    <a:pt x="88" y="1506"/>
                  </a:lnTo>
                  <a:lnTo>
                    <a:pt x="108" y="1460"/>
                  </a:lnTo>
                  <a:lnTo>
                    <a:pt x="132" y="1412"/>
                  </a:lnTo>
                  <a:lnTo>
                    <a:pt x="156" y="1362"/>
                  </a:lnTo>
                  <a:lnTo>
                    <a:pt x="184" y="1312"/>
                  </a:lnTo>
                  <a:lnTo>
                    <a:pt x="216" y="1262"/>
                  </a:lnTo>
                  <a:lnTo>
                    <a:pt x="250" y="1212"/>
                  </a:lnTo>
                  <a:lnTo>
                    <a:pt x="288" y="1162"/>
                  </a:lnTo>
                  <a:lnTo>
                    <a:pt x="328" y="1112"/>
                  </a:lnTo>
                  <a:lnTo>
                    <a:pt x="374" y="1064"/>
                  </a:lnTo>
                  <a:lnTo>
                    <a:pt x="422" y="1018"/>
                  </a:lnTo>
                  <a:lnTo>
                    <a:pt x="472" y="974"/>
                  </a:lnTo>
                  <a:lnTo>
                    <a:pt x="528" y="934"/>
                  </a:lnTo>
                  <a:lnTo>
                    <a:pt x="558" y="914"/>
                  </a:lnTo>
                  <a:lnTo>
                    <a:pt x="588" y="896"/>
                  </a:lnTo>
                  <a:lnTo>
                    <a:pt x="620" y="878"/>
                  </a:lnTo>
                  <a:lnTo>
                    <a:pt x="652" y="860"/>
                  </a:lnTo>
                  <a:lnTo>
                    <a:pt x="686" y="844"/>
                  </a:lnTo>
                  <a:lnTo>
                    <a:pt x="722" y="828"/>
                  </a:lnTo>
                  <a:lnTo>
                    <a:pt x="758" y="814"/>
                  </a:lnTo>
                  <a:lnTo>
                    <a:pt x="794" y="802"/>
                  </a:lnTo>
                  <a:lnTo>
                    <a:pt x="832" y="790"/>
                  </a:lnTo>
                  <a:lnTo>
                    <a:pt x="872" y="778"/>
                  </a:lnTo>
                  <a:lnTo>
                    <a:pt x="912" y="768"/>
                  </a:lnTo>
                  <a:lnTo>
                    <a:pt x="954" y="760"/>
                  </a:lnTo>
                  <a:lnTo>
                    <a:pt x="996" y="754"/>
                  </a:lnTo>
                  <a:lnTo>
                    <a:pt x="1042" y="748"/>
                  </a:lnTo>
                  <a:lnTo>
                    <a:pt x="1086" y="744"/>
                  </a:lnTo>
                  <a:lnTo>
                    <a:pt x="1134" y="742"/>
                  </a:lnTo>
                  <a:lnTo>
                    <a:pt x="1182" y="740"/>
                  </a:lnTo>
                  <a:lnTo>
                    <a:pt x="1230" y="740"/>
                  </a:lnTo>
                  <a:lnTo>
                    <a:pt x="1230" y="740"/>
                  </a:lnTo>
                  <a:lnTo>
                    <a:pt x="1328" y="742"/>
                  </a:lnTo>
                  <a:lnTo>
                    <a:pt x="1424" y="742"/>
                  </a:lnTo>
                  <a:lnTo>
                    <a:pt x="1514" y="740"/>
                  </a:lnTo>
                  <a:lnTo>
                    <a:pt x="1602" y="738"/>
                  </a:lnTo>
                  <a:lnTo>
                    <a:pt x="1686" y="734"/>
                  </a:lnTo>
                  <a:lnTo>
                    <a:pt x="1768" y="728"/>
                  </a:lnTo>
                  <a:lnTo>
                    <a:pt x="1846" y="720"/>
                  </a:lnTo>
                  <a:lnTo>
                    <a:pt x="1922" y="710"/>
                  </a:lnTo>
                  <a:lnTo>
                    <a:pt x="1994" y="700"/>
                  </a:lnTo>
                  <a:lnTo>
                    <a:pt x="2064" y="686"/>
                  </a:lnTo>
                  <a:lnTo>
                    <a:pt x="2132" y="672"/>
                  </a:lnTo>
                  <a:lnTo>
                    <a:pt x="2196" y="656"/>
                  </a:lnTo>
                  <a:lnTo>
                    <a:pt x="2258" y="640"/>
                  </a:lnTo>
                  <a:lnTo>
                    <a:pt x="2320" y="620"/>
                  </a:lnTo>
                  <a:lnTo>
                    <a:pt x="2378" y="600"/>
                  </a:lnTo>
                  <a:lnTo>
                    <a:pt x="2434" y="578"/>
                  </a:lnTo>
                  <a:lnTo>
                    <a:pt x="2488" y="554"/>
                  </a:lnTo>
                  <a:lnTo>
                    <a:pt x="2540" y="528"/>
                  </a:lnTo>
                  <a:lnTo>
                    <a:pt x="2592" y="502"/>
                  </a:lnTo>
                  <a:lnTo>
                    <a:pt x="2642" y="472"/>
                  </a:lnTo>
                  <a:lnTo>
                    <a:pt x="2690" y="442"/>
                  </a:lnTo>
                  <a:lnTo>
                    <a:pt x="2736" y="410"/>
                  </a:lnTo>
                  <a:lnTo>
                    <a:pt x="2782" y="376"/>
                  </a:lnTo>
                  <a:lnTo>
                    <a:pt x="2826" y="342"/>
                  </a:lnTo>
                  <a:lnTo>
                    <a:pt x="2868" y="304"/>
                  </a:lnTo>
                  <a:lnTo>
                    <a:pt x="2912" y="266"/>
                  </a:lnTo>
                  <a:lnTo>
                    <a:pt x="2952" y="226"/>
                  </a:lnTo>
                  <a:lnTo>
                    <a:pt x="2994" y="184"/>
                  </a:lnTo>
                  <a:lnTo>
                    <a:pt x="3034" y="140"/>
                  </a:lnTo>
                  <a:lnTo>
                    <a:pt x="3074" y="96"/>
                  </a:lnTo>
                  <a:lnTo>
                    <a:pt x="3114" y="48"/>
                  </a:lnTo>
                  <a:lnTo>
                    <a:pt x="3154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54" name="Freeform 222"/>
            <p:cNvSpPr>
              <a:spLocks/>
            </p:cNvSpPr>
            <p:nvPr/>
          </p:nvSpPr>
          <p:spPr bwMode="auto">
            <a:xfrm>
              <a:off x="3168" y="2212"/>
              <a:ext cx="1702" cy="1062"/>
            </a:xfrm>
            <a:custGeom>
              <a:avLst/>
              <a:gdLst/>
              <a:ahLst/>
              <a:cxnLst>
                <a:cxn ang="0">
                  <a:pos x="0" y="1938"/>
                </a:cxn>
                <a:cxn ang="0">
                  <a:pos x="18" y="1838"/>
                </a:cxn>
                <a:cxn ang="0">
                  <a:pos x="48" y="1726"/>
                </a:cxn>
                <a:cxn ang="0">
                  <a:pos x="78" y="1638"/>
                </a:cxn>
                <a:cxn ang="0">
                  <a:pos x="118" y="1540"/>
                </a:cxn>
                <a:cxn ang="0">
                  <a:pos x="170" y="1438"/>
                </a:cxn>
                <a:cxn ang="0">
                  <a:pos x="232" y="1334"/>
                </a:cxn>
                <a:cxn ang="0">
                  <a:pos x="308" y="1232"/>
                </a:cxn>
                <a:cxn ang="0">
                  <a:pos x="396" y="1134"/>
                </a:cxn>
                <a:cxn ang="0">
                  <a:pos x="502" y="1044"/>
                </a:cxn>
                <a:cxn ang="0">
                  <a:pos x="562" y="1002"/>
                </a:cxn>
                <a:cxn ang="0">
                  <a:pos x="624" y="964"/>
                </a:cxn>
                <a:cxn ang="0">
                  <a:pos x="692" y="930"/>
                </a:cxn>
                <a:cxn ang="0">
                  <a:pos x="764" y="900"/>
                </a:cxn>
                <a:cxn ang="0">
                  <a:pos x="842" y="874"/>
                </a:cxn>
                <a:cxn ang="0">
                  <a:pos x="924" y="852"/>
                </a:cxn>
                <a:cxn ang="0">
                  <a:pos x="1010" y="836"/>
                </a:cxn>
                <a:cxn ang="0">
                  <a:pos x="1102" y="826"/>
                </a:cxn>
                <a:cxn ang="0">
                  <a:pos x="1200" y="822"/>
                </a:cxn>
                <a:cxn ang="0">
                  <a:pos x="1298" y="820"/>
                </a:cxn>
                <a:cxn ang="0">
                  <a:pos x="1484" y="810"/>
                </a:cxn>
                <a:cxn ang="0">
                  <a:pos x="1656" y="796"/>
                </a:cxn>
                <a:cxn ang="0">
                  <a:pos x="1816" y="776"/>
                </a:cxn>
                <a:cxn ang="0">
                  <a:pos x="1964" y="750"/>
                </a:cxn>
                <a:cxn ang="0">
                  <a:pos x="2100" y="718"/>
                </a:cxn>
                <a:cxn ang="0">
                  <a:pos x="2228" y="678"/>
                </a:cxn>
                <a:cxn ang="0">
                  <a:pos x="2346" y="634"/>
                </a:cxn>
                <a:cxn ang="0">
                  <a:pos x="2454" y="584"/>
                </a:cxn>
                <a:cxn ang="0">
                  <a:pos x="2556" y="526"/>
                </a:cxn>
                <a:cxn ang="0">
                  <a:pos x="2652" y="464"/>
                </a:cxn>
                <a:cxn ang="0">
                  <a:pos x="2742" y="394"/>
                </a:cxn>
                <a:cxn ang="0">
                  <a:pos x="2828" y="318"/>
                </a:cxn>
                <a:cxn ang="0">
                  <a:pos x="2910" y="236"/>
                </a:cxn>
                <a:cxn ang="0">
                  <a:pos x="2990" y="146"/>
                </a:cxn>
                <a:cxn ang="0">
                  <a:pos x="3066" y="50"/>
                </a:cxn>
              </a:cxnLst>
              <a:rect l="0" t="0" r="r" b="b"/>
              <a:pathLst>
                <a:path w="3106" h="1938">
                  <a:moveTo>
                    <a:pt x="0" y="1938"/>
                  </a:moveTo>
                  <a:lnTo>
                    <a:pt x="0" y="1938"/>
                  </a:lnTo>
                  <a:lnTo>
                    <a:pt x="8" y="1892"/>
                  </a:lnTo>
                  <a:lnTo>
                    <a:pt x="18" y="1838"/>
                  </a:lnTo>
                  <a:lnTo>
                    <a:pt x="36" y="1766"/>
                  </a:lnTo>
                  <a:lnTo>
                    <a:pt x="48" y="1726"/>
                  </a:lnTo>
                  <a:lnTo>
                    <a:pt x="62" y="1682"/>
                  </a:lnTo>
                  <a:lnTo>
                    <a:pt x="78" y="1638"/>
                  </a:lnTo>
                  <a:lnTo>
                    <a:pt x="98" y="1590"/>
                  </a:lnTo>
                  <a:lnTo>
                    <a:pt x="118" y="1540"/>
                  </a:lnTo>
                  <a:lnTo>
                    <a:pt x="142" y="1490"/>
                  </a:lnTo>
                  <a:lnTo>
                    <a:pt x="170" y="1438"/>
                  </a:lnTo>
                  <a:lnTo>
                    <a:pt x="198" y="1386"/>
                  </a:lnTo>
                  <a:lnTo>
                    <a:pt x="232" y="1334"/>
                  </a:lnTo>
                  <a:lnTo>
                    <a:pt x="268" y="1282"/>
                  </a:lnTo>
                  <a:lnTo>
                    <a:pt x="308" y="1232"/>
                  </a:lnTo>
                  <a:lnTo>
                    <a:pt x="350" y="1182"/>
                  </a:lnTo>
                  <a:lnTo>
                    <a:pt x="396" y="1134"/>
                  </a:lnTo>
                  <a:lnTo>
                    <a:pt x="448" y="1088"/>
                  </a:lnTo>
                  <a:lnTo>
                    <a:pt x="502" y="1044"/>
                  </a:lnTo>
                  <a:lnTo>
                    <a:pt x="532" y="1022"/>
                  </a:lnTo>
                  <a:lnTo>
                    <a:pt x="562" y="1002"/>
                  </a:lnTo>
                  <a:lnTo>
                    <a:pt x="592" y="984"/>
                  </a:lnTo>
                  <a:lnTo>
                    <a:pt x="624" y="964"/>
                  </a:lnTo>
                  <a:lnTo>
                    <a:pt x="658" y="948"/>
                  </a:lnTo>
                  <a:lnTo>
                    <a:pt x="692" y="930"/>
                  </a:lnTo>
                  <a:lnTo>
                    <a:pt x="728" y="914"/>
                  </a:lnTo>
                  <a:lnTo>
                    <a:pt x="764" y="900"/>
                  </a:lnTo>
                  <a:lnTo>
                    <a:pt x="802" y="886"/>
                  </a:lnTo>
                  <a:lnTo>
                    <a:pt x="842" y="874"/>
                  </a:lnTo>
                  <a:lnTo>
                    <a:pt x="882" y="862"/>
                  </a:lnTo>
                  <a:lnTo>
                    <a:pt x="924" y="852"/>
                  </a:lnTo>
                  <a:lnTo>
                    <a:pt x="966" y="844"/>
                  </a:lnTo>
                  <a:lnTo>
                    <a:pt x="1010" y="836"/>
                  </a:lnTo>
                  <a:lnTo>
                    <a:pt x="1056" y="830"/>
                  </a:lnTo>
                  <a:lnTo>
                    <a:pt x="1102" y="826"/>
                  </a:lnTo>
                  <a:lnTo>
                    <a:pt x="1150" y="824"/>
                  </a:lnTo>
                  <a:lnTo>
                    <a:pt x="1200" y="822"/>
                  </a:lnTo>
                  <a:lnTo>
                    <a:pt x="1200" y="822"/>
                  </a:lnTo>
                  <a:lnTo>
                    <a:pt x="1298" y="820"/>
                  </a:lnTo>
                  <a:lnTo>
                    <a:pt x="1392" y="816"/>
                  </a:lnTo>
                  <a:lnTo>
                    <a:pt x="1484" y="810"/>
                  </a:lnTo>
                  <a:lnTo>
                    <a:pt x="1572" y="804"/>
                  </a:lnTo>
                  <a:lnTo>
                    <a:pt x="1656" y="796"/>
                  </a:lnTo>
                  <a:lnTo>
                    <a:pt x="1738" y="786"/>
                  </a:lnTo>
                  <a:lnTo>
                    <a:pt x="1816" y="776"/>
                  </a:lnTo>
                  <a:lnTo>
                    <a:pt x="1892" y="764"/>
                  </a:lnTo>
                  <a:lnTo>
                    <a:pt x="1964" y="750"/>
                  </a:lnTo>
                  <a:lnTo>
                    <a:pt x="2034" y="734"/>
                  </a:lnTo>
                  <a:lnTo>
                    <a:pt x="2100" y="718"/>
                  </a:lnTo>
                  <a:lnTo>
                    <a:pt x="2166" y="698"/>
                  </a:lnTo>
                  <a:lnTo>
                    <a:pt x="2228" y="678"/>
                  </a:lnTo>
                  <a:lnTo>
                    <a:pt x="2288" y="658"/>
                  </a:lnTo>
                  <a:lnTo>
                    <a:pt x="2346" y="634"/>
                  </a:lnTo>
                  <a:lnTo>
                    <a:pt x="2400" y="610"/>
                  </a:lnTo>
                  <a:lnTo>
                    <a:pt x="2454" y="584"/>
                  </a:lnTo>
                  <a:lnTo>
                    <a:pt x="2506" y="556"/>
                  </a:lnTo>
                  <a:lnTo>
                    <a:pt x="2556" y="526"/>
                  </a:lnTo>
                  <a:lnTo>
                    <a:pt x="2606" y="496"/>
                  </a:lnTo>
                  <a:lnTo>
                    <a:pt x="2652" y="464"/>
                  </a:lnTo>
                  <a:lnTo>
                    <a:pt x="2698" y="430"/>
                  </a:lnTo>
                  <a:lnTo>
                    <a:pt x="2742" y="394"/>
                  </a:lnTo>
                  <a:lnTo>
                    <a:pt x="2786" y="356"/>
                  </a:lnTo>
                  <a:lnTo>
                    <a:pt x="2828" y="318"/>
                  </a:lnTo>
                  <a:lnTo>
                    <a:pt x="2870" y="278"/>
                  </a:lnTo>
                  <a:lnTo>
                    <a:pt x="2910" y="236"/>
                  </a:lnTo>
                  <a:lnTo>
                    <a:pt x="2950" y="192"/>
                  </a:lnTo>
                  <a:lnTo>
                    <a:pt x="2990" y="146"/>
                  </a:lnTo>
                  <a:lnTo>
                    <a:pt x="3028" y="98"/>
                  </a:lnTo>
                  <a:lnTo>
                    <a:pt x="3066" y="50"/>
                  </a:lnTo>
                  <a:lnTo>
                    <a:pt x="3106" y="0"/>
                  </a:lnTo>
                </a:path>
              </a:pathLst>
            </a:custGeom>
            <a:noFill/>
            <a:ln w="12700">
              <a:solidFill>
                <a:srgbClr val="C0C0C0">
                  <a:alpha val="39999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8655" name="Rectangle 223"/>
          <p:cNvSpPr>
            <a:spLocks noChangeArrowheads="1"/>
          </p:cNvSpPr>
          <p:nvPr/>
        </p:nvSpPr>
        <p:spPr bwMode="auto">
          <a:xfrm>
            <a:off x="0" y="0"/>
            <a:ext cx="9164638" cy="908050"/>
          </a:xfrm>
          <a:prstGeom prst="rect">
            <a:avLst/>
          </a:prstGeom>
          <a:gradFill rotWithShape="1">
            <a:gsLst>
              <a:gs pos="0">
                <a:srgbClr val="CC3300">
                  <a:gamma/>
                  <a:shade val="46275"/>
                  <a:invGamma/>
                </a:srgbClr>
              </a:gs>
              <a:gs pos="100000">
                <a:srgbClr val="CC330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6" name="Rectangle 224"/>
          <p:cNvSpPr>
            <a:spLocks noChangeArrowheads="1"/>
          </p:cNvSpPr>
          <p:nvPr/>
        </p:nvSpPr>
        <p:spPr bwMode="auto">
          <a:xfrm>
            <a:off x="-9525" y="6548438"/>
            <a:ext cx="9163050" cy="319087"/>
          </a:xfrm>
          <a:prstGeom prst="rect">
            <a:avLst/>
          </a:prstGeom>
          <a:solidFill>
            <a:srgbClr val="777777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7" name="Rectangle 2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8925" y="6518275"/>
            <a:ext cx="982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1000" smtClean="0"/>
            </a:lvl1pPr>
          </a:lstStyle>
          <a:p>
            <a:pPr>
              <a:defRPr/>
            </a:pPr>
            <a:fld id="{FB6100D8-457D-476B-B3B3-F7D9462E981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8658" name="Rectangle 226"/>
          <p:cNvSpPr>
            <a:spLocks noChangeArrowheads="1"/>
          </p:cNvSpPr>
          <p:nvPr/>
        </p:nvSpPr>
        <p:spPr bwMode="auto">
          <a:xfrm>
            <a:off x="0" y="642938"/>
            <a:ext cx="9144000" cy="287337"/>
          </a:xfrm>
          <a:prstGeom prst="rect">
            <a:avLst/>
          </a:prstGeom>
          <a:solidFill>
            <a:srgbClr val="A9A9A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59" name="Rectangle 227" descr="어두운 수평선"/>
          <p:cNvSpPr>
            <a:spLocks noChangeArrowheads="1"/>
          </p:cNvSpPr>
          <p:nvPr/>
        </p:nvSpPr>
        <p:spPr bwMode="auto">
          <a:xfrm>
            <a:off x="0" y="908050"/>
            <a:ext cx="9144000" cy="287338"/>
          </a:xfrm>
          <a:prstGeom prst="rect">
            <a:avLst/>
          </a:prstGeom>
          <a:pattFill prst="dkHorz">
            <a:fgClr>
              <a:srgbClr val="80808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8660" name="Freeform 228"/>
          <p:cNvSpPr>
            <a:spLocks/>
          </p:cNvSpPr>
          <p:nvPr/>
        </p:nvSpPr>
        <p:spPr bwMode="auto">
          <a:xfrm>
            <a:off x="-3175" y="71438"/>
            <a:ext cx="9223375" cy="741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46" y="0"/>
              </a:cxn>
              <a:cxn ang="0">
                <a:pos x="3946" y="91"/>
              </a:cxn>
              <a:cxn ang="0">
                <a:pos x="4899" y="91"/>
              </a:cxn>
              <a:cxn ang="0">
                <a:pos x="4899" y="182"/>
              </a:cxn>
              <a:cxn ang="0">
                <a:pos x="5806" y="182"/>
              </a:cxn>
              <a:cxn ang="0">
                <a:pos x="5810" y="467"/>
              </a:cxn>
              <a:cxn ang="0">
                <a:pos x="4370" y="467"/>
              </a:cxn>
              <a:cxn ang="0">
                <a:pos x="4367" y="408"/>
              </a:cxn>
              <a:cxn ang="0">
                <a:pos x="3719" y="408"/>
              </a:cxn>
              <a:cxn ang="0">
                <a:pos x="3719" y="454"/>
              </a:cxn>
              <a:cxn ang="0">
                <a:pos x="0" y="454"/>
              </a:cxn>
              <a:cxn ang="0">
                <a:pos x="0" y="0"/>
              </a:cxn>
            </a:cxnLst>
            <a:rect l="0" t="0" r="r" b="b"/>
            <a:pathLst>
              <a:path w="5810" h="467">
                <a:moveTo>
                  <a:pt x="0" y="0"/>
                </a:moveTo>
                <a:lnTo>
                  <a:pt x="3946" y="0"/>
                </a:lnTo>
                <a:lnTo>
                  <a:pt x="3946" y="91"/>
                </a:lnTo>
                <a:lnTo>
                  <a:pt x="4899" y="91"/>
                </a:lnTo>
                <a:lnTo>
                  <a:pt x="4899" y="182"/>
                </a:lnTo>
                <a:lnTo>
                  <a:pt x="5806" y="182"/>
                </a:lnTo>
                <a:lnTo>
                  <a:pt x="5810" y="467"/>
                </a:lnTo>
                <a:lnTo>
                  <a:pt x="4370" y="467"/>
                </a:lnTo>
                <a:lnTo>
                  <a:pt x="4367" y="408"/>
                </a:lnTo>
                <a:lnTo>
                  <a:pt x="3719" y="408"/>
                </a:lnTo>
                <a:lnTo>
                  <a:pt x="3719" y="454"/>
                </a:lnTo>
                <a:lnTo>
                  <a:pt x="0" y="45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5CFFBE5-499E-4FE3-A520-44FCD4B867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47" name="Picture 7" descr="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53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E09ACD6-F58B-4CA8-BD1D-F26C3AAF5D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5367" name="Picture 7" descr="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D7112E-8B58-4EC9-8FDB-BEC3198560F0}" type="slidenum">
              <a:rPr lang="ko-KR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0CC329-9EB5-4D92-A735-CF5F2E33851A}" type="datetimeFigureOut">
              <a:rPr lang="ko-KR" altLang="en-US"/>
              <a:pPr>
                <a:defRPr/>
              </a:pPr>
              <a:t>2006-12-12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C9ED2D-279E-4FE5-AE3D-21E4F642422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7037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FDEE20-D57F-4805-8737-A2F49322BD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501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36E7CA-1163-419E-A941-806CCC0D93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0.jpeg"/><Relationship Id="rId3" Type="http://schemas.openxmlformats.org/officeDocument/2006/relationships/image" Target="../media/image14.gif"/><Relationship Id="rId7" Type="http://schemas.openxmlformats.org/officeDocument/2006/relationships/hyperlink" Target="http://drs.yahoo.com/S=96062883/K=heart+disease+animation/v=2/l=IVI/*-http:/www.dartmouth.edu/~dmsheart/media/animation3.gif" TargetMode="External"/><Relationship Id="rId12" Type="http://schemas.openxmlformats.org/officeDocument/2006/relationships/hyperlink" Target="http://drs.yahoo.com/S=96062883/K=obesity/v=2/l=IVI/*-http:/medlib.med.utah.edu/WebPath/jpeg4/GI270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http://drs.yahoo.com/S=96062857/K=insulin+/v=2/SID=w/l=II/R=86/*-http:/images.search.yahoo.com/search/images/view?back=http://images.search.yahoo.com/search/images?srch=1&amp;p=insulin+&amp;ei=UTF-8&amp;n=20&amp;fl=0&amp;b=81&amp;h=140&amp;w=200&amp;imgurl=www.bbc.co.uk/health/diabetes/images/insulin.jpg&amp;name=%3cb%3einsulin%3c/b%3e.jpg&amp;p=insulin+&amp;rurl=http://www.bbc.co.uk/health/diabetes/treatment_type1.shtml&amp;no=86&amp;tt=6,380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5.png"/><Relationship Id="rId9" Type="http://schemas.openxmlformats.org/officeDocument/2006/relationships/hyperlink" Target="http://drs.yahoo.com/S=96062883/K=heart+disease+animation/v=2/l=IVI/*-http:/a248.e.akamai.net/7/248/430/20020531153404/www.mercksharpdohme.com/disease/heart/coronary_health/cheartdis/images/arteries7.gif" TargetMode="External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50000" t="2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99309" y="71414"/>
            <a:ext cx="6545382" cy="1785950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perspectiveRelaxed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판L" pitchFamily="18" charset="-127"/>
                <a:ea typeface="HY목판L" pitchFamily="18" charset="-127"/>
              </a:rPr>
              <a:t>비만환자의 운동처방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chemeClr val="bg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lang="ko-KR" altLang="en-US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비만의</a:t>
            </a:r>
            <a:r>
              <a:rPr lang="en-US" altLang="ko-KR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판정</a:t>
            </a:r>
            <a:endParaRPr lang="en-US" altLang="ko-KR" sz="4400" b="1" kern="0" dirty="0">
              <a:solidFill>
                <a:schemeClr val="bg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14348" y="1916832"/>
            <a:ext cx="7704856" cy="223224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신체질량지수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(body mass index; BMI)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신장과 체중을 통하여 </a:t>
            </a:r>
            <a:r>
              <a:rPr lang="ko-KR" altLang="en-US" sz="2800" kern="0" dirty="0" err="1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과체중과</a:t>
            </a:r>
            <a:r>
              <a:rPr lang="ko-KR" altLang="en-US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비만 상태 여부를 평가한다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800" kern="0" dirty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800" kern="0" dirty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8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  <p:pic>
        <p:nvPicPr>
          <p:cNvPr id="11" name="Picture 2" descr="http://postfiles9.naver.net/20131112_104/island44_1384238495909jGY8f_JPEG/tistory_com_20130125_105318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4728" y="4221088"/>
            <a:ext cx="2520280" cy="911178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28728" y="5500708"/>
            <a:ext cx="662473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굴림"/>
              </a:rPr>
              <a:t>Asia-pacific perspective: </a:t>
            </a:r>
            <a:r>
              <a:rPr lang="en-US" altLang="ko-KR" sz="2800" b="1" kern="0" dirty="0">
                <a:solidFill>
                  <a:srgbClr val="FF0000"/>
                </a:solidFill>
                <a:latin typeface="Times New Roman" pitchFamily="18" charset="0"/>
                <a:ea typeface="굴림"/>
              </a:rPr>
              <a:t>BMI&gt;25kg/m</a:t>
            </a:r>
            <a:r>
              <a:rPr lang="en-US" altLang="ko-KR" sz="2800" b="1" kern="0" baseline="30000" dirty="0">
                <a:solidFill>
                  <a:srgbClr val="FF0000"/>
                </a:solidFill>
                <a:latin typeface="Times New Roman" pitchFamily="18" charset="0"/>
                <a:ea typeface="굴림"/>
              </a:rPr>
              <a:t>2</a:t>
            </a:r>
            <a:endParaRPr lang="en-US" altLang="ko-KR" sz="2800" b="1" kern="0" dirty="0">
              <a:solidFill>
                <a:srgbClr val="FF0000"/>
              </a:solidFill>
              <a:latin typeface="Times New Roman" pitchFamily="18" charset="0"/>
              <a:ea typeface="굴림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endParaRPr lang="en-US" altLang="ko-KR" sz="2800" b="1" kern="0" dirty="0">
              <a:solidFill>
                <a:srgbClr val="000000"/>
              </a:solidFill>
              <a:latin typeface="Arial" charset="0"/>
              <a:ea typeface="굴림체" pitchFamily="49" charset="-127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00"/>
                </a:solidFill>
                <a:latin typeface="Arial" charset="0"/>
                <a:ea typeface="굴림체" pitchFamily="49" charset="-127"/>
              </a:rPr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28860" y="381000"/>
            <a:ext cx="4500594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o-KR" altLang="en-US" sz="4400" kern="0" dirty="0" smtClean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</a:rPr>
              <a:t>성인</a:t>
            </a:r>
            <a:r>
              <a:rPr lang="en-US" altLang="ko-KR" sz="4400" b="1" kern="0" dirty="0" smtClean="0">
                <a:solidFill>
                  <a:srgbClr val="FAFD00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 </a:t>
            </a:r>
            <a:r>
              <a:rPr lang="ko-KR" altLang="en-US" sz="4400" b="1" kern="0" dirty="0" smtClean="0">
                <a:solidFill>
                  <a:srgbClr val="FAFD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기준 </a:t>
            </a:r>
            <a:r>
              <a:rPr lang="en-US" altLang="ko-KR" sz="4400" b="1" kern="0" dirty="0" smtClean="0">
                <a:solidFill>
                  <a:srgbClr val="FAFD00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BMI</a:t>
            </a:r>
            <a:endParaRPr lang="en-US" altLang="ko-KR" sz="4400" b="1" kern="0" dirty="0">
              <a:solidFill>
                <a:srgbClr val="FAFD00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7188" y="2060848"/>
            <a:ext cx="8382000" cy="297656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14EC2B"/>
                </a:solidFill>
                <a:latin typeface="휴먼엑스포" pitchFamily="18" charset="-127"/>
                <a:ea typeface="휴먼엑스포" pitchFamily="18" charset="-127"/>
              </a:rPr>
              <a:t>    </a:t>
            </a:r>
            <a:r>
              <a:rPr lang="ko-KR" altLang="en-US" sz="28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분류       </a:t>
            </a:r>
            <a:r>
              <a:rPr lang="ko-KR" altLang="en-US" sz="20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BMI(kg/m</a:t>
            </a:r>
            <a:r>
              <a:rPr lang="en-US" altLang="ko-KR" sz="2800" b="1" kern="0" baseline="3000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8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lang="ko-KR" altLang="en-US" sz="28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비만합병증의 위험도</a:t>
            </a: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endParaRPr lang="en-US" altLang="ko-KR" sz="1200" b="1" kern="0" dirty="0">
              <a:solidFill>
                <a:srgbClr val="0000FF"/>
              </a:solidFill>
              <a:latin typeface="Times New Roman" pitchFamily="18" charset="0"/>
              <a:ea typeface="굴림체" pitchFamily="49" charset="-127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Underweight         </a:t>
            </a:r>
            <a:r>
              <a:rPr lang="en-US" altLang="ko-KR" sz="2800" b="1" kern="0" dirty="0">
                <a:solidFill>
                  <a:srgbClr val="0FB402"/>
                </a:solidFill>
                <a:latin typeface="Times New Roman" pitchFamily="18" charset="0"/>
                <a:ea typeface="굴림체" pitchFamily="49" charset="-127"/>
              </a:rPr>
              <a:t>&lt; 18.5                      </a:t>
            </a: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Increased</a:t>
            </a: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Normal              </a:t>
            </a:r>
            <a:r>
              <a:rPr lang="en-US" altLang="ko-KR" sz="2800" b="1" kern="0" dirty="0">
                <a:solidFill>
                  <a:srgbClr val="0FB402"/>
                </a:solidFill>
                <a:latin typeface="Times New Roman" pitchFamily="18" charset="0"/>
                <a:ea typeface="굴림체" pitchFamily="49" charset="-127"/>
              </a:rPr>
              <a:t>18.5 ~ 22.9                  </a:t>
            </a: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Average</a:t>
            </a: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Overweight        </a:t>
            </a:r>
            <a:r>
              <a:rPr lang="en-US" altLang="ko-KR" sz="2800" b="1" kern="0" dirty="0" smtClean="0">
                <a:solidFill>
                  <a:srgbClr val="0FB402"/>
                </a:solidFill>
                <a:latin typeface="Times New Roman" pitchFamily="18" charset="0"/>
                <a:ea typeface="굴림체" pitchFamily="49" charset="-127"/>
              </a:rPr>
              <a:t>23.0 ~ 24.9               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Increased</a:t>
            </a: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  </a:t>
            </a: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Obesity                 </a:t>
            </a:r>
            <a:r>
              <a:rPr lang="en-US" altLang="ko-KR" sz="2800" b="1" kern="0" dirty="0">
                <a:solidFill>
                  <a:srgbClr val="0FB402"/>
                </a:solidFill>
                <a:latin typeface="Times New Roman" pitchFamily="18" charset="0"/>
                <a:ea typeface="굴림체" pitchFamily="49" charset="-127"/>
              </a:rPr>
              <a:t>25.0 &lt;</a:t>
            </a:r>
            <a:r>
              <a:rPr lang="en-US" altLang="ko-KR" sz="2800" b="1" kern="0" dirty="0">
                <a:solidFill>
                  <a:srgbClr val="0000FF"/>
                </a:solidFill>
                <a:latin typeface="Times New Roman" pitchFamily="18" charset="0"/>
                <a:ea typeface="굴림체" pitchFamily="49" charset="-127"/>
              </a:rPr>
              <a:t>                    Very severe</a:t>
            </a:r>
            <a:r>
              <a:rPr lang="en-US" altLang="ko-KR" sz="2800" b="1" kern="0" dirty="0">
                <a:solidFill>
                  <a:srgbClr val="000000"/>
                </a:solidFill>
                <a:latin typeface="Times New Roman" pitchFamily="18" charset="0"/>
                <a:ea typeface="굴림체" pitchFamily="49" charset="-127"/>
              </a:rPr>
              <a:t> </a:t>
            </a: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28625" y="2708920"/>
            <a:ext cx="8305800" cy="0"/>
          </a:xfrm>
          <a:prstGeom prst="line">
            <a:avLst/>
          </a:prstGeom>
          <a:noFill/>
          <a:ln w="9525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postfiles15.naver.net/20131112_174/island44_1384239163869GVM0V_JPEG/blog_me_20131112_154430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373216"/>
            <a:ext cx="6648450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5"/>
          <p:cNvGrpSpPr>
            <a:grpSpLocks/>
          </p:cNvGrpSpPr>
          <p:nvPr/>
        </p:nvGrpSpPr>
        <p:grpSpPr bwMode="auto">
          <a:xfrm>
            <a:off x="4157663" y="1368425"/>
            <a:ext cx="4510087" cy="3624263"/>
            <a:chOff x="2619" y="862"/>
            <a:chExt cx="2841" cy="2283"/>
          </a:xfrm>
        </p:grpSpPr>
        <p:sp>
          <p:nvSpPr>
            <p:cNvPr id="81043" name="Oval 6"/>
            <p:cNvSpPr>
              <a:spLocks noChangeArrowheads="1"/>
            </p:cNvSpPr>
            <p:nvPr/>
          </p:nvSpPr>
          <p:spPr bwMode="auto">
            <a:xfrm>
              <a:off x="4595" y="1980"/>
              <a:ext cx="865" cy="864"/>
            </a:xfrm>
            <a:prstGeom prst="ellipse">
              <a:avLst/>
            </a:prstGeom>
            <a:solidFill>
              <a:srgbClr val="CCB4B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044" name="Oval 7"/>
            <p:cNvSpPr>
              <a:spLocks noChangeArrowheads="1"/>
            </p:cNvSpPr>
            <p:nvPr/>
          </p:nvSpPr>
          <p:spPr bwMode="auto">
            <a:xfrm>
              <a:off x="4113" y="1905"/>
              <a:ext cx="964" cy="963"/>
            </a:xfrm>
            <a:prstGeom prst="ellipse">
              <a:avLst/>
            </a:prstGeom>
            <a:solidFill>
              <a:srgbClr val="CCB4B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045" name="Oval 8"/>
            <p:cNvSpPr>
              <a:spLocks noChangeArrowheads="1"/>
            </p:cNvSpPr>
            <p:nvPr/>
          </p:nvSpPr>
          <p:spPr bwMode="auto">
            <a:xfrm>
              <a:off x="3504" y="1127"/>
              <a:ext cx="1483" cy="1483"/>
            </a:xfrm>
            <a:prstGeom prst="ellipse">
              <a:avLst/>
            </a:prstGeom>
            <a:solidFill>
              <a:srgbClr val="CCB4B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046" name="Oval 9"/>
            <p:cNvSpPr>
              <a:spLocks noChangeArrowheads="1"/>
            </p:cNvSpPr>
            <p:nvPr/>
          </p:nvSpPr>
          <p:spPr bwMode="auto">
            <a:xfrm>
              <a:off x="3215" y="1766"/>
              <a:ext cx="1380" cy="1379"/>
            </a:xfrm>
            <a:prstGeom prst="ellipse">
              <a:avLst/>
            </a:prstGeom>
            <a:solidFill>
              <a:srgbClr val="CCB4B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047" name="Oval 10"/>
            <p:cNvSpPr>
              <a:spLocks noChangeArrowheads="1"/>
            </p:cNvSpPr>
            <p:nvPr/>
          </p:nvSpPr>
          <p:spPr bwMode="auto">
            <a:xfrm>
              <a:off x="2619" y="862"/>
              <a:ext cx="1594" cy="1594"/>
            </a:xfrm>
            <a:prstGeom prst="ellipse">
              <a:avLst/>
            </a:prstGeom>
            <a:solidFill>
              <a:srgbClr val="CCB4B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80899" name="Oval 11"/>
          <p:cNvSpPr>
            <a:spLocks noChangeArrowheads="1"/>
          </p:cNvSpPr>
          <p:nvPr/>
        </p:nvSpPr>
        <p:spPr bwMode="auto">
          <a:xfrm>
            <a:off x="3770313" y="1087438"/>
            <a:ext cx="3230562" cy="3230562"/>
          </a:xfrm>
          <a:prstGeom prst="ellips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900" name="Line 12"/>
          <p:cNvSpPr>
            <a:spLocks noChangeShapeType="1"/>
          </p:cNvSpPr>
          <p:nvPr/>
        </p:nvSpPr>
        <p:spPr bwMode="auto">
          <a:xfrm flipH="1">
            <a:off x="2843213" y="3213100"/>
            <a:ext cx="1354137" cy="517525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0901" name="Line 13"/>
          <p:cNvSpPr>
            <a:spLocks noChangeShapeType="1"/>
          </p:cNvSpPr>
          <p:nvPr/>
        </p:nvSpPr>
        <p:spPr bwMode="auto">
          <a:xfrm flipH="1">
            <a:off x="3419475" y="3644900"/>
            <a:ext cx="908050" cy="820738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55022" name="Oval 14"/>
          <p:cNvSpPr>
            <a:spLocks noChangeArrowheads="1"/>
          </p:cNvSpPr>
          <p:nvPr/>
        </p:nvSpPr>
        <p:spPr bwMode="auto">
          <a:xfrm>
            <a:off x="3592513" y="3097213"/>
            <a:ext cx="663575" cy="663575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>
                <a:solidFill>
                  <a:srgbClr val="FFFFFF"/>
                </a:solidFill>
                <a:latin typeface="휴먼옛체" pitchFamily="18" charset="-127"/>
                <a:ea typeface="휴먼옛체" pitchFamily="18" charset="-127"/>
              </a:rPr>
              <a:t>골관절염</a:t>
            </a:r>
          </a:p>
        </p:txBody>
      </p:sp>
      <p:sp>
        <p:nvSpPr>
          <p:cNvPr id="555023" name="Oval 15"/>
          <p:cNvSpPr>
            <a:spLocks noChangeArrowheads="1"/>
          </p:cNvSpPr>
          <p:nvPr/>
        </p:nvSpPr>
        <p:spPr bwMode="auto">
          <a:xfrm>
            <a:off x="3897313" y="3603625"/>
            <a:ext cx="663575" cy="663575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FFFFFF"/>
                </a:solidFill>
                <a:latin typeface="휴먼옛체" pitchFamily="18" charset="-127"/>
                <a:ea typeface="휴먼옛체" pitchFamily="18" charset="-127"/>
              </a:rPr>
              <a:t>암</a:t>
            </a:r>
          </a:p>
        </p:txBody>
      </p:sp>
      <p:sp>
        <p:nvSpPr>
          <p:cNvPr id="80904" name="Arc 16"/>
          <p:cNvSpPr>
            <a:spLocks/>
          </p:cNvSpPr>
          <p:nvPr/>
        </p:nvSpPr>
        <p:spPr bwMode="auto">
          <a:xfrm rot="-8542931">
            <a:off x="2168525" y="1878013"/>
            <a:ext cx="3551238" cy="3057525"/>
          </a:xfrm>
          <a:custGeom>
            <a:avLst/>
            <a:gdLst>
              <a:gd name="T0" fmla="*/ 0 w 25094"/>
              <a:gd name="T1" fmla="*/ 114233 h 21600"/>
              <a:gd name="T2" fmla="*/ 3551238 w 25094"/>
              <a:gd name="T3" fmla="*/ 1669041 h 21600"/>
              <a:gd name="T4" fmla="*/ 827877 w 25094"/>
              <a:gd name="T5" fmla="*/ 3057525 h 21600"/>
              <a:gd name="T6" fmla="*/ 0 60000 65536"/>
              <a:gd name="T7" fmla="*/ 0 60000 65536"/>
              <a:gd name="T8" fmla="*/ 0 60000 65536"/>
              <a:gd name="T9" fmla="*/ 0 w 25094"/>
              <a:gd name="T10" fmla="*/ 0 h 21600"/>
              <a:gd name="T11" fmla="*/ 25094 w 250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94" h="21600" fill="none" extrusionOk="0">
                <a:moveTo>
                  <a:pt x="0" y="807"/>
                </a:moveTo>
                <a:cubicBezTo>
                  <a:pt x="1903" y="271"/>
                  <a:pt x="3872" y="-1"/>
                  <a:pt x="5850" y="0"/>
                </a:cubicBezTo>
                <a:cubicBezTo>
                  <a:pt x="13971" y="0"/>
                  <a:pt x="21406" y="4555"/>
                  <a:pt x="25094" y="11790"/>
                </a:cubicBezTo>
              </a:path>
              <a:path w="25094" h="21600" stroke="0" extrusionOk="0">
                <a:moveTo>
                  <a:pt x="0" y="807"/>
                </a:moveTo>
                <a:cubicBezTo>
                  <a:pt x="1903" y="271"/>
                  <a:pt x="3872" y="-1"/>
                  <a:pt x="5850" y="0"/>
                </a:cubicBezTo>
                <a:cubicBezTo>
                  <a:pt x="13971" y="0"/>
                  <a:pt x="21406" y="4555"/>
                  <a:pt x="25094" y="11790"/>
                </a:cubicBezTo>
                <a:lnTo>
                  <a:pt x="585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5025" name="Oval 17"/>
          <p:cNvSpPr>
            <a:spLocks noChangeArrowheads="1"/>
          </p:cNvSpPr>
          <p:nvPr/>
        </p:nvSpPr>
        <p:spPr bwMode="auto">
          <a:xfrm>
            <a:off x="2857500" y="4171950"/>
            <a:ext cx="881063" cy="88106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5F5F5F"/>
                </a:solidFill>
                <a:latin typeface="휴먼옛체" pitchFamily="18" charset="-127"/>
                <a:ea typeface="휴먼옛체" pitchFamily="18" charset="-127"/>
              </a:rPr>
              <a:t>자궁암</a:t>
            </a:r>
          </a:p>
          <a:p>
            <a:pPr algn="ctr"/>
            <a:r>
              <a:rPr lang="ko-KR" altLang="en-US" sz="1400" b="1">
                <a:solidFill>
                  <a:srgbClr val="5F5F5F"/>
                </a:solidFill>
                <a:latin typeface="휴먼옛체" pitchFamily="18" charset="-127"/>
                <a:ea typeface="휴먼옛체" pitchFamily="18" charset="-127"/>
              </a:rPr>
              <a:t>유방암</a:t>
            </a:r>
          </a:p>
        </p:txBody>
      </p:sp>
      <p:sp>
        <p:nvSpPr>
          <p:cNvPr id="555026" name="Oval 18"/>
          <p:cNvSpPr>
            <a:spLocks noChangeArrowheads="1"/>
          </p:cNvSpPr>
          <p:nvPr/>
        </p:nvSpPr>
        <p:spPr bwMode="auto">
          <a:xfrm>
            <a:off x="2344738" y="3357563"/>
            <a:ext cx="879475" cy="8810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5F5F5F"/>
                </a:solidFill>
                <a:latin typeface="휴먼옛체" pitchFamily="18" charset="-127"/>
                <a:ea typeface="휴먼옛체" pitchFamily="18" charset="-127"/>
              </a:rPr>
              <a:t>통풍</a:t>
            </a:r>
          </a:p>
        </p:txBody>
      </p:sp>
      <p:sp>
        <p:nvSpPr>
          <p:cNvPr id="80907" name="Line 19"/>
          <p:cNvSpPr>
            <a:spLocks noChangeShapeType="1"/>
          </p:cNvSpPr>
          <p:nvPr/>
        </p:nvSpPr>
        <p:spPr bwMode="auto">
          <a:xfrm flipH="1" flipV="1">
            <a:off x="2195513" y="2776538"/>
            <a:ext cx="1943100" cy="4762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55028" name="Oval 20"/>
          <p:cNvSpPr>
            <a:spLocks noChangeArrowheads="1"/>
          </p:cNvSpPr>
          <p:nvPr/>
        </p:nvSpPr>
        <p:spPr bwMode="auto">
          <a:xfrm>
            <a:off x="3438525" y="2471738"/>
            <a:ext cx="663575" cy="663575"/>
          </a:xfrm>
          <a:prstGeom prst="ellipse">
            <a:avLst/>
          </a:prstGeom>
          <a:solidFill>
            <a:srgbClr val="96969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FFFFFF"/>
                </a:solidFill>
                <a:latin typeface="휴먼옛체" pitchFamily="18" charset="-127"/>
                <a:ea typeface="휴먼옛체" pitchFamily="18" charset="-127"/>
              </a:rPr>
              <a:t>폐질환</a:t>
            </a:r>
          </a:p>
        </p:txBody>
      </p:sp>
      <p:sp>
        <p:nvSpPr>
          <p:cNvPr id="555029" name="Oval 21"/>
          <p:cNvSpPr>
            <a:spLocks noChangeArrowheads="1"/>
          </p:cNvSpPr>
          <p:nvPr/>
        </p:nvSpPr>
        <p:spPr bwMode="auto">
          <a:xfrm>
            <a:off x="2178050" y="2235200"/>
            <a:ext cx="881063" cy="8794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5F5F5F"/>
                </a:solidFill>
                <a:latin typeface="휴먼옛체" pitchFamily="18" charset="-127"/>
                <a:ea typeface="휴먼옛체" pitchFamily="18" charset="-127"/>
              </a:rPr>
              <a:t>수면이상</a:t>
            </a:r>
          </a:p>
          <a:p>
            <a:pPr algn="ctr"/>
            <a:r>
              <a:rPr lang="ko-KR" altLang="en-US" sz="1400" b="1">
                <a:solidFill>
                  <a:srgbClr val="5F5F5F"/>
                </a:solidFill>
                <a:latin typeface="휴먼옛체" pitchFamily="18" charset="-127"/>
                <a:ea typeface="휴먼옛체" pitchFamily="18" charset="-127"/>
              </a:rPr>
              <a:t>무호흡증</a:t>
            </a:r>
          </a:p>
        </p:txBody>
      </p:sp>
      <p:sp>
        <p:nvSpPr>
          <p:cNvPr id="80910" name="Line 22"/>
          <p:cNvSpPr>
            <a:spLocks noChangeShapeType="1"/>
          </p:cNvSpPr>
          <p:nvPr/>
        </p:nvSpPr>
        <p:spPr bwMode="auto">
          <a:xfrm flipH="1">
            <a:off x="4067175" y="4221163"/>
            <a:ext cx="320675" cy="83185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0911" name="Arc 23"/>
          <p:cNvSpPr>
            <a:spLocks/>
          </p:cNvSpPr>
          <p:nvPr/>
        </p:nvSpPr>
        <p:spPr bwMode="auto">
          <a:xfrm rot="-10503987">
            <a:off x="4841875" y="2916238"/>
            <a:ext cx="595313" cy="863600"/>
          </a:xfrm>
          <a:custGeom>
            <a:avLst/>
            <a:gdLst>
              <a:gd name="T0" fmla="*/ 0 w 24021"/>
              <a:gd name="T1" fmla="*/ 3369 h 34860"/>
              <a:gd name="T2" fmla="*/ 482575 w 24021"/>
              <a:gd name="T3" fmla="*/ 863600 h 34860"/>
              <a:gd name="T4" fmla="*/ 60000 w 24021"/>
              <a:gd name="T5" fmla="*/ 535105 h 34860"/>
              <a:gd name="T6" fmla="*/ 0 60000 65536"/>
              <a:gd name="T7" fmla="*/ 0 60000 65536"/>
              <a:gd name="T8" fmla="*/ 0 60000 65536"/>
              <a:gd name="T9" fmla="*/ 0 w 24021"/>
              <a:gd name="T10" fmla="*/ 0 h 34860"/>
              <a:gd name="T11" fmla="*/ 24021 w 24021"/>
              <a:gd name="T12" fmla="*/ 34860 h 348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21" h="34860" fill="none" extrusionOk="0">
                <a:moveTo>
                  <a:pt x="0" y="136"/>
                </a:moveTo>
                <a:cubicBezTo>
                  <a:pt x="803" y="45"/>
                  <a:pt x="1612" y="-1"/>
                  <a:pt x="2421" y="0"/>
                </a:cubicBezTo>
                <a:cubicBezTo>
                  <a:pt x="14350" y="0"/>
                  <a:pt x="24021" y="9670"/>
                  <a:pt x="24021" y="21600"/>
                </a:cubicBezTo>
                <a:cubicBezTo>
                  <a:pt x="24021" y="26402"/>
                  <a:pt x="22420" y="31068"/>
                  <a:pt x="19471" y="34859"/>
                </a:cubicBezTo>
              </a:path>
              <a:path w="24021" h="34860" stroke="0" extrusionOk="0">
                <a:moveTo>
                  <a:pt x="0" y="136"/>
                </a:moveTo>
                <a:cubicBezTo>
                  <a:pt x="803" y="45"/>
                  <a:pt x="1612" y="-1"/>
                  <a:pt x="2421" y="0"/>
                </a:cubicBezTo>
                <a:cubicBezTo>
                  <a:pt x="14350" y="0"/>
                  <a:pt x="24021" y="9670"/>
                  <a:pt x="24021" y="21600"/>
                </a:cubicBezTo>
                <a:cubicBezTo>
                  <a:pt x="24021" y="26402"/>
                  <a:pt x="22420" y="31068"/>
                  <a:pt x="19471" y="34859"/>
                </a:cubicBezTo>
                <a:lnTo>
                  <a:pt x="2421" y="2160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prstDash val="sysDot"/>
            <a:round/>
            <a:headEnd type="triangle" w="sm" len="lg"/>
            <a:tailEnd type="triangle" w="sm" len="lg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5045" name="Oval 37"/>
          <p:cNvSpPr>
            <a:spLocks noChangeArrowheads="1"/>
          </p:cNvSpPr>
          <p:nvPr/>
        </p:nvSpPr>
        <p:spPr bwMode="auto">
          <a:xfrm>
            <a:off x="3592513" y="4833938"/>
            <a:ext cx="879475" cy="8794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C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5F5F5F"/>
                </a:solidFill>
                <a:latin typeface="휴먼옛체" pitchFamily="18" charset="-127"/>
                <a:ea typeface="휴먼옛체" pitchFamily="18" charset="-127"/>
              </a:rPr>
              <a:t>전립선암</a:t>
            </a:r>
          </a:p>
          <a:p>
            <a:pPr algn="ctr"/>
            <a:r>
              <a:rPr lang="ko-KR" altLang="en-US" sz="1400" b="1">
                <a:solidFill>
                  <a:srgbClr val="5F5F5F"/>
                </a:solidFill>
                <a:latin typeface="휴먼옛체" pitchFamily="18" charset="-127"/>
                <a:ea typeface="휴먼옛체" pitchFamily="18" charset="-127"/>
              </a:rPr>
              <a:t>대장암</a:t>
            </a:r>
          </a:p>
        </p:txBody>
      </p:sp>
      <p:grpSp>
        <p:nvGrpSpPr>
          <p:cNvPr id="80913" name="Group 39"/>
          <p:cNvGrpSpPr>
            <a:grpSpLocks/>
          </p:cNvGrpSpPr>
          <p:nvPr/>
        </p:nvGrpSpPr>
        <p:grpSpPr bwMode="auto">
          <a:xfrm>
            <a:off x="4573588" y="2282825"/>
            <a:ext cx="4133850" cy="2825750"/>
            <a:chOff x="2881" y="1438"/>
            <a:chExt cx="2604" cy="1780"/>
          </a:xfrm>
        </p:grpSpPr>
        <p:sp>
          <p:nvSpPr>
            <p:cNvPr id="81038" name="Oval 40"/>
            <p:cNvSpPr>
              <a:spLocks noChangeArrowheads="1"/>
            </p:cNvSpPr>
            <p:nvPr/>
          </p:nvSpPr>
          <p:spPr bwMode="auto">
            <a:xfrm rot="1747150">
              <a:off x="2881" y="1438"/>
              <a:ext cx="1322" cy="121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039" name="Oval 41"/>
            <p:cNvSpPr>
              <a:spLocks noChangeArrowheads="1"/>
            </p:cNvSpPr>
            <p:nvPr/>
          </p:nvSpPr>
          <p:spPr bwMode="auto">
            <a:xfrm rot="1747150">
              <a:off x="4100" y="1505"/>
              <a:ext cx="838" cy="98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040" name="Oval 42"/>
            <p:cNvSpPr>
              <a:spLocks noChangeArrowheads="1"/>
            </p:cNvSpPr>
            <p:nvPr/>
          </p:nvSpPr>
          <p:spPr bwMode="auto">
            <a:xfrm rot="1747150">
              <a:off x="4647" y="1977"/>
              <a:ext cx="838" cy="98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041" name="Oval 43"/>
            <p:cNvSpPr>
              <a:spLocks noChangeArrowheads="1"/>
            </p:cNvSpPr>
            <p:nvPr/>
          </p:nvSpPr>
          <p:spPr bwMode="auto">
            <a:xfrm rot="1747150">
              <a:off x="4100" y="2038"/>
              <a:ext cx="838" cy="98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042" name="Oval 44"/>
            <p:cNvSpPr>
              <a:spLocks noChangeArrowheads="1"/>
            </p:cNvSpPr>
            <p:nvPr/>
          </p:nvSpPr>
          <p:spPr bwMode="auto">
            <a:xfrm rot="1747150">
              <a:off x="3017" y="1749"/>
              <a:ext cx="1582" cy="1469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0001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555054" name="Oval 46"/>
          <p:cNvSpPr>
            <a:spLocks noChangeArrowheads="1"/>
          </p:cNvSpPr>
          <p:nvPr/>
        </p:nvSpPr>
        <p:spPr bwMode="auto">
          <a:xfrm>
            <a:off x="6661150" y="3354388"/>
            <a:ext cx="914400" cy="915987"/>
          </a:xfrm>
          <a:prstGeom prst="ellipse">
            <a:avLst/>
          </a:prstGeom>
          <a:gradFill rotWithShape="0">
            <a:gsLst>
              <a:gs pos="0">
                <a:srgbClr val="94C800"/>
              </a:gs>
              <a:gs pos="100000">
                <a:srgbClr val="3548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FFFFFF"/>
                </a:solidFill>
                <a:latin typeface="휴먼옛체" pitchFamily="18" charset="-127"/>
                <a:ea typeface="휴먼옛체" pitchFamily="18" charset="-127"/>
              </a:rPr>
              <a:t>고지혈증</a:t>
            </a:r>
          </a:p>
        </p:txBody>
      </p:sp>
      <p:sp>
        <p:nvSpPr>
          <p:cNvPr id="555055" name="Oval 47"/>
          <p:cNvSpPr>
            <a:spLocks noChangeArrowheads="1"/>
          </p:cNvSpPr>
          <p:nvPr/>
        </p:nvSpPr>
        <p:spPr bwMode="auto">
          <a:xfrm>
            <a:off x="7500938" y="3354388"/>
            <a:ext cx="915987" cy="915987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5C37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400" b="1">
                <a:solidFill>
                  <a:srgbClr val="FFFFFF"/>
                </a:solidFill>
                <a:latin typeface="휴먼옛체" pitchFamily="18" charset="-127"/>
                <a:ea typeface="휴먼옛체" pitchFamily="18" charset="-127"/>
              </a:rPr>
              <a:t>간기능</a:t>
            </a:r>
          </a:p>
          <a:p>
            <a:pPr algn="ctr"/>
            <a:r>
              <a:rPr lang="ko-KR" altLang="en-US" sz="1400" b="1">
                <a:solidFill>
                  <a:srgbClr val="FFFFFF"/>
                </a:solidFill>
                <a:latin typeface="휴먼옛체" pitchFamily="18" charset="-127"/>
                <a:ea typeface="휴먼옛체" pitchFamily="18" charset="-127"/>
              </a:rPr>
              <a:t>저하</a:t>
            </a:r>
          </a:p>
        </p:txBody>
      </p:sp>
      <p:sp>
        <p:nvSpPr>
          <p:cNvPr id="555056" name="Oval 48"/>
          <p:cNvSpPr>
            <a:spLocks noChangeArrowheads="1"/>
          </p:cNvSpPr>
          <p:nvPr/>
        </p:nvSpPr>
        <p:spPr bwMode="auto">
          <a:xfrm>
            <a:off x="4892675" y="1743075"/>
            <a:ext cx="1525588" cy="1527175"/>
          </a:xfrm>
          <a:prstGeom prst="ellipse">
            <a:avLst/>
          </a:prstGeom>
          <a:gradFill rotWithShape="0">
            <a:gsLst>
              <a:gs pos="0">
                <a:srgbClr val="C68DFF"/>
              </a:gs>
              <a:gs pos="100000">
                <a:srgbClr val="47335C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당뇨병</a:t>
            </a:r>
          </a:p>
        </p:txBody>
      </p:sp>
      <p:sp>
        <p:nvSpPr>
          <p:cNvPr id="555057" name="Oval 49"/>
          <p:cNvSpPr>
            <a:spLocks noChangeArrowheads="1"/>
          </p:cNvSpPr>
          <p:nvPr/>
        </p:nvSpPr>
        <p:spPr bwMode="auto">
          <a:xfrm>
            <a:off x="6088063" y="2155825"/>
            <a:ext cx="1390650" cy="139065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374A5C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고혈압</a:t>
            </a:r>
          </a:p>
        </p:txBody>
      </p:sp>
      <p:sp>
        <p:nvSpPr>
          <p:cNvPr id="555058" name="Oval 50"/>
          <p:cNvSpPr>
            <a:spLocks noChangeArrowheads="1"/>
          </p:cNvSpPr>
          <p:nvPr/>
        </p:nvSpPr>
        <p:spPr bwMode="auto">
          <a:xfrm>
            <a:off x="5392738" y="3059113"/>
            <a:ext cx="1390650" cy="1390650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rgbClr val="5C12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심질환</a:t>
            </a:r>
          </a:p>
          <a:p>
            <a:pPr algn="ctr"/>
            <a:r>
              <a:rPr lang="ko-KR" altLang="en-US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뇌졸중</a:t>
            </a:r>
          </a:p>
        </p:txBody>
      </p:sp>
      <p:sp>
        <p:nvSpPr>
          <p:cNvPr id="80919" name="Oval 54"/>
          <p:cNvSpPr>
            <a:spLocks noChangeArrowheads="1"/>
          </p:cNvSpPr>
          <p:nvPr/>
        </p:nvSpPr>
        <p:spPr bwMode="auto">
          <a:xfrm rot="-2675838">
            <a:off x="7500938" y="3414713"/>
            <a:ext cx="546100" cy="315912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55064" name="Picture 56" descr="snore.gif (8788 bytes)">
            <a:hlinkClick r:id="" action="ppaction://noaction">
              <a:snd r:embed="rId2" name="push.wav"/>
            </a:hlinkClick>
            <a:hlinkHover r:id="" action="ppaction://noaction">
              <a:snd r:embed="rId2" name="push.wav"/>
            </a:hlinkHover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708275"/>
            <a:ext cx="20891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65" name="Picture 57" descr="l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1052513"/>
            <a:ext cx="20891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66" name="Picture 58" descr="insul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1850" y="188913"/>
            <a:ext cx="17811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67" name="Picture 59" descr="animation3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10525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68" name="Picture 60" descr="arteries7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1052513"/>
            <a:ext cx="20732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69" name="Picture 61" descr="heart_attac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549275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70" name="Picture 62" descr="GI27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388" y="4365625"/>
            <a:ext cx="1728787" cy="1474788"/>
          </a:xfrm>
          <a:prstGeom prst="rect">
            <a:avLst/>
          </a:prstGeom>
          <a:solidFill>
            <a:srgbClr val="32185C"/>
          </a:solidFill>
          <a:ln w="9525">
            <a:noFill/>
            <a:miter lim="800000"/>
            <a:headEnd/>
            <a:tailEnd/>
          </a:ln>
        </p:spPr>
      </p:pic>
      <p:pic>
        <p:nvPicPr>
          <p:cNvPr id="555071" name="Picture 63" descr="Image Previe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175" y="549275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132" name="Line 124"/>
          <p:cNvSpPr>
            <a:spLocks noChangeShapeType="1"/>
          </p:cNvSpPr>
          <p:nvPr/>
        </p:nvSpPr>
        <p:spPr bwMode="auto">
          <a:xfrm flipV="1">
            <a:off x="1403350" y="4941888"/>
            <a:ext cx="2305050" cy="10890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398463" y="4581525"/>
            <a:ext cx="501650" cy="1727200"/>
            <a:chOff x="251" y="2886"/>
            <a:chExt cx="316" cy="1088"/>
          </a:xfrm>
        </p:grpSpPr>
        <p:sp>
          <p:nvSpPr>
            <p:cNvPr id="81036" name="Line 126"/>
            <p:cNvSpPr>
              <a:spLocks noChangeShapeType="1"/>
            </p:cNvSpPr>
            <p:nvPr/>
          </p:nvSpPr>
          <p:spPr bwMode="auto">
            <a:xfrm>
              <a:off x="567" y="2931"/>
              <a:ext cx="0" cy="10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037" name="Text Box 127"/>
            <p:cNvSpPr txBox="1">
              <a:spLocks noChangeArrowheads="1"/>
            </p:cNvSpPr>
            <p:nvPr/>
          </p:nvSpPr>
          <p:spPr bwMode="auto">
            <a:xfrm>
              <a:off x="251" y="2886"/>
              <a:ext cx="270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600">
                  <a:solidFill>
                    <a:schemeClr val="accent2"/>
                  </a:solidFill>
                  <a:latin typeface="휴먼옛체" pitchFamily="18" charset="-127"/>
                  <a:ea typeface="휴먼옛체" pitchFamily="18" charset="-127"/>
                </a:rPr>
                <a:t>혈중 콜레스테롤</a:t>
              </a:r>
            </a:p>
          </p:txBody>
        </p:sp>
      </p:grp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900113" y="5951538"/>
            <a:ext cx="3600450" cy="358775"/>
            <a:chOff x="567" y="3749"/>
            <a:chExt cx="2268" cy="226"/>
          </a:xfrm>
        </p:grpSpPr>
        <p:sp>
          <p:nvSpPr>
            <p:cNvPr id="81034" name="Line 129"/>
            <p:cNvSpPr>
              <a:spLocks noChangeShapeType="1"/>
            </p:cNvSpPr>
            <p:nvPr/>
          </p:nvSpPr>
          <p:spPr bwMode="auto">
            <a:xfrm>
              <a:off x="567" y="3975"/>
              <a:ext cx="21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035" name="Rectangle 130"/>
            <p:cNvSpPr>
              <a:spLocks noChangeArrowheads="1"/>
            </p:cNvSpPr>
            <p:nvPr/>
          </p:nvSpPr>
          <p:spPr bwMode="auto">
            <a:xfrm>
              <a:off x="1837" y="3749"/>
              <a:ext cx="99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 dirty="0">
                  <a:solidFill>
                    <a:schemeClr val="accent2"/>
                  </a:solidFill>
                  <a:latin typeface="휴먼옛체" pitchFamily="18" charset="-127"/>
                  <a:ea typeface="휴먼옛체" pitchFamily="18" charset="-127"/>
                </a:rPr>
                <a:t>체지방률</a:t>
              </a:r>
              <a:r>
                <a:rPr lang="en-US" altLang="ko-KR" sz="1600" b="1" dirty="0">
                  <a:solidFill>
                    <a:schemeClr val="accent2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(%)</a:t>
              </a:r>
            </a:p>
          </p:txBody>
        </p:sp>
      </p:grp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1476375" y="4868863"/>
            <a:ext cx="2232025" cy="1296987"/>
            <a:chOff x="930" y="3067"/>
            <a:chExt cx="1406" cy="817"/>
          </a:xfrm>
        </p:grpSpPr>
        <p:sp>
          <p:nvSpPr>
            <p:cNvPr id="80987" name="Oval 132"/>
            <p:cNvSpPr>
              <a:spLocks noChangeArrowheads="1"/>
            </p:cNvSpPr>
            <p:nvPr/>
          </p:nvSpPr>
          <p:spPr bwMode="auto">
            <a:xfrm>
              <a:off x="1655" y="3294"/>
              <a:ext cx="46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80988" name="Group 133"/>
            <p:cNvGrpSpPr>
              <a:grpSpLocks/>
            </p:cNvGrpSpPr>
            <p:nvPr/>
          </p:nvGrpSpPr>
          <p:grpSpPr bwMode="auto">
            <a:xfrm>
              <a:off x="1338" y="3249"/>
              <a:ext cx="727" cy="453"/>
              <a:chOff x="1156" y="3250"/>
              <a:chExt cx="727" cy="453"/>
            </a:xfrm>
          </p:grpSpPr>
          <p:sp>
            <p:nvSpPr>
              <p:cNvPr id="81025" name="Oval 134"/>
              <p:cNvSpPr>
                <a:spLocks noChangeArrowheads="1"/>
              </p:cNvSpPr>
              <p:nvPr/>
            </p:nvSpPr>
            <p:spPr bwMode="auto">
              <a:xfrm>
                <a:off x="1837" y="338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26" name="Oval 135"/>
              <p:cNvSpPr>
                <a:spLocks noChangeArrowheads="1"/>
              </p:cNvSpPr>
              <p:nvPr/>
            </p:nvSpPr>
            <p:spPr bwMode="auto">
              <a:xfrm>
                <a:off x="1292" y="3613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27" name="Oval 136"/>
              <p:cNvSpPr>
                <a:spLocks noChangeArrowheads="1"/>
              </p:cNvSpPr>
              <p:nvPr/>
            </p:nvSpPr>
            <p:spPr bwMode="auto">
              <a:xfrm>
                <a:off x="1565" y="338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28" name="Oval 137"/>
              <p:cNvSpPr>
                <a:spLocks noChangeArrowheads="1"/>
              </p:cNvSpPr>
              <p:nvPr/>
            </p:nvSpPr>
            <p:spPr bwMode="auto">
              <a:xfrm>
                <a:off x="1564" y="3658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29" name="Oval 138"/>
              <p:cNvSpPr>
                <a:spLocks noChangeArrowheads="1"/>
              </p:cNvSpPr>
              <p:nvPr/>
            </p:nvSpPr>
            <p:spPr bwMode="auto">
              <a:xfrm>
                <a:off x="1746" y="352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30" name="Oval 139"/>
              <p:cNvSpPr>
                <a:spLocks noChangeArrowheads="1"/>
              </p:cNvSpPr>
              <p:nvPr/>
            </p:nvSpPr>
            <p:spPr bwMode="auto">
              <a:xfrm>
                <a:off x="1156" y="3250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31" name="Oval 140"/>
              <p:cNvSpPr>
                <a:spLocks noChangeArrowheads="1"/>
              </p:cNvSpPr>
              <p:nvPr/>
            </p:nvSpPr>
            <p:spPr bwMode="auto">
              <a:xfrm>
                <a:off x="1428" y="3522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32" name="Oval 141"/>
              <p:cNvSpPr>
                <a:spLocks noChangeArrowheads="1"/>
              </p:cNvSpPr>
              <p:nvPr/>
            </p:nvSpPr>
            <p:spPr bwMode="auto">
              <a:xfrm>
                <a:off x="1292" y="3386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1033" name="Oval 142"/>
              <p:cNvSpPr>
                <a:spLocks noChangeArrowheads="1"/>
              </p:cNvSpPr>
              <p:nvPr/>
            </p:nvSpPr>
            <p:spPr bwMode="auto">
              <a:xfrm>
                <a:off x="1701" y="3295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80989" name="Group 143"/>
            <p:cNvGrpSpPr>
              <a:grpSpLocks/>
            </p:cNvGrpSpPr>
            <p:nvPr/>
          </p:nvGrpSpPr>
          <p:grpSpPr bwMode="auto">
            <a:xfrm>
              <a:off x="930" y="3067"/>
              <a:ext cx="1406" cy="817"/>
              <a:chOff x="930" y="3022"/>
              <a:chExt cx="1406" cy="817"/>
            </a:xfrm>
          </p:grpSpPr>
          <p:sp>
            <p:nvSpPr>
              <p:cNvPr id="80990" name="Oval 144"/>
              <p:cNvSpPr>
                <a:spLocks noChangeArrowheads="1"/>
              </p:cNvSpPr>
              <p:nvPr/>
            </p:nvSpPr>
            <p:spPr bwMode="auto">
              <a:xfrm>
                <a:off x="2018" y="315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91" name="Oval 145"/>
              <p:cNvSpPr>
                <a:spLocks noChangeArrowheads="1"/>
              </p:cNvSpPr>
              <p:nvPr/>
            </p:nvSpPr>
            <p:spPr bwMode="auto">
              <a:xfrm>
                <a:off x="2154" y="3114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80992" name="Group 146"/>
              <p:cNvGrpSpPr>
                <a:grpSpLocks/>
              </p:cNvGrpSpPr>
              <p:nvPr/>
            </p:nvGrpSpPr>
            <p:grpSpPr bwMode="auto">
              <a:xfrm>
                <a:off x="930" y="3022"/>
                <a:ext cx="1406" cy="817"/>
                <a:chOff x="930" y="2976"/>
                <a:chExt cx="1406" cy="817"/>
              </a:xfrm>
            </p:grpSpPr>
            <p:sp>
              <p:nvSpPr>
                <p:cNvPr id="80993" name="Oval 147"/>
                <p:cNvSpPr>
                  <a:spLocks noChangeArrowheads="1"/>
                </p:cNvSpPr>
                <p:nvPr/>
              </p:nvSpPr>
              <p:spPr bwMode="auto">
                <a:xfrm>
                  <a:off x="975" y="3339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0994" name="Oval 148"/>
                <p:cNvSpPr>
                  <a:spLocks noChangeArrowheads="1"/>
                </p:cNvSpPr>
                <p:nvPr/>
              </p:nvSpPr>
              <p:spPr bwMode="auto">
                <a:xfrm>
                  <a:off x="1429" y="3294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0995" name="Oval 149"/>
                <p:cNvSpPr>
                  <a:spLocks noChangeArrowheads="1"/>
                </p:cNvSpPr>
                <p:nvPr/>
              </p:nvSpPr>
              <p:spPr bwMode="auto">
                <a:xfrm>
                  <a:off x="930" y="3657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0996" name="Oval 150"/>
                <p:cNvSpPr>
                  <a:spLocks noChangeArrowheads="1"/>
                </p:cNvSpPr>
                <p:nvPr/>
              </p:nvSpPr>
              <p:spPr bwMode="auto">
                <a:xfrm>
                  <a:off x="1111" y="3566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0997" name="Oval 151"/>
                <p:cNvSpPr>
                  <a:spLocks noChangeArrowheads="1"/>
                </p:cNvSpPr>
                <p:nvPr/>
              </p:nvSpPr>
              <p:spPr bwMode="auto">
                <a:xfrm>
                  <a:off x="1202" y="3748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0998" name="Oval 152"/>
                <p:cNvSpPr>
                  <a:spLocks noChangeArrowheads="1"/>
                </p:cNvSpPr>
                <p:nvPr/>
              </p:nvSpPr>
              <p:spPr bwMode="auto">
                <a:xfrm>
                  <a:off x="1565" y="3521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0999" name="Oval 153"/>
                <p:cNvSpPr>
                  <a:spLocks noChangeArrowheads="1"/>
                </p:cNvSpPr>
                <p:nvPr/>
              </p:nvSpPr>
              <p:spPr bwMode="auto">
                <a:xfrm>
                  <a:off x="1429" y="3158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0" name="Oval 154"/>
                <p:cNvSpPr>
                  <a:spLocks noChangeArrowheads="1"/>
                </p:cNvSpPr>
                <p:nvPr/>
              </p:nvSpPr>
              <p:spPr bwMode="auto">
                <a:xfrm>
                  <a:off x="1156" y="3385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1" name="Oval 155"/>
                <p:cNvSpPr>
                  <a:spLocks noChangeArrowheads="1"/>
                </p:cNvSpPr>
                <p:nvPr/>
              </p:nvSpPr>
              <p:spPr bwMode="auto">
                <a:xfrm>
                  <a:off x="1565" y="3158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2" name="Oval 156"/>
                <p:cNvSpPr>
                  <a:spLocks noChangeArrowheads="1"/>
                </p:cNvSpPr>
                <p:nvPr/>
              </p:nvSpPr>
              <p:spPr bwMode="auto">
                <a:xfrm>
                  <a:off x="1746" y="3022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3" name="Oval 157"/>
                <p:cNvSpPr>
                  <a:spLocks noChangeArrowheads="1"/>
                </p:cNvSpPr>
                <p:nvPr/>
              </p:nvSpPr>
              <p:spPr bwMode="auto">
                <a:xfrm>
                  <a:off x="1383" y="3748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4" name="Oval 158"/>
                <p:cNvSpPr>
                  <a:spLocks noChangeArrowheads="1"/>
                </p:cNvSpPr>
                <p:nvPr/>
              </p:nvSpPr>
              <p:spPr bwMode="auto">
                <a:xfrm>
                  <a:off x="1746" y="3113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5" name="Oval 159"/>
                <p:cNvSpPr>
                  <a:spLocks noChangeArrowheads="1"/>
                </p:cNvSpPr>
                <p:nvPr/>
              </p:nvSpPr>
              <p:spPr bwMode="auto">
                <a:xfrm>
                  <a:off x="1156" y="3249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6" name="Oval 160"/>
                <p:cNvSpPr>
                  <a:spLocks noChangeArrowheads="1"/>
                </p:cNvSpPr>
                <p:nvPr/>
              </p:nvSpPr>
              <p:spPr bwMode="auto">
                <a:xfrm>
                  <a:off x="1701" y="3430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7" name="Oval 161"/>
                <p:cNvSpPr>
                  <a:spLocks noChangeArrowheads="1"/>
                </p:cNvSpPr>
                <p:nvPr/>
              </p:nvSpPr>
              <p:spPr bwMode="auto">
                <a:xfrm>
                  <a:off x="1292" y="3249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8" name="Oval 162"/>
                <p:cNvSpPr>
                  <a:spLocks noChangeArrowheads="1"/>
                </p:cNvSpPr>
                <p:nvPr/>
              </p:nvSpPr>
              <p:spPr bwMode="auto">
                <a:xfrm>
                  <a:off x="1428" y="3521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09" name="Oval 163"/>
                <p:cNvSpPr>
                  <a:spLocks noChangeArrowheads="1"/>
                </p:cNvSpPr>
                <p:nvPr/>
              </p:nvSpPr>
              <p:spPr bwMode="auto">
                <a:xfrm>
                  <a:off x="1564" y="3657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0" name="Oval 164"/>
                <p:cNvSpPr>
                  <a:spLocks noChangeArrowheads="1"/>
                </p:cNvSpPr>
                <p:nvPr/>
              </p:nvSpPr>
              <p:spPr bwMode="auto">
                <a:xfrm>
                  <a:off x="2154" y="3294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1" name="Oval 165"/>
                <p:cNvSpPr>
                  <a:spLocks noChangeArrowheads="1"/>
                </p:cNvSpPr>
                <p:nvPr/>
              </p:nvSpPr>
              <p:spPr bwMode="auto">
                <a:xfrm>
                  <a:off x="1882" y="3113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2" name="Oval 166"/>
                <p:cNvSpPr>
                  <a:spLocks noChangeArrowheads="1"/>
                </p:cNvSpPr>
                <p:nvPr/>
              </p:nvSpPr>
              <p:spPr bwMode="auto">
                <a:xfrm>
                  <a:off x="1882" y="3249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3" name="Oval 167"/>
                <p:cNvSpPr>
                  <a:spLocks noChangeArrowheads="1"/>
                </p:cNvSpPr>
                <p:nvPr/>
              </p:nvSpPr>
              <p:spPr bwMode="auto">
                <a:xfrm>
                  <a:off x="2018" y="3385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4" name="Oval 168"/>
                <p:cNvSpPr>
                  <a:spLocks noChangeArrowheads="1"/>
                </p:cNvSpPr>
                <p:nvPr/>
              </p:nvSpPr>
              <p:spPr bwMode="auto">
                <a:xfrm>
                  <a:off x="1973" y="3022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5" name="Oval 169"/>
                <p:cNvSpPr>
                  <a:spLocks noChangeArrowheads="1"/>
                </p:cNvSpPr>
                <p:nvPr/>
              </p:nvSpPr>
              <p:spPr bwMode="auto">
                <a:xfrm>
                  <a:off x="1247" y="3521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6" name="Oval 170"/>
                <p:cNvSpPr>
                  <a:spLocks noChangeArrowheads="1"/>
                </p:cNvSpPr>
                <p:nvPr/>
              </p:nvSpPr>
              <p:spPr bwMode="auto">
                <a:xfrm>
                  <a:off x="2290" y="3158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7" name="Oval 171"/>
                <p:cNvSpPr>
                  <a:spLocks noChangeArrowheads="1"/>
                </p:cNvSpPr>
                <p:nvPr/>
              </p:nvSpPr>
              <p:spPr bwMode="auto">
                <a:xfrm>
                  <a:off x="1837" y="3430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8" name="Oval 172"/>
                <p:cNvSpPr>
                  <a:spLocks noChangeArrowheads="1"/>
                </p:cNvSpPr>
                <p:nvPr/>
              </p:nvSpPr>
              <p:spPr bwMode="auto">
                <a:xfrm>
                  <a:off x="1973" y="3566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19" name="Oval 173"/>
                <p:cNvSpPr>
                  <a:spLocks noChangeArrowheads="1"/>
                </p:cNvSpPr>
                <p:nvPr/>
              </p:nvSpPr>
              <p:spPr bwMode="auto">
                <a:xfrm>
                  <a:off x="1111" y="3067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20" name="Oval 174"/>
                <p:cNvSpPr>
                  <a:spLocks noChangeArrowheads="1"/>
                </p:cNvSpPr>
                <p:nvPr/>
              </p:nvSpPr>
              <p:spPr bwMode="auto">
                <a:xfrm>
                  <a:off x="1383" y="2976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21" name="Oval 175"/>
                <p:cNvSpPr>
                  <a:spLocks noChangeArrowheads="1"/>
                </p:cNvSpPr>
                <p:nvPr/>
              </p:nvSpPr>
              <p:spPr bwMode="auto">
                <a:xfrm>
                  <a:off x="1565" y="3294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22" name="Oval 176"/>
                <p:cNvSpPr>
                  <a:spLocks noChangeArrowheads="1"/>
                </p:cNvSpPr>
                <p:nvPr/>
              </p:nvSpPr>
              <p:spPr bwMode="auto">
                <a:xfrm>
                  <a:off x="1020" y="3521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23" name="Oval 177"/>
                <p:cNvSpPr>
                  <a:spLocks noChangeArrowheads="1"/>
                </p:cNvSpPr>
                <p:nvPr/>
              </p:nvSpPr>
              <p:spPr bwMode="auto">
                <a:xfrm>
                  <a:off x="2154" y="3521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81024" name="Oval 178"/>
                <p:cNvSpPr>
                  <a:spLocks noChangeArrowheads="1"/>
                </p:cNvSpPr>
                <p:nvPr/>
              </p:nvSpPr>
              <p:spPr bwMode="auto">
                <a:xfrm>
                  <a:off x="1610" y="2976"/>
                  <a:ext cx="46" cy="45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5076825" y="5949950"/>
            <a:ext cx="3384550" cy="358775"/>
            <a:chOff x="3198" y="3748"/>
            <a:chExt cx="2132" cy="226"/>
          </a:xfrm>
        </p:grpSpPr>
        <p:sp>
          <p:nvSpPr>
            <p:cNvPr id="80985" name="Line 180"/>
            <p:cNvSpPr>
              <a:spLocks noChangeShapeType="1"/>
            </p:cNvSpPr>
            <p:nvPr/>
          </p:nvSpPr>
          <p:spPr bwMode="auto">
            <a:xfrm>
              <a:off x="3198" y="3974"/>
              <a:ext cx="213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986" name="Rectangle 181"/>
            <p:cNvSpPr>
              <a:spLocks noChangeArrowheads="1"/>
            </p:cNvSpPr>
            <p:nvPr/>
          </p:nvSpPr>
          <p:spPr bwMode="auto">
            <a:xfrm>
              <a:off x="4286" y="3748"/>
              <a:ext cx="90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 dirty="0" err="1">
                  <a:solidFill>
                    <a:schemeClr val="accent2"/>
                  </a:solidFill>
                  <a:latin typeface="휴먼옛체" pitchFamily="18" charset="-127"/>
                  <a:ea typeface="휴먼옛체" pitchFamily="18" charset="-127"/>
                </a:rPr>
                <a:t>복부지방률</a:t>
              </a:r>
              <a:r>
                <a:rPr lang="en-US" altLang="ko-KR" sz="1600" b="1" dirty="0">
                  <a:solidFill>
                    <a:schemeClr val="accent2"/>
                  </a:solidFill>
                  <a:latin typeface="Times New Roman" pitchFamily="18" charset="0"/>
                  <a:ea typeface="휴먼옛체" pitchFamily="18" charset="-127"/>
                  <a:cs typeface="Times New Roman" pitchFamily="18" charset="0"/>
                </a:rPr>
                <a:t>(%)</a:t>
              </a:r>
            </a:p>
          </p:txBody>
        </p:sp>
      </p:grpSp>
      <p:grpSp>
        <p:nvGrpSpPr>
          <p:cNvPr id="11" name="Group 182"/>
          <p:cNvGrpSpPr>
            <a:grpSpLocks/>
          </p:cNvGrpSpPr>
          <p:nvPr/>
        </p:nvGrpSpPr>
        <p:grpSpPr bwMode="auto">
          <a:xfrm>
            <a:off x="4575175" y="4652963"/>
            <a:ext cx="501650" cy="1655762"/>
            <a:chOff x="2882" y="2931"/>
            <a:chExt cx="316" cy="1043"/>
          </a:xfrm>
        </p:grpSpPr>
        <p:sp>
          <p:nvSpPr>
            <p:cNvPr id="80983" name="Line 183"/>
            <p:cNvSpPr>
              <a:spLocks noChangeShapeType="1"/>
            </p:cNvSpPr>
            <p:nvPr/>
          </p:nvSpPr>
          <p:spPr bwMode="auto">
            <a:xfrm>
              <a:off x="3198" y="2931"/>
              <a:ext cx="0" cy="10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984" name="Text Box 184"/>
            <p:cNvSpPr txBox="1">
              <a:spLocks noChangeArrowheads="1"/>
            </p:cNvSpPr>
            <p:nvPr/>
          </p:nvSpPr>
          <p:spPr bwMode="auto">
            <a:xfrm>
              <a:off x="2882" y="2931"/>
              <a:ext cx="270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600">
                  <a:solidFill>
                    <a:schemeClr val="accent2"/>
                  </a:solidFill>
                  <a:latin typeface="휴먼옛체" pitchFamily="18" charset="-127"/>
                  <a:ea typeface="휴먼옛체" pitchFamily="18" charset="-127"/>
                </a:rPr>
                <a:t>혈중 콜레스테롤</a:t>
              </a:r>
            </a:p>
          </p:txBody>
        </p:sp>
      </p:grpSp>
      <p:sp>
        <p:nvSpPr>
          <p:cNvPr id="555193" name="Line 185"/>
          <p:cNvSpPr>
            <a:spLocks noChangeShapeType="1"/>
          </p:cNvSpPr>
          <p:nvPr/>
        </p:nvSpPr>
        <p:spPr bwMode="auto">
          <a:xfrm flipV="1">
            <a:off x="5292725" y="4724400"/>
            <a:ext cx="2374900" cy="13668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2" name="Group 186"/>
          <p:cNvGrpSpPr>
            <a:grpSpLocks/>
          </p:cNvGrpSpPr>
          <p:nvPr/>
        </p:nvGrpSpPr>
        <p:grpSpPr bwMode="auto">
          <a:xfrm>
            <a:off x="5508625" y="4940300"/>
            <a:ext cx="1943100" cy="1152525"/>
            <a:chOff x="3470" y="2840"/>
            <a:chExt cx="1224" cy="726"/>
          </a:xfrm>
        </p:grpSpPr>
        <p:grpSp>
          <p:nvGrpSpPr>
            <p:cNvPr id="80937" name="Group 187"/>
            <p:cNvGrpSpPr>
              <a:grpSpLocks/>
            </p:cNvGrpSpPr>
            <p:nvPr/>
          </p:nvGrpSpPr>
          <p:grpSpPr bwMode="auto">
            <a:xfrm>
              <a:off x="3696" y="2976"/>
              <a:ext cx="862" cy="499"/>
              <a:chOff x="3696" y="3203"/>
              <a:chExt cx="862" cy="499"/>
            </a:xfrm>
          </p:grpSpPr>
          <p:sp>
            <p:nvSpPr>
              <p:cNvPr id="80969" name="Oval 188"/>
              <p:cNvSpPr>
                <a:spLocks noChangeArrowheads="1"/>
              </p:cNvSpPr>
              <p:nvPr/>
            </p:nvSpPr>
            <p:spPr bwMode="auto">
              <a:xfrm>
                <a:off x="3787" y="356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0" name="Oval 189"/>
              <p:cNvSpPr>
                <a:spLocks noChangeArrowheads="1"/>
              </p:cNvSpPr>
              <p:nvPr/>
            </p:nvSpPr>
            <p:spPr bwMode="auto">
              <a:xfrm>
                <a:off x="3833" y="343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1" name="Oval 190"/>
              <p:cNvSpPr>
                <a:spLocks noChangeArrowheads="1"/>
              </p:cNvSpPr>
              <p:nvPr/>
            </p:nvSpPr>
            <p:spPr bwMode="auto">
              <a:xfrm>
                <a:off x="3878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2" name="Oval 191"/>
              <p:cNvSpPr>
                <a:spLocks noChangeArrowheads="1"/>
              </p:cNvSpPr>
              <p:nvPr/>
            </p:nvSpPr>
            <p:spPr bwMode="auto">
              <a:xfrm>
                <a:off x="3787" y="333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3" name="Oval 192"/>
              <p:cNvSpPr>
                <a:spLocks noChangeArrowheads="1"/>
              </p:cNvSpPr>
              <p:nvPr/>
            </p:nvSpPr>
            <p:spPr bwMode="auto">
              <a:xfrm>
                <a:off x="4014" y="343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4" name="Oval 193"/>
              <p:cNvSpPr>
                <a:spLocks noChangeArrowheads="1"/>
              </p:cNvSpPr>
              <p:nvPr/>
            </p:nvSpPr>
            <p:spPr bwMode="auto">
              <a:xfrm>
                <a:off x="4105" y="338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5" name="Oval 194"/>
              <p:cNvSpPr>
                <a:spLocks noChangeArrowheads="1"/>
              </p:cNvSpPr>
              <p:nvPr/>
            </p:nvSpPr>
            <p:spPr bwMode="auto">
              <a:xfrm>
                <a:off x="4377" y="324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6" name="Oval 195"/>
              <p:cNvSpPr>
                <a:spLocks noChangeArrowheads="1"/>
              </p:cNvSpPr>
              <p:nvPr/>
            </p:nvSpPr>
            <p:spPr bwMode="auto">
              <a:xfrm>
                <a:off x="4286" y="333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7" name="Oval 196"/>
              <p:cNvSpPr>
                <a:spLocks noChangeArrowheads="1"/>
              </p:cNvSpPr>
              <p:nvPr/>
            </p:nvSpPr>
            <p:spPr bwMode="auto">
              <a:xfrm>
                <a:off x="4513" y="320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8" name="Oval 197"/>
              <p:cNvSpPr>
                <a:spLocks noChangeArrowheads="1"/>
              </p:cNvSpPr>
              <p:nvPr/>
            </p:nvSpPr>
            <p:spPr bwMode="auto">
              <a:xfrm>
                <a:off x="3696" y="352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79" name="Oval 198"/>
              <p:cNvSpPr>
                <a:spLocks noChangeArrowheads="1"/>
              </p:cNvSpPr>
              <p:nvPr/>
            </p:nvSpPr>
            <p:spPr bwMode="auto">
              <a:xfrm>
                <a:off x="3696" y="365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80" name="Oval 199"/>
              <p:cNvSpPr>
                <a:spLocks noChangeArrowheads="1"/>
              </p:cNvSpPr>
              <p:nvPr/>
            </p:nvSpPr>
            <p:spPr bwMode="auto">
              <a:xfrm>
                <a:off x="4241" y="356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81" name="Oval 200"/>
              <p:cNvSpPr>
                <a:spLocks noChangeArrowheads="1"/>
              </p:cNvSpPr>
              <p:nvPr/>
            </p:nvSpPr>
            <p:spPr bwMode="auto">
              <a:xfrm>
                <a:off x="4195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82" name="Oval 201"/>
              <p:cNvSpPr>
                <a:spLocks noChangeArrowheads="1"/>
              </p:cNvSpPr>
              <p:nvPr/>
            </p:nvSpPr>
            <p:spPr bwMode="auto">
              <a:xfrm>
                <a:off x="4286" y="343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80938" name="Group 202"/>
            <p:cNvGrpSpPr>
              <a:grpSpLocks/>
            </p:cNvGrpSpPr>
            <p:nvPr/>
          </p:nvGrpSpPr>
          <p:grpSpPr bwMode="auto">
            <a:xfrm>
              <a:off x="3470" y="2840"/>
              <a:ext cx="1224" cy="726"/>
              <a:chOff x="3470" y="3067"/>
              <a:chExt cx="1224" cy="726"/>
            </a:xfrm>
          </p:grpSpPr>
          <p:sp>
            <p:nvSpPr>
              <p:cNvPr id="80939" name="Oval 203"/>
              <p:cNvSpPr>
                <a:spLocks noChangeArrowheads="1"/>
              </p:cNvSpPr>
              <p:nvPr/>
            </p:nvSpPr>
            <p:spPr bwMode="auto">
              <a:xfrm>
                <a:off x="3742" y="370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0" name="Oval 204"/>
              <p:cNvSpPr>
                <a:spLocks noChangeArrowheads="1"/>
              </p:cNvSpPr>
              <p:nvPr/>
            </p:nvSpPr>
            <p:spPr bwMode="auto">
              <a:xfrm>
                <a:off x="3878" y="347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1" name="Oval 205"/>
              <p:cNvSpPr>
                <a:spLocks noChangeArrowheads="1"/>
              </p:cNvSpPr>
              <p:nvPr/>
            </p:nvSpPr>
            <p:spPr bwMode="auto">
              <a:xfrm>
                <a:off x="4513" y="311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2" name="Oval 206"/>
              <p:cNvSpPr>
                <a:spLocks noChangeArrowheads="1"/>
              </p:cNvSpPr>
              <p:nvPr/>
            </p:nvSpPr>
            <p:spPr bwMode="auto">
              <a:xfrm>
                <a:off x="3470" y="370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3" name="Oval 207"/>
              <p:cNvSpPr>
                <a:spLocks noChangeArrowheads="1"/>
              </p:cNvSpPr>
              <p:nvPr/>
            </p:nvSpPr>
            <p:spPr bwMode="auto">
              <a:xfrm>
                <a:off x="3606" y="352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4" name="Oval 208"/>
              <p:cNvSpPr>
                <a:spLocks noChangeArrowheads="1"/>
              </p:cNvSpPr>
              <p:nvPr/>
            </p:nvSpPr>
            <p:spPr bwMode="auto">
              <a:xfrm>
                <a:off x="3606" y="361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5" name="Oval 209"/>
              <p:cNvSpPr>
                <a:spLocks noChangeArrowheads="1"/>
              </p:cNvSpPr>
              <p:nvPr/>
            </p:nvSpPr>
            <p:spPr bwMode="auto">
              <a:xfrm>
                <a:off x="3606" y="374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6" name="Oval 210"/>
              <p:cNvSpPr>
                <a:spLocks noChangeArrowheads="1"/>
              </p:cNvSpPr>
              <p:nvPr/>
            </p:nvSpPr>
            <p:spPr bwMode="auto">
              <a:xfrm>
                <a:off x="3923" y="370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7" name="Oval 211"/>
              <p:cNvSpPr>
                <a:spLocks noChangeArrowheads="1"/>
              </p:cNvSpPr>
              <p:nvPr/>
            </p:nvSpPr>
            <p:spPr bwMode="auto">
              <a:xfrm>
                <a:off x="4105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8" name="Oval 212"/>
              <p:cNvSpPr>
                <a:spLocks noChangeArrowheads="1"/>
              </p:cNvSpPr>
              <p:nvPr/>
            </p:nvSpPr>
            <p:spPr bwMode="auto">
              <a:xfrm>
                <a:off x="3878" y="361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49" name="Oval 213"/>
              <p:cNvSpPr>
                <a:spLocks noChangeArrowheads="1"/>
              </p:cNvSpPr>
              <p:nvPr/>
            </p:nvSpPr>
            <p:spPr bwMode="auto">
              <a:xfrm>
                <a:off x="3696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0" name="Oval 214"/>
              <p:cNvSpPr>
                <a:spLocks noChangeArrowheads="1"/>
              </p:cNvSpPr>
              <p:nvPr/>
            </p:nvSpPr>
            <p:spPr bwMode="auto">
              <a:xfrm>
                <a:off x="3515" y="343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1" name="Oval 215"/>
              <p:cNvSpPr>
                <a:spLocks noChangeArrowheads="1"/>
              </p:cNvSpPr>
              <p:nvPr/>
            </p:nvSpPr>
            <p:spPr bwMode="auto">
              <a:xfrm>
                <a:off x="4014" y="352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2" name="Oval 216"/>
              <p:cNvSpPr>
                <a:spLocks noChangeArrowheads="1"/>
              </p:cNvSpPr>
              <p:nvPr/>
            </p:nvSpPr>
            <p:spPr bwMode="auto">
              <a:xfrm>
                <a:off x="4195" y="343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3" name="Oval 217"/>
              <p:cNvSpPr>
                <a:spLocks noChangeArrowheads="1"/>
              </p:cNvSpPr>
              <p:nvPr/>
            </p:nvSpPr>
            <p:spPr bwMode="auto">
              <a:xfrm>
                <a:off x="3969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4" name="Oval 218"/>
              <p:cNvSpPr>
                <a:spLocks noChangeArrowheads="1"/>
              </p:cNvSpPr>
              <p:nvPr/>
            </p:nvSpPr>
            <p:spPr bwMode="auto">
              <a:xfrm>
                <a:off x="3969" y="311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5" name="Oval 219"/>
              <p:cNvSpPr>
                <a:spLocks noChangeArrowheads="1"/>
              </p:cNvSpPr>
              <p:nvPr/>
            </p:nvSpPr>
            <p:spPr bwMode="auto">
              <a:xfrm>
                <a:off x="4377" y="306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6" name="Oval 220"/>
              <p:cNvSpPr>
                <a:spLocks noChangeArrowheads="1"/>
              </p:cNvSpPr>
              <p:nvPr/>
            </p:nvSpPr>
            <p:spPr bwMode="auto">
              <a:xfrm>
                <a:off x="3878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7" name="Oval 221"/>
              <p:cNvSpPr>
                <a:spLocks noChangeArrowheads="1"/>
              </p:cNvSpPr>
              <p:nvPr/>
            </p:nvSpPr>
            <p:spPr bwMode="auto">
              <a:xfrm>
                <a:off x="4150" y="356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8" name="Oval 222"/>
              <p:cNvSpPr>
                <a:spLocks noChangeArrowheads="1"/>
              </p:cNvSpPr>
              <p:nvPr/>
            </p:nvSpPr>
            <p:spPr bwMode="auto">
              <a:xfrm>
                <a:off x="4059" y="370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59" name="Oval 223"/>
              <p:cNvSpPr>
                <a:spLocks noChangeArrowheads="1"/>
              </p:cNvSpPr>
              <p:nvPr/>
            </p:nvSpPr>
            <p:spPr bwMode="auto">
              <a:xfrm>
                <a:off x="4241" y="306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0" name="Oval 224"/>
              <p:cNvSpPr>
                <a:spLocks noChangeArrowheads="1"/>
              </p:cNvSpPr>
              <p:nvPr/>
            </p:nvSpPr>
            <p:spPr bwMode="auto">
              <a:xfrm>
                <a:off x="4150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1" name="Oval 225"/>
              <p:cNvSpPr>
                <a:spLocks noChangeArrowheads="1"/>
              </p:cNvSpPr>
              <p:nvPr/>
            </p:nvSpPr>
            <p:spPr bwMode="auto">
              <a:xfrm>
                <a:off x="4422" y="356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2" name="Oval 226"/>
              <p:cNvSpPr>
                <a:spLocks noChangeArrowheads="1"/>
              </p:cNvSpPr>
              <p:nvPr/>
            </p:nvSpPr>
            <p:spPr bwMode="auto">
              <a:xfrm>
                <a:off x="4422" y="343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3" name="Oval 227"/>
              <p:cNvSpPr>
                <a:spLocks noChangeArrowheads="1"/>
              </p:cNvSpPr>
              <p:nvPr/>
            </p:nvSpPr>
            <p:spPr bwMode="auto">
              <a:xfrm>
                <a:off x="4286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4" name="Oval 228"/>
              <p:cNvSpPr>
                <a:spLocks noChangeArrowheads="1"/>
              </p:cNvSpPr>
              <p:nvPr/>
            </p:nvSpPr>
            <p:spPr bwMode="auto">
              <a:xfrm>
                <a:off x="4468" y="329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5" name="Oval 229"/>
              <p:cNvSpPr>
                <a:spLocks noChangeArrowheads="1"/>
              </p:cNvSpPr>
              <p:nvPr/>
            </p:nvSpPr>
            <p:spPr bwMode="auto">
              <a:xfrm>
                <a:off x="4649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6" name="Oval 230"/>
              <p:cNvSpPr>
                <a:spLocks noChangeArrowheads="1"/>
              </p:cNvSpPr>
              <p:nvPr/>
            </p:nvSpPr>
            <p:spPr bwMode="auto">
              <a:xfrm>
                <a:off x="4649" y="333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7" name="Oval 231"/>
              <p:cNvSpPr>
                <a:spLocks noChangeArrowheads="1"/>
              </p:cNvSpPr>
              <p:nvPr/>
            </p:nvSpPr>
            <p:spPr bwMode="auto">
              <a:xfrm>
                <a:off x="4604" y="347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0968" name="Oval 232"/>
              <p:cNvSpPr>
                <a:spLocks noChangeArrowheads="1"/>
              </p:cNvSpPr>
              <p:nvPr/>
            </p:nvSpPr>
            <p:spPr bwMode="auto">
              <a:xfrm>
                <a:off x="3606" y="3339"/>
                <a:ext cx="46" cy="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52" name="Rectangle 2"/>
          <p:cNvSpPr txBox="1">
            <a:spLocks noChangeArrowheads="1"/>
          </p:cNvSpPr>
          <p:nvPr/>
        </p:nvSpPr>
        <p:spPr bwMode="auto">
          <a:xfrm>
            <a:off x="0" y="0"/>
            <a:ext cx="4643438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chemeClr val="bg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</a:t>
            </a:r>
            <a:r>
              <a:rPr lang="en-US" altLang="ko-KR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비만과 질병</a:t>
            </a:r>
            <a:endParaRPr lang="en-US" altLang="ko-KR" sz="4400" b="1" kern="0" dirty="0">
              <a:solidFill>
                <a:schemeClr val="bg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5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5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55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55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5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55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5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5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555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555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5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5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5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55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7" dur="2000"/>
                                        <p:tgtEl>
                                          <p:spTgt spid="55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9" dur="500"/>
                                        <p:tgtEl>
                                          <p:spTgt spid="55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6" dur="500"/>
                                        <p:tgtEl>
                                          <p:spTgt spid="55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22" grpId="0" animBg="1"/>
      <p:bldP spid="555023" grpId="0" animBg="1"/>
      <p:bldP spid="555025" grpId="0" animBg="1"/>
      <p:bldP spid="555026" grpId="0" animBg="1"/>
      <p:bldP spid="555028" grpId="0" animBg="1"/>
      <p:bldP spid="555029" grpId="0" animBg="1"/>
      <p:bldP spid="555045" grpId="0" animBg="1"/>
      <p:bldP spid="555054" grpId="0" animBg="1"/>
      <p:bldP spid="555055" grpId="0" animBg="1"/>
      <p:bldP spid="555056" grpId="0" animBg="1"/>
      <p:bldP spid="555057" grpId="0" animBg="1"/>
      <p:bldP spid="555058" grpId="0" animBg="1"/>
      <p:bldP spid="555132" grpId="0" animBg="1"/>
      <p:bldP spid="5551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chemeClr val="bg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lang="ko-KR" altLang="en-US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비만증의</a:t>
            </a:r>
            <a:r>
              <a:rPr lang="en-US" altLang="ko-KR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진료</a:t>
            </a:r>
            <a:endParaRPr lang="en-US" altLang="ko-KR" sz="4400" b="1" kern="0" dirty="0">
              <a:solidFill>
                <a:schemeClr val="bg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14348" y="1916832"/>
            <a:ext cx="7704856" cy="358387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판정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발병 원인 또는 악화 인자의 발견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en-US" altLang="ko-KR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800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차성</a:t>
            </a: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비만의 감별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합병증에 대한 정밀검사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치료법의 선택과 감량 지도      </a:t>
            </a:r>
            <a:r>
              <a:rPr lang="en-US" altLang="ko-KR" sz="28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57356" y="571488"/>
            <a:ext cx="5572164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치료 목표의 설정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2428844"/>
            <a:ext cx="7286676" cy="85728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치료 목표의 설정에는 체격 지수를 이용한다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428612"/>
            <a:ext cx="9144000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비만이 성립되는 생활습관의 분석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2071678"/>
            <a:ext cx="8501122" cy="442915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비만이 판정되고 치료 목표가 결정되면 비만이 발생된 생활습관을 조사한다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특히 체중의 변화를 자세히 조사하며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가족력과 병력의 조사는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증후성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비만의 감별과 합병증의 발견에 중요하다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일반적으로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증후성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비만에서 고도의 비만을 보이는 경우는 적으나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특징적인 체형과 얼굴 모양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기형 등이 동반되고 전형적인 증상을 나타내는 경우가 많다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따라서 자세한 질문과 충분한 관찰만으로 대부분의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증후성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비만을 감별할 수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357166"/>
            <a:ext cx="9144000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비만이 성립되는 생활습관의 분석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1785926"/>
            <a:ext cx="8501122" cy="48577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단순성 비만의 원인은 과식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운동부족과 더불어 사회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환경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유전인자 등 다양한 요인이 복잡하게 관여되어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따라서 병력의 조사에 추가하여 식생활 환경과 섭식행동의 특징 및 매일의 운동량 등을 분석해 둔다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식사습관의 조사는 현재의 상황 뿐 아니라 체중이 늘어나기 시작할 때의 식사내용과 섭식행동에 대해서도 자세한 조사가 필요하다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일상활동의 분석에 의해 소비 에너지를 파악해야 하며</a:t>
            </a:r>
            <a:r>
              <a:rPr lang="en-US" altLang="ko-KR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환자에게 부담이 적고 간단한 방법은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만보계를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이용하여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일 보행횟수 조사를 이용할 수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57356" y="571488"/>
            <a:ext cx="5572164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동반질환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2428844"/>
            <a:ext cx="8072494" cy="242891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먼저 고혈압의 유무에서 시작하여 단계적으로 진단을 시작한다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단순성 비만에서는 고혈압이 흔히 동반되며 때로 고혈압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당뇨병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다혈증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등이 동반된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쿠싱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(Cushing)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증후군을 의심하는 경우가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1518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857176" y="3817051"/>
            <a:ext cx="7546975" cy="181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214414" y="857232"/>
            <a:ext cx="6500858" cy="5126973"/>
            <a:chOff x="2880" y="240"/>
            <a:chExt cx="2702" cy="2058"/>
          </a:xfrm>
        </p:grpSpPr>
        <p:pic>
          <p:nvPicPr>
            <p:cNvPr id="9" name="Picture 7" descr="C:\Documents and Settings\Owner\My Documents\My Pictures\스캔0007-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240"/>
              <a:ext cx="1536" cy="991"/>
            </a:xfrm>
            <a:prstGeom prst="rect">
              <a:avLst/>
            </a:prstGeom>
            <a:noFill/>
          </p:spPr>
        </p:pic>
        <p:pic>
          <p:nvPicPr>
            <p:cNvPr id="10" name="Picture 8" descr="C:\Documents and Settings\Owner\My Documents\My Pictures\스캔0007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1296"/>
              <a:ext cx="1536" cy="1002"/>
            </a:xfrm>
            <a:prstGeom prst="rect">
              <a:avLst/>
            </a:prstGeom>
            <a:noFill/>
          </p:spPr>
        </p:pic>
        <p:pic>
          <p:nvPicPr>
            <p:cNvPr id="11" name="Picture 9" descr="C:\Documents and Settings\Owner\My Documents\My Pictures\스캔000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4" y="528"/>
              <a:ext cx="1118" cy="1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57356" y="428604"/>
            <a:ext cx="5572164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동반질환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2000240"/>
            <a:ext cx="8501122" cy="45720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다음에는 혈청지질 검사로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총콜레스테롤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(TC),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고밀도지단백콜레스테롤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(HDL-C)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및 중성지방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(TG)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을 측정한다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저밀도지단백콜레스테롤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(LDL-C)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은 공식으로 계산한다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LDL-C 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=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TC - (TG / 5 + HDL-C)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LDL-C</a:t>
            </a:r>
            <a:r>
              <a:rPr lang="ko-KR" altLang="en-US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160</a:t>
            </a:r>
            <a:r>
              <a:rPr lang="ko-KR" altLang="en-US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이상이면 동맥경화증의 위험성이 크다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비만증에서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고콜레스테롤혈증이</a:t>
            </a:r>
            <a:r>
              <a:rPr lang="ko-KR" altLang="en-US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있는 경우에는 담석증도 많이 발생된다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담석증이나  지방간의 진단에 가장 간편하고 효과적인 방법은 복부 초음파 검사이다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28604"/>
            <a:ext cx="9143999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정의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14282" y="1916832"/>
            <a:ext cx="8606190" cy="436968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사람의 몸은 생명을 유지하고 일상활동에 필요한 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내장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근육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수분 등의 중요한 활성조직으로 구성되어 있으며 외부로부터 음식물 형태의 에너지 보급이 중단될 경우에 대비하여 에너지를 저장해두는 체지방으로 구성되어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비만은 단순히 체중이 많이 나가는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과체중을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의미하는 것이 아니라 몸 안에 체지방이 과잉으로 축적된 상태를 말한다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defRPr/>
            </a:pPr>
            <a:r>
              <a:rPr lang="ko-KR" altLang="en-US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    </a:t>
            </a: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</a:t>
            </a: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57356" y="500042"/>
            <a:ext cx="5572164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동반질환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2143116"/>
            <a:ext cx="8072494" cy="421486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비만한 사람에서는 당뇨병의 병력 유무와 관계없이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당부하검사를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시행한다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특히 당뇨병의 가족력을 가진 사람에서는 필수적이며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이때 혈당과 함께 혈중 인슐린을 동시에 측정하는 것이 바람직하다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내당능장애의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정도가 가벼워도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고인슐린혈증이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있으며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가족력이 있는 사람에서는 장차 분명한 당뇨병으로 진행될 가능성이 높다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또한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고인슐린혈증은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비만을 악화시키고 동맥경화증을 일으킨다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57356" y="500042"/>
            <a:ext cx="5572164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동반질환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2214554"/>
            <a:ext cx="8072494" cy="385765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두통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구역질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시력과 시야장애 증상이 있으면 뇌종양을 의심하며 성선 발육부전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다뇨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요붕증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등이 비만과 동반되면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시상하부성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비만을 의심해본다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특이한 기형이 있으며 가족 중에 비슷한 사람이 있으면 유전성 비만을 고려하게 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그러나 이 경우의 대부분은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소아기에서부터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시작되기 때문에 소아과에서 발견되는 수가 많다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57356" y="357166"/>
            <a:ext cx="5572164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3)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동반질환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1857364"/>
            <a:ext cx="8501122" cy="478634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마지막으로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저환기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증상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심부전의 유무에 대해 조사하며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심폐기능을 파악해 두는 것은 운동처방의 결정에 도움이 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이렇게 비만의 진료에서는 각종 성인병의 발생 원인이 될 수 있음을 염두에 두고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전신을 빠짐없이 조사하여 질병의 조기발견과 예방에 노력해야 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특히 혈압 측정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심전도 검사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흉복부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X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선 검사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소변 검사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당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단백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혈액생화학검사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당부하검사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등의 기본적 검사를 빠뜨려서는 안 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1518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857176" y="3817051"/>
            <a:ext cx="7546975" cy="181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4273" name="_x69446032" descr="EMB0000162c2b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212" y="476672"/>
            <a:ext cx="7554204" cy="597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</a:pP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고혈압 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= </a:t>
              </a:r>
              <a:r>
                <a:rPr lang="ko-KR" altLang="en-US" sz="2800" dirty="0" err="1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수축기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/ </a:t>
              </a:r>
              <a:r>
                <a:rPr lang="ko-KR" altLang="en-US" sz="2800" dirty="0" err="1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이완기혈압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130/85mmHg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이상</a:t>
              </a:r>
              <a:endPara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>
                <a:buFont typeface="Arial" pitchFamily="34" charset="0"/>
                <a:buChar char="•"/>
              </a:pP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공복혈당 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= 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100mg/dl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이상</a:t>
              </a:r>
              <a:endPara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>
                <a:buFont typeface="Arial" pitchFamily="34" charset="0"/>
                <a:buChar char="•"/>
              </a:pP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ko-KR" altLang="en-US" sz="2800" dirty="0" err="1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이상지질혈증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=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중성지방 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150mg/dl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이상</a:t>
              </a:r>
              <a:endPara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                   </a:t>
              </a:r>
              <a:r>
                <a:rPr lang="ko-KR" altLang="en-US" sz="2800" dirty="0" err="1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고밀도지단백콜레스테롤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  <a:endPara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                         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 (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남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 40mg/dl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미만</a:t>
              </a:r>
              <a:endPara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                                           (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여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 50mg/dl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미만</a:t>
              </a:r>
              <a:endPara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pPr>
                <a:buFont typeface="Arial" pitchFamily="34" charset="0"/>
                <a:buChar char="•"/>
              </a:pP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복부비만 </a:t>
              </a:r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=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허리둘레</a:t>
              </a:r>
              <a:r>
                <a:rPr lang="ko-KR" altLang="en-US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 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남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 90cm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이상</a:t>
              </a:r>
              <a:endParaRPr lang="en-US" altLang="ko-KR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  <a:p>
              <a:r>
                <a:rPr lang="en-US" altLang="ko-KR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                          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(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여</a:t>
              </a:r>
              <a:r>
                <a:rPr lang="en-US" altLang="ko-KR" sz="2800" b="1" dirty="0" smtClean="0">
                  <a:solidFill>
                    <a:srgbClr val="000000"/>
                  </a:solidFill>
                  <a:latin typeface="Times New Roman" pitchFamily="18" charset="0"/>
                  <a:ea typeface="휴먼엑스포" pitchFamily="18" charset="-127"/>
                  <a:cs typeface="Times New Roman" pitchFamily="18" charset="0"/>
                </a:rPr>
                <a:t>) 85cm </a:t>
              </a:r>
              <a:r>
                <a:rPr lang="ko-KR" altLang="en-US" sz="2800" dirty="0" smtClean="0">
                  <a:solidFill>
                    <a:srgbClr val="000000"/>
                  </a:solidFill>
                  <a:latin typeface="휴먼엑스포" pitchFamily="18" charset="-127"/>
                  <a:ea typeface="휴먼엑스포" pitchFamily="18" charset="-127"/>
                </a:rPr>
                <a:t>이상</a:t>
              </a:r>
              <a:endPara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5" name="AutoShape 52"/>
          <p:cNvSpPr>
            <a:spLocks noChangeArrowheads="1"/>
          </p:cNvSpPr>
          <p:nvPr/>
        </p:nvSpPr>
        <p:spPr bwMode="auto">
          <a:xfrm>
            <a:off x="1857356" y="438135"/>
            <a:ext cx="5143536" cy="776287"/>
          </a:xfrm>
          <a:prstGeom prst="flowChartTerminator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 smtClean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대사증후군의 정의</a:t>
            </a:r>
            <a:endParaRPr kumimoji="0" lang="en-US" altLang="ko-KR" sz="4000" b="1" dirty="0">
              <a:solidFill>
                <a:srgbClr val="C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17526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</a:pPr>
            <a:r>
              <a:rPr lang="en-US" altLang="ko-KR" sz="2800" b="1">
                <a:solidFill>
                  <a:srgbClr val="FF3300"/>
                </a:solidFill>
                <a:latin typeface="Arial" charset="0"/>
                <a:ea typeface="굴림체" pitchFamily="49" charset="-127"/>
              </a:rPr>
              <a:t>  </a:t>
            </a:r>
            <a:endParaRPr lang="en-US" altLang="ko-KR" sz="2400" b="1">
              <a:solidFill>
                <a:srgbClr val="030D03"/>
              </a:solidFill>
              <a:latin typeface="Arial" charset="0"/>
              <a:ea typeface="굴림체" pitchFamily="49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28604"/>
            <a:ext cx="9143999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원인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14282" y="1916832"/>
            <a:ext cx="8606190" cy="386962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비만을 크게 둘로 나누면 아직 원인이 밝혀지지 않은 단순성 비만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또는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원발성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비만이라고 함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과 비만의 원인이 되는 질환이 존재하는 증후성 비만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차성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비만이라고 함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비만은 체내 과잉 에너지가 지방으로 축적된 상태이므로 그 원인은 섭취 에너지가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과잉되거나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소비 에너지가 감소되는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가지 기전으로 생각할 수 있다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endParaRPr lang="en-US" altLang="ko-KR" sz="24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85918" y="285728"/>
            <a:ext cx="5643602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o-KR" altLang="en-US" sz="4400" b="1" kern="0" dirty="0" smtClean="0">
                <a:solidFill>
                  <a:schemeClr val="bg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단순성 </a:t>
            </a:r>
            <a:r>
              <a:rPr lang="ko-KR" altLang="en-US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비만의</a:t>
            </a:r>
            <a:r>
              <a:rPr lang="en-US" altLang="ko-KR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4400" b="1" kern="0" dirty="0" smtClean="0">
                <a:solidFill>
                  <a:schemeClr val="bg1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원인</a:t>
            </a:r>
            <a:endParaRPr lang="en-US" altLang="ko-KR" sz="4400" b="1" kern="0" dirty="0">
              <a:solidFill>
                <a:schemeClr val="bg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71736" y="1785926"/>
            <a:ext cx="4000528" cy="472687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고인슐린혈증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지방세포 증식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유전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과식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잘못된 식사습관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운동 부족</a:t>
            </a:r>
            <a:endParaRPr lang="en-US" altLang="ko-KR" sz="2800" kern="0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514350" indent="-51435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AutoNum type="arabicPeriod"/>
              <a:defRPr/>
            </a:pPr>
            <a:r>
              <a:rPr lang="ko-KR" altLang="en-US" sz="2800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열 생산 기능 이상</a:t>
            </a:r>
            <a:endParaRPr lang="en-US" altLang="ko-KR" sz="2800" kern="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482600" indent="-482600" fontAlgn="ctr">
              <a:lnSpc>
                <a:spcPct val="17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None/>
              <a:defRPr/>
            </a:pPr>
            <a:r>
              <a:rPr lang="en-US" altLang="ko-KR" sz="2400" kern="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1518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857176" y="3817051"/>
            <a:ext cx="7546975" cy="181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298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비만환자의 예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남자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/31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endParaRPr lang="en-US" altLang="ko-KR" dirty="0" smtClean="0"/>
          </a:p>
        </p:txBody>
      </p:sp>
      <p:pic>
        <p:nvPicPr>
          <p:cNvPr id="9" name="_x91280312" descr="EMB0000088c3f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688" y="1214422"/>
            <a:ext cx="74310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1518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7" name="직사각형 6"/>
          <p:cNvSpPr/>
          <p:nvPr/>
        </p:nvSpPr>
        <p:spPr bwMode="auto">
          <a:xfrm>
            <a:off x="857176" y="3817051"/>
            <a:ext cx="7546975" cy="181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91279112" descr="EMB0000088c3f0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1985" y="482176"/>
            <a:ext cx="7930544" cy="59472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1827771"/>
            <a:ext cx="4932040" cy="4101559"/>
            <a:chOff x="0" y="2564904"/>
            <a:chExt cx="4932040" cy="4101559"/>
          </a:xfrm>
        </p:grpSpPr>
        <p:pic>
          <p:nvPicPr>
            <p:cNvPr id="6" name="Picture 2" descr="http://postfiles11.naver.net/20131112_10/island44_1384239289157lTGql_JPEG/000.jpg?type=w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64904"/>
              <a:ext cx="4932040" cy="410155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857224" y="5572140"/>
              <a:ext cx="785818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22%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857224" y="4286256"/>
              <a:ext cx="785818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60%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857224" y="2928934"/>
              <a:ext cx="785818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18%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857752" y="1571612"/>
            <a:ext cx="3962720" cy="4572032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비만은 체지방의 구성비율이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18%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를 넘어 과잉으로 축적된 상태라고 할 수 있으며 보통 임상적으로 남성에서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20%,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여성에서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30%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이상 증가되었을 때를 비만이라고 말한다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357166"/>
            <a:ext cx="9143999" cy="86409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altLang="ko-KR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lang="ko-KR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비만의 정의</a:t>
            </a:r>
            <a:endParaRPr lang="en-US" altLang="ko-KR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43108" y="381000"/>
            <a:ext cx="4929222" cy="1143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o-KR" altLang="en-US" sz="4400" b="1" kern="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체지방률</a:t>
            </a:r>
            <a:endParaRPr lang="en-US" altLang="ko-KR" sz="4400" b="1" kern="0" dirty="0">
              <a:solidFill>
                <a:srgbClr val="FFFF66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3" name="Picture 5" descr="체지방률 판정기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013"/>
            <a:ext cx="8064896" cy="37449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위암수술(내장지방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1"/>
            <a:ext cx="8713787" cy="6000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55" name="Picture 3" descr="366-1-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211" name="Picture 3" descr="마우스(렙틴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01858"/>
            <a:ext cx="6554787" cy="43561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381000"/>
            <a:ext cx="5715040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o-KR" altLang="en-US" sz="4400" b="1" kern="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비만유전자</a:t>
            </a: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4400" b="1" kern="0" dirty="0" err="1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Leptin</a:t>
            </a:r>
            <a:r>
              <a:rPr lang="en-US" altLang="ko-KR" sz="4400" b="1" kern="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7" descr="서양배형비만과사과형비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786687" cy="271464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928794" y="285728"/>
            <a:ext cx="5214974" cy="11430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ko-KR" altLang="en-US" sz="4400" b="1" kern="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복부비만의</a:t>
            </a:r>
            <a:r>
              <a:rPr lang="en-US" altLang="ko-KR" sz="4400" b="1" kern="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4400" b="1" kern="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유형</a:t>
            </a:r>
            <a:endParaRPr lang="en-US" altLang="ko-KR" sz="4400" b="1" kern="0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5720" y="4571984"/>
            <a:ext cx="8358246" cy="2071726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482600" indent="-482600" fontAlgn="ctr">
              <a:lnSpc>
                <a:spcPct val="140000"/>
              </a:lnSpc>
              <a:spcBef>
                <a:spcPct val="20000"/>
              </a:spcBef>
              <a:buClr>
                <a:srgbClr val="6A5CD0"/>
              </a:buClr>
              <a:buSzPct val="80000"/>
              <a:buFont typeface="Wingdings 2" pitchFamily="18" charset="2"/>
              <a:buChar char=""/>
              <a:defRPr/>
            </a:pP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복부에 지방이 쌓이는 상반신 비만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사과형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에서 허리 아래에 지방이 쌓이는 하반신 비만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서양배형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비만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보다 심근경색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협심증 등의 관상동맥질환과 당뇨병 발생이 높다고 한다</a:t>
            </a:r>
            <a:r>
              <a:rPr lang="en-US" altLang="ko-KR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.</a:t>
            </a:r>
            <a:r>
              <a:rPr lang="ko-KR" altLang="en-US" sz="2400" kern="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</a:t>
            </a:r>
            <a:endParaRPr lang="en-US" altLang="ko-KR" sz="2400" kern="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기본 디자인">
  <a:themeElements>
    <a:clrScheme name="2_기본 디자인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기본 디자인">
  <a:themeElements>
    <a:clrScheme name="1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기본 디자인">
  <a:themeElements>
    <a:clrScheme name="7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3937</TotalTime>
  <Words>825</Words>
  <Application>Microsoft Office PowerPoint</Application>
  <PresentationFormat>화면 슬라이드 쇼(4:3)</PresentationFormat>
  <Paragraphs>105</Paragraphs>
  <Slides>29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2_기본 디자인</vt:lpstr>
      <vt:lpstr>12_기본 디자인</vt:lpstr>
      <vt:lpstr>7_기본 디자인</vt:lpstr>
      <vt:lpstr>1_Office 테마</vt:lpstr>
      <vt:lpstr>3_Office 테마</vt:lpstr>
      <vt:lpstr>2_Office 테마</vt:lpstr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비만환자의 예(남자/31세)</vt:lpstr>
      <vt:lpstr>슬라이드 29</vt:lpstr>
    </vt:vector>
  </TitlesOfParts>
  <Company>artcom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ARTCOM PT</dc:creator>
  <dc:description>본 디자인은 ARTCOM PT연구소에 저작권이 있습니다.</dc:description>
  <cp:lastModifiedBy>USER</cp:lastModifiedBy>
  <cp:revision>256</cp:revision>
  <dcterms:created xsi:type="dcterms:W3CDTF">2004-04-27T01:57:16Z</dcterms:created>
  <dcterms:modified xsi:type="dcterms:W3CDTF">2006-12-11T15:21:58Z</dcterms:modified>
</cp:coreProperties>
</file>