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6"/>
  </p:notesMasterIdLst>
  <p:sldIdLst>
    <p:sldId id="260" r:id="rId2"/>
    <p:sldId id="261" r:id="rId3"/>
    <p:sldId id="262" r:id="rId4"/>
    <p:sldId id="263" r:id="rId5"/>
  </p:sldIdLst>
  <p:sldSz cx="7559675" cy="10688638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2DBDB"/>
    <a:srgbClr val="FF99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75" d="100"/>
          <a:sy n="75" d="100"/>
        </p:scale>
        <p:origin x="304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DB95404-8D05-4D36-BC50-0D78864B427D}" type="datetimeFigureOut">
              <a:rPr lang="ko-KR" altLang="en-US" smtClean="0"/>
              <a:t>2020-11-11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2214563" y="1241425"/>
            <a:ext cx="236855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0E2214-B706-470E-9863-7D727CDF91E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406634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566619" y="3321051"/>
            <a:ext cx="6426437" cy="2290763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133237" y="6056314"/>
            <a:ext cx="5293201" cy="273208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109" indent="0" algn="ctr">
              <a:buNone/>
              <a:defRPr/>
            </a:lvl2pPr>
            <a:lvl3pPr marL="914217" indent="0" algn="ctr">
              <a:buNone/>
              <a:defRPr/>
            </a:lvl3pPr>
            <a:lvl4pPr marL="1371326" indent="0" algn="ctr">
              <a:buNone/>
              <a:defRPr/>
            </a:lvl4pPr>
            <a:lvl5pPr marL="1828434" indent="0" algn="ctr">
              <a:buNone/>
              <a:defRPr/>
            </a:lvl5pPr>
            <a:lvl6pPr marL="2285543" indent="0" algn="ctr">
              <a:buNone/>
              <a:defRPr/>
            </a:lvl6pPr>
            <a:lvl7pPr marL="2742651" indent="0" algn="ctr">
              <a:buNone/>
              <a:defRPr/>
            </a:lvl7pPr>
            <a:lvl8pPr marL="3199760" indent="0" algn="ctr">
              <a:buNone/>
              <a:defRPr/>
            </a:lvl8pPr>
            <a:lvl9pPr marL="3656868" indent="0" algn="ctr">
              <a:buNone/>
              <a:defRPr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786228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77746" y="428626"/>
            <a:ext cx="6804184" cy="1781175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377746" y="2493963"/>
            <a:ext cx="6804184" cy="70548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812363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5482074" y="428625"/>
            <a:ext cx="1699856" cy="9120188"/>
          </a:xfrm>
          <a:prstGeom prst="rect">
            <a:avLst/>
          </a:prstGeo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377746" y="428625"/>
            <a:ext cx="4951960" cy="91201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436912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77746" y="428626"/>
            <a:ext cx="6804184" cy="1781175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77746" y="2493963"/>
            <a:ext cx="6804184" cy="70548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515635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96775" y="6869114"/>
            <a:ext cx="6426438" cy="2122487"/>
          </a:xfrm>
          <a:prstGeom prst="rect">
            <a:avLst/>
          </a:prstGeom>
        </p:spPr>
        <p:txBody>
          <a:bodyPr anchor="t"/>
          <a:lstStyle>
            <a:lvl1pPr algn="l">
              <a:defRPr sz="3999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596775" y="4530725"/>
            <a:ext cx="6426438" cy="233838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109" indent="0">
              <a:buNone/>
              <a:defRPr sz="1800"/>
            </a:lvl2pPr>
            <a:lvl3pPr marL="914217" indent="0">
              <a:buNone/>
              <a:defRPr sz="1600"/>
            </a:lvl3pPr>
            <a:lvl4pPr marL="1371326" indent="0">
              <a:buNone/>
              <a:defRPr sz="1400"/>
            </a:lvl4pPr>
            <a:lvl5pPr marL="1828434" indent="0">
              <a:buNone/>
              <a:defRPr sz="1400"/>
            </a:lvl5pPr>
            <a:lvl6pPr marL="2285543" indent="0">
              <a:buNone/>
              <a:defRPr sz="1400"/>
            </a:lvl6pPr>
            <a:lvl7pPr marL="2742651" indent="0">
              <a:buNone/>
              <a:defRPr sz="1400"/>
            </a:lvl7pPr>
            <a:lvl8pPr marL="3199760" indent="0">
              <a:buNone/>
              <a:defRPr sz="1400"/>
            </a:lvl8pPr>
            <a:lvl9pPr marL="3656868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</p:spTree>
    <p:extLst>
      <p:ext uri="{BB962C8B-B14F-4D97-AF65-F5344CB8AC3E}">
        <p14:creationId xmlns:p14="http://schemas.microsoft.com/office/powerpoint/2010/main" val="3690778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77746" y="428626"/>
            <a:ext cx="6804184" cy="1781175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377746" y="2493963"/>
            <a:ext cx="3325115" cy="7054850"/>
          </a:xfrm>
          <a:prstGeom prst="rect">
            <a:avLst/>
          </a:prstGeom>
        </p:spPr>
        <p:txBody>
          <a:bodyPr/>
          <a:lstStyle>
            <a:lvl1pPr>
              <a:defRPr sz="2799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3855228" y="2493963"/>
            <a:ext cx="3326701" cy="7054850"/>
          </a:xfrm>
          <a:prstGeom prst="rect">
            <a:avLst/>
          </a:prstGeom>
        </p:spPr>
        <p:txBody>
          <a:bodyPr/>
          <a:lstStyle>
            <a:lvl1pPr>
              <a:defRPr sz="2799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35999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77746" y="428626"/>
            <a:ext cx="6804184" cy="178117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377746" y="2392363"/>
            <a:ext cx="3340986" cy="9969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109" indent="0">
              <a:buNone/>
              <a:defRPr sz="2000" b="1"/>
            </a:lvl2pPr>
            <a:lvl3pPr marL="914217" indent="0">
              <a:buNone/>
              <a:defRPr sz="1800" b="1"/>
            </a:lvl3pPr>
            <a:lvl4pPr marL="1371326" indent="0">
              <a:buNone/>
              <a:defRPr sz="1600" b="1"/>
            </a:lvl4pPr>
            <a:lvl5pPr marL="1828434" indent="0">
              <a:buNone/>
              <a:defRPr sz="1600" b="1"/>
            </a:lvl5pPr>
            <a:lvl6pPr marL="2285543" indent="0">
              <a:buNone/>
              <a:defRPr sz="1600" b="1"/>
            </a:lvl6pPr>
            <a:lvl7pPr marL="2742651" indent="0">
              <a:buNone/>
              <a:defRPr sz="1600" b="1"/>
            </a:lvl7pPr>
            <a:lvl8pPr marL="3199760" indent="0">
              <a:buNone/>
              <a:defRPr sz="1600" b="1"/>
            </a:lvl8pPr>
            <a:lvl9pPr marL="3656868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377746" y="3389313"/>
            <a:ext cx="3340986" cy="6159500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3840943" y="2392363"/>
            <a:ext cx="3340986" cy="9969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109" indent="0">
              <a:buNone/>
              <a:defRPr sz="2000" b="1"/>
            </a:lvl2pPr>
            <a:lvl3pPr marL="914217" indent="0">
              <a:buNone/>
              <a:defRPr sz="1800" b="1"/>
            </a:lvl3pPr>
            <a:lvl4pPr marL="1371326" indent="0">
              <a:buNone/>
              <a:defRPr sz="1600" b="1"/>
            </a:lvl4pPr>
            <a:lvl5pPr marL="1828434" indent="0">
              <a:buNone/>
              <a:defRPr sz="1600" b="1"/>
            </a:lvl5pPr>
            <a:lvl6pPr marL="2285543" indent="0">
              <a:buNone/>
              <a:defRPr sz="1600" b="1"/>
            </a:lvl6pPr>
            <a:lvl7pPr marL="2742651" indent="0">
              <a:buNone/>
              <a:defRPr sz="1600" b="1"/>
            </a:lvl7pPr>
            <a:lvl8pPr marL="3199760" indent="0">
              <a:buNone/>
              <a:defRPr sz="1600" b="1"/>
            </a:lvl8pPr>
            <a:lvl9pPr marL="3656868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3840943" y="3389313"/>
            <a:ext cx="3340986" cy="6159500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473523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77746" y="428626"/>
            <a:ext cx="6804184" cy="1781175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176546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그룹 3"/>
          <p:cNvGrpSpPr/>
          <p:nvPr userDrawn="1"/>
        </p:nvGrpSpPr>
        <p:grpSpPr>
          <a:xfrm>
            <a:off x="2326750" y="4382358"/>
            <a:ext cx="3191712" cy="1923922"/>
            <a:chOff x="2327239" y="4382358"/>
            <a:chExt cx="3192382" cy="1923922"/>
          </a:xfrm>
        </p:grpSpPr>
        <p:pic>
          <p:nvPicPr>
            <p:cNvPr id="2" name="그림 1"/>
            <p:cNvPicPr>
              <a:picLocks noChangeAspect="1"/>
            </p:cNvPicPr>
            <p:nvPr userDrawn="1"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2343808" y="4384944"/>
              <a:ext cx="3159245" cy="1918750"/>
            </a:xfrm>
            <a:prstGeom prst="rect">
              <a:avLst/>
            </a:prstGeom>
          </p:spPr>
        </p:pic>
        <p:sp>
          <p:nvSpPr>
            <p:cNvPr id="3" name="직사각형 2"/>
            <p:cNvSpPr/>
            <p:nvPr userDrawn="1"/>
          </p:nvSpPr>
          <p:spPr bwMode="auto">
            <a:xfrm>
              <a:off x="2327239" y="4382358"/>
              <a:ext cx="3192382" cy="1923922"/>
            </a:xfrm>
            <a:prstGeom prst="rect">
              <a:avLst/>
            </a:prstGeom>
            <a:solidFill>
              <a:schemeClr val="bg1">
                <a:alpha val="95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217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ko-KR" altLang="en-US" sz="2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charset="0"/>
              </a:endParaRPr>
            </a:p>
          </p:txBody>
        </p:sp>
      </p:grpSp>
      <p:pic>
        <p:nvPicPr>
          <p:cNvPr id="5" name="그림 4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32017" y="10223971"/>
            <a:ext cx="1495641" cy="200104"/>
          </a:xfrm>
          <a:prstGeom prst="rect">
            <a:avLst/>
          </a:prstGeom>
        </p:spPr>
      </p:pic>
      <p:sp>
        <p:nvSpPr>
          <p:cNvPr id="6" name="직사각형 5"/>
          <p:cNvSpPr/>
          <p:nvPr userDrawn="1"/>
        </p:nvSpPr>
        <p:spPr bwMode="auto">
          <a:xfrm>
            <a:off x="2843930" y="10056308"/>
            <a:ext cx="2179982" cy="460573"/>
          </a:xfrm>
          <a:prstGeom prst="rect">
            <a:avLst/>
          </a:prstGeom>
          <a:solidFill>
            <a:schemeClr val="bg1">
              <a:alpha val="3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21" tIns="45710" rIns="91421" bIns="4571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21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ko-KR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490371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77746" y="425450"/>
            <a:ext cx="2487091" cy="18113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955305" y="425451"/>
            <a:ext cx="4226625" cy="9123363"/>
          </a:xfrm>
          <a:prstGeom prst="rect">
            <a:avLst/>
          </a:prstGeom>
        </p:spPr>
        <p:txBody>
          <a:bodyPr/>
          <a:lstStyle>
            <a:lvl1pPr>
              <a:defRPr sz="3199"/>
            </a:lvl1pPr>
            <a:lvl2pPr>
              <a:defRPr sz="2799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377746" y="2236789"/>
            <a:ext cx="2487091" cy="73120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109" indent="0">
              <a:buNone/>
              <a:defRPr sz="1200"/>
            </a:lvl2pPr>
            <a:lvl3pPr marL="914217" indent="0">
              <a:buNone/>
              <a:defRPr sz="1000"/>
            </a:lvl3pPr>
            <a:lvl4pPr marL="1371326" indent="0">
              <a:buNone/>
              <a:defRPr sz="900"/>
            </a:lvl4pPr>
            <a:lvl5pPr marL="1828434" indent="0">
              <a:buNone/>
              <a:defRPr sz="900"/>
            </a:lvl5pPr>
            <a:lvl6pPr marL="2285543" indent="0">
              <a:buNone/>
              <a:defRPr sz="900"/>
            </a:lvl6pPr>
            <a:lvl7pPr marL="2742651" indent="0">
              <a:buNone/>
              <a:defRPr sz="900"/>
            </a:lvl7pPr>
            <a:lvl8pPr marL="3199760" indent="0">
              <a:buNone/>
              <a:defRPr sz="900"/>
            </a:lvl8pPr>
            <a:lvl9pPr marL="3656868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</p:spTree>
    <p:extLst>
      <p:ext uri="{BB962C8B-B14F-4D97-AF65-F5344CB8AC3E}">
        <p14:creationId xmlns:p14="http://schemas.microsoft.com/office/powerpoint/2010/main" val="32722845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482414" y="7481889"/>
            <a:ext cx="4534535" cy="884237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482414" y="955676"/>
            <a:ext cx="4534535" cy="641191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199"/>
            </a:lvl1pPr>
            <a:lvl2pPr marL="457109" indent="0">
              <a:buNone/>
              <a:defRPr sz="2799"/>
            </a:lvl2pPr>
            <a:lvl3pPr marL="914217" indent="0">
              <a:buNone/>
              <a:defRPr sz="2400"/>
            </a:lvl3pPr>
            <a:lvl4pPr marL="1371326" indent="0">
              <a:buNone/>
              <a:defRPr sz="2000"/>
            </a:lvl4pPr>
            <a:lvl5pPr marL="1828434" indent="0">
              <a:buNone/>
              <a:defRPr sz="2000"/>
            </a:lvl5pPr>
            <a:lvl6pPr marL="2285543" indent="0">
              <a:buNone/>
              <a:defRPr sz="2000"/>
            </a:lvl6pPr>
            <a:lvl7pPr marL="2742651" indent="0">
              <a:buNone/>
              <a:defRPr sz="2000"/>
            </a:lvl7pPr>
            <a:lvl8pPr marL="3199760" indent="0">
              <a:buNone/>
              <a:defRPr sz="2000"/>
            </a:lvl8pPr>
            <a:lvl9pPr marL="3656868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482414" y="8366126"/>
            <a:ext cx="4534535" cy="12541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109" indent="0">
              <a:buNone/>
              <a:defRPr sz="1200"/>
            </a:lvl2pPr>
            <a:lvl3pPr marL="914217" indent="0">
              <a:buNone/>
              <a:defRPr sz="1000"/>
            </a:lvl3pPr>
            <a:lvl4pPr marL="1371326" indent="0">
              <a:buNone/>
              <a:defRPr sz="900"/>
            </a:lvl4pPr>
            <a:lvl5pPr marL="1828434" indent="0">
              <a:buNone/>
              <a:defRPr sz="900"/>
            </a:lvl5pPr>
            <a:lvl6pPr marL="2285543" indent="0">
              <a:buNone/>
              <a:defRPr sz="900"/>
            </a:lvl6pPr>
            <a:lvl7pPr marL="2742651" indent="0">
              <a:buNone/>
              <a:defRPr sz="900"/>
            </a:lvl7pPr>
            <a:lvl8pPr marL="3199760" indent="0">
              <a:buNone/>
              <a:defRPr sz="900"/>
            </a:lvl8pPr>
            <a:lvl9pPr marL="3656868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</p:spTree>
    <p:extLst>
      <p:ext uri="{BB962C8B-B14F-4D97-AF65-F5344CB8AC3E}">
        <p14:creationId xmlns:p14="http://schemas.microsoft.com/office/powerpoint/2010/main" val="761940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59853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399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399">
          <a:solidFill>
            <a:schemeClr val="tx2"/>
          </a:solidFill>
          <a:latin typeface="Times New Roman" charset="0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399">
          <a:solidFill>
            <a:schemeClr val="tx2"/>
          </a:solidFill>
          <a:latin typeface="Times New Roman" charset="0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399">
          <a:solidFill>
            <a:schemeClr val="tx2"/>
          </a:solidFill>
          <a:latin typeface="Times New Roman" charset="0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399">
          <a:solidFill>
            <a:schemeClr val="tx2"/>
          </a:solidFill>
          <a:latin typeface="Times New Roman" charset="0"/>
          <a:ea typeface="굴림" charset="-127"/>
        </a:defRPr>
      </a:lvl5pPr>
      <a:lvl6pPr marL="457109" algn="ctr" rtl="0" fontAlgn="base" latinLnBrk="1">
        <a:spcBef>
          <a:spcPct val="0"/>
        </a:spcBef>
        <a:spcAft>
          <a:spcPct val="0"/>
        </a:spcAft>
        <a:defRPr kumimoji="1" sz="4399">
          <a:solidFill>
            <a:schemeClr val="tx2"/>
          </a:solidFill>
          <a:latin typeface="Times New Roman" charset="0"/>
          <a:ea typeface="굴림" charset="-127"/>
        </a:defRPr>
      </a:lvl6pPr>
      <a:lvl7pPr marL="914217" algn="ctr" rtl="0" fontAlgn="base" latinLnBrk="1">
        <a:spcBef>
          <a:spcPct val="0"/>
        </a:spcBef>
        <a:spcAft>
          <a:spcPct val="0"/>
        </a:spcAft>
        <a:defRPr kumimoji="1" sz="4399">
          <a:solidFill>
            <a:schemeClr val="tx2"/>
          </a:solidFill>
          <a:latin typeface="Times New Roman" charset="0"/>
          <a:ea typeface="굴림" charset="-127"/>
        </a:defRPr>
      </a:lvl7pPr>
      <a:lvl8pPr marL="1371326" algn="ctr" rtl="0" fontAlgn="base" latinLnBrk="1">
        <a:spcBef>
          <a:spcPct val="0"/>
        </a:spcBef>
        <a:spcAft>
          <a:spcPct val="0"/>
        </a:spcAft>
        <a:defRPr kumimoji="1" sz="4399">
          <a:solidFill>
            <a:schemeClr val="tx2"/>
          </a:solidFill>
          <a:latin typeface="Times New Roman" charset="0"/>
          <a:ea typeface="굴림" charset="-127"/>
        </a:defRPr>
      </a:lvl8pPr>
      <a:lvl9pPr marL="1828434" algn="ctr" rtl="0" fontAlgn="base" latinLnBrk="1">
        <a:spcBef>
          <a:spcPct val="0"/>
        </a:spcBef>
        <a:spcAft>
          <a:spcPct val="0"/>
        </a:spcAft>
        <a:defRPr kumimoji="1" sz="4399">
          <a:solidFill>
            <a:schemeClr val="tx2"/>
          </a:solidFill>
          <a:latin typeface="Times New Roman" charset="0"/>
          <a:ea typeface="굴림" charset="-127"/>
        </a:defRPr>
      </a:lvl9pPr>
    </p:titleStyle>
    <p:bodyStyle>
      <a:lvl1pPr marL="342831" indent="-342831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3199">
          <a:solidFill>
            <a:schemeClr val="tx1"/>
          </a:solidFill>
          <a:latin typeface="+mn-lt"/>
          <a:ea typeface="+mn-ea"/>
          <a:cs typeface="+mn-cs"/>
        </a:defRPr>
      </a:lvl1pPr>
      <a:lvl2pPr marL="742801" indent="-285693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799">
          <a:solidFill>
            <a:schemeClr val="tx1"/>
          </a:solidFill>
          <a:latin typeface="+mn-lt"/>
          <a:ea typeface="+mn-ea"/>
        </a:defRPr>
      </a:lvl2pPr>
      <a:lvl3pPr marL="1142771" indent="-228554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599880" indent="-228554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6989" indent="-228554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097" indent="-228554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206" indent="-228554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8314" indent="-228554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5423" indent="-228554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217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09" algn="l" defTabSz="914217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217" algn="l" defTabSz="914217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326" algn="l" defTabSz="914217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434" algn="l" defTabSz="914217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543" algn="l" defTabSz="914217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651" algn="l" defTabSz="914217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760" algn="l" defTabSz="914217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6868" algn="l" defTabSz="914217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54"/>
          <p:cNvSpPr txBox="1">
            <a:spLocks noChangeArrowheads="1"/>
          </p:cNvSpPr>
          <p:nvPr/>
        </p:nvSpPr>
        <p:spPr bwMode="auto">
          <a:xfrm>
            <a:off x="2555875" y="376238"/>
            <a:ext cx="2416175" cy="30638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9pPr>
          </a:lstStyle>
          <a:p>
            <a:pPr algn="ctr" latinLnBrk="1"/>
            <a:r>
              <a:rPr lang="ko-KR" altLang="en-US" sz="2000" b="1">
                <a:solidFill>
                  <a:srgbClr val="000000"/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입 사 지 원 서</a:t>
            </a:r>
          </a:p>
        </p:txBody>
      </p:sp>
      <p:sp>
        <p:nvSpPr>
          <p:cNvPr id="3" name="Line 55"/>
          <p:cNvSpPr>
            <a:spLocks noChangeShapeType="1"/>
          </p:cNvSpPr>
          <p:nvPr/>
        </p:nvSpPr>
        <p:spPr bwMode="auto">
          <a:xfrm>
            <a:off x="2886075" y="736600"/>
            <a:ext cx="1746250" cy="0"/>
          </a:xfrm>
          <a:prstGeom prst="line">
            <a:avLst/>
          </a:prstGeom>
          <a:noFill/>
          <a:ln w="31750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ko-KR" altLang="en-US"/>
          </a:p>
        </p:txBody>
      </p:sp>
      <p:graphicFrame>
        <p:nvGraphicFramePr>
          <p:cNvPr id="4" name="표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0026728"/>
              </p:ext>
            </p:extLst>
          </p:nvPr>
        </p:nvGraphicFramePr>
        <p:xfrm>
          <a:off x="374650" y="1328738"/>
          <a:ext cx="6819901" cy="8623308"/>
        </p:xfrm>
        <a:graphic>
          <a:graphicData uri="http://schemas.openxmlformats.org/drawingml/2006/table">
            <a:tbl>
              <a:tblPr/>
              <a:tblGrid>
                <a:gridCol w="70534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89859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373213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523721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898590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734332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821293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190021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  <a:gridCol w="349108">
                  <a:extLst>
                    <a:ext uri="{9D8B030D-6E8A-4147-A177-3AD203B41FA5}">
                      <a16:colId xmlns:a16="http://schemas.microsoft.com/office/drawing/2014/main" xmlns="" val="20008"/>
                    </a:ext>
                  </a:extLst>
                </a:gridCol>
                <a:gridCol w="117906">
                  <a:extLst>
                    <a:ext uri="{9D8B030D-6E8A-4147-A177-3AD203B41FA5}">
                      <a16:colId xmlns:a16="http://schemas.microsoft.com/office/drawing/2014/main" xmlns="" val="20009"/>
                    </a:ext>
                  </a:extLst>
                </a:gridCol>
                <a:gridCol w="359842">
                  <a:extLst>
                    <a:ext uri="{9D8B030D-6E8A-4147-A177-3AD203B41FA5}">
                      <a16:colId xmlns:a16="http://schemas.microsoft.com/office/drawing/2014/main" xmlns="" val="20010"/>
                    </a:ext>
                  </a:extLst>
                </a:gridCol>
                <a:gridCol w="190907">
                  <a:extLst>
                    <a:ext uri="{9D8B030D-6E8A-4147-A177-3AD203B41FA5}">
                      <a16:colId xmlns:a16="http://schemas.microsoft.com/office/drawing/2014/main" xmlns="" val="20011"/>
                    </a:ext>
                  </a:extLst>
                </a:gridCol>
                <a:gridCol w="657033">
                  <a:extLst>
                    <a:ext uri="{9D8B030D-6E8A-4147-A177-3AD203B41FA5}">
                      <a16:colId xmlns:a16="http://schemas.microsoft.com/office/drawing/2014/main" xmlns="" val="20012"/>
                    </a:ext>
                  </a:extLst>
                </a:gridCol>
              </a:tblGrid>
              <a:tr h="280883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성   명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  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(</a:t>
                      </a:r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한글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)   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생년월일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ko-KR" altLang="en-US" sz="700" b="0" i="0" u="none" strike="noStrike">
                        <a:solidFill>
                          <a:srgbClr val="000000"/>
                        </a:solidFill>
                        <a:effectLst/>
                        <a:latin typeface="굴림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800"/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4"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사진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9514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  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(</a:t>
                      </a:r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한자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)   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병역사항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필 </a:t>
                      </a:r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 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면제 </a:t>
                      </a:r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 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미필 </a:t>
                      </a:r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 </a:t>
                      </a:r>
                      <a:r>
                        <a:rPr lang="ko-KR" altLang="en-US" sz="10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해당없음</a:t>
                      </a:r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ko-KR" altLang="en-US" sz="700" b="0" i="0" u="none" strike="noStrike">
                        <a:solidFill>
                          <a:srgbClr val="000000"/>
                        </a:solidFill>
                        <a:effectLst/>
                        <a:latin typeface="굴림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800"/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80883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연락처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전자우편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ko-KR" altLang="en-US" sz="700" b="0" i="0" u="none" strike="noStrike">
                        <a:solidFill>
                          <a:srgbClr val="000000"/>
                        </a:solidFill>
                        <a:effectLst/>
                        <a:latin typeface="굴림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800" dirty="0"/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80883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주   소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ko-KR" altLang="en-US" sz="700" b="0" i="0" u="none" strike="noStrike">
                        <a:solidFill>
                          <a:srgbClr val="000000"/>
                        </a:solidFill>
                        <a:effectLst/>
                        <a:latin typeface="굴림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800" dirty="0"/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148488">
                <a:tc gridSpan="13">
                  <a:txBody>
                    <a:bodyPr/>
                    <a:lstStyle/>
                    <a:p>
                      <a:pPr algn="ctr" fontAlgn="ctr"/>
                      <a:endParaRPr lang="ko-KR" altLang="en-US" sz="700" b="1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49593"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학  </a:t>
                      </a:r>
                      <a:r>
                        <a:rPr lang="ko-KR" altLang="en-US" sz="10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력</a:t>
                      </a:r>
                      <a:endParaRPr lang="ko-KR" alt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기    간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학  교  명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전  공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1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평균학점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비고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~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고등학교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altLang="ko-KR" sz="1000" b="0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~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대학교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~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대학교</a:t>
                      </a:r>
                      <a:r>
                        <a:rPr lang="en-US" altLang="ko-KR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(</a:t>
                      </a:r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원</a:t>
                      </a:r>
                      <a:r>
                        <a:rPr lang="en-US" altLang="ko-KR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)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altLang="ko-KR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148488">
                <a:tc gridSpan="13">
                  <a:txBody>
                    <a:bodyPr/>
                    <a:lstStyle/>
                    <a:p>
                      <a:pPr algn="ctr" fontAlgn="ctr"/>
                      <a:endParaRPr lang="ko-KR" altLang="en-US" sz="700" b="1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249593"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어  학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자  격  명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점수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(</a:t>
                      </a:r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등급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)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기    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1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취  득  일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3"/>
                  </a:ext>
                </a:extLst>
              </a:tr>
              <a:tr h="148488">
                <a:tc gridSpan="13">
                  <a:txBody>
                    <a:bodyPr/>
                    <a:lstStyle/>
                    <a:p>
                      <a:pPr algn="ctr" fontAlgn="ctr"/>
                      <a:endParaRPr lang="ko-KR" altLang="en-US" sz="700" b="1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4"/>
                  </a:ext>
                </a:extLst>
              </a:tr>
              <a:tr h="249593"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자격증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자  격  명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등   급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기    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취</a:t>
                      </a:r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  득  일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5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6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7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8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19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20"/>
                  </a:ext>
                </a:extLst>
              </a:tr>
              <a:tr h="148488">
                <a:tc gridSpan="13">
                  <a:txBody>
                    <a:bodyPr/>
                    <a:lstStyle/>
                    <a:p>
                      <a:pPr algn="ctr" fontAlgn="ctr"/>
                      <a:endParaRPr lang="ko-KR" altLang="en-US" sz="700" b="1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21"/>
                  </a:ext>
                </a:extLst>
              </a:tr>
              <a:tr h="249593"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활동사항</a:t>
                      </a:r>
                      <a:b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</a:b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(</a:t>
                      </a:r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해외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</a:t>
                      </a:r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리더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</a:t>
                      </a:r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기타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)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활 동 기 간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활 동 내 용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기  관  </a:t>
                      </a:r>
                      <a:r>
                        <a:rPr lang="en-US" altLang="ko-KR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  </a:t>
                      </a:r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단  체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비 고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22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23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24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25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26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27"/>
                  </a:ext>
                </a:extLst>
              </a:tr>
              <a:tr h="148488">
                <a:tc gridSpan="13">
                  <a:txBody>
                    <a:bodyPr/>
                    <a:lstStyle/>
                    <a:p>
                      <a:pPr algn="ctr" fontAlgn="ctr"/>
                      <a:endParaRPr lang="ko-KR" altLang="en-US" sz="700" b="1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28"/>
                  </a:ext>
                </a:extLst>
              </a:tr>
              <a:tr h="249593"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수상경력</a:t>
                      </a:r>
                      <a:endParaRPr lang="en-US" altLang="ko-KR" sz="1000" b="1" i="0" u="none" strike="noStrike" dirty="0" smtClean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  <a:p>
                      <a:pPr algn="ctr" fontAlgn="ctr"/>
                      <a:r>
                        <a:rPr lang="en-US" altLang="ko-KR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(</a:t>
                      </a:r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상  훈</a:t>
                      </a:r>
                      <a:r>
                        <a:rPr lang="en-US" altLang="ko-KR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)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내      용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기  관  </a:t>
                      </a:r>
                      <a:r>
                        <a:rPr lang="en-US" altLang="ko-KR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  </a:t>
                      </a:r>
                      <a:r>
                        <a:rPr lang="ko-KR" alt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훈  격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수 상 일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29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30"/>
                  </a:ext>
                </a:extLst>
              </a:tr>
              <a:tr h="24959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ko-KR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800" b="0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31"/>
                  </a:ext>
                </a:extLst>
              </a:tr>
              <a:tr h="140527">
                <a:tc>
                  <a:txBody>
                    <a:bodyPr/>
                    <a:lstStyle/>
                    <a:p>
                      <a:pPr algn="ctr" fontAlgn="ctr"/>
                      <a:endParaRPr lang="ko-KR" altLang="en-US" sz="5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ko-KR" altLang="en-US" sz="5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ko-KR" altLang="en-US" sz="5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latinLnBrk="1"/>
                      <a:endParaRPr lang="ko-KR" altLang="en-US" sz="500" dirty="0"/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700" b="0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ko-KR" altLang="en-US" sz="5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ko-KR" altLang="en-US" sz="5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700" b="0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latinLnBrk="1"/>
                      <a:endParaRPr lang="ko-KR" altLang="en-US" sz="500" dirty="0"/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ko-KR" altLang="en-US" sz="5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latinLnBrk="1"/>
                      <a:endParaRPr lang="ko-KR" altLang="en-US" sz="500" dirty="0"/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700" b="0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32"/>
                  </a:ext>
                </a:extLst>
              </a:tr>
              <a:tr h="275414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기타사항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4E7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보훈대상여부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대상 </a:t>
                      </a:r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 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비대상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0" i="0" u="none" strike="noStrike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장애인여부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대상 </a:t>
                      </a:r>
                      <a:r>
                        <a:rPr lang="en-US" altLang="ko-K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/ </a:t>
                      </a:r>
                      <a:r>
                        <a:rPr lang="ko-KR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비대상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ko-KR" alt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비  고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1F1F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ko-KR" alt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　</a:t>
                      </a:r>
                    </a:p>
                  </a:txBody>
                  <a:tcPr marL="6565" marR="6565" marT="6563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ko-KR" alt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4" marR="6564" marT="6564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33"/>
                  </a:ext>
                </a:extLst>
              </a:tr>
              <a:tr h="206560">
                <a:tc gridSpan="5">
                  <a:txBody>
                    <a:bodyPr/>
                    <a:lstStyle/>
                    <a:p>
                      <a:pPr algn="l" fontAlgn="ctr"/>
                      <a:r>
                        <a:rPr lang="ko-KR" altLang="en-US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* 제출된 서류는 관련 법령에 따라 처리합니다</a:t>
                      </a:r>
                      <a:r>
                        <a:rPr lang="en-US" altLang="ko-KR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.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ko-KR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ko-KR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ko-KR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ko-KR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ko-KR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맑은 고딕"/>
                      </a:endParaRP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xmlns="" val="10034"/>
                  </a:ext>
                </a:extLst>
              </a:tr>
              <a:tr h="128483">
                <a:tc gridSpan="13">
                  <a:txBody>
                    <a:bodyPr/>
                    <a:lstStyle/>
                    <a:p>
                      <a:pPr algn="r" fontAlgn="ctr"/>
                      <a:r>
                        <a:rPr lang="ko-KR" altLang="en-US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    년         월         일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35"/>
                  </a:ext>
                </a:extLst>
              </a:tr>
              <a:tr h="251456">
                <a:tc gridSpan="13">
                  <a:txBody>
                    <a:bodyPr/>
                    <a:lstStyle/>
                    <a:p>
                      <a:pPr algn="r" fontAlgn="ctr"/>
                      <a:r>
                        <a:rPr lang="ko-KR" altLang="en-US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작성자 </a:t>
                      </a:r>
                      <a:r>
                        <a:rPr lang="en-US" altLang="ko-KR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:                      (</a:t>
                      </a:r>
                      <a:r>
                        <a:rPr lang="ko-KR" altLang="en-US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인</a:t>
                      </a:r>
                      <a:r>
                        <a:rPr lang="en-US" altLang="ko-KR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맑은 고딕"/>
                        </a:rPr>
                        <a:t>)</a:t>
                      </a:r>
                    </a:p>
                  </a:txBody>
                  <a:tcPr marL="6565" marR="6565" marT="656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3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857161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4"/>
          <p:cNvSpPr txBox="1">
            <a:spLocks noChangeArrowheads="1"/>
          </p:cNvSpPr>
          <p:nvPr/>
        </p:nvSpPr>
        <p:spPr bwMode="auto">
          <a:xfrm>
            <a:off x="434975" y="711200"/>
            <a:ext cx="6650038" cy="30003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txBody>
          <a:bodyPr lIns="0" tIns="0" rIns="0" bIns="0" anchor="ctr"/>
          <a:lstStyle>
            <a:lvl1pPr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9pPr>
          </a:lstStyle>
          <a:p>
            <a:pPr latinLnBrk="1">
              <a:defRPr/>
            </a:pP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   1) 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성장과정 및 학창시절에 대해서 작성해 주십시오</a:t>
            </a: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.</a:t>
            </a:r>
          </a:p>
        </p:txBody>
      </p:sp>
      <p:sp>
        <p:nvSpPr>
          <p:cNvPr id="3" name="Text Box 5"/>
          <p:cNvSpPr txBox="1">
            <a:spLocks noChangeArrowheads="1"/>
          </p:cNvSpPr>
          <p:nvPr/>
        </p:nvSpPr>
        <p:spPr bwMode="auto">
          <a:xfrm>
            <a:off x="439738" y="1049338"/>
            <a:ext cx="6650037" cy="38258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lIns="36000" tIns="180000" rIns="36000" bIns="90000"/>
          <a:lstStyle>
            <a:lvl1pPr marL="171450" indent="-1714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9pPr>
          </a:lstStyle>
          <a:p>
            <a:pPr latinLnBrk="1">
              <a:buFont typeface="Arial" panose="020B0604020202020204" pitchFamily="34" charset="0"/>
              <a:buChar char="•"/>
            </a:pPr>
            <a:r>
              <a:rPr lang="en-US" altLang="ko-KR" sz="1000" b="1">
                <a:solidFill>
                  <a:srgbClr val="000000"/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</a:p>
        </p:txBody>
      </p:sp>
      <p:sp>
        <p:nvSpPr>
          <p:cNvPr id="4" name="Text Box 10"/>
          <p:cNvSpPr txBox="1">
            <a:spLocks noChangeArrowheads="1"/>
          </p:cNvSpPr>
          <p:nvPr/>
        </p:nvSpPr>
        <p:spPr bwMode="auto">
          <a:xfrm>
            <a:off x="419100" y="5137150"/>
            <a:ext cx="6650038" cy="30162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txBody>
          <a:bodyPr lIns="0" tIns="0" rIns="0" bIns="0" anchor="ctr"/>
          <a:lstStyle>
            <a:lvl1pPr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9pPr>
          </a:lstStyle>
          <a:p>
            <a:pPr latinLnBrk="1">
              <a:defRPr/>
            </a:pPr>
            <a:r>
              <a:rPr lang="en-US" altLang="ko-KR" sz="1000" b="1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   2) </a:t>
            </a:r>
            <a:r>
              <a:rPr lang="ko-KR" altLang="en-US" sz="1000" b="1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지금까지 해오던 방식에서 벗어나 새로운 관점에서 일을 추진했던 경험에 대해서 작성해 주십시오</a:t>
            </a:r>
            <a:r>
              <a:rPr lang="en-US" altLang="ko-KR" sz="1000" b="1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.</a:t>
            </a:r>
          </a:p>
        </p:txBody>
      </p:sp>
      <p:sp>
        <p:nvSpPr>
          <p:cNvPr id="5" name="Text Box 11"/>
          <p:cNvSpPr txBox="1">
            <a:spLocks noChangeArrowheads="1"/>
          </p:cNvSpPr>
          <p:nvPr/>
        </p:nvSpPr>
        <p:spPr bwMode="auto">
          <a:xfrm>
            <a:off x="411163" y="5518150"/>
            <a:ext cx="6650037" cy="45783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lIns="36000" tIns="180000" rIns="36000" bIns="90000"/>
          <a:lstStyle>
            <a:lvl1pPr marL="171450" indent="-1714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9pPr>
          </a:lstStyle>
          <a:p>
            <a:pPr latinLnBrk="1">
              <a:buFont typeface="Arial" panose="020B0604020202020204" pitchFamily="34" charset="0"/>
              <a:buChar char="•"/>
            </a:pPr>
            <a:r>
              <a:rPr lang="en-US" altLang="ko-KR" sz="1000" b="1">
                <a:solidFill>
                  <a:srgbClr val="000000"/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</a:p>
        </p:txBody>
      </p:sp>
      <p:sp>
        <p:nvSpPr>
          <p:cNvPr id="6" name="Text Box 16"/>
          <p:cNvSpPr txBox="1">
            <a:spLocks noChangeArrowheads="1"/>
          </p:cNvSpPr>
          <p:nvPr/>
        </p:nvSpPr>
        <p:spPr bwMode="auto">
          <a:xfrm>
            <a:off x="563563" y="160338"/>
            <a:ext cx="3232150" cy="444500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9pPr>
          </a:lstStyle>
          <a:p>
            <a:pPr latinLnBrk="1"/>
            <a:r>
              <a:rPr lang="ko-KR" altLang="en-US" b="1">
                <a:solidFill>
                  <a:srgbClr val="000000"/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자 기 소 개 서</a:t>
            </a:r>
          </a:p>
        </p:txBody>
      </p:sp>
    </p:spTree>
    <p:extLst>
      <p:ext uri="{BB962C8B-B14F-4D97-AF65-F5344CB8AC3E}">
        <p14:creationId xmlns:p14="http://schemas.microsoft.com/office/powerpoint/2010/main" val="4379525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4"/>
          <p:cNvSpPr txBox="1">
            <a:spLocks noChangeArrowheads="1"/>
          </p:cNvSpPr>
          <p:nvPr/>
        </p:nvSpPr>
        <p:spPr bwMode="auto">
          <a:xfrm>
            <a:off x="431800" y="231775"/>
            <a:ext cx="6650038" cy="4191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txBody>
          <a:bodyPr lIns="0" tIns="0" rIns="0" bIns="0" anchor="ctr"/>
          <a:lstStyle>
            <a:lvl1pPr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9pPr>
          </a:lstStyle>
          <a:p>
            <a:pPr latinLnBrk="1">
              <a:lnSpc>
                <a:spcPct val="150000"/>
              </a:lnSpc>
              <a:defRPr/>
            </a:pP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 3) 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새로운 환경이나 조직에 들어가서 갈등을 겪었던 경험과 이를 성공적으로 극복했던 사례에 대해서 </a:t>
            </a:r>
            <a:endParaRPr lang="en-US" altLang="ko-KR" sz="1000" b="1" dirty="0" smtClean="0">
              <a:solidFill>
                <a:srgbClr val="000000"/>
              </a:solidFill>
              <a:latin typeface="맑은 고딕" pitchFamily="50" charset="-127"/>
              <a:ea typeface="맑은 고딕" pitchFamily="50" charset="-127"/>
            </a:endParaRPr>
          </a:p>
          <a:p>
            <a:pPr latinLnBrk="1">
              <a:lnSpc>
                <a:spcPct val="150000"/>
              </a:lnSpc>
              <a:defRPr/>
            </a:pP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     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작성해 주십시오</a:t>
            </a: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.</a:t>
            </a:r>
          </a:p>
        </p:txBody>
      </p:sp>
      <p:sp>
        <p:nvSpPr>
          <p:cNvPr id="3" name="Text Box 5"/>
          <p:cNvSpPr txBox="1">
            <a:spLocks noChangeArrowheads="1"/>
          </p:cNvSpPr>
          <p:nvPr/>
        </p:nvSpPr>
        <p:spPr bwMode="auto">
          <a:xfrm>
            <a:off x="419100" y="701675"/>
            <a:ext cx="6650038" cy="38258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lIns="36000" tIns="180000" rIns="36000" bIns="90000"/>
          <a:lstStyle>
            <a:lvl1pPr marL="171450" indent="-1714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9pPr>
          </a:lstStyle>
          <a:p>
            <a:pPr latinLnBrk="1">
              <a:buFont typeface="Arial" panose="020B0604020202020204" pitchFamily="34" charset="0"/>
              <a:buChar char="•"/>
            </a:pPr>
            <a:r>
              <a:rPr lang="en-US" altLang="ko-KR" sz="1000" b="1">
                <a:solidFill>
                  <a:srgbClr val="000000"/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 </a:t>
            </a:r>
          </a:p>
        </p:txBody>
      </p:sp>
      <p:sp>
        <p:nvSpPr>
          <p:cNvPr id="4" name="Text Box 10"/>
          <p:cNvSpPr txBox="1">
            <a:spLocks noChangeArrowheads="1"/>
          </p:cNvSpPr>
          <p:nvPr/>
        </p:nvSpPr>
        <p:spPr bwMode="auto">
          <a:xfrm>
            <a:off x="482600" y="4695825"/>
            <a:ext cx="6650038" cy="42862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txBody>
          <a:bodyPr lIns="0" tIns="0" rIns="0" bIns="0" anchor="ctr"/>
          <a:lstStyle>
            <a:lvl1pPr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9pPr>
          </a:lstStyle>
          <a:p>
            <a:pPr latinLnBrk="1">
              <a:lnSpc>
                <a:spcPct val="150000"/>
              </a:lnSpc>
              <a:defRPr/>
            </a:pP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 4) 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가장 성취감을 느꼈던 일은 무엇이었습니까</a:t>
            </a: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? 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그 일을 </a:t>
            </a:r>
            <a:r>
              <a:rPr lang="ko-KR" altLang="en-US" sz="1000" b="1" dirty="0" err="1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시작하게된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 동기와 달성하기 위해 어떤 노력을 </a:t>
            </a:r>
            <a:endParaRPr lang="en-US" altLang="ko-KR" sz="1000" b="1" dirty="0" smtClean="0">
              <a:solidFill>
                <a:srgbClr val="000000"/>
              </a:solidFill>
              <a:latin typeface="맑은 고딕" pitchFamily="50" charset="-127"/>
              <a:ea typeface="맑은 고딕" pitchFamily="50" charset="-127"/>
            </a:endParaRPr>
          </a:p>
          <a:p>
            <a:pPr latinLnBrk="1">
              <a:lnSpc>
                <a:spcPct val="150000"/>
              </a:lnSpc>
              <a:defRPr/>
            </a:pP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    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기울였는지 작성해 주십시오</a:t>
            </a: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.</a:t>
            </a:r>
          </a:p>
        </p:txBody>
      </p:sp>
      <p:sp>
        <p:nvSpPr>
          <p:cNvPr id="5" name="Text Box 11"/>
          <p:cNvSpPr txBox="1">
            <a:spLocks noChangeArrowheads="1"/>
          </p:cNvSpPr>
          <p:nvPr/>
        </p:nvSpPr>
        <p:spPr bwMode="auto">
          <a:xfrm>
            <a:off x="469900" y="5180013"/>
            <a:ext cx="6650038" cy="47720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lIns="36000" tIns="180000" rIns="36000" bIns="90000"/>
          <a:lstStyle>
            <a:lvl1pPr marL="171450" indent="-1714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9pPr>
          </a:lstStyle>
          <a:p>
            <a:pPr latinLnBrk="1">
              <a:buFont typeface="Arial" panose="020B0604020202020204" pitchFamily="34" charset="0"/>
              <a:buChar char="•"/>
            </a:pPr>
            <a:r>
              <a:rPr lang="en-US" altLang="ko-KR" sz="1000" b="1">
                <a:solidFill>
                  <a:srgbClr val="000000"/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9048614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4"/>
          <p:cNvSpPr txBox="1">
            <a:spLocks noChangeArrowheads="1"/>
          </p:cNvSpPr>
          <p:nvPr/>
        </p:nvSpPr>
        <p:spPr bwMode="auto">
          <a:xfrm>
            <a:off x="442913" y="331788"/>
            <a:ext cx="6650037" cy="45561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txBody>
          <a:bodyPr lIns="0" tIns="0" rIns="0" bIns="0" anchor="ctr"/>
          <a:lstStyle>
            <a:lvl1pPr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굴림" charset="-127"/>
              </a:defRPr>
            </a:lvl9pPr>
          </a:lstStyle>
          <a:p>
            <a:pPr latinLnBrk="1">
              <a:lnSpc>
                <a:spcPct val="150000"/>
              </a:lnSpc>
              <a:defRPr/>
            </a:pP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 5) 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본인이 서라벌도시가스에 꼭 입사해야 하는 이유와 지원 직무를 위해 했던 노력</a:t>
            </a: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, 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그리고 서라벌도시가스에 </a:t>
            </a:r>
            <a:endParaRPr lang="en-US" altLang="ko-KR" sz="1000" b="1" dirty="0" smtClean="0">
              <a:solidFill>
                <a:srgbClr val="000000"/>
              </a:solidFill>
              <a:latin typeface="맑은 고딕" pitchFamily="50" charset="-127"/>
              <a:ea typeface="맑은 고딕" pitchFamily="50" charset="-127"/>
            </a:endParaRPr>
          </a:p>
          <a:p>
            <a:pPr latinLnBrk="1">
              <a:lnSpc>
                <a:spcPct val="150000"/>
              </a:lnSpc>
              <a:defRPr/>
            </a:pP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    </a:t>
            </a:r>
            <a:r>
              <a:rPr lang="ko-KR" altLang="en-US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입사해서 이루고 싶은  목표에 대해 작성해 주십시오</a:t>
            </a:r>
            <a:r>
              <a:rPr lang="en-US" altLang="ko-KR" sz="1000" b="1" dirty="0" smtClean="0">
                <a:solidFill>
                  <a:srgbClr val="000000"/>
                </a:solidFill>
                <a:latin typeface="맑은 고딕" pitchFamily="50" charset="-127"/>
                <a:ea typeface="맑은 고딕" pitchFamily="50" charset="-127"/>
              </a:rPr>
              <a:t>.</a:t>
            </a:r>
          </a:p>
        </p:txBody>
      </p:sp>
      <p:sp>
        <p:nvSpPr>
          <p:cNvPr id="3" name="Text Box 5"/>
          <p:cNvSpPr txBox="1">
            <a:spLocks noChangeArrowheads="1"/>
          </p:cNvSpPr>
          <p:nvPr/>
        </p:nvSpPr>
        <p:spPr bwMode="auto">
          <a:xfrm>
            <a:off x="452438" y="822325"/>
            <a:ext cx="6650037" cy="38258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lIns="36000" tIns="180000" rIns="36000" bIns="90000"/>
          <a:lstStyle>
            <a:lvl1pPr marL="171450" indent="-1714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굴림" panose="020B0600000101010101" pitchFamily="50" charset="-127"/>
              </a:defRPr>
            </a:lvl9pPr>
          </a:lstStyle>
          <a:p>
            <a:pPr latinLnBrk="1">
              <a:buFont typeface="Arial" panose="020B0604020202020204" pitchFamily="34" charset="0"/>
              <a:buChar char="•"/>
            </a:pPr>
            <a:r>
              <a:rPr lang="en-US" altLang="ko-KR" sz="1000" b="1">
                <a:solidFill>
                  <a:srgbClr val="000000"/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329751565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테마">
  <a:themeElements>
    <a:clrScheme name="Office 테마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테마">
      <a:majorFont>
        <a:latin typeface="Times New Roman"/>
        <a:ea typeface="굴림"/>
        <a:cs typeface=""/>
      </a:majorFont>
      <a:minorFont>
        <a:latin typeface="Times New Roman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ko-KR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ko-KR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Office 테마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테마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테마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테마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테마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테마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테마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198</TotalTime>
  <Words>226</Words>
  <Application>Microsoft Office PowerPoint</Application>
  <PresentationFormat>사용자 지정</PresentationFormat>
  <Paragraphs>131</Paragraphs>
  <Slides>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9" baseType="lpstr">
      <vt:lpstr>굴림</vt:lpstr>
      <vt:lpstr>맑은 고딕</vt:lpstr>
      <vt:lpstr>Arial</vt:lpstr>
      <vt:lpstr>Times New Roman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한 상무</dc:creator>
  <cp:lastModifiedBy>양현영</cp:lastModifiedBy>
  <cp:revision>19</cp:revision>
  <cp:lastPrinted>2020-11-11T00:19:59Z</cp:lastPrinted>
  <dcterms:created xsi:type="dcterms:W3CDTF">2020-10-30T06:01:23Z</dcterms:created>
  <dcterms:modified xsi:type="dcterms:W3CDTF">2020-11-11T00:30:19Z</dcterms:modified>
</cp:coreProperties>
</file>

<file path=docProps/thumbnail.jpeg>
</file>