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27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774185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67330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87079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11703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25068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371610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6583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58206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02424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58521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0024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955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네버엔딩 스토리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r>
              <a:rPr lang="en-US" altLang="ko-KR"/>
              <a:t> </a:t>
            </a:r>
            <a:r>
              <a:rPr lang="ko-KR" altLang="en-US"/>
              <a:t>과정의 아름다움 및 청춘의 무한한 가능성을 표현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47800"/>
            <a:ext cx="5852160" cy="39014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45919" y="1470355"/>
            <a:ext cx="4387363" cy="39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72094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그밖에 슬램덩크를 대표하는 수많은 명대사들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2068830"/>
            <a:ext cx="4148763" cy="362360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27571" y="1447800"/>
            <a:ext cx="3137095" cy="44970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01990" y="2336153"/>
            <a:ext cx="3611880" cy="27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8471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평가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프랑스 르몽드 발표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‘</a:t>
            </a:r>
            <a:r>
              <a:rPr lang="ko-KR" altLang="en-US"/>
              <a:t>걸작만화</a:t>
            </a:r>
            <a:r>
              <a:rPr lang="en-US" altLang="ko-KR"/>
              <a:t>20</a:t>
            </a:r>
            <a:r>
              <a:rPr lang="ko-KR" altLang="en-US"/>
              <a:t>작품중 하나</a:t>
            </a:r>
            <a:r>
              <a:rPr lang="en-US" altLang="ko-KR"/>
              <a:t>’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en-US" altLang="ko-KR"/>
              <a:t>잡지 다빈치의 조사에 의한 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만화가, 평론가, 서점 직원, 독자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        만화랭킹</a:t>
            </a:r>
            <a:r>
              <a:rPr lang="en-US" altLang="ko-KR"/>
              <a:t>1</a:t>
            </a:r>
            <a:r>
              <a:rPr lang="ko-KR" altLang="en-US"/>
              <a:t>위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89263" y="1447800"/>
            <a:ext cx="6600866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6753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연재 종료후 </a:t>
            </a:r>
            <a:r>
              <a:rPr lang="en-US" altLang="ko-KR"/>
              <a:t>30</a:t>
            </a:r>
            <a:r>
              <a:rPr lang="ko-KR" altLang="en-US"/>
              <a:t>년만에 영화제작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     더퍼스트 슬램덩크</a:t>
            </a:r>
            <a:r>
              <a:rPr lang="en-US" altLang="ko-KR"/>
              <a:t>(2023)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   감독</a:t>
            </a:r>
            <a:r>
              <a:rPr lang="en-US" altLang="ko-KR"/>
              <a:t>,</a:t>
            </a:r>
            <a:r>
              <a:rPr lang="ko-KR" altLang="en-US"/>
              <a:t>각본연출</a:t>
            </a:r>
            <a:r>
              <a:rPr lang="en-US" altLang="ko-KR"/>
              <a:t>:</a:t>
            </a:r>
            <a:r>
              <a:rPr lang="ko-KR" altLang="en-US"/>
              <a:t>이노우에 다케히코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  일본 박스오피스</a:t>
            </a:r>
            <a:r>
              <a:rPr lang="en-US" altLang="ko-KR"/>
              <a:t>:</a:t>
            </a:r>
            <a:r>
              <a:rPr lang="ko-KR" altLang="en-US"/>
              <a:t>$103,173,80</a:t>
            </a:r>
            <a:r>
              <a:rPr lang="en-US" altLang="ko-KR"/>
              <a:t>0</a:t>
            </a:r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2695" y="1271953"/>
            <a:ext cx="37275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56405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r>
              <a:rPr lang="ko-KR" altLang="en-US" sz="4400"/>
              <a:t>봐주셔서 감사합니다</a:t>
            </a:r>
            <a:r>
              <a:rPr lang="en-US" altLang="ko-KR" sz="4400"/>
              <a:t>.</a:t>
            </a:r>
            <a:endParaRPr lang="en-US" altLang="ko-KR" sz="4400"/>
          </a:p>
        </p:txBody>
      </p:sp>
    </p:spTree>
    <p:extLst>
      <p:ext uri="{BB962C8B-B14F-4D97-AF65-F5344CB8AC3E}">
        <p14:creationId xmlns:p14="http://schemas.microsoft.com/office/powerpoint/2010/main" val="1281549622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46</ep:Words>
  <ep:PresentationFormat>화면 슬라이드 쇼(4:3)</ep:PresentationFormat>
  <ep:Paragraphs>34</ep:Paragraphs>
  <ep:Slides>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보석</vt:lpstr>
      <vt:lpstr>네버엔딩 스토리</vt:lpstr>
      <vt:lpstr>그밖에 슬램덩크를 대표하는 수많은 명대사들</vt:lpstr>
      <vt:lpstr>평가</vt:lpstr>
      <vt:lpstr>연재 종료후 30년만에 영화제작</vt:lpstr>
      <vt:lpstr>슬라이드 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2024-05-29T08:06:10.619</dcterms:created>
  <dc:creator>lollk</dc:creator>
  <cp:lastModifiedBy>lollk</cp:lastModifiedBy>
  <dcterms:modified xsi:type="dcterms:W3CDTF">2024-11-28T06:12:02.246</dcterms:modified>
  <cp:revision>2</cp:revision>
  <dc:title>네버엔딩 스토리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