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9.png"/><Relationship Id="rId5" Type="http://schemas.openxmlformats.org/officeDocument/2006/relationships/image" Target="../media/image44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00100" y="2070100"/>
            <a:ext cx="1511300" cy="7747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94300" y="1778000"/>
            <a:ext cx="3949700" cy="10922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6900" y="2235200"/>
            <a:ext cx="177800" cy="177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83600" y="2235200"/>
            <a:ext cx="177800" cy="177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00700" y="1549400"/>
            <a:ext cx="3289300" cy="17272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79900" y="3949700"/>
            <a:ext cx="68961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2819400"/>
            <a:ext cx="16052800" cy="697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0100" y="317500"/>
            <a:ext cx="14871700" cy="2933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5000" y="4000500"/>
            <a:ext cx="4991100" cy="3962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6300" y="3556000"/>
            <a:ext cx="77216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4800" y="3708400"/>
            <a:ext cx="8153400" cy="554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3900" y="4254500"/>
            <a:ext cx="4991100" cy="3721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500" y="2400300"/>
            <a:ext cx="14427200" cy="6388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300" y="279400"/>
            <a:ext cx="8623300" cy="1346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3200" y="8826500"/>
            <a:ext cx="762000" cy="762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000" y="2781300"/>
            <a:ext cx="13525500" cy="5651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8500" y="8775700"/>
            <a:ext cx="3530600" cy="1016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000" y="419100"/>
            <a:ext cx="174879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100" y="825500"/>
            <a:ext cx="14986000" cy="864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3800" y="8813800"/>
            <a:ext cx="3530600" cy="1016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900" y="-88900"/>
            <a:ext cx="9004300" cy="203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6300" y="88265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100" y="1562100"/>
            <a:ext cx="7747000" cy="7099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0" y="1498600"/>
            <a:ext cx="7454900" cy="7099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300" y="190500"/>
            <a:ext cx="850900" cy="927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63900" y="152400"/>
            <a:ext cx="18161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-76200"/>
            <a:ext cx="13233400" cy="200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3700" y="2286000"/>
            <a:ext cx="7467600" cy="575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8200" y="1676400"/>
            <a:ext cx="7366000" cy="7099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35100" y="9525000"/>
            <a:ext cx="7620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0" y="94742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00100" y="2070100"/>
            <a:ext cx="1511300" cy="7747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43400" y="3822700"/>
            <a:ext cx="6210300" cy="26543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80000" y="1701800"/>
            <a:ext cx="4152900" cy="11557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88000" y="2171700"/>
            <a:ext cx="190500" cy="1905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34400" y="2171700"/>
            <a:ext cx="190500" cy="1905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24500" y="1435100"/>
            <a:ext cx="34163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0" y="685800"/>
            <a:ext cx="16052800" cy="891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8100" y="9398000"/>
            <a:ext cx="762000" cy="762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1231900"/>
            <a:ext cx="15379700" cy="8178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200" y="0"/>
            <a:ext cx="850900" cy="927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89100" y="9601200"/>
            <a:ext cx="3530600" cy="1016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-76200"/>
            <a:ext cx="132334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2819400"/>
            <a:ext cx="16052800" cy="697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0100" y="317500"/>
            <a:ext cx="14871700" cy="2933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100" y="3771900"/>
            <a:ext cx="8750300" cy="537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52200" y="4051300"/>
            <a:ext cx="4991100" cy="4127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11400" y="96520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2819400"/>
            <a:ext cx="16052800" cy="697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0100" y="317500"/>
            <a:ext cx="14871700" cy="2933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96600" y="3136900"/>
            <a:ext cx="4991100" cy="6172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4800" y="3073400"/>
            <a:ext cx="7175500" cy="675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700"/>
            <a:ext cx="1498600" cy="31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498600" cy="31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2819400"/>
            <a:ext cx="16052800" cy="697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0100" y="317500"/>
            <a:ext cx="14871700" cy="2933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3000" y="4445000"/>
            <a:ext cx="6019800" cy="3340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900" y="4114800"/>
            <a:ext cx="7454900" cy="415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진채원</cp:lastModifiedBy>
  <cp:revision>2</cp:revision>
  <dcterms:created xsi:type="dcterms:W3CDTF">2006-08-16T00:00:00Z</dcterms:created>
  <dcterms:modified xsi:type="dcterms:W3CDTF">2024-05-30T14:05:02Z</dcterms:modified>
</cp:coreProperties>
</file>