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78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27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36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0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05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28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82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40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70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7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44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EAC8-F9AF-4125-A8FD-06FD051F617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F32B-BAB9-4F28-8791-1154818A12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4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01.png"/><Relationship Id="rId17" Type="http://schemas.openxmlformats.org/officeDocument/2006/relationships/image" Target="../media/image103.png"/><Relationship Id="rId2" Type="http://schemas.openxmlformats.org/officeDocument/2006/relationships/image" Target="../media/image49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6.png"/><Relationship Id="rId10" Type="http://schemas.openxmlformats.org/officeDocument/2006/relationships/image" Target="../media/image84.png"/><Relationship Id="rId19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09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06.png"/><Relationship Id="rId17" Type="http://schemas.openxmlformats.org/officeDocument/2006/relationships/image" Target="../media/image108.png"/><Relationship Id="rId2" Type="http://schemas.openxmlformats.org/officeDocument/2006/relationships/image" Target="../media/image49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6.png"/><Relationship Id="rId10" Type="http://schemas.openxmlformats.org/officeDocument/2006/relationships/image" Target="../media/image84.png"/><Relationship Id="rId19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14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11.png"/><Relationship Id="rId17" Type="http://schemas.openxmlformats.org/officeDocument/2006/relationships/image" Target="../media/image113.png"/><Relationship Id="rId2" Type="http://schemas.openxmlformats.org/officeDocument/2006/relationships/image" Target="../media/image49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6.png"/><Relationship Id="rId10" Type="http://schemas.openxmlformats.org/officeDocument/2006/relationships/image" Target="../media/image84.png"/><Relationship Id="rId19" Type="http://schemas.openxmlformats.org/officeDocument/2006/relationships/image" Target="../media/image11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19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16.png"/><Relationship Id="rId17" Type="http://schemas.openxmlformats.org/officeDocument/2006/relationships/image" Target="../media/image118.png"/><Relationship Id="rId2" Type="http://schemas.openxmlformats.org/officeDocument/2006/relationships/image" Target="../media/image49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6.png"/><Relationship Id="rId10" Type="http://schemas.openxmlformats.org/officeDocument/2006/relationships/image" Target="../media/image84.png"/><Relationship Id="rId19" Type="http://schemas.openxmlformats.org/officeDocument/2006/relationships/image" Target="../media/image120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24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21.png"/><Relationship Id="rId17" Type="http://schemas.openxmlformats.org/officeDocument/2006/relationships/image" Target="../media/image123.png"/><Relationship Id="rId2" Type="http://schemas.openxmlformats.org/officeDocument/2006/relationships/image" Target="../media/image49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6.png"/><Relationship Id="rId10" Type="http://schemas.openxmlformats.org/officeDocument/2006/relationships/image" Target="../media/image84.png"/><Relationship Id="rId19" Type="http://schemas.openxmlformats.org/officeDocument/2006/relationships/image" Target="../media/image12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29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26.png"/><Relationship Id="rId17" Type="http://schemas.openxmlformats.org/officeDocument/2006/relationships/image" Target="../media/image128.png"/><Relationship Id="rId2" Type="http://schemas.openxmlformats.org/officeDocument/2006/relationships/image" Target="../media/image49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6.png"/><Relationship Id="rId10" Type="http://schemas.openxmlformats.org/officeDocument/2006/relationships/image" Target="../media/image84.png"/><Relationship Id="rId19" Type="http://schemas.openxmlformats.org/officeDocument/2006/relationships/image" Target="../media/image130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49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133.png"/><Relationship Id="rId10" Type="http://schemas.openxmlformats.org/officeDocument/2006/relationships/image" Target="../media/image84.png"/><Relationship Id="rId19" Type="http://schemas.openxmlformats.org/officeDocument/2006/relationships/image" Target="../media/image137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141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38.png"/><Relationship Id="rId17" Type="http://schemas.openxmlformats.org/officeDocument/2006/relationships/image" Target="../media/image140.png"/><Relationship Id="rId2" Type="http://schemas.openxmlformats.org/officeDocument/2006/relationships/image" Target="../media/image49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133.png"/><Relationship Id="rId10" Type="http://schemas.openxmlformats.org/officeDocument/2006/relationships/image" Target="../media/image84.png"/><Relationship Id="rId19" Type="http://schemas.openxmlformats.org/officeDocument/2006/relationships/image" Target="../media/image142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73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49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49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7.png"/><Relationship Id="rId18" Type="http://schemas.openxmlformats.org/officeDocument/2006/relationships/image" Target="../media/image99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94.png"/><Relationship Id="rId17" Type="http://schemas.openxmlformats.org/officeDocument/2006/relationships/image" Target="../media/image98.png"/><Relationship Id="rId2" Type="http://schemas.openxmlformats.org/officeDocument/2006/relationships/image" Target="../media/image49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6.png"/><Relationship Id="rId10" Type="http://schemas.openxmlformats.org/officeDocument/2006/relationships/image" Target="../media/image84.png"/><Relationship Id="rId19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3" y="5122333"/>
            <a:ext cx="12539133" cy="233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7" y="50800"/>
            <a:ext cx="846667" cy="71543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733" y="-3158067"/>
            <a:ext cx="1126067" cy="334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7" y="431800"/>
            <a:ext cx="11362267" cy="4961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33" y="558800"/>
            <a:ext cx="11099800" cy="4707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270000"/>
            <a:ext cx="12454467" cy="3200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534" y="5596467"/>
            <a:ext cx="4411133" cy="7535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667" y="5858933"/>
            <a:ext cx="330200" cy="254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667" y="1210733"/>
            <a:ext cx="2785533" cy="660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4933" y="5520267"/>
            <a:ext cx="2345267" cy="1117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0533" y="5630334"/>
            <a:ext cx="1862667" cy="982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7467" y="804333"/>
            <a:ext cx="127000" cy="127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42133" y="804333"/>
            <a:ext cx="127000" cy="12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200" y="4842934"/>
            <a:ext cx="118533" cy="1185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54267" y="4842934"/>
            <a:ext cx="118533" cy="1185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200" y="3953933"/>
            <a:ext cx="11540067" cy="1600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2400" y="4368800"/>
            <a:ext cx="8458200" cy="889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7134" y="3496733"/>
            <a:ext cx="1490133" cy="2362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9200" y="4724400"/>
            <a:ext cx="1938867" cy="1625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31200" y="4309533"/>
            <a:ext cx="4114800" cy="2463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2667" y="3437467"/>
            <a:ext cx="7306733" cy="711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19933" y="-110067"/>
            <a:ext cx="1193800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3158067"/>
            <a:ext cx="5418667" cy="254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33189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37338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131734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5267" y="1998133"/>
            <a:ext cx="4656667" cy="11684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8800" y="1837267"/>
            <a:ext cx="4326467" cy="4470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8267" y="5774267"/>
            <a:ext cx="6045200" cy="651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30000" y="-110067"/>
            <a:ext cx="10752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3067" y="3175000"/>
            <a:ext cx="5494867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3358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742267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41740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0133" y="1998134"/>
            <a:ext cx="4250267" cy="11599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200" y="4563534"/>
            <a:ext cx="118533" cy="1185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70933" y="5850467"/>
            <a:ext cx="7264400" cy="508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70733" y="-118533"/>
            <a:ext cx="11430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33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3141133"/>
            <a:ext cx="5283200" cy="1727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8400" y="3310467"/>
            <a:ext cx="118533" cy="11853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30400" y="2015067"/>
            <a:ext cx="3767667" cy="113453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9733" y="5782734"/>
            <a:ext cx="5926667" cy="5757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21533" y="-110067"/>
            <a:ext cx="110066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00" y="3183467"/>
            <a:ext cx="5579533" cy="2142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3358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742267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41740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8467" y="1998134"/>
            <a:ext cx="4461933" cy="11599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133" y="5706533"/>
            <a:ext cx="6477000" cy="7958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30000" y="-110067"/>
            <a:ext cx="10837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00" y="3166533"/>
            <a:ext cx="5223933" cy="2142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3358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742267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6067" y="4546600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61067" y="2023533"/>
            <a:ext cx="3996267" cy="11938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867" y="5850467"/>
            <a:ext cx="6561667" cy="5080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21533" y="-118533"/>
            <a:ext cx="1100667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00" y="3031067"/>
            <a:ext cx="4715933" cy="254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183467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598334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667" y="3987800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3467" y="1998134"/>
            <a:ext cx="3826933" cy="11599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9000" y="5774267"/>
            <a:ext cx="5943600" cy="6265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21533" y="-118533"/>
            <a:ext cx="1092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5333" y="3073400"/>
            <a:ext cx="5740400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400" y="32427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400" y="36576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67" y="4445000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067" y="2133600"/>
            <a:ext cx="4385733" cy="736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438400"/>
            <a:ext cx="127000" cy="127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4133" y="2438400"/>
            <a:ext cx="127000" cy="12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79600" y="2015067"/>
            <a:ext cx="4123267" cy="11345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8933" y="5630333"/>
            <a:ext cx="6121400" cy="9482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21534" y="-118533"/>
            <a:ext cx="1083733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1534" y="3098800"/>
            <a:ext cx="4157133" cy="1727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400" y="32681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400" y="36830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67" y="40724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067" y="2133600"/>
            <a:ext cx="4385733" cy="736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438400"/>
            <a:ext cx="127000" cy="127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4133" y="2438400"/>
            <a:ext cx="127000" cy="12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6400" y="1998133"/>
            <a:ext cx="4309533" cy="11684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400" y="1837267"/>
            <a:ext cx="4656667" cy="4419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400" y="5850467"/>
            <a:ext cx="6502400" cy="5080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13067" y="-118533"/>
            <a:ext cx="1109133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3" y="5334000"/>
            <a:ext cx="12539133" cy="190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33" y="6053667"/>
            <a:ext cx="6485467" cy="2463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467" y="2328334"/>
            <a:ext cx="1126067" cy="5757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254000000"/>
            <a:chOff x="1431655765" y="1431655765"/>
            <a:chExt cx="1431655765" cy="25400000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5892800"/>
            <a:ext cx="1371600" cy="1693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-1431655766"/>
            <a:ext cx="1431655765" cy="1431655765"/>
            <a:chOff x="1431655765" y="-1431655766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67" y="135467"/>
            <a:ext cx="846667" cy="715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33" y="-3073400"/>
            <a:ext cx="1126067" cy="33443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7467" y="677333"/>
            <a:ext cx="7857067" cy="538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2933" y="812800"/>
            <a:ext cx="7577667" cy="51138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267" y="406400"/>
            <a:ext cx="1126067" cy="575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9667" y="728133"/>
            <a:ext cx="7323667" cy="229446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667" y="2540000"/>
            <a:ext cx="1024467" cy="287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8667" y="2658533"/>
            <a:ext cx="50800" cy="50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6800" y="2658533"/>
            <a:ext cx="50800" cy="50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9333" y="2472267"/>
            <a:ext cx="1016000" cy="482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5400" y="2438400"/>
            <a:ext cx="1930400" cy="6265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0800" y="2827867"/>
            <a:ext cx="1270000" cy="65193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0" y="2531533"/>
            <a:ext cx="1024467" cy="28786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2650067"/>
            <a:ext cx="50800" cy="50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533" y="2650067"/>
            <a:ext cx="50800" cy="50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7534" y="2472267"/>
            <a:ext cx="982133" cy="4656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6667" y="2429933"/>
            <a:ext cx="1210733" cy="5926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22067" y="2768600"/>
            <a:ext cx="2082800" cy="601133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667" y="3445933"/>
            <a:ext cx="1024467" cy="287867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8667" y="3564467"/>
            <a:ext cx="50800" cy="50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6800" y="3564467"/>
            <a:ext cx="50800" cy="50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65400" y="3378200"/>
            <a:ext cx="1219200" cy="46566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5400" y="3344334"/>
            <a:ext cx="1701800" cy="6265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43867" y="3708400"/>
            <a:ext cx="2243667" cy="778933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0" y="3437467"/>
            <a:ext cx="1024467" cy="287867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556000"/>
            <a:ext cx="50800" cy="508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533" y="3556000"/>
            <a:ext cx="50800" cy="508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87534" y="3369733"/>
            <a:ext cx="982133" cy="465667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96667" y="3335867"/>
            <a:ext cx="1464733" cy="626533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22067" y="3733800"/>
            <a:ext cx="1837267" cy="440267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4690533"/>
            <a:ext cx="5681133" cy="31496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1439334"/>
            <a:ext cx="1126067" cy="57573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267" y="1752600"/>
            <a:ext cx="1126067" cy="57573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19333" y="6096000"/>
            <a:ext cx="6485467" cy="24638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0" y="4360333"/>
            <a:ext cx="1024467" cy="287867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>
            <a:off x="1431655765" y="1431655765"/>
            <a:ext cx="1431655765" cy="638547533"/>
            <a:chOff x="1431655765" y="1431655765"/>
            <a:chExt cx="1431655765" cy="638547533"/>
          </a:xfrm>
        </p:grpSpPr>
      </p:grpSp>
      <p:pic>
        <p:nvPicPr>
          <p:cNvPr id="52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478867"/>
            <a:ext cx="50800" cy="5080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533" y="4478867"/>
            <a:ext cx="50800" cy="508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87534" y="4284133"/>
            <a:ext cx="1007533" cy="4826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96667" y="4250267"/>
            <a:ext cx="1244600" cy="62653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13600" y="4639734"/>
            <a:ext cx="1871133" cy="651933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04867" y="3344333"/>
            <a:ext cx="2946400" cy="3513667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62267" y="-110067"/>
            <a:ext cx="117686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57200"/>
            <a:ext cx="10701867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0934" y="1253067"/>
            <a:ext cx="12581467" cy="2692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000" y="3462867"/>
            <a:ext cx="9618133" cy="2396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33" y="4157133"/>
            <a:ext cx="9787467" cy="107526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667" y="4165600"/>
            <a:ext cx="8170333" cy="169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667" y="4639734"/>
            <a:ext cx="81703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667" y="5096934"/>
            <a:ext cx="8170333" cy="16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067" y="5274733"/>
            <a:ext cx="4445000" cy="1117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3933" y="2700867"/>
            <a:ext cx="2260600" cy="12869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1267" y="787400"/>
            <a:ext cx="5232400" cy="8974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70734" y="-110067"/>
            <a:ext cx="11599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534" y="2150533"/>
            <a:ext cx="5325533" cy="10752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5667" y="3022600"/>
            <a:ext cx="8788400" cy="22944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70733" y="-118533"/>
            <a:ext cx="11430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34933" y="1456267"/>
            <a:ext cx="21022733" cy="34713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343400" y="3395134"/>
            <a:ext cx="21022733" cy="3471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667" y="1778000"/>
            <a:ext cx="1744133" cy="66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70734" y="-118533"/>
            <a:ext cx="1159933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34933" y="1380067"/>
            <a:ext cx="21022733" cy="34713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667" y="1778000"/>
            <a:ext cx="1744133" cy="660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34933" y="3606800"/>
            <a:ext cx="21022733" cy="34713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667" y="4030133"/>
            <a:ext cx="1744133" cy="660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70734" y="-118533"/>
            <a:ext cx="1159933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34933" y="1456267"/>
            <a:ext cx="21022733" cy="34713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3" y="194733"/>
            <a:ext cx="6426200" cy="195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667" y="1778000"/>
            <a:ext cx="1744133" cy="660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62267" y="-118533"/>
            <a:ext cx="1159933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67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9533" y="2794000"/>
            <a:ext cx="4605867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4800" y="29379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4800" y="33528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4800" y="3801534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067" y="1998134"/>
            <a:ext cx="4038600" cy="6773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3" y="2277533"/>
            <a:ext cx="110067" cy="110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0867" y="2277533"/>
            <a:ext cx="110067" cy="1100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1733" y="1871133"/>
            <a:ext cx="3759200" cy="10922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7933" y="1862667"/>
            <a:ext cx="4224867" cy="4368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9200" y="5985933"/>
            <a:ext cx="5969000" cy="355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70734" y="-110067"/>
            <a:ext cx="11599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4267" y="1532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18800" y="1532467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67" y="1744133"/>
            <a:ext cx="10701867" cy="4648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3" y="245534"/>
            <a:ext cx="2006600" cy="16171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961467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2954867"/>
            <a:ext cx="5418667" cy="29633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3090334"/>
            <a:ext cx="118533" cy="11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3505200"/>
            <a:ext cx="118533" cy="1185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326467"/>
            <a:ext cx="118533" cy="1185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667" y="2125134"/>
            <a:ext cx="4334933" cy="7281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7334" y="2429934"/>
            <a:ext cx="118533" cy="1185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934" y="2429934"/>
            <a:ext cx="118533" cy="1185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1934" y="2015067"/>
            <a:ext cx="3776133" cy="113453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8800" y="1837267"/>
            <a:ext cx="4326467" cy="4470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933" y="5985933"/>
            <a:ext cx="6536267" cy="355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70733" y="-110067"/>
            <a:ext cx="115146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박가희</dc:creator>
  <cp:lastModifiedBy>박가희</cp:lastModifiedBy>
  <cp:revision>1</cp:revision>
  <dcterms:created xsi:type="dcterms:W3CDTF">2024-05-29T10:11:54Z</dcterms:created>
  <dcterms:modified xsi:type="dcterms:W3CDTF">2024-05-29T10:12:04Z</dcterms:modified>
</cp:coreProperties>
</file>