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22" autoAdjust="0"/>
  </p:normalViewPr>
  <p:slideViewPr>
    <p:cSldViewPr>
      <p:cViewPr>
        <p:scale>
          <a:sx n="57" d="100"/>
          <a:sy n="57" d="100"/>
        </p:scale>
        <p:origin x="653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7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54.png"/><Relationship Id="rId5" Type="http://schemas.openxmlformats.org/officeDocument/2006/relationships/image" Target="../media/image63.png"/><Relationship Id="rId10" Type="http://schemas.openxmlformats.org/officeDocument/2006/relationships/image" Target="../media/image53.png"/><Relationship Id="rId4" Type="http://schemas.openxmlformats.org/officeDocument/2006/relationships/image" Target="../media/image62.png"/><Relationship Id="rId9" Type="http://schemas.openxmlformats.org/officeDocument/2006/relationships/image" Target="../media/image5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8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1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9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3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8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3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7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2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6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2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7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78.png"/><Relationship Id="rId4" Type="http://schemas.openxmlformats.org/officeDocument/2006/relationships/image" Target="../media/image173.png"/><Relationship Id="rId9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1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82.png"/><Relationship Id="rId4" Type="http://schemas.openxmlformats.org/officeDocument/2006/relationships/image" Target="../media/image173.png"/><Relationship Id="rId9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4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85.png"/><Relationship Id="rId4" Type="http://schemas.openxmlformats.org/officeDocument/2006/relationships/image" Target="../media/image173.png"/><Relationship Id="rId9" Type="http://schemas.openxmlformats.org/officeDocument/2006/relationships/image" Target="../media/image1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8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89.png"/><Relationship Id="rId4" Type="http://schemas.openxmlformats.org/officeDocument/2006/relationships/image" Target="../media/image173.png"/><Relationship Id="rId9" Type="http://schemas.openxmlformats.org/officeDocument/2006/relationships/image" Target="../media/image1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30.png"/><Relationship Id="rId4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7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5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6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Relationship Id="rId9" Type="http://schemas.openxmlformats.org/officeDocument/2006/relationships/image" Target="../media/image2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21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Relationship Id="rId9" Type="http://schemas.openxmlformats.org/officeDocument/2006/relationships/image" Target="../media/image2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6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31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44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5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6.png"/><Relationship Id="rId7" Type="http://schemas.openxmlformats.org/officeDocument/2006/relationships/image" Target="../media/image2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5" Type="http://schemas.openxmlformats.org/officeDocument/2006/relationships/image" Target="../media/image206.png"/><Relationship Id="rId10" Type="http://schemas.openxmlformats.org/officeDocument/2006/relationships/image" Target="../media/image10.png"/><Relationship Id="rId4" Type="http://schemas.openxmlformats.org/officeDocument/2006/relationships/image" Target="../media/image247.png"/><Relationship Id="rId9" Type="http://schemas.openxmlformats.org/officeDocument/2006/relationships/image" Target="../media/image2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1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7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00" y="901700"/>
            <a:ext cx="21564600" cy="6083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165600"/>
            <a:ext cx="10515600" cy="3251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4559300"/>
            <a:ext cx="4559300" cy="4762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5100" y="4559300"/>
            <a:ext cx="3708400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1518900" y="3276600"/>
            <a:ext cx="2705100" cy="266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162300"/>
            <a:ext cx="2578100" cy="255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482600"/>
            <a:ext cx="11785600" cy="2882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441700"/>
            <a:ext cx="2387600" cy="2349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314700"/>
            <a:ext cx="2514600" cy="247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206500" y="2819400"/>
            <a:ext cx="15367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0000">
            <a:off x="6159500" y="4394200"/>
            <a:ext cx="14732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9100" y="4749800"/>
            <a:ext cx="1371600" cy="1041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60000">
            <a:off x="9626600" y="3111500"/>
            <a:ext cx="1447800" cy="1041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3600" y="3479800"/>
            <a:ext cx="2616200" cy="2578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40000">
            <a:off x="15646400" y="2959100"/>
            <a:ext cx="1676400" cy="1206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100" y="6705600"/>
            <a:ext cx="14097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482600"/>
            <a:ext cx="11074400" cy="288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40000">
            <a:off x="1206500" y="2819400"/>
            <a:ext cx="1536700" cy="110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0000">
            <a:off x="4686300" y="2832100"/>
            <a:ext cx="1473200" cy="109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5500" y="2832100"/>
            <a:ext cx="1371600" cy="1041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0000">
            <a:off x="8458200" y="2844800"/>
            <a:ext cx="1447800" cy="1041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5722600" y="2717800"/>
            <a:ext cx="1676400" cy="1206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100" y="4368800"/>
            <a:ext cx="138176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2600"/>
            <a:ext cx="11188700" cy="288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40000">
            <a:off x="1206500" y="2819400"/>
            <a:ext cx="1536700" cy="110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0000">
            <a:off x="4686300" y="2832100"/>
            <a:ext cx="1473200" cy="109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5500" y="2832100"/>
            <a:ext cx="1371600" cy="1041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0000">
            <a:off x="8458200" y="2844800"/>
            <a:ext cx="1447800" cy="1041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5722600" y="2717800"/>
            <a:ext cx="1676400" cy="1206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368800"/>
            <a:ext cx="136525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71500"/>
            <a:ext cx="126746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0" y="2832100"/>
            <a:ext cx="4597400" cy="304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4191000"/>
            <a:ext cx="6172200" cy="3263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4114800"/>
            <a:ext cx="10109200" cy="5664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660400" y="2603500"/>
            <a:ext cx="3873500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0000">
            <a:off x="406400" y="3124200"/>
            <a:ext cx="37211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71500"/>
            <a:ext cx="124333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00" y="6718300"/>
            <a:ext cx="2362200" cy="280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5100" y="3124200"/>
            <a:ext cx="19011900" cy="534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00" y="1003300"/>
            <a:ext cx="8255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100" y="12192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900" y="208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71500"/>
            <a:ext cx="124333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00" y="6718300"/>
            <a:ext cx="2362200" cy="280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2628900"/>
            <a:ext cx="15951200" cy="6121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00" y="1003300"/>
            <a:ext cx="8255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100" y="12192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900" y="208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318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4097000" y="2120900"/>
            <a:ext cx="1993900" cy="1968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2044700"/>
            <a:ext cx="2235200" cy="210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0" y="-76200"/>
            <a:ext cx="12509500" cy="2908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1930400"/>
            <a:ext cx="2298700" cy="2260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4400" y="2159000"/>
            <a:ext cx="2171700" cy="213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3962400"/>
            <a:ext cx="4368800" cy="1536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40000">
            <a:off x="1282700" y="1714500"/>
            <a:ext cx="1257300" cy="901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0000">
            <a:off x="6464300" y="2959100"/>
            <a:ext cx="1333500" cy="990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8100" y="3213100"/>
            <a:ext cx="10033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60000">
            <a:off x="10998200" y="1968500"/>
            <a:ext cx="1244600" cy="9017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0000">
            <a:off x="14541500" y="6172200"/>
            <a:ext cx="1993900" cy="19685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5300" y="6172200"/>
            <a:ext cx="2235200" cy="2108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61600" y="6184900"/>
            <a:ext cx="2171700" cy="2133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0000">
            <a:off x="5245100" y="6032500"/>
            <a:ext cx="1333500" cy="9906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51000" y="5867400"/>
            <a:ext cx="1003300" cy="762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60000">
            <a:off x="10058400" y="7023100"/>
            <a:ext cx="1244600" cy="9017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400" y="6096000"/>
            <a:ext cx="2298700" cy="2260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40000">
            <a:off x="1295400" y="6426200"/>
            <a:ext cx="1257300" cy="9017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7500" y="3975100"/>
            <a:ext cx="4000500" cy="15113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7100" y="4152900"/>
            <a:ext cx="4330700" cy="1435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25400" y="4102100"/>
            <a:ext cx="4203700" cy="1511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200" y="8153400"/>
            <a:ext cx="3670300" cy="14732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24300" y="8216900"/>
            <a:ext cx="4318000" cy="1435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23300" y="8267700"/>
            <a:ext cx="4368800" cy="15240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738100" y="8216900"/>
            <a:ext cx="43307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42900"/>
            <a:ext cx="14503400" cy="3073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5100" y="3073400"/>
            <a:ext cx="48133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800" y="7480300"/>
            <a:ext cx="44577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444500"/>
            <a:ext cx="14262100" cy="29972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5100" y="3073400"/>
            <a:ext cx="48133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9100" y="7467600"/>
            <a:ext cx="48260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292100"/>
            <a:ext cx="14770100" cy="3187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6000" y="3048000"/>
            <a:ext cx="52070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6600" y="7581900"/>
            <a:ext cx="45720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55600"/>
            <a:ext cx="9613900" cy="3073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3771900"/>
            <a:ext cx="49149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0" y="6731000"/>
            <a:ext cx="4914900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400" y="3594100"/>
            <a:ext cx="4368800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7900" y="4978400"/>
            <a:ext cx="5041900" cy="4330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5232400"/>
            <a:ext cx="5207000" cy="2057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800" y="2209800"/>
            <a:ext cx="4279900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3300" y="2209800"/>
            <a:ext cx="7200900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3400" y="5232400"/>
            <a:ext cx="3771900" cy="2057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3400" y="6731000"/>
            <a:ext cx="3124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82600"/>
            <a:ext cx="14109700" cy="29972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7200" y="3187700"/>
            <a:ext cx="4521200" cy="153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7531100"/>
            <a:ext cx="51435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317500"/>
            <a:ext cx="14744700" cy="3175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6000" y="3048000"/>
            <a:ext cx="52070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300" y="7454900"/>
            <a:ext cx="4775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292100"/>
            <a:ext cx="14097000" cy="3187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9200" y="3124200"/>
            <a:ext cx="5054600" cy="157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100" y="7581900"/>
            <a:ext cx="43434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"/>
            <a:ext cx="14185900" cy="3060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7300" y="3149600"/>
            <a:ext cx="4991100" cy="153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200" y="7505700"/>
            <a:ext cx="54356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3327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342900"/>
            <a:ext cx="14033500" cy="3187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100" y="2794000"/>
            <a:ext cx="4648200" cy="234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100" y="3429000"/>
            <a:ext cx="52705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4013200"/>
            <a:ext cx="5194300" cy="241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584200"/>
            <a:ext cx="13106400" cy="2882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854700"/>
            <a:ext cx="6235700" cy="304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3454400"/>
            <a:ext cx="6642100" cy="3975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00" y="3441700"/>
            <a:ext cx="7302500" cy="3708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943600"/>
            <a:ext cx="6375400" cy="2336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36400" y="5943600"/>
            <a:ext cx="6235700" cy="2336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60000">
            <a:off x="2781300" y="2959100"/>
            <a:ext cx="1968500" cy="142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780000">
            <a:off x="8953500" y="3251200"/>
            <a:ext cx="1536700" cy="1130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04600" y="3403600"/>
            <a:ext cx="6362700" cy="391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17600" y="3009900"/>
            <a:ext cx="18288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0" y="6858000"/>
            <a:ext cx="2070100" cy="1828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0" y="6210300"/>
            <a:ext cx="2044700" cy="2476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000">
            <a:off x="15392400" y="4305300"/>
            <a:ext cx="2260600" cy="2857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00" y="4508500"/>
            <a:ext cx="3060700" cy="219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0200" y="3276600"/>
            <a:ext cx="2501900" cy="1308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9120000">
            <a:off x="508000" y="2146300"/>
            <a:ext cx="3848100" cy="1943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4419600"/>
            <a:ext cx="8216900" cy="4787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355600"/>
            <a:ext cx="13106400" cy="2908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426200" y="2133600"/>
            <a:ext cx="13512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584200"/>
            <a:ext cx="13106400" cy="2882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7607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300" y="2870200"/>
            <a:ext cx="4051300" cy="2184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00" y="7480300"/>
            <a:ext cx="43815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461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482600"/>
            <a:ext cx="14439900" cy="300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05400" y="1244600"/>
            <a:ext cx="23114000" cy="4572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00" y="4038600"/>
            <a:ext cx="13931900" cy="5435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0" y="49276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0300" y="3378200"/>
            <a:ext cx="8255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0" y="335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596900"/>
            <a:ext cx="12814300" cy="2832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2857500"/>
            <a:ext cx="4533900" cy="599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3517900"/>
            <a:ext cx="101092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571500"/>
            <a:ext cx="128143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5300" y="2501900"/>
            <a:ext cx="18618200" cy="438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0" y="5118100"/>
            <a:ext cx="14033500" cy="529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0" y="42926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0300" y="3378200"/>
            <a:ext cx="8255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0" y="335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571500"/>
            <a:ext cx="127254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7000" y="3098800"/>
            <a:ext cx="4826000" cy="160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0" y="7467600"/>
            <a:ext cx="45466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571500"/>
            <a:ext cx="127254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58700" y="3149600"/>
            <a:ext cx="5156200" cy="153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2300" y="7467600"/>
            <a:ext cx="45974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571500"/>
            <a:ext cx="127254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2400" y="3073400"/>
            <a:ext cx="4826000" cy="1612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7454900"/>
            <a:ext cx="48133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571500"/>
            <a:ext cx="127254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2400" y="3149600"/>
            <a:ext cx="4800600" cy="153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900" y="7505700"/>
            <a:ext cx="45212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571500"/>
            <a:ext cx="127254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5100" y="3111500"/>
            <a:ext cx="4749800" cy="153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300" y="7480300"/>
            <a:ext cx="47879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571500"/>
            <a:ext cx="13525500" cy="29083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2857500"/>
            <a:ext cx="4533900" cy="599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1231900" y="2336800"/>
            <a:ext cx="3873500" cy="1955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1143000" y="2616200"/>
            <a:ext cx="3327400" cy="1676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695700"/>
            <a:ext cx="9550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571500"/>
            <a:ext cx="126111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9700"/>
            <a:ext cx="13970000" cy="529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0" y="4927600"/>
            <a:ext cx="8255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0300" y="33782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0" y="335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71500"/>
            <a:ext cx="130683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723900"/>
            <a:ext cx="4889500" cy="4635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2857500"/>
            <a:ext cx="4533900" cy="599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00" y="3975100"/>
            <a:ext cx="1009650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571500"/>
            <a:ext cx="117856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1676400"/>
            <a:ext cx="13423900" cy="79629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128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571500"/>
            <a:ext cx="83693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2349500"/>
            <a:ext cx="10820400" cy="311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387600"/>
            <a:ext cx="2590800" cy="213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6019800"/>
            <a:ext cx="12166600" cy="1600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918200"/>
            <a:ext cx="2667000" cy="304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7454900"/>
            <a:ext cx="10414000" cy="3251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7531100"/>
            <a:ext cx="2781300" cy="213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42900" y="5143500"/>
            <a:ext cx="4914900" cy="4330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2400" y="4394200"/>
            <a:ext cx="11277600" cy="2387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100" y="4038600"/>
            <a:ext cx="25908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71500"/>
            <a:ext cx="110236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44700" y="2819400"/>
            <a:ext cx="21031200" cy="4521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700" y="6096000"/>
            <a:ext cx="15582900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9784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3200" y="3022600"/>
            <a:ext cx="8255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3300" y="29972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20700"/>
            <a:ext cx="138938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2679700"/>
            <a:ext cx="12484100" cy="5486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965700"/>
            <a:ext cx="8255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0300" y="33782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0" y="335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00" y="40386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71500"/>
            <a:ext cx="126492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0" y="74168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7800" y="3149600"/>
            <a:ext cx="4737100" cy="149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" y="7645400"/>
            <a:ext cx="45720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810000"/>
            <a:ext cx="8216900" cy="494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71500"/>
            <a:ext cx="122936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4600" y="3098800"/>
            <a:ext cx="4991100" cy="1562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500" y="7581900"/>
            <a:ext cx="41275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0" y="571500"/>
            <a:ext cx="122428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0988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2700" y="3175000"/>
            <a:ext cx="4902200" cy="139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300" y="7620000"/>
            <a:ext cx="39243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962400"/>
            <a:ext cx="8216900" cy="47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71500"/>
            <a:ext cx="12255500" cy="2908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2959100"/>
            <a:ext cx="5664200" cy="565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353300"/>
            <a:ext cx="4533900" cy="168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100" y="2565400"/>
            <a:ext cx="4648200" cy="2349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8000" y="3251200"/>
            <a:ext cx="4356100" cy="139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600" y="7454900"/>
            <a:ext cx="47371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3169900" y="3136900"/>
            <a:ext cx="3416300" cy="3365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3098800"/>
            <a:ext cx="3441700" cy="340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0" y="469900"/>
            <a:ext cx="12179300" cy="2908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057900"/>
            <a:ext cx="4864100" cy="2171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900" y="3340100"/>
            <a:ext cx="3073400" cy="30226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3149600"/>
            <a:ext cx="3073400" cy="3022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4900" y="6045200"/>
            <a:ext cx="5257800" cy="2247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900" y="6019800"/>
            <a:ext cx="5105400" cy="2209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7000" y="6083300"/>
            <a:ext cx="4940300" cy="217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840000">
            <a:off x="1981200" y="3111500"/>
            <a:ext cx="1676400" cy="1206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60000">
            <a:off x="7696200" y="4737100"/>
            <a:ext cx="1968500" cy="1447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89200" y="5003800"/>
            <a:ext cx="1727200" cy="1308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60000">
            <a:off x="11315700" y="2705100"/>
            <a:ext cx="17653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683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571500"/>
            <a:ext cx="86487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362200"/>
            <a:ext cx="14198600" cy="2463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514600"/>
            <a:ext cx="2590800" cy="213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0" y="2463800"/>
            <a:ext cx="11785600" cy="500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279900"/>
            <a:ext cx="2590800" cy="2146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200" y="5791200"/>
            <a:ext cx="10744200" cy="4102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6477000"/>
            <a:ext cx="2667000" cy="304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7900" y="4978400"/>
            <a:ext cx="5041900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71500"/>
            <a:ext cx="136271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0" y="5257800"/>
            <a:ext cx="38227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3009900"/>
            <a:ext cx="18008600" cy="438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5613400"/>
            <a:ext cx="14490700" cy="4216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00" y="5283200"/>
            <a:ext cx="8255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2057400"/>
            <a:ext cx="8255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0" y="3352800"/>
            <a:ext cx="431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9900"/>
            <a:ext cx="8915400" cy="2971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425700"/>
            <a:ext cx="11391900" cy="755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4100" y="5143500"/>
            <a:ext cx="4965700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495300"/>
            <a:ext cx="13652500" cy="2870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4140200"/>
            <a:ext cx="6172200" cy="5740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0" y="4775200"/>
            <a:ext cx="6057900" cy="6096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816600"/>
            <a:ext cx="2806700" cy="269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2514600"/>
            <a:ext cx="18770600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191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571500"/>
            <a:ext cx="12242800" cy="29083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00" y="2705100"/>
            <a:ext cx="4533900" cy="5994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2705100"/>
            <a:ext cx="4533900" cy="5994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0" y="2717800"/>
            <a:ext cx="10045700" cy="689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876300" y="2019300"/>
            <a:ext cx="3873500" cy="195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0000">
            <a:off x="571500" y="2400300"/>
            <a:ext cx="34925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000" y="330200"/>
            <a:ext cx="22174200" cy="675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4762500"/>
            <a:ext cx="100076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4559300"/>
            <a:ext cx="4559300" cy="4762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5100" y="4559300"/>
            <a:ext cx="3708400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3169900" y="3136900"/>
            <a:ext cx="3416300" cy="3365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2997200"/>
            <a:ext cx="3441700" cy="340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482600"/>
            <a:ext cx="12776200" cy="2882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3340100"/>
            <a:ext cx="3073400" cy="302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7340600"/>
            <a:ext cx="96520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981200" y="3111500"/>
            <a:ext cx="1676400" cy="120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0000">
            <a:off x="9055100" y="4648200"/>
            <a:ext cx="1968500" cy="144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9200" y="5003800"/>
            <a:ext cx="1727200" cy="130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3169900" y="3136900"/>
            <a:ext cx="3416300" cy="3365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251200"/>
            <a:ext cx="3441700" cy="340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482600"/>
            <a:ext cx="12776200" cy="2882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3340100"/>
            <a:ext cx="3073400" cy="302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900" y="7454900"/>
            <a:ext cx="114935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981200" y="3111500"/>
            <a:ext cx="1676400" cy="120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0000">
            <a:off x="9613900" y="3683000"/>
            <a:ext cx="1968500" cy="144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9200" y="5003800"/>
            <a:ext cx="1727200" cy="130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31800"/>
            <a:ext cx="17386300" cy="947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5867400"/>
            <a:ext cx="825500" cy="129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0" y="2844800"/>
            <a:ext cx="825500" cy="129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482600"/>
            <a:ext cx="12776200" cy="2882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3479800"/>
            <a:ext cx="138684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6400"/>
            <a:ext cx="17386300" cy="947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1518900" y="3276600"/>
            <a:ext cx="2705100" cy="266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162300"/>
            <a:ext cx="2578100" cy="255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482600"/>
            <a:ext cx="11785600" cy="2882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441700"/>
            <a:ext cx="2387600" cy="2349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314700"/>
            <a:ext cx="2514600" cy="247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40000">
            <a:off x="1206500" y="2819400"/>
            <a:ext cx="15367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0000">
            <a:off x="6159500" y="4394200"/>
            <a:ext cx="14732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9100" y="4749800"/>
            <a:ext cx="1371600" cy="1041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60000">
            <a:off x="9626600" y="3111500"/>
            <a:ext cx="1447800" cy="1041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3600" y="3479800"/>
            <a:ext cx="2616200" cy="2578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40000">
            <a:off x="15646400" y="2959100"/>
            <a:ext cx="1676400" cy="1206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" y="6362700"/>
            <a:ext cx="4013200" cy="2324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6900" y="6362700"/>
            <a:ext cx="3733800" cy="2324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27900" y="6362700"/>
            <a:ext cx="3975100" cy="2324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17200" y="6375400"/>
            <a:ext cx="3975100" cy="2324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35100" y="6362700"/>
            <a:ext cx="3975100" cy="2324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최한울</dc:creator>
  <cp:lastModifiedBy>한울 최</cp:lastModifiedBy>
  <cp:revision>1</cp:revision>
  <dcterms:created xsi:type="dcterms:W3CDTF">2006-08-16T00:00:00Z</dcterms:created>
  <dcterms:modified xsi:type="dcterms:W3CDTF">2024-05-27T15:28:29Z</dcterms:modified>
</cp:coreProperties>
</file>