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5550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orient="horz" pos="3237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282F153-3F37-0F45-9E97-73ACFA13230C}" type="datetime1">
              <a:rPr lang="en-US"/>
              <a:pPr lvl="0">
                <a:defRPr lang="ko-KR" altLang="en-US"/>
              </a:pPr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 lang="ko-KR" altLang="en-US"/>
            </a:pPr>
            <a:r>
              <a:rPr lang="en-US"/>
              <a:t>Second level</a:t>
            </a:r>
            <a:endParaRPr lang="en-US"/>
          </a:p>
          <a:p>
            <a:pPr lvl="2">
              <a:defRPr lang="ko-KR" altLang="en-US"/>
            </a:pPr>
            <a:r>
              <a:rPr lang="en-US"/>
              <a:t>Third level</a:t>
            </a:r>
            <a:endParaRPr lang="en-US"/>
          </a:p>
          <a:p>
            <a:pPr lvl="3">
              <a:defRPr lang="ko-KR" altLang="en-US"/>
            </a:pPr>
            <a:r>
              <a:rPr lang="en-US"/>
              <a:t>Fourth level</a:t>
            </a:r>
            <a:endParaRPr lang="en-US"/>
          </a:p>
          <a:p>
            <a:pPr lvl="4">
              <a:defRPr lang="ko-KR" altLang="en-US"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E5E9CC1-C706-0F49-92D6-E571CC5EEA8F}" type="slidenum">
              <a:rPr lang="en-US"/>
              <a:pPr lvl="0">
                <a:defRPr lang="ko-KR" altLang="en-US"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10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2</a:t>
            </a:fld>
            <a:endParaRPr 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3</a:t>
            </a:fld>
            <a:endParaRPr 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7</a:t>
            </a:fld>
            <a:endParaRPr 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8</a:t>
            </a:fld>
            <a:endParaRPr 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/>
              <a:t/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7021451-1387-4CA6-816F-3879F97B5CBC}" type="slidenum">
              <a:rPr lang="en-US"/>
              <a:pPr lvl="0">
                <a:defRPr lang="ko-KR" altLang="en-US"/>
              </a:pPr>
              <a:t>9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image" Target="../media/image10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10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hyperlink" Target="https://youtu.be/8Qeo75_L04c?si=uFK0TA78igfgSa1v" TargetMode="External" /><Relationship Id="rId4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6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7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7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image" Target="../media/image8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image" Target="../media/image9.png"  /><Relationship Id="rId2" Type="http://schemas.openxmlformats.org/officeDocument/2006/relationships/slideLayout" Target="../slideLayouts/slideLayout1.xml"  /><Relationship Id="rId3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10</ep:Slides>
  <ep:Notes>20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Slide 18</vt:lpstr>
      <vt:lpstr>Slide 19</vt:lpstr>
      <vt:lpstr>Slide 20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2023-09-28T16:09:53.000</dcterms:created>
  <dc:creator>PptxGenJS</dc:creator>
  <cp:lastModifiedBy>Administrator</cp:lastModifiedBy>
  <dcterms:modified xsi:type="dcterms:W3CDTF">2023-09-30T12:43:02.517</dcterms:modified>
  <cp:revision>4</cp:revision>
  <dc:subject>PptxGenJS Presentation</dc:subject>
  <dc:title>PptxGenJS Presentation</dc:title>
</cp:coreProperties>
</file>