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5" r:id="rId3"/>
    <p:sldId id="276" r:id="rId4"/>
    <p:sldId id="277" r:id="rId5"/>
    <p:sldId id="278" r:id="rId6"/>
    <p:sldId id="281" r:id="rId7"/>
    <p:sldId id="284" r:id="rId8"/>
    <p:sldId id="283" r:id="rId9"/>
    <p:sldId id="303" r:id="rId10"/>
    <p:sldId id="304" r:id="rId11"/>
    <p:sldId id="305" r:id="rId1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CB8AE-25ED-4B55-A3DF-2D1260E424A7}" v="2" dt="2023-09-26T23:28:5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 o" userId="30152ce245ba288d" providerId="LiveId" clId="{106D457D-F4C2-4D01-8A26-FD7A46EEFE61}"/>
    <pc:docChg chg="modSld">
      <pc:chgData name="Ho o" userId="30152ce245ba288d" providerId="LiveId" clId="{106D457D-F4C2-4D01-8A26-FD7A46EEFE61}" dt="2023-09-27T10:01:56.972" v="0" actId="207"/>
      <pc:docMkLst>
        <pc:docMk/>
      </pc:docMkLst>
      <pc:sldChg chg="modSp mod">
        <pc:chgData name="Ho o" userId="30152ce245ba288d" providerId="LiveId" clId="{106D457D-F4C2-4D01-8A26-FD7A46EEFE61}" dt="2023-09-27T10:01:56.972" v="0" actId="207"/>
        <pc:sldMkLst>
          <pc:docMk/>
          <pc:sldMk cId="0" sldId="275"/>
        </pc:sldMkLst>
        <pc:spChg chg="mod">
          <ac:chgData name="Ho o" userId="30152ce245ba288d" providerId="LiveId" clId="{106D457D-F4C2-4D01-8A26-FD7A46EEFE61}" dt="2023-09-27T10:01:56.972" v="0" actId="207"/>
          <ac:spMkLst>
            <pc:docMk/>
            <pc:sldMk cId="0" sldId="275"/>
            <ac:spMk id="5" creationId="{00000000-0000-0000-0000-000000000000}"/>
          </ac:spMkLst>
        </pc:spChg>
      </pc:sldChg>
    </pc:docChg>
  </pc:docChgLst>
  <pc:docChgLst>
    <pc:chgData name="Ho o" userId="30152ce245ba288d" providerId="LiveId" clId="{A0ACB8AE-25ED-4B55-A3DF-2D1260E424A7}"/>
    <pc:docChg chg="undo redo custSel modSld">
      <pc:chgData name="Ho o" userId="30152ce245ba288d" providerId="LiveId" clId="{A0ACB8AE-25ED-4B55-A3DF-2D1260E424A7}" dt="2023-09-26T23:32:23.489" v="71" actId="478"/>
      <pc:docMkLst>
        <pc:docMk/>
      </pc:docMkLst>
      <pc:sldChg chg="addSp delSp modSp mod">
        <pc:chgData name="Ho o" userId="30152ce245ba288d" providerId="LiveId" clId="{A0ACB8AE-25ED-4B55-A3DF-2D1260E424A7}" dt="2023-09-26T23:32:23.489" v="71" actId="478"/>
        <pc:sldMkLst>
          <pc:docMk/>
          <pc:sldMk cId="0" sldId="256"/>
        </pc:sldMkLst>
        <pc:spChg chg="add del mod">
          <ac:chgData name="Ho o" userId="30152ce245ba288d" providerId="LiveId" clId="{A0ACB8AE-25ED-4B55-A3DF-2D1260E424A7}" dt="2023-09-26T23:32:23.489" v="71" actId="478"/>
          <ac:spMkLst>
            <pc:docMk/>
            <pc:sldMk cId="0" sldId="256"/>
            <ac:spMk id="4" creationId="{737AE8E5-5D23-942A-EE3A-605CA1116CE2}"/>
          </ac:spMkLst>
        </pc:spChg>
      </pc:sldChg>
      <pc:sldChg chg="modSp mod">
        <pc:chgData name="Ho o" userId="30152ce245ba288d" providerId="LiveId" clId="{A0ACB8AE-25ED-4B55-A3DF-2D1260E424A7}" dt="2023-09-26T04:45:22.594" v="3" actId="1035"/>
        <pc:sldMkLst>
          <pc:docMk/>
          <pc:sldMk cId="0" sldId="289"/>
        </pc:sldMkLst>
        <pc:picChg chg="mod">
          <ac:chgData name="Ho o" userId="30152ce245ba288d" providerId="LiveId" clId="{A0ACB8AE-25ED-4B55-A3DF-2D1260E424A7}" dt="2023-09-26T04:45:22.594" v="3" actId="1035"/>
          <ac:picMkLst>
            <pc:docMk/>
            <pc:sldMk cId="0" sldId="289"/>
            <ac:picMk id="4" creationId="{7B79AD9A-D87F-4695-8837-34A508BD4708}"/>
          </ac:picMkLst>
        </pc:picChg>
      </pc:sldChg>
      <pc:sldChg chg="addSp delSp modSp mod">
        <pc:chgData name="Ho o" userId="30152ce245ba288d" providerId="LiveId" clId="{A0ACB8AE-25ED-4B55-A3DF-2D1260E424A7}" dt="2023-09-26T04:45:31.886" v="5"/>
        <pc:sldMkLst>
          <pc:docMk/>
          <pc:sldMk cId="0" sldId="290"/>
        </pc:sldMkLst>
        <pc:picChg chg="del">
          <ac:chgData name="Ho o" userId="30152ce245ba288d" providerId="LiveId" clId="{A0ACB8AE-25ED-4B55-A3DF-2D1260E424A7}" dt="2023-09-26T04:45:27.892" v="4" actId="478"/>
          <ac:picMkLst>
            <pc:docMk/>
            <pc:sldMk cId="0" sldId="290"/>
            <ac:picMk id="5" creationId="{05FCB4FE-090C-3A78-F83D-1047ED9ED74B}"/>
          </ac:picMkLst>
        </pc:picChg>
        <pc:picChg chg="add mod">
          <ac:chgData name="Ho o" userId="30152ce245ba288d" providerId="LiveId" clId="{A0ACB8AE-25ED-4B55-A3DF-2D1260E424A7}" dt="2023-09-26T04:45:31.886" v="5"/>
          <ac:picMkLst>
            <pc:docMk/>
            <pc:sldMk cId="0" sldId="290"/>
            <ac:picMk id="6" creationId="{8A3195F5-94B4-AC44-8CAD-29121A5C807C}"/>
          </ac:picMkLst>
        </pc:picChg>
      </pc:sldChg>
    </pc:docChg>
  </pc:docChgLst>
  <pc:docChgLst>
    <pc:chgData name="Ho o" userId="30152ce245ba288d" providerId="LiveId" clId="{A25EBD22-9E50-4752-B1C5-570C1FC21AA9}"/>
    <pc:docChg chg="delSld">
      <pc:chgData name="Ho o" userId="30152ce245ba288d" providerId="LiveId" clId="{A25EBD22-9E50-4752-B1C5-570C1FC21AA9}" dt="2023-09-27T08:46:05.577" v="29" actId="47"/>
      <pc:docMkLst>
        <pc:docMk/>
      </pc:docMkLst>
      <pc:sldChg chg="del">
        <pc:chgData name="Ho o" userId="30152ce245ba288d" providerId="LiveId" clId="{A25EBD22-9E50-4752-B1C5-570C1FC21AA9}" dt="2023-09-27T08:45:54.666" v="0" actId="47"/>
        <pc:sldMkLst>
          <pc:docMk/>
          <pc:sldMk cId="0" sldId="256"/>
        </pc:sldMkLst>
      </pc:sldChg>
      <pc:sldChg chg="del">
        <pc:chgData name="Ho o" userId="30152ce245ba288d" providerId="LiveId" clId="{A25EBD22-9E50-4752-B1C5-570C1FC21AA9}" dt="2023-09-27T08:45:54.893" v="1" actId="47"/>
        <pc:sldMkLst>
          <pc:docMk/>
          <pc:sldMk cId="0" sldId="257"/>
        </pc:sldMkLst>
      </pc:sldChg>
      <pc:sldChg chg="del">
        <pc:chgData name="Ho o" userId="30152ce245ba288d" providerId="LiveId" clId="{A25EBD22-9E50-4752-B1C5-570C1FC21AA9}" dt="2023-09-27T08:45:55.044" v="2" actId="47"/>
        <pc:sldMkLst>
          <pc:docMk/>
          <pc:sldMk cId="0" sldId="258"/>
        </pc:sldMkLst>
      </pc:sldChg>
      <pc:sldChg chg="del">
        <pc:chgData name="Ho o" userId="30152ce245ba288d" providerId="LiveId" clId="{A25EBD22-9E50-4752-B1C5-570C1FC21AA9}" dt="2023-09-27T08:46:05.577" v="29" actId="47"/>
        <pc:sldMkLst>
          <pc:docMk/>
          <pc:sldMk cId="0" sldId="260"/>
        </pc:sldMkLst>
      </pc:sldChg>
      <pc:sldChg chg="del">
        <pc:chgData name="Ho o" userId="30152ce245ba288d" providerId="LiveId" clId="{A25EBD22-9E50-4752-B1C5-570C1FC21AA9}" dt="2023-09-27T08:46:03.788" v="24" actId="47"/>
        <pc:sldMkLst>
          <pc:docMk/>
          <pc:sldMk cId="0" sldId="261"/>
        </pc:sldMkLst>
      </pc:sldChg>
      <pc:sldChg chg="del">
        <pc:chgData name="Ho o" userId="30152ce245ba288d" providerId="LiveId" clId="{A25EBD22-9E50-4752-B1C5-570C1FC21AA9}" dt="2023-09-27T08:46:02.591" v="18" actId="47"/>
        <pc:sldMkLst>
          <pc:docMk/>
          <pc:sldMk cId="0" sldId="262"/>
        </pc:sldMkLst>
      </pc:sldChg>
      <pc:sldChg chg="del">
        <pc:chgData name="Ho o" userId="30152ce245ba288d" providerId="LiveId" clId="{A25EBD22-9E50-4752-B1C5-570C1FC21AA9}" dt="2023-09-27T08:46:00.561" v="8" actId="47"/>
        <pc:sldMkLst>
          <pc:docMk/>
          <pc:sldMk cId="0" sldId="266"/>
        </pc:sldMkLst>
      </pc:sldChg>
      <pc:sldChg chg="del">
        <pc:chgData name="Ho o" userId="30152ce245ba288d" providerId="LiveId" clId="{A25EBD22-9E50-4752-B1C5-570C1FC21AA9}" dt="2023-09-27T08:45:55.172" v="3" actId="47"/>
        <pc:sldMkLst>
          <pc:docMk/>
          <pc:sldMk cId="0" sldId="269"/>
        </pc:sldMkLst>
      </pc:sldChg>
      <pc:sldChg chg="del">
        <pc:chgData name="Ho o" userId="30152ce245ba288d" providerId="LiveId" clId="{A25EBD22-9E50-4752-B1C5-570C1FC21AA9}" dt="2023-09-27T08:45:55.368" v="4" actId="47"/>
        <pc:sldMkLst>
          <pc:docMk/>
          <pc:sldMk cId="0" sldId="272"/>
        </pc:sldMkLst>
      </pc:sldChg>
      <pc:sldChg chg="del">
        <pc:chgData name="Ho o" userId="30152ce245ba288d" providerId="LiveId" clId="{A25EBD22-9E50-4752-B1C5-570C1FC21AA9}" dt="2023-09-27T08:45:55.555" v="5" actId="47"/>
        <pc:sldMkLst>
          <pc:docMk/>
          <pc:sldMk cId="0" sldId="273"/>
        </pc:sldMkLst>
      </pc:sldChg>
      <pc:sldChg chg="del">
        <pc:chgData name="Ho o" userId="30152ce245ba288d" providerId="LiveId" clId="{A25EBD22-9E50-4752-B1C5-570C1FC21AA9}" dt="2023-09-27T08:46:05.099" v="28" actId="47"/>
        <pc:sldMkLst>
          <pc:docMk/>
          <pc:sldMk cId="0" sldId="285"/>
        </pc:sldMkLst>
      </pc:sldChg>
      <pc:sldChg chg="del">
        <pc:chgData name="Ho o" userId="30152ce245ba288d" providerId="LiveId" clId="{A25EBD22-9E50-4752-B1C5-570C1FC21AA9}" dt="2023-09-27T08:46:04.663" v="27" actId="47"/>
        <pc:sldMkLst>
          <pc:docMk/>
          <pc:sldMk cId="0" sldId="286"/>
        </pc:sldMkLst>
      </pc:sldChg>
      <pc:sldChg chg="del">
        <pc:chgData name="Ho o" userId="30152ce245ba288d" providerId="LiveId" clId="{A25EBD22-9E50-4752-B1C5-570C1FC21AA9}" dt="2023-09-27T08:46:04.346" v="26" actId="47"/>
        <pc:sldMkLst>
          <pc:docMk/>
          <pc:sldMk cId="0" sldId="287"/>
        </pc:sldMkLst>
      </pc:sldChg>
      <pc:sldChg chg="del">
        <pc:chgData name="Ho o" userId="30152ce245ba288d" providerId="LiveId" clId="{A25EBD22-9E50-4752-B1C5-570C1FC21AA9}" dt="2023-09-27T08:46:04.109" v="25" actId="47"/>
        <pc:sldMkLst>
          <pc:docMk/>
          <pc:sldMk cId="0" sldId="288"/>
        </pc:sldMkLst>
      </pc:sldChg>
      <pc:sldChg chg="del">
        <pc:chgData name="Ho o" userId="30152ce245ba288d" providerId="LiveId" clId="{A25EBD22-9E50-4752-B1C5-570C1FC21AA9}" dt="2023-09-27T08:46:03.581" v="23" actId="47"/>
        <pc:sldMkLst>
          <pc:docMk/>
          <pc:sldMk cId="0" sldId="289"/>
        </pc:sldMkLst>
      </pc:sldChg>
      <pc:sldChg chg="del">
        <pc:chgData name="Ho o" userId="30152ce245ba288d" providerId="LiveId" clId="{A25EBD22-9E50-4752-B1C5-570C1FC21AA9}" dt="2023-09-27T08:46:03.370" v="22" actId="47"/>
        <pc:sldMkLst>
          <pc:docMk/>
          <pc:sldMk cId="0" sldId="290"/>
        </pc:sldMkLst>
      </pc:sldChg>
      <pc:sldChg chg="del">
        <pc:chgData name="Ho o" userId="30152ce245ba288d" providerId="LiveId" clId="{A25EBD22-9E50-4752-B1C5-570C1FC21AA9}" dt="2023-09-27T08:46:03.171" v="21" actId="47"/>
        <pc:sldMkLst>
          <pc:docMk/>
          <pc:sldMk cId="0" sldId="291"/>
        </pc:sldMkLst>
      </pc:sldChg>
      <pc:sldChg chg="del">
        <pc:chgData name="Ho o" userId="30152ce245ba288d" providerId="LiveId" clId="{A25EBD22-9E50-4752-B1C5-570C1FC21AA9}" dt="2023-09-27T08:46:02.971" v="20" actId="47"/>
        <pc:sldMkLst>
          <pc:docMk/>
          <pc:sldMk cId="0" sldId="292"/>
        </pc:sldMkLst>
      </pc:sldChg>
      <pc:sldChg chg="del">
        <pc:chgData name="Ho o" userId="30152ce245ba288d" providerId="LiveId" clId="{A25EBD22-9E50-4752-B1C5-570C1FC21AA9}" dt="2023-09-27T08:46:02.788" v="19" actId="47"/>
        <pc:sldMkLst>
          <pc:docMk/>
          <pc:sldMk cId="0" sldId="293"/>
        </pc:sldMkLst>
      </pc:sldChg>
      <pc:sldChg chg="del">
        <pc:chgData name="Ho o" userId="30152ce245ba288d" providerId="LiveId" clId="{A25EBD22-9E50-4752-B1C5-570C1FC21AA9}" dt="2023-09-27T08:46:02.395" v="17" actId="47"/>
        <pc:sldMkLst>
          <pc:docMk/>
          <pc:sldMk cId="0" sldId="294"/>
        </pc:sldMkLst>
      </pc:sldChg>
      <pc:sldChg chg="del">
        <pc:chgData name="Ho o" userId="30152ce245ba288d" providerId="LiveId" clId="{A25EBD22-9E50-4752-B1C5-570C1FC21AA9}" dt="2023-09-27T08:46:02.206" v="16" actId="47"/>
        <pc:sldMkLst>
          <pc:docMk/>
          <pc:sldMk cId="0" sldId="295"/>
        </pc:sldMkLst>
      </pc:sldChg>
      <pc:sldChg chg="del">
        <pc:chgData name="Ho o" userId="30152ce245ba288d" providerId="LiveId" clId="{A25EBD22-9E50-4752-B1C5-570C1FC21AA9}" dt="2023-09-27T08:46:02.010" v="15" actId="47"/>
        <pc:sldMkLst>
          <pc:docMk/>
          <pc:sldMk cId="0" sldId="296"/>
        </pc:sldMkLst>
      </pc:sldChg>
      <pc:sldChg chg="del">
        <pc:chgData name="Ho o" userId="30152ce245ba288d" providerId="LiveId" clId="{A25EBD22-9E50-4752-B1C5-570C1FC21AA9}" dt="2023-09-27T08:46:01.653" v="14" actId="47"/>
        <pc:sldMkLst>
          <pc:docMk/>
          <pc:sldMk cId="0" sldId="297"/>
        </pc:sldMkLst>
      </pc:sldChg>
      <pc:sldChg chg="del">
        <pc:chgData name="Ho o" userId="30152ce245ba288d" providerId="LiveId" clId="{A25EBD22-9E50-4752-B1C5-570C1FC21AA9}" dt="2023-09-27T08:46:01.452" v="13" actId="47"/>
        <pc:sldMkLst>
          <pc:docMk/>
          <pc:sldMk cId="0" sldId="298"/>
        </pc:sldMkLst>
      </pc:sldChg>
      <pc:sldChg chg="del">
        <pc:chgData name="Ho o" userId="30152ce245ba288d" providerId="LiveId" clId="{A25EBD22-9E50-4752-B1C5-570C1FC21AA9}" dt="2023-09-27T08:46:01.265" v="12" actId="47"/>
        <pc:sldMkLst>
          <pc:docMk/>
          <pc:sldMk cId="0" sldId="299"/>
        </pc:sldMkLst>
      </pc:sldChg>
      <pc:sldChg chg="del">
        <pc:chgData name="Ho o" userId="30152ce245ba288d" providerId="LiveId" clId="{A25EBD22-9E50-4752-B1C5-570C1FC21AA9}" dt="2023-09-27T08:46:01.122" v="11" actId="47"/>
        <pc:sldMkLst>
          <pc:docMk/>
          <pc:sldMk cId="0" sldId="300"/>
        </pc:sldMkLst>
      </pc:sldChg>
      <pc:sldChg chg="del">
        <pc:chgData name="Ho o" userId="30152ce245ba288d" providerId="LiveId" clId="{A25EBD22-9E50-4752-B1C5-570C1FC21AA9}" dt="2023-09-27T08:46:00.970" v="10" actId="47"/>
        <pc:sldMkLst>
          <pc:docMk/>
          <pc:sldMk cId="0" sldId="301"/>
        </pc:sldMkLst>
      </pc:sldChg>
      <pc:sldChg chg="del">
        <pc:chgData name="Ho o" userId="30152ce245ba288d" providerId="LiveId" clId="{A25EBD22-9E50-4752-B1C5-570C1FC21AA9}" dt="2023-09-27T08:46:00.791" v="9" actId="47"/>
        <pc:sldMkLst>
          <pc:docMk/>
          <pc:sldMk cId="0" sldId="302"/>
        </pc:sldMkLst>
      </pc:sldChg>
      <pc:sldChg chg="del">
        <pc:chgData name="Ho o" userId="30152ce245ba288d" providerId="LiveId" clId="{A25EBD22-9E50-4752-B1C5-570C1FC21AA9}" dt="2023-09-27T08:45:56.527" v="7" actId="47"/>
        <pc:sldMkLst>
          <pc:docMk/>
          <pc:sldMk cId="0" sldId="306"/>
        </pc:sldMkLst>
      </pc:sldChg>
      <pc:sldChg chg="del">
        <pc:chgData name="Ho o" userId="30152ce245ba288d" providerId="LiveId" clId="{A25EBD22-9E50-4752-B1C5-570C1FC21AA9}" dt="2023-09-27T08:45:56.103" v="6" actId="47"/>
        <pc:sldMkLst>
          <pc:docMk/>
          <pc:sldMk cId="0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6342-60B2-4B34-B000-66D72ED0B009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73782-ECD1-48D3-B75E-36F60B2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6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27C5-0B48-4D6A-908A-FCED6AAEB63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1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12.png"/><Relationship Id="rId18" Type="http://schemas.openxmlformats.org/officeDocument/2006/relationships/image" Target="../media/image116.png"/><Relationship Id="rId26" Type="http://schemas.openxmlformats.org/officeDocument/2006/relationships/image" Target="../media/image106.png"/><Relationship Id="rId3" Type="http://schemas.openxmlformats.org/officeDocument/2006/relationships/image" Target="../media/image108.png"/><Relationship Id="rId21" Type="http://schemas.openxmlformats.org/officeDocument/2006/relationships/image" Target="../media/image117.png"/><Relationship Id="rId7" Type="http://schemas.openxmlformats.org/officeDocument/2006/relationships/image" Target="../media/image110.png"/><Relationship Id="rId12" Type="http://schemas.openxmlformats.org/officeDocument/2006/relationships/image" Target="../media/image83.png"/><Relationship Id="rId17" Type="http://schemas.openxmlformats.org/officeDocument/2006/relationships/image" Target="../media/image115.png"/><Relationship Id="rId25" Type="http://schemas.openxmlformats.org/officeDocument/2006/relationships/image" Target="../media/image120.png"/><Relationship Id="rId2" Type="http://schemas.openxmlformats.org/officeDocument/2006/relationships/image" Target="../media/image107.png"/><Relationship Id="rId16" Type="http://schemas.openxmlformats.org/officeDocument/2006/relationships/image" Target="../media/image114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1.png"/><Relationship Id="rId24" Type="http://schemas.openxmlformats.org/officeDocument/2006/relationships/image" Target="../media/image119.png"/><Relationship Id="rId5" Type="http://schemas.openxmlformats.org/officeDocument/2006/relationships/image" Target="../media/image85.png"/><Relationship Id="rId15" Type="http://schemas.openxmlformats.org/officeDocument/2006/relationships/image" Target="../media/image105.png"/><Relationship Id="rId23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91.png"/><Relationship Id="rId14" Type="http://schemas.openxmlformats.org/officeDocument/2006/relationships/image" Target="../media/image113.png"/><Relationship Id="rId22" Type="http://schemas.openxmlformats.org/officeDocument/2006/relationships/image" Target="../media/image1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26.png"/><Relationship Id="rId18" Type="http://schemas.openxmlformats.org/officeDocument/2006/relationships/image" Target="../media/image129.png"/><Relationship Id="rId3" Type="http://schemas.openxmlformats.org/officeDocument/2006/relationships/image" Target="../media/image85.png"/><Relationship Id="rId21" Type="http://schemas.openxmlformats.org/officeDocument/2006/relationships/image" Target="../media/image97.png"/><Relationship Id="rId7" Type="http://schemas.openxmlformats.org/officeDocument/2006/relationships/image" Target="../media/image91.png"/><Relationship Id="rId12" Type="http://schemas.openxmlformats.org/officeDocument/2006/relationships/image" Target="../media/image125.png"/><Relationship Id="rId17" Type="http://schemas.openxmlformats.org/officeDocument/2006/relationships/image" Target="../media/image128.png"/><Relationship Id="rId25" Type="http://schemas.openxmlformats.org/officeDocument/2006/relationships/image" Target="../media/image106.png"/><Relationship Id="rId2" Type="http://schemas.openxmlformats.org/officeDocument/2006/relationships/image" Target="../media/image84.png"/><Relationship Id="rId16" Type="http://schemas.openxmlformats.org/officeDocument/2006/relationships/image" Target="../media/image100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124.png"/><Relationship Id="rId24" Type="http://schemas.openxmlformats.org/officeDocument/2006/relationships/image" Target="../media/image105.png"/><Relationship Id="rId5" Type="http://schemas.openxmlformats.org/officeDocument/2006/relationships/image" Target="../media/image122.png"/><Relationship Id="rId15" Type="http://schemas.openxmlformats.org/officeDocument/2006/relationships/image" Target="../media/image99.png"/><Relationship Id="rId23" Type="http://schemas.openxmlformats.org/officeDocument/2006/relationships/image" Target="../media/image116.png"/><Relationship Id="rId10" Type="http://schemas.openxmlformats.org/officeDocument/2006/relationships/image" Target="../media/image83.png"/><Relationship Id="rId19" Type="http://schemas.openxmlformats.org/officeDocument/2006/relationships/image" Target="../media/image117.png"/><Relationship Id="rId4" Type="http://schemas.openxmlformats.org/officeDocument/2006/relationships/image" Target="../media/image121.png"/><Relationship Id="rId9" Type="http://schemas.openxmlformats.org/officeDocument/2006/relationships/image" Target="../media/image123.png"/><Relationship Id="rId14" Type="http://schemas.openxmlformats.org/officeDocument/2006/relationships/image" Target="../media/image127.png"/><Relationship Id="rId22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16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67.png"/><Relationship Id="rId2" Type="http://schemas.openxmlformats.org/officeDocument/2006/relationships/image" Target="../media/image60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7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301478" cy="10309360"/>
            <a:chOff x="0" y="0"/>
            <a:chExt cx="18301478" cy="103093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301478" cy="1030936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998" y="-2497769"/>
            <a:ext cx="21212177" cy="1590894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95238" y="4979564"/>
            <a:ext cx="6095238" cy="737728"/>
            <a:chOff x="6095238" y="4979564"/>
            <a:chExt cx="6095238" cy="7377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238" y="4979564"/>
              <a:ext cx="6095238" cy="7377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850046" y="7041794"/>
            <a:ext cx="4803254" cy="4795054"/>
            <a:chOff x="2850046" y="7041794"/>
            <a:chExt cx="4803254" cy="47950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046" y="7041794"/>
              <a:ext cx="4803254" cy="4795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068849" y="6201563"/>
            <a:ext cx="2148015" cy="2780381"/>
            <a:chOff x="8068849" y="6201563"/>
            <a:chExt cx="2148015" cy="278038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4924" y="4961015"/>
              <a:ext cx="4296031" cy="5560763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8849" y="6201563"/>
              <a:ext cx="2148015" cy="27803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600566" y="5250684"/>
            <a:ext cx="3408730" cy="4405969"/>
            <a:chOff x="11600566" y="5250684"/>
            <a:chExt cx="3408730" cy="44059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0566" y="5250684"/>
              <a:ext cx="3408730" cy="440596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048427" y="3057887"/>
            <a:ext cx="3392966" cy="4385594"/>
            <a:chOff x="14048427" y="3057887"/>
            <a:chExt cx="3392966" cy="438559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8427" y="3057887"/>
              <a:ext cx="3392966" cy="438559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95238" y="0"/>
            <a:ext cx="18537652" cy="2531363"/>
            <a:chOff x="-95238" y="0"/>
            <a:chExt cx="18537652" cy="25313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-95238" y="0"/>
              <a:ext cx="18537652" cy="253136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90" y="86349"/>
            <a:ext cx="15241176" cy="229250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74780" y="1369488"/>
            <a:ext cx="15489669" cy="11767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375830" y="242320"/>
            <a:ext cx="3769137" cy="2046724"/>
            <a:chOff x="-375830" y="242320"/>
            <a:chExt cx="3769137" cy="2046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022" y="242320"/>
              <a:ext cx="1803465" cy="2046724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773664" y="506185"/>
              <a:ext cx="1500182" cy="1504245"/>
              <a:chOff x="773664" y="506185"/>
              <a:chExt cx="1500182" cy="1504245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4500000">
                <a:off x="773664" y="506185"/>
                <a:ext cx="1500182" cy="1504245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2042159" y="719728"/>
              <a:ext cx="5827943" cy="119806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70603" y="4088266"/>
            <a:ext cx="9814209" cy="953356"/>
            <a:chOff x="970603" y="4088266"/>
            <a:chExt cx="9814209" cy="95335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0603" y="4088266"/>
              <a:ext cx="9814209" cy="953356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51404" y="4024538"/>
            <a:ext cx="9605782" cy="134571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6382272" y="5100690"/>
            <a:ext cx="20890974" cy="1660421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4647284" y="4217816"/>
            <a:ext cx="659117" cy="694256"/>
            <a:chOff x="4647284" y="4217816"/>
            <a:chExt cx="659117" cy="69425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7284" y="4217816"/>
              <a:ext cx="659117" cy="69425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0467" y="4233080"/>
            <a:ext cx="220186" cy="694256"/>
            <a:chOff x="9270467" y="4233080"/>
            <a:chExt cx="220186" cy="69425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70467" y="4233080"/>
              <a:ext cx="220186" cy="69425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931300" y="6532738"/>
            <a:ext cx="7892815" cy="2275524"/>
            <a:chOff x="1931300" y="6532738"/>
            <a:chExt cx="7892815" cy="2275524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5947700" y="6681832"/>
              <a:ext cx="1891557" cy="2097806"/>
              <a:chOff x="5947700" y="6681832"/>
              <a:chExt cx="1891557" cy="2097806"/>
            </a:xfrm>
          </p:grpSpPr>
          <p:grpSp>
            <p:nvGrpSpPr>
              <p:cNvPr id="1013" name="그룹 1013"/>
              <p:cNvGrpSpPr/>
              <p:nvPr/>
            </p:nvGrpSpPr>
            <p:grpSpPr>
              <a:xfrm>
                <a:off x="5988026" y="6681832"/>
                <a:ext cx="1810904" cy="1810904"/>
                <a:chOff x="5988026" y="6681832"/>
                <a:chExt cx="1810904" cy="1810904"/>
              </a:xfrm>
            </p:grpSpPr>
            <p:pic>
              <p:nvPicPr>
                <p:cNvPr id="40" name="Object 39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988026" y="6681832"/>
                  <a:ext cx="1810904" cy="1810904"/>
                </a:xfrm>
                <a:prstGeom prst="rect">
                  <a:avLst/>
                </a:prstGeom>
              </p:spPr>
            </p:pic>
          </p:grpSp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474750" y="8152975"/>
                <a:ext cx="2675335" cy="895221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7880471" y="6580298"/>
              <a:ext cx="1943644" cy="2224682"/>
              <a:chOff x="7880471" y="6580298"/>
              <a:chExt cx="1943644" cy="2224682"/>
            </a:xfrm>
          </p:grpSpPr>
          <p:grpSp>
            <p:nvGrpSpPr>
              <p:cNvPr id="1015" name="그룹 1015"/>
              <p:cNvGrpSpPr/>
              <p:nvPr/>
            </p:nvGrpSpPr>
            <p:grpSpPr>
              <a:xfrm>
                <a:off x="7880471" y="6580298"/>
                <a:ext cx="1943644" cy="1923792"/>
                <a:chOff x="7880471" y="6580298"/>
                <a:chExt cx="1943644" cy="1923792"/>
              </a:xfrm>
            </p:grpSpPr>
            <p:pic>
              <p:nvPicPr>
                <p:cNvPr id="46" name="Object 45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7880471" y="6580298"/>
                  <a:ext cx="1943644" cy="1923792"/>
                </a:xfrm>
                <a:prstGeom prst="rect">
                  <a:avLst/>
                </a:prstGeom>
              </p:spPr>
            </p:pic>
          </p:grpSp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459569" y="8184315"/>
                <a:ext cx="2656403" cy="89693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4211394" y="6765727"/>
              <a:ext cx="1554881" cy="2013910"/>
              <a:chOff x="4211394" y="6765727"/>
              <a:chExt cx="1554881" cy="2013910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4014036" y="8152975"/>
                <a:ext cx="2018975" cy="895222"/>
              </a:xfrm>
              <a:prstGeom prst="rect">
                <a:avLst/>
              </a:prstGeom>
            </p:spPr>
          </p:pic>
          <p:grpSp>
            <p:nvGrpSpPr>
              <p:cNvPr id="1017" name="그룹 1017"/>
              <p:cNvGrpSpPr/>
              <p:nvPr/>
            </p:nvGrpSpPr>
            <p:grpSpPr>
              <a:xfrm>
                <a:off x="4211394" y="6765727"/>
                <a:ext cx="1554881" cy="1554881"/>
                <a:chOff x="4211394" y="6765727"/>
                <a:chExt cx="1554881" cy="1554881"/>
              </a:xfrm>
            </p:grpSpPr>
            <p:grpSp>
              <p:nvGrpSpPr>
                <p:cNvPr id="1018" name="그룹 1018"/>
                <p:cNvGrpSpPr/>
                <p:nvPr/>
              </p:nvGrpSpPr>
              <p:grpSpPr>
                <a:xfrm>
                  <a:off x="4325827" y="6934092"/>
                  <a:ext cx="1326015" cy="1192755"/>
                  <a:chOff x="4325827" y="6934092"/>
                  <a:chExt cx="1326015" cy="1192755"/>
                </a:xfrm>
              </p:grpSpPr>
              <p:pic>
                <p:nvPicPr>
                  <p:cNvPr id="54" name="Object 53"/>
                  <p:cNvPicPr>
                    <a:picLocks noChangeAspect="1"/>
                  </p:cNvPicPr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4325827" y="6934092"/>
                    <a:ext cx="1326015" cy="119275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9" name="그룹 1019"/>
                <p:cNvGrpSpPr/>
                <p:nvPr/>
              </p:nvGrpSpPr>
              <p:grpSpPr>
                <a:xfrm>
                  <a:off x="4211394" y="6765727"/>
                  <a:ext cx="1554881" cy="1554881"/>
                  <a:chOff x="4211394" y="6765727"/>
                  <a:chExt cx="1554881" cy="1554881"/>
                </a:xfrm>
              </p:grpSpPr>
              <p:pic>
                <p:nvPicPr>
                  <p:cNvPr id="57" name="Object 56"/>
                  <p:cNvPicPr>
                    <a:picLocks noChangeAspect="1"/>
                  </p:cNvPicPr>
                  <p:nvPr/>
                </p:nvPicPr>
                <p:blipFill>
                  <a:blip r:embed="rId23" cstate="print"/>
                  <a:stretch>
                    <a:fillRect/>
                  </a:stretch>
                </p:blipFill>
                <p:spPr>
                  <a:xfrm>
                    <a:off x="4211394" y="6765727"/>
                    <a:ext cx="1554881" cy="155488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20" name="그룹 1020"/>
            <p:cNvGrpSpPr/>
            <p:nvPr/>
          </p:nvGrpSpPr>
          <p:grpSpPr>
            <a:xfrm>
              <a:off x="1931300" y="6532738"/>
              <a:ext cx="1963717" cy="2275524"/>
              <a:chOff x="1931300" y="6532738"/>
              <a:chExt cx="1963717" cy="2275524"/>
            </a:xfrm>
          </p:grpSpPr>
          <p:pic>
            <p:nvPicPr>
              <p:cNvPr id="62" name="Object 61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788670" y="8181600"/>
                <a:ext cx="2163032" cy="895222"/>
              </a:xfrm>
              <a:prstGeom prst="rect">
                <a:avLst/>
              </a:prstGeom>
            </p:spPr>
          </p:pic>
          <p:grpSp>
            <p:nvGrpSpPr>
              <p:cNvPr id="1021" name="그룹 1021"/>
              <p:cNvGrpSpPr/>
              <p:nvPr/>
            </p:nvGrpSpPr>
            <p:grpSpPr>
              <a:xfrm>
                <a:off x="1931300" y="6532738"/>
                <a:ext cx="1963717" cy="1963717"/>
                <a:chOff x="1931300" y="6532738"/>
                <a:chExt cx="1963717" cy="1963717"/>
              </a:xfrm>
            </p:grpSpPr>
            <p:pic>
              <p:nvPicPr>
                <p:cNvPr id="64" name="Object 63"/>
                <p:cNvPicPr>
                  <a:picLocks noChangeAspect="1"/>
                </p:cNvPicPr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1931300" y="6532738"/>
                  <a:ext cx="1963717" cy="1963717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Object 4">
            <a:extLst>
              <a:ext uri="{FF2B5EF4-FFF2-40B4-BE49-F238E27FC236}">
                <a16:creationId xmlns:a16="http://schemas.microsoft.com/office/drawing/2014/main" id="{57CD0A87-1F2C-C296-DD2D-445A237CCECE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4630400" y="-89892"/>
            <a:ext cx="4129887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0"/>
            <a:ext cx="18537652" cy="2531363"/>
            <a:chOff x="-95238" y="0"/>
            <a:chExt cx="18537652" cy="25313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95238" y="0"/>
              <a:ext cx="18537652" cy="253136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9869" y="-196545"/>
            <a:ext cx="13995614" cy="273277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11733" y="1269735"/>
            <a:ext cx="15936259" cy="120474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375830" y="242320"/>
            <a:ext cx="3769137" cy="2046724"/>
            <a:chOff x="-375830" y="242320"/>
            <a:chExt cx="3769137" cy="204672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022" y="242320"/>
              <a:ext cx="1803465" cy="2046724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773664" y="506185"/>
              <a:ext cx="1500182" cy="1504245"/>
              <a:chOff x="773664" y="506185"/>
              <a:chExt cx="1500182" cy="150424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4500000">
                <a:off x="773664" y="506185"/>
                <a:ext cx="1500182" cy="1504245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765683" y="800737"/>
              <a:ext cx="5509238" cy="10801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51555" y="4088266"/>
            <a:ext cx="9814209" cy="953356"/>
            <a:chOff x="7551555" y="4088266"/>
            <a:chExt cx="9814209" cy="95335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51555" y="4088266"/>
              <a:ext cx="9814209" cy="95335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93370" y="5379310"/>
            <a:ext cx="3408730" cy="4405969"/>
            <a:chOff x="693370" y="5379310"/>
            <a:chExt cx="3408730" cy="44059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370" y="5379310"/>
              <a:ext cx="3408730" cy="440596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141232" y="3186513"/>
            <a:ext cx="3392966" cy="4385594"/>
            <a:chOff x="3141232" y="3186513"/>
            <a:chExt cx="3392966" cy="438559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41232" y="3186513"/>
              <a:ext cx="3392966" cy="438559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4709" y="4010319"/>
            <a:ext cx="9197364" cy="133277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1174" y="5100603"/>
            <a:ext cx="19916921" cy="1687531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8662224" y="6559281"/>
            <a:ext cx="7883232" cy="2224682"/>
            <a:chOff x="8662224" y="6559281"/>
            <a:chExt cx="7883232" cy="2224682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4601812" y="6559281"/>
              <a:ext cx="1943644" cy="2224682"/>
              <a:chOff x="14601812" y="6559281"/>
              <a:chExt cx="1943644" cy="2224682"/>
            </a:xfrm>
          </p:grpSpPr>
          <p:grpSp>
            <p:nvGrpSpPr>
              <p:cNvPr id="1011" name="그룹 1011"/>
              <p:cNvGrpSpPr/>
              <p:nvPr/>
            </p:nvGrpSpPr>
            <p:grpSpPr>
              <a:xfrm>
                <a:off x="14601812" y="6559281"/>
                <a:ext cx="1943644" cy="1923792"/>
                <a:chOff x="14601812" y="6559281"/>
                <a:chExt cx="1943644" cy="1923792"/>
              </a:xfrm>
            </p:grpSpPr>
            <p:pic>
              <p:nvPicPr>
                <p:cNvPr id="34" name="Object 33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4601812" y="6559281"/>
                  <a:ext cx="1943644" cy="1923792"/>
                </a:xfrm>
                <a:prstGeom prst="rect">
                  <a:avLst/>
                </a:prstGeom>
              </p:spPr>
            </p:pic>
          </p:grpSp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180910" y="8163297"/>
                <a:ext cx="2656403" cy="896936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8662224" y="6670861"/>
              <a:ext cx="1628247" cy="2113101"/>
              <a:chOff x="8662224" y="6670861"/>
              <a:chExt cx="1628247" cy="2113101"/>
            </a:xfrm>
          </p:grpSpPr>
          <p:grpSp>
            <p:nvGrpSpPr>
              <p:cNvPr id="1013" name="그룹 1013"/>
              <p:cNvGrpSpPr/>
              <p:nvPr/>
            </p:nvGrpSpPr>
            <p:grpSpPr>
              <a:xfrm>
                <a:off x="8662224" y="6670861"/>
                <a:ext cx="1628247" cy="1688657"/>
                <a:chOff x="8662224" y="6670861"/>
                <a:chExt cx="1628247" cy="1688657"/>
              </a:xfrm>
            </p:grpSpPr>
            <p:pic>
              <p:nvPicPr>
                <p:cNvPr id="40" name="Object 39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8662224" y="6670861"/>
                  <a:ext cx="1628247" cy="1688657"/>
                </a:xfrm>
                <a:prstGeom prst="rect">
                  <a:avLst/>
                </a:prstGeom>
              </p:spPr>
            </p:pic>
          </p:grpSp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645402" y="8163297"/>
                <a:ext cx="1865622" cy="89693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0766990" y="6710149"/>
              <a:ext cx="1554881" cy="2061529"/>
              <a:chOff x="10766990" y="6710149"/>
              <a:chExt cx="1554881" cy="2061529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0569632" y="8145016"/>
                <a:ext cx="2018975" cy="895222"/>
              </a:xfrm>
              <a:prstGeom prst="rect">
                <a:avLst/>
              </a:prstGeom>
            </p:spPr>
          </p:pic>
          <p:grpSp>
            <p:nvGrpSpPr>
              <p:cNvPr id="1015" name="그룹 1015"/>
              <p:cNvGrpSpPr/>
              <p:nvPr/>
            </p:nvGrpSpPr>
            <p:grpSpPr>
              <a:xfrm>
                <a:off x="10766990" y="6710149"/>
                <a:ext cx="1554881" cy="1554881"/>
                <a:chOff x="10766990" y="6710149"/>
                <a:chExt cx="1554881" cy="1554881"/>
              </a:xfrm>
            </p:grpSpPr>
            <p:grpSp>
              <p:nvGrpSpPr>
                <p:cNvPr id="1016" name="그룹 1016"/>
                <p:cNvGrpSpPr/>
                <p:nvPr/>
              </p:nvGrpSpPr>
              <p:grpSpPr>
                <a:xfrm>
                  <a:off x="10881423" y="6878513"/>
                  <a:ext cx="1326015" cy="1192755"/>
                  <a:chOff x="10881423" y="6878513"/>
                  <a:chExt cx="1326015" cy="1192755"/>
                </a:xfrm>
              </p:grpSpPr>
              <p:pic>
                <p:nvPicPr>
                  <p:cNvPr id="48" name="Object 47"/>
                  <p:cNvPicPr>
                    <a:picLocks noChangeAspect="1"/>
                  </p:cNvPicPr>
                  <p:nvPr/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10881423" y="6878513"/>
                    <a:ext cx="1326015" cy="119275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7" name="그룹 1017"/>
                <p:cNvGrpSpPr/>
                <p:nvPr/>
              </p:nvGrpSpPr>
              <p:grpSpPr>
                <a:xfrm>
                  <a:off x="10766990" y="6710149"/>
                  <a:ext cx="1554881" cy="1554881"/>
                  <a:chOff x="10766990" y="6710149"/>
                  <a:chExt cx="1554881" cy="1554881"/>
                </a:xfrm>
              </p:grpSpPr>
              <p:pic>
                <p:nvPicPr>
                  <p:cNvPr id="51" name="Object 50"/>
                  <p:cNvPicPr>
                    <a:picLocks noChangeAspect="1"/>
                  </p:cNvPicPr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10766990" y="6710149"/>
                    <a:ext cx="1554881" cy="155488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18" name="그룹 1018"/>
            <p:cNvGrpSpPr/>
            <p:nvPr/>
          </p:nvGrpSpPr>
          <p:grpSpPr>
            <a:xfrm>
              <a:off x="12610373" y="6638482"/>
              <a:ext cx="1891557" cy="2097806"/>
              <a:chOff x="12610373" y="6638482"/>
              <a:chExt cx="1891557" cy="2097806"/>
            </a:xfrm>
          </p:grpSpPr>
          <p:grpSp>
            <p:nvGrpSpPr>
              <p:cNvPr id="1019" name="그룹 1019"/>
              <p:cNvGrpSpPr/>
              <p:nvPr/>
            </p:nvGrpSpPr>
            <p:grpSpPr>
              <a:xfrm>
                <a:off x="12650699" y="6638482"/>
                <a:ext cx="1810904" cy="1810904"/>
                <a:chOff x="12650699" y="6638482"/>
                <a:chExt cx="1810904" cy="1810904"/>
              </a:xfrm>
            </p:grpSpPr>
            <p:pic>
              <p:nvPicPr>
                <p:cNvPr id="57" name="Object 56"/>
                <p:cNvPicPr>
                  <a:picLocks noChangeAspect="1"/>
                </p:cNvPicPr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12650699" y="6638482"/>
                  <a:ext cx="1810904" cy="1810904"/>
                </a:xfrm>
                <a:prstGeom prst="rect">
                  <a:avLst/>
                </a:prstGeom>
              </p:spPr>
            </p:pic>
          </p:grpSp>
          <p:pic>
            <p:nvPicPr>
              <p:cNvPr id="59" name="Object 5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2137422" y="8109626"/>
                <a:ext cx="2675335" cy="895221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11222532" y="4233579"/>
            <a:ext cx="659117" cy="694256"/>
            <a:chOff x="11222532" y="4233579"/>
            <a:chExt cx="659117" cy="694256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22532" y="4233579"/>
              <a:ext cx="659117" cy="694256"/>
            </a:xfrm>
            <a:prstGeom prst="rect">
              <a:avLst/>
            </a:prstGeom>
          </p:spPr>
        </p:pic>
      </p:grpSp>
      <p:pic>
        <p:nvPicPr>
          <p:cNvPr id="2" name="Object 4">
            <a:extLst>
              <a:ext uri="{FF2B5EF4-FFF2-40B4-BE49-F238E27FC236}">
                <a16:creationId xmlns:a16="http://schemas.microsoft.com/office/drawing/2014/main" id="{252C62EB-67A3-BEDE-14D5-CA73848F56B5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4630400" y="-89892"/>
            <a:ext cx="4129887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228571" y="2423158"/>
            <a:ext cx="5178571" cy="7291127"/>
            <a:chOff x="12228571" y="3160714"/>
            <a:chExt cx="5178571" cy="6553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8571" y="3160714"/>
              <a:ext cx="5178571" cy="65535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954102" y="647700"/>
            <a:ext cx="1015178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kern="0" spc="-400" dirty="0">
                <a:latin typeface="NanumSquareRoundOTF ExtraBold" pitchFamily="34" charset="0"/>
                <a:cs typeface="NanumSquareRoundOTF ExtraBold" pitchFamily="34" charset="0"/>
              </a:rPr>
              <a:t>일본의 대표 편의점</a:t>
            </a:r>
            <a:endParaRPr lang="en-US" b="1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406577" y="6469952"/>
            <a:ext cx="677568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LAWSON</a:t>
            </a:r>
          </a:p>
          <a:p>
            <a:pPr algn="ctr"/>
            <a:r>
              <a:rPr lang="en-US" sz="28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ローソン</a:t>
            </a:r>
            <a:endParaRPr lang="en-US" sz="2800" b="1" dirty="0"/>
          </a:p>
        </p:txBody>
      </p:sp>
      <p:sp>
        <p:nvSpPr>
          <p:cNvPr id="13" name="Object 13"/>
          <p:cNvSpPr txBox="1"/>
          <p:nvPr/>
        </p:nvSpPr>
        <p:spPr>
          <a:xfrm>
            <a:off x="11433361" y="7881564"/>
            <a:ext cx="6722118" cy="1300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대기업 3사 중 3위</a:t>
            </a:r>
          </a:p>
          <a:p>
            <a:pPr algn="ctr"/>
            <a:r>
              <a:rPr lang="en-US" sz="24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내 약 13,000개의 점포 전개 중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3258800" y="3086100"/>
            <a:ext cx="3230720" cy="3230720"/>
            <a:chOff x="13202497" y="3436349"/>
            <a:chExt cx="3230720" cy="32307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02497" y="3436349"/>
              <a:ext cx="3230720" cy="323072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70560" y="2400301"/>
            <a:ext cx="5178571" cy="7291128"/>
            <a:chOff x="870560" y="3137857"/>
            <a:chExt cx="5178571" cy="655357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560" y="3137857"/>
              <a:ext cx="5178571" cy="655357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2006" y="6519327"/>
            <a:ext cx="677568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kern="0" spc="-200" dirty="0">
                <a:solidFill>
                  <a:srgbClr val="FF6C00"/>
                </a:solidFill>
                <a:latin typeface="NanumSquareRoundOTF ExtraBold" pitchFamily="34" charset="0"/>
                <a:cs typeface="NanumSquareRoundOTF ExtraBold" pitchFamily="34" charset="0"/>
              </a:rPr>
              <a:t>7</a:t>
            </a:r>
            <a:r>
              <a:rPr lang="en-US" sz="4000" b="1" kern="0" spc="-200" dirty="0">
                <a:solidFill>
                  <a:srgbClr val="147350"/>
                </a:solidFill>
                <a:latin typeface="NanumSquareRoundOTF ExtraBold" pitchFamily="34" charset="0"/>
                <a:cs typeface="NanumSquareRoundOTF ExtraBold" pitchFamily="34" charset="0"/>
              </a:rPr>
              <a:t>-ELEVEN</a:t>
            </a:r>
          </a:p>
          <a:p>
            <a:pPr algn="ctr"/>
            <a:r>
              <a:rPr lang="en-US" sz="2800" b="1" kern="0" spc="-200" dirty="0">
                <a:solidFill>
                  <a:srgbClr val="FF6C00"/>
                </a:solidFill>
                <a:latin typeface="NanumSquareRoundOTF ExtraBold" pitchFamily="34" charset="0"/>
                <a:cs typeface="NanumSquareRoundOTF ExtraBold" pitchFamily="34" charset="0"/>
              </a:rPr>
              <a:t>セブン</a:t>
            </a:r>
            <a:r>
              <a:rPr lang="en-US" sz="2800" b="1" kern="0" spc="-200" dirty="0">
                <a:solidFill>
                  <a:srgbClr val="147350"/>
                </a:solidFill>
                <a:latin typeface="NanumSquareRoundOTF ExtraBold" pitchFamily="34" charset="0"/>
                <a:cs typeface="NanumSquareRoundOTF ExtraBold" pitchFamily="34" charset="0"/>
              </a:rPr>
              <a:t>-イレブン</a:t>
            </a:r>
            <a:endParaRPr lang="en-US" sz="2000" b="1" dirty="0"/>
          </a:p>
        </p:txBody>
      </p:sp>
      <p:sp>
        <p:nvSpPr>
          <p:cNvPr id="21" name="Object 21"/>
          <p:cNvSpPr txBox="1"/>
          <p:nvPr/>
        </p:nvSpPr>
        <p:spPr>
          <a:xfrm>
            <a:off x="0" y="7881564"/>
            <a:ext cx="6886643" cy="1300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대기업 3사 중 1위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내 약 21,000개의 점포 전개 중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381771" y="3086100"/>
            <a:ext cx="6171429" cy="3471429"/>
            <a:chOff x="382143" y="3409130"/>
            <a:chExt cx="6171429" cy="347142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143" y="3409130"/>
              <a:ext cx="6171429" cy="34714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553571" y="2423158"/>
            <a:ext cx="5178571" cy="7291127"/>
            <a:chOff x="6553571" y="3160714"/>
            <a:chExt cx="5178571" cy="655357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571" y="3160714"/>
              <a:ext cx="5178571" cy="655357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731577" y="6519327"/>
            <a:ext cx="677568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kern="0" spc="-200" dirty="0">
                <a:solidFill>
                  <a:srgbClr val="0079C4"/>
                </a:solidFill>
                <a:latin typeface="NanumSquareRoundOTF ExtraBold" pitchFamily="34" charset="0"/>
                <a:cs typeface="NanumSquareRoundOTF ExtraBold" pitchFamily="34" charset="0"/>
              </a:rPr>
              <a:t>FamilyMart</a:t>
            </a:r>
          </a:p>
          <a:p>
            <a:pPr algn="ctr"/>
            <a:r>
              <a:rPr lang="en-US" sz="2800" b="1" kern="0" spc="-200" dirty="0">
                <a:solidFill>
                  <a:srgbClr val="0079C4"/>
                </a:solidFill>
                <a:latin typeface="NanumSquareRoundOTF ExtraBold" pitchFamily="34" charset="0"/>
                <a:cs typeface="NanumSquareRoundOTF ExtraBold" pitchFamily="34" charset="0"/>
              </a:rPr>
              <a:t>ファミリーマート</a:t>
            </a:r>
            <a:endParaRPr lang="en-US" sz="2800" b="1" dirty="0"/>
          </a:p>
        </p:txBody>
      </p:sp>
      <p:sp>
        <p:nvSpPr>
          <p:cNvPr id="29" name="Object 29"/>
          <p:cNvSpPr txBox="1"/>
          <p:nvPr/>
        </p:nvSpPr>
        <p:spPr>
          <a:xfrm>
            <a:off x="5758352" y="7881564"/>
            <a:ext cx="6722118" cy="1300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대기업 3사 중 2위</a:t>
            </a:r>
          </a:p>
          <a:p>
            <a:pPr algn="ctr"/>
            <a:r>
              <a:rPr lang="en-US" sz="24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내 약 16,000개의 점포 전개 중</a:t>
            </a:r>
            <a:endParaRPr lang="en-US" dirty="0"/>
          </a:p>
        </p:txBody>
      </p:sp>
      <p:grpSp>
        <p:nvGrpSpPr>
          <p:cNvPr id="1008" name="그룹 1008"/>
          <p:cNvGrpSpPr/>
          <p:nvPr/>
        </p:nvGrpSpPr>
        <p:grpSpPr>
          <a:xfrm>
            <a:off x="7730421" y="3238077"/>
            <a:ext cx="2824872" cy="3048423"/>
            <a:chOff x="7730421" y="3618646"/>
            <a:chExt cx="2824872" cy="3048423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0421" y="3618646"/>
              <a:ext cx="2824872" cy="3048423"/>
            </a:xfrm>
            <a:prstGeom prst="rect">
              <a:avLst/>
            </a:prstGeom>
          </p:spPr>
        </p:pic>
      </p:grpSp>
      <p:pic>
        <p:nvPicPr>
          <p:cNvPr id="2" name="Object 8">
            <a:extLst>
              <a:ext uri="{FF2B5EF4-FFF2-40B4-BE49-F238E27FC236}">
                <a16:creationId xmlns:a16="http://schemas.microsoft.com/office/drawing/2014/main" id="{75AF07E3-0F3E-4647-63EB-5F2CA655B57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554200" y="0"/>
            <a:ext cx="4148945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70" y="0"/>
            <a:ext cx="6998435" cy="10287000"/>
            <a:chOff x="0" y="-301073"/>
            <a:chExt cx="6981366" cy="106646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01073"/>
              <a:ext cx="6981366" cy="1066463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-254762" y="1406392"/>
            <a:ext cx="724285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kern="0" spc="-500" dirty="0">
                <a:solidFill>
                  <a:srgbClr val="FF6C00"/>
                </a:solidFill>
                <a:latin typeface="NanumSquareRoundOTF ExtraBold" pitchFamily="34" charset="0"/>
                <a:cs typeface="NanumSquareRoundOTF ExtraBold" pitchFamily="34" charset="0"/>
              </a:rPr>
              <a:t>7</a:t>
            </a:r>
            <a:r>
              <a:rPr lang="en-US" sz="8000" b="1" kern="0" spc="-500" dirty="0">
                <a:solidFill>
                  <a:srgbClr val="147350"/>
                </a:solidFill>
                <a:latin typeface="NanumSquareRoundOTF ExtraBold" pitchFamily="34" charset="0"/>
                <a:cs typeface="NanumSquareRoundOTF ExtraBold" pitchFamily="34" charset="0"/>
              </a:rPr>
              <a:t>-ELEVEN</a:t>
            </a:r>
            <a:endParaRPr lang="en-US" b="1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6981366" y="0"/>
            <a:ext cx="12161491" cy="1359486"/>
            <a:chOff x="6981366" y="0"/>
            <a:chExt cx="12161491" cy="135948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1366" y="0"/>
              <a:ext cx="12161491" cy="13594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476999" y="0"/>
            <a:ext cx="558511" cy="10287000"/>
            <a:chOff x="6533333" y="-301073"/>
            <a:chExt cx="448033" cy="1224120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3333" y="-301073"/>
              <a:ext cx="448033" cy="1224120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687800" y="0"/>
            <a:ext cx="2455057" cy="10285714"/>
            <a:chOff x="16802484" y="0"/>
            <a:chExt cx="6171429" cy="1028571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02484" y="0"/>
              <a:ext cx="6171429" cy="1028571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1623920" y="3577676"/>
            <a:ext cx="9981173" cy="5614410"/>
            <a:chOff x="-1623920" y="3577676"/>
            <a:chExt cx="9981173" cy="561441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623920" y="3577676"/>
              <a:ext cx="9981173" cy="5614410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4234EDA-D941-CA58-5083-8C11CEB95014}"/>
              </a:ext>
            </a:extLst>
          </p:cNvPr>
          <p:cNvGrpSpPr/>
          <p:nvPr/>
        </p:nvGrpSpPr>
        <p:grpSpPr>
          <a:xfrm>
            <a:off x="7315200" y="1952838"/>
            <a:ext cx="13165270" cy="7838862"/>
            <a:chOff x="7510158" y="2192414"/>
            <a:chExt cx="13165270" cy="7838862"/>
          </a:xfrm>
        </p:grpSpPr>
        <p:sp>
          <p:nvSpPr>
            <p:cNvPr id="6" name="Object 6"/>
            <p:cNvSpPr txBox="1"/>
            <p:nvPr/>
          </p:nvSpPr>
          <p:spPr>
            <a:xfrm>
              <a:off x="10202000" y="2283905"/>
              <a:ext cx="6244476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000" b="1" kern="0" spc="-200" dirty="0">
                  <a:solidFill>
                    <a:srgbClr val="000000"/>
                  </a:solidFill>
                  <a:latin typeface="NanumSquareRoundOTF ExtraBold" pitchFamily="34" charset="0"/>
                  <a:cs typeface="NanumSquareRoundOTF ExtraBold" pitchFamily="34" charset="0"/>
                </a:rPr>
                <a:t>건프라</a:t>
              </a:r>
              <a:endParaRPr lang="en-US" b="1" dirty="0"/>
            </a:p>
          </p:txBody>
        </p:sp>
        <p:grpSp>
          <p:nvGrpSpPr>
            <p:cNvPr id="1002" name="그룹 1002"/>
            <p:cNvGrpSpPr/>
            <p:nvPr/>
          </p:nvGrpSpPr>
          <p:grpSpPr>
            <a:xfrm>
              <a:off x="7510158" y="2192414"/>
              <a:ext cx="2120987" cy="1982932"/>
              <a:chOff x="7510158" y="2192414"/>
              <a:chExt cx="2120987" cy="1982932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10800000">
                <a:off x="7510158" y="2192414"/>
                <a:ext cx="2120987" cy="1982932"/>
              </a:xfrm>
              <a:prstGeom prst="rect">
                <a:avLst/>
              </a:prstGeom>
            </p:spPr>
          </p:pic>
        </p:grpSp>
        <p:sp>
          <p:nvSpPr>
            <p:cNvPr id="10" name="Object 10"/>
            <p:cNvSpPr txBox="1"/>
            <p:nvPr/>
          </p:nvSpPr>
          <p:spPr>
            <a:xfrm>
              <a:off x="10202000" y="3050057"/>
              <a:ext cx="10473428" cy="15828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녹색, 오렌지색, 흰색이</a:t>
              </a:r>
            </a:p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주종인 자체 컬러링의 건프라를 판매함.  </a:t>
              </a:r>
              <a:endParaRPr lang="en-US" dirty="0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0202000" y="4976286"/>
              <a:ext cx="6244476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000" b="1" kern="0" spc="-200" dirty="0">
                  <a:solidFill>
                    <a:srgbClr val="000000"/>
                  </a:solidFill>
                  <a:latin typeface="NanumSquareRoundOTF ExtraBold" pitchFamily="34" charset="0"/>
                  <a:cs typeface="NanumSquareRoundOTF ExtraBold" pitchFamily="34" charset="0"/>
                </a:rPr>
                <a:t>외화환전기</a:t>
              </a:r>
              <a:endParaRPr lang="en-US" b="1" dirty="0"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0202000" y="5704333"/>
              <a:ext cx="10473428" cy="15828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일부 지점에 12개 통화의 환전이 가능한</a:t>
              </a:r>
            </a:p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외화환전기가 있음. </a:t>
              </a:r>
              <a:endParaRPr lang="en-US" dirty="0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0202000" y="7682267"/>
              <a:ext cx="6244476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000" b="1" kern="0" spc="-200" dirty="0">
                  <a:solidFill>
                    <a:srgbClr val="000000"/>
                  </a:solidFill>
                  <a:latin typeface="NanumSquareRoundOTF ExtraBold" pitchFamily="34" charset="0"/>
                  <a:cs typeface="NanumSquareRoundOTF ExtraBold" pitchFamily="34" charset="0"/>
                </a:rPr>
                <a:t>세븐 은행(セブン銀行)</a:t>
              </a:r>
              <a:endParaRPr lang="en-US" b="1" dirty="0"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0202000" y="8448419"/>
              <a:ext cx="10473428" cy="15828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세븐&amp;아이 홀딩스가 만든 유통계 은행. </a:t>
              </a:r>
            </a:p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모든 ATM이 글로벌 ATM인 게 특징. </a:t>
              </a:r>
              <a:endParaRPr lang="en-US" dirty="0"/>
            </a:p>
          </p:txBody>
        </p:sp>
        <p:grpSp>
          <p:nvGrpSpPr>
            <p:cNvPr id="1003" name="그룹 1003"/>
            <p:cNvGrpSpPr/>
            <p:nvPr/>
          </p:nvGrpSpPr>
          <p:grpSpPr>
            <a:xfrm>
              <a:off x="7510158" y="4750471"/>
              <a:ext cx="2096062" cy="2092483"/>
              <a:chOff x="7510158" y="4750471"/>
              <a:chExt cx="2096062" cy="2092483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510158" y="4750471"/>
                <a:ext cx="2096062" cy="209248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510158" y="7473566"/>
              <a:ext cx="2099895" cy="1973078"/>
              <a:chOff x="7510158" y="7473566"/>
              <a:chExt cx="2099895" cy="1973078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10800000">
                <a:off x="7510158" y="7473566"/>
                <a:ext cx="2099895" cy="1973078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780073" y="5011293"/>
              <a:ext cx="1581158" cy="1581158"/>
              <a:chOff x="7780073" y="5011293"/>
              <a:chExt cx="1581158" cy="1581158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780073" y="5011293"/>
                <a:ext cx="1581158" cy="158115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7857703" y="7783704"/>
              <a:ext cx="1475587" cy="1382133"/>
              <a:chOff x="7857703" y="7783704"/>
              <a:chExt cx="1475587" cy="1382133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857703" y="7783704"/>
                <a:ext cx="1475587" cy="1382133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844144" y="2499003"/>
              <a:ext cx="1453015" cy="1453015"/>
              <a:chOff x="7844144" y="2499003"/>
              <a:chExt cx="1453015" cy="1453015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844144" y="2499003"/>
                <a:ext cx="1453015" cy="1453015"/>
              </a:xfrm>
              <a:prstGeom prst="rect">
                <a:avLst/>
              </a:prstGeom>
            </p:spPr>
          </p:pic>
        </p:grpSp>
      </p:grpSp>
      <p:pic>
        <p:nvPicPr>
          <p:cNvPr id="2" name="Object 8">
            <a:extLst>
              <a:ext uri="{FF2B5EF4-FFF2-40B4-BE49-F238E27FC236}">
                <a16:creationId xmlns:a16="http://schemas.microsoft.com/office/drawing/2014/main" id="{E5F3D9BD-CACF-A9EC-E280-6AE6C7C97D8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554200" y="0"/>
            <a:ext cx="4148945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34200" y="6667500"/>
            <a:ext cx="11306634" cy="3596672"/>
            <a:chOff x="7006211" y="6690328"/>
            <a:chExt cx="11801242" cy="3662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6211" y="6690328"/>
              <a:ext cx="11801242" cy="36625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956522" y="3652174"/>
            <a:ext cx="11331478" cy="3038154"/>
            <a:chOff x="6956522" y="3652174"/>
            <a:chExt cx="11652174" cy="303815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522" y="3652174"/>
              <a:ext cx="11652174" cy="30381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10400" y="0"/>
            <a:ext cx="11281789" cy="3652174"/>
            <a:chOff x="7006211" y="0"/>
            <a:chExt cx="11652174" cy="365217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6211" y="0"/>
              <a:ext cx="11652174" cy="365217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0"/>
            <a:ext cx="6981366" cy="10363560"/>
            <a:chOff x="0" y="-301073"/>
            <a:chExt cx="6981366" cy="1066463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-301073"/>
              <a:ext cx="6981366" cy="106646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-673810" y="1180986"/>
            <a:ext cx="77457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kern="0" spc="-500" dirty="0">
                <a:solidFill>
                  <a:srgbClr val="0079C4"/>
                </a:solidFill>
                <a:latin typeface="NanumSquareRoundOTF ExtraBold" pitchFamily="34" charset="0"/>
                <a:cs typeface="NanumSquareRoundOTF ExtraBold" pitchFamily="34" charset="0"/>
              </a:rPr>
              <a:t>FamilyMart</a:t>
            </a:r>
            <a:endParaRPr lang="en-US" b="1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7659226" y="4091456"/>
            <a:ext cx="2096062" cy="2092483"/>
            <a:chOff x="7659226" y="4091456"/>
            <a:chExt cx="2096062" cy="209248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9226" y="4091456"/>
              <a:ext cx="2096062" cy="209248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587211" y="0"/>
            <a:ext cx="423189" cy="10363560"/>
            <a:chOff x="6533333" y="-301073"/>
            <a:chExt cx="448033" cy="1224120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3333" y="-301073"/>
              <a:ext cx="448033" cy="1224120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54174" y="3676540"/>
            <a:ext cx="4489747" cy="4845050"/>
            <a:chOff x="954174" y="3676540"/>
            <a:chExt cx="4489747" cy="484505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4174" y="3676540"/>
              <a:ext cx="4489747" cy="484505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287333" y="939115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파미치키(ファミチキ)</a:t>
            </a:r>
            <a:endParaRPr lang="en-US" b="1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7595487" y="847619"/>
            <a:ext cx="2120987" cy="1982932"/>
            <a:chOff x="7595487" y="847619"/>
            <a:chExt cx="2120987" cy="198293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0800000">
              <a:off x="7595487" y="847619"/>
              <a:ext cx="2120987" cy="198293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0287333" y="1705267"/>
            <a:ext cx="11048999" cy="158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치킨의 대명사격인 순살치킨. 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파미치키를 넣어 만든 파미치키버거도 있음. </a:t>
            </a:r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10351048" y="4317277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24시간 영업</a:t>
            </a:r>
            <a:endParaRPr lang="en-US" b="1" dirty="0"/>
          </a:p>
        </p:txBody>
      </p:sp>
      <p:sp>
        <p:nvSpPr>
          <p:cNvPr id="21" name="Object 21"/>
          <p:cNvSpPr txBox="1"/>
          <p:nvPr/>
        </p:nvSpPr>
        <p:spPr>
          <a:xfrm>
            <a:off x="10351048" y="5045324"/>
            <a:ext cx="10473428" cy="158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일부 점포를 제외한 대부분의 점포는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24시간 영업을 함. 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10287333" y="7353300"/>
            <a:ext cx="99890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아와모리 커피(泡盛コーヒー)</a:t>
            </a:r>
            <a:endParaRPr lang="en-US" b="1" dirty="0"/>
          </a:p>
        </p:txBody>
      </p:sp>
      <p:sp>
        <p:nvSpPr>
          <p:cNvPr id="23" name="Object 23"/>
          <p:cNvSpPr txBox="1"/>
          <p:nvPr/>
        </p:nvSpPr>
        <p:spPr>
          <a:xfrm>
            <a:off x="10287333" y="8191500"/>
            <a:ext cx="10473428" cy="24057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오키나와의 전통주인 아와모리에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블랙커피를 섞은 제품. 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오키나와현 </a:t>
            </a:r>
            <a:r>
              <a:rPr lang="en-US" sz="3000" kern="0" spc="-200" dirty="0" err="1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FamilyMart에서</a:t>
            </a:r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 구매 가능. 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7595487" y="7293463"/>
            <a:ext cx="2330566" cy="2189819"/>
            <a:chOff x="7595487" y="7293463"/>
            <a:chExt cx="2330566" cy="218981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0800000">
              <a:off x="7595487" y="7293463"/>
              <a:ext cx="2330566" cy="218981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033711" y="4469312"/>
            <a:ext cx="1347091" cy="1347091"/>
            <a:chOff x="8033711" y="4469312"/>
            <a:chExt cx="1347091" cy="134709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33711" y="4469312"/>
              <a:ext cx="1347091" cy="134709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028965" y="1035772"/>
            <a:ext cx="1228178" cy="1482951"/>
            <a:chOff x="8028965" y="1035772"/>
            <a:chExt cx="1228178" cy="1482951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28965" y="1035772"/>
              <a:ext cx="1228178" cy="148295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081880" y="7529195"/>
            <a:ext cx="1243439" cy="1671735"/>
            <a:chOff x="8081880" y="7529195"/>
            <a:chExt cx="1243439" cy="167173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81880" y="7529195"/>
              <a:ext cx="1243439" cy="1671735"/>
            </a:xfrm>
            <a:prstGeom prst="rect">
              <a:avLst/>
            </a:prstGeom>
          </p:spPr>
        </p:pic>
      </p:grpSp>
      <p:pic>
        <p:nvPicPr>
          <p:cNvPr id="2" name="Object 8">
            <a:extLst>
              <a:ext uri="{FF2B5EF4-FFF2-40B4-BE49-F238E27FC236}">
                <a16:creationId xmlns:a16="http://schemas.microsoft.com/office/drawing/2014/main" id="{55E5060B-E310-5F56-9250-3B469A958A4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554200" y="0"/>
            <a:ext cx="4148945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45714"/>
            <a:ext cx="10351048" cy="10409274"/>
            <a:chOff x="0" y="-45714"/>
            <a:chExt cx="10351048" cy="104092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45714"/>
              <a:ext cx="10351048" cy="104092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71135" y="-1256849"/>
            <a:ext cx="12533921" cy="12609524"/>
            <a:chOff x="6571135" y="-1256849"/>
            <a:chExt cx="12533921" cy="1260952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571135" y="-1256849"/>
              <a:ext cx="12533921" cy="126095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-254762" y="776040"/>
            <a:ext cx="7242857" cy="2133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kern="0" spc="-500" dirty="0">
                <a:solidFill>
                  <a:srgbClr val="FFFFFF"/>
                </a:solidFill>
                <a:latin typeface="NanumSquareRoundOTF ExtraBold" pitchFamily="34" charset="0"/>
                <a:cs typeface="NanumSquareRoundOTF ExtraBold" pitchFamily="34" charset="0"/>
              </a:rPr>
              <a:t>LAWSON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7270215" y="235973"/>
            <a:ext cx="10644651" cy="9813768"/>
            <a:chOff x="7270215" y="235973"/>
            <a:chExt cx="10644651" cy="981376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0215" y="235973"/>
              <a:ext cx="10644651" cy="981376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533333" y="-301073"/>
            <a:ext cx="448033" cy="12241204"/>
            <a:chOff x="6533333" y="-301073"/>
            <a:chExt cx="448033" cy="1224120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3333" y="-301073"/>
              <a:ext cx="448033" cy="1224120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47102" y="3728934"/>
            <a:ext cx="4484843" cy="4484843"/>
            <a:chOff x="1147102" y="3728934"/>
            <a:chExt cx="4484843" cy="448484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7102" y="3728934"/>
              <a:ext cx="4484843" cy="448484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351048" y="1624896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L치키(Lチキ)</a:t>
            </a:r>
            <a:endParaRPr lang="en-US" b="1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7659226" y="1533399"/>
            <a:ext cx="2120987" cy="1982932"/>
            <a:chOff x="7659226" y="1533399"/>
            <a:chExt cx="2120987" cy="198293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7659226" y="1533399"/>
              <a:ext cx="2120987" cy="198293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659226" y="4091456"/>
            <a:ext cx="2096062" cy="2092483"/>
            <a:chOff x="7659226" y="4091456"/>
            <a:chExt cx="2096062" cy="209248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59226" y="4091456"/>
              <a:ext cx="2096062" cy="209248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659226" y="6814551"/>
            <a:ext cx="2099895" cy="1973078"/>
            <a:chOff x="7659226" y="6814551"/>
            <a:chExt cx="2099895" cy="197307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7659226" y="6814551"/>
              <a:ext cx="2099895" cy="197307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121825" y="1574930"/>
            <a:ext cx="1218646" cy="1709654"/>
            <a:chOff x="8121825" y="1574930"/>
            <a:chExt cx="1218646" cy="170965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21825" y="1574930"/>
              <a:ext cx="1218646" cy="170965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827250" y="4269729"/>
            <a:ext cx="1602083" cy="1602083"/>
            <a:chOff x="7827250" y="4269729"/>
            <a:chExt cx="1602083" cy="160208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27250" y="4269729"/>
              <a:ext cx="1602083" cy="160208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217812" y="6638073"/>
            <a:ext cx="3022864" cy="2268893"/>
            <a:chOff x="7217812" y="6638073"/>
            <a:chExt cx="3022864" cy="2268893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7812" y="6638073"/>
              <a:ext cx="3022864" cy="226889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0351048" y="2391048"/>
            <a:ext cx="10473428" cy="158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dirty="0" err="1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FamilyMart의</a:t>
            </a:r>
            <a:r>
              <a:rPr lang="en-US" sz="30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 파미치키와 함께</a:t>
            </a:r>
          </a:p>
          <a:p>
            <a:r>
              <a:rPr lang="en-US" sz="30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치킨의 양대 산맥. </a:t>
            </a:r>
            <a:endParaRPr lang="en-US" dirty="0"/>
          </a:p>
        </p:txBody>
      </p:sp>
      <p:sp>
        <p:nvSpPr>
          <p:cNvPr id="38" name="Object 38"/>
          <p:cNvSpPr txBox="1"/>
          <p:nvPr/>
        </p:nvSpPr>
        <p:spPr>
          <a:xfrm>
            <a:off x="10351048" y="4317277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우체통</a:t>
            </a:r>
            <a:endParaRPr lang="en-US" b="1" dirty="0"/>
          </a:p>
        </p:txBody>
      </p:sp>
      <p:sp>
        <p:nvSpPr>
          <p:cNvPr id="39" name="Object 39"/>
          <p:cNvSpPr txBox="1"/>
          <p:nvPr/>
        </p:nvSpPr>
        <p:spPr>
          <a:xfrm>
            <a:off x="10351048" y="5045324"/>
            <a:ext cx="10473428" cy="15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일본우편과 제휴를 맺어 대부분 로손 편의점에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우체통이 설치되어 있음. </a:t>
            </a:r>
            <a:endParaRPr lang="en-US" dirty="0"/>
          </a:p>
        </p:txBody>
      </p:sp>
      <p:sp>
        <p:nvSpPr>
          <p:cNvPr id="40" name="Object 40"/>
          <p:cNvSpPr txBox="1"/>
          <p:nvPr/>
        </p:nvSpPr>
        <p:spPr>
          <a:xfrm>
            <a:off x="10351048" y="7023258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애니메이션 콜라보</a:t>
            </a:r>
            <a:endParaRPr lang="en-US" b="1" dirty="0"/>
          </a:p>
        </p:txBody>
      </p:sp>
      <p:sp>
        <p:nvSpPr>
          <p:cNvPr id="41" name="Object 41"/>
          <p:cNvSpPr txBox="1"/>
          <p:nvPr/>
        </p:nvSpPr>
        <p:spPr>
          <a:xfrm>
            <a:off x="10351048" y="7789410"/>
            <a:ext cx="10473428" cy="158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여러 애니메이션과 콜라보를 많이 하는 편. 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애니메이션의 스폰서로도 자주 참여함. </a:t>
            </a:r>
            <a:endParaRPr lang="en-US" dirty="0"/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27B982CC-FA82-26E3-4C30-B557D41D860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54762" y="-118923"/>
            <a:ext cx="4148945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8000" cy="4491455"/>
            <a:chOff x="0" y="0"/>
            <a:chExt cx="18537652" cy="45635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0" y="0"/>
              <a:ext cx="18537652" cy="45635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062829" y="2662518"/>
            <a:ext cx="4160057" cy="4491455"/>
            <a:chOff x="7062829" y="2662518"/>
            <a:chExt cx="4160057" cy="449145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2829" y="2662518"/>
              <a:ext cx="4160057" cy="449145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073307" y="2356051"/>
            <a:ext cx="1619729" cy="1552584"/>
            <a:chOff x="15073307" y="2356051"/>
            <a:chExt cx="1619729" cy="15525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040000">
              <a:off x="15073307" y="2356051"/>
              <a:ext cx="1619729" cy="155258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1430" y="-442346"/>
            <a:ext cx="8188281" cy="275523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5837" y="1259815"/>
            <a:ext cx="14951830" cy="109127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75154" y="3131741"/>
            <a:ext cx="4162966" cy="4022232"/>
            <a:chOff x="1675154" y="3131741"/>
            <a:chExt cx="4162966" cy="402223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154" y="3131741"/>
              <a:ext cx="4162966" cy="40222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351366" y="2609124"/>
            <a:ext cx="3834921" cy="1001176"/>
            <a:chOff x="7351366" y="2609124"/>
            <a:chExt cx="3834921" cy="100117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1366" y="2609124"/>
              <a:ext cx="3834921" cy="100117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38935" y="2603580"/>
            <a:ext cx="3931535" cy="967254"/>
            <a:chOff x="1638935" y="2603580"/>
            <a:chExt cx="3931535" cy="96725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8935" y="2603580"/>
              <a:ext cx="3931535" cy="967254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9347" y="2521071"/>
            <a:ext cx="5059703" cy="139055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316509" y="7429500"/>
            <a:ext cx="5596492" cy="255941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433097" y="2609124"/>
            <a:ext cx="4306767" cy="4453474"/>
            <a:chOff x="12433097" y="2609124"/>
            <a:chExt cx="4306767" cy="445347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33097" y="2609124"/>
              <a:ext cx="4306767" cy="445347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808329" y="2594079"/>
            <a:ext cx="3931535" cy="1076527"/>
            <a:chOff x="12808329" y="2594079"/>
            <a:chExt cx="3931535" cy="107652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0800000">
              <a:off x="12808329" y="2594079"/>
              <a:ext cx="3931535" cy="1076527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506914" y="2513493"/>
            <a:ext cx="5769812" cy="1563954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-1625112" y="3703536"/>
            <a:ext cx="4347523" cy="3460083"/>
            <a:chOff x="-1625112" y="3703536"/>
            <a:chExt cx="4347523" cy="346008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-1625112" y="3703536"/>
              <a:ext cx="4347523" cy="3460083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02237" y="2595927"/>
            <a:ext cx="6382388" cy="1390550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255947" y="77045"/>
            <a:ext cx="4127527" cy="1166041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08595" y="7773507"/>
            <a:ext cx="5847235" cy="1957464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27750" y="7429500"/>
            <a:ext cx="5580845" cy="261317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8696" y="648484"/>
            <a:ext cx="5750311" cy="17518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E7F016B-07C6-E480-AE63-F8DAC8CB31F4}"/>
              </a:ext>
            </a:extLst>
          </p:cNvPr>
          <p:cNvSpPr/>
          <p:nvPr/>
        </p:nvSpPr>
        <p:spPr>
          <a:xfrm>
            <a:off x="1" y="0"/>
            <a:ext cx="18359760" cy="10401300"/>
          </a:xfrm>
          <a:prstGeom prst="rect">
            <a:avLst/>
          </a:prstGeom>
          <a:solidFill>
            <a:srgbClr val="7E9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7749" y="-442346"/>
            <a:ext cx="8169034" cy="275523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14333" y="3160714"/>
            <a:ext cx="5209524" cy="6553571"/>
            <a:chOff x="12214333" y="3160714"/>
            <a:chExt cx="5209524" cy="6553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4333" y="3160714"/>
              <a:ext cx="5209524" cy="6553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438452" y="3018155"/>
            <a:ext cx="5316667" cy="6696131"/>
            <a:chOff x="6438452" y="3018155"/>
            <a:chExt cx="5316667" cy="66961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8452" y="3018155"/>
              <a:ext cx="5316667" cy="6696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65346" y="3160714"/>
            <a:ext cx="5178571" cy="6553571"/>
            <a:chOff x="665346" y="3160714"/>
            <a:chExt cx="5178571" cy="6553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346" y="3160714"/>
              <a:ext cx="5178571" cy="6553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3678" y="6991305"/>
            <a:ext cx="5119254" cy="213588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24774" y="2582205"/>
            <a:ext cx="6014453" cy="3803102"/>
            <a:chOff x="224774" y="2582205"/>
            <a:chExt cx="6014453" cy="380310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60000">
              <a:off x="224774" y="2582205"/>
              <a:ext cx="6014453" cy="380310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0457" y="6253313"/>
            <a:ext cx="5165454" cy="372118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4315" y="516786"/>
            <a:ext cx="5056520" cy="181665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390202" y="2630043"/>
            <a:ext cx="5550571" cy="3658441"/>
            <a:chOff x="6390202" y="2630043"/>
            <a:chExt cx="5550571" cy="365844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90202" y="2630043"/>
              <a:ext cx="5550571" cy="3658441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355356" y="6338698"/>
            <a:ext cx="5157454" cy="317039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087695" y="2630043"/>
            <a:ext cx="5592078" cy="3642266"/>
            <a:chOff x="12087695" y="2630043"/>
            <a:chExt cx="5592078" cy="364226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87695" y="2630043"/>
              <a:ext cx="5592078" cy="3642266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68689" y="1086949"/>
            <a:ext cx="7037130" cy="1125959"/>
          </a:xfrm>
          <a:prstGeom prst="rect">
            <a:avLst/>
          </a:prstGeom>
        </p:spPr>
      </p:pic>
      <p:pic>
        <p:nvPicPr>
          <p:cNvPr id="5" name="Object 34">
            <a:extLst>
              <a:ext uri="{FF2B5EF4-FFF2-40B4-BE49-F238E27FC236}">
                <a16:creationId xmlns:a16="http://schemas.microsoft.com/office/drawing/2014/main" id="{72784DA8-09EC-2BC3-1BEB-29C23AB992EC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255947" y="77045"/>
            <a:ext cx="4127527" cy="11660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41018"/>
            <a:ext cx="8314568" cy="10044696"/>
            <a:chOff x="0" y="241018"/>
            <a:chExt cx="8314568" cy="1004469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0" y="241018"/>
              <a:ext cx="8314568" cy="1004469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314568" y="-483168"/>
            <a:ext cx="10152266" cy="11875068"/>
            <a:chOff x="8314568" y="-483168"/>
            <a:chExt cx="10174824" cy="1211793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4568" y="-483168"/>
              <a:ext cx="10174824" cy="1211793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03738" y="160494"/>
            <a:ext cx="8057044" cy="2148622"/>
            <a:chOff x="203738" y="160494"/>
            <a:chExt cx="8057044" cy="214862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738" y="160494"/>
              <a:ext cx="8057044" cy="21486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50082" y="2494059"/>
            <a:ext cx="7564356" cy="5297596"/>
            <a:chOff x="450082" y="2494059"/>
            <a:chExt cx="7564356" cy="52975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082" y="2494059"/>
              <a:ext cx="7564356" cy="52975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86138" y="0"/>
            <a:ext cx="4517115" cy="10285714"/>
            <a:chOff x="8586138" y="0"/>
            <a:chExt cx="4517115" cy="1028571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6138" y="0"/>
              <a:ext cx="4517115" cy="1028571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0309" y="-293729"/>
            <a:ext cx="9052738" cy="278967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948944" y="1350373"/>
            <a:ext cx="13766540" cy="109127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008956" y="5136969"/>
            <a:ext cx="5466577" cy="680120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76589" y="7898406"/>
            <a:ext cx="5253942" cy="213588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47079" y="7646219"/>
            <a:ext cx="5914742" cy="265273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953958" y="2355371"/>
            <a:ext cx="5716819" cy="214054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963828" y="419100"/>
            <a:ext cx="5503006" cy="1753825"/>
          </a:xfrm>
          <a:prstGeom prst="rect">
            <a:avLst/>
          </a:prstGeom>
        </p:spPr>
      </p:pic>
      <p:pic>
        <p:nvPicPr>
          <p:cNvPr id="4" name="Object 34">
            <a:extLst>
              <a:ext uri="{FF2B5EF4-FFF2-40B4-BE49-F238E27FC236}">
                <a16:creationId xmlns:a16="http://schemas.microsoft.com/office/drawing/2014/main" id="{8145BDCE-A8E3-426D-04B6-C095436DFBD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457458" y="9410700"/>
            <a:ext cx="4127527" cy="11660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51555" y="4088266"/>
            <a:ext cx="9814209" cy="953356"/>
            <a:chOff x="7551555" y="4088266"/>
            <a:chExt cx="9814209" cy="9533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555" y="4088266"/>
              <a:ext cx="9814209" cy="95335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5238" y="0"/>
            <a:ext cx="18537652" cy="2531363"/>
            <a:chOff x="-95238" y="0"/>
            <a:chExt cx="18537652" cy="253136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95238" y="0"/>
              <a:ext cx="18537652" cy="253136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7043" y="-156102"/>
            <a:ext cx="12671414" cy="250914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439" y="1366053"/>
            <a:ext cx="14701611" cy="117670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085" y="5379310"/>
            <a:ext cx="3408730" cy="4405969"/>
            <a:chOff x="779085" y="5379310"/>
            <a:chExt cx="3408730" cy="440596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085" y="5379310"/>
              <a:ext cx="3408730" cy="440596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226946" y="3186513"/>
            <a:ext cx="3392966" cy="4385594"/>
            <a:chOff x="3226946" y="3186513"/>
            <a:chExt cx="3392966" cy="438559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6946" y="3186513"/>
              <a:ext cx="3392966" cy="438559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375830" y="242320"/>
            <a:ext cx="3769137" cy="2046724"/>
            <a:chOff x="-375830" y="242320"/>
            <a:chExt cx="3769137" cy="204672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022" y="242320"/>
              <a:ext cx="1803465" cy="2046724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773664" y="506185"/>
              <a:ext cx="1500182" cy="1504245"/>
              <a:chOff x="773664" y="506185"/>
              <a:chExt cx="1500182" cy="1504245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-4500000">
                <a:off x="773664" y="506185"/>
                <a:ext cx="1500182" cy="1504245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2042159" y="729971"/>
              <a:ext cx="5827944" cy="118281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32760" y="4043892"/>
            <a:ext cx="9633831" cy="130568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2490" y="5100690"/>
            <a:ext cx="20800573" cy="1649906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8371864" y="6419068"/>
            <a:ext cx="8173592" cy="2422038"/>
            <a:chOff x="8371864" y="6419068"/>
            <a:chExt cx="8173592" cy="2422038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2503961" y="6745483"/>
              <a:ext cx="1891557" cy="2095623"/>
              <a:chOff x="12503961" y="6745483"/>
              <a:chExt cx="1891557" cy="2095623"/>
            </a:xfrm>
          </p:grpSpPr>
          <p:grpSp>
            <p:nvGrpSpPr>
              <p:cNvPr id="1011" name="그룹 1011"/>
              <p:cNvGrpSpPr/>
              <p:nvPr/>
            </p:nvGrpSpPr>
            <p:grpSpPr>
              <a:xfrm>
                <a:off x="12629914" y="6745483"/>
                <a:ext cx="1639651" cy="1639651"/>
                <a:chOff x="12629914" y="6745483"/>
                <a:chExt cx="1639651" cy="1639651"/>
              </a:xfrm>
            </p:grpSpPr>
            <p:grpSp>
              <p:nvGrpSpPr>
                <p:cNvPr id="1012" name="그룹 1012"/>
                <p:cNvGrpSpPr/>
                <p:nvPr/>
              </p:nvGrpSpPr>
              <p:grpSpPr>
                <a:xfrm>
                  <a:off x="12629914" y="6745483"/>
                  <a:ext cx="1639651" cy="1639651"/>
                  <a:chOff x="12629914" y="6745483"/>
                  <a:chExt cx="1639651" cy="1639651"/>
                </a:xfrm>
              </p:grpSpPr>
              <p:pic>
                <p:nvPicPr>
                  <p:cNvPr id="35" name="Object 34"/>
                  <p:cNvPicPr>
                    <a:picLocks noChangeAspect="1"/>
                  </p:cNvPicPr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12629914" y="6745483"/>
                    <a:ext cx="1639651" cy="163965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3" name="그룹 1013"/>
                <p:cNvGrpSpPr/>
                <p:nvPr/>
              </p:nvGrpSpPr>
              <p:grpSpPr>
                <a:xfrm>
                  <a:off x="12643690" y="6794143"/>
                  <a:ext cx="1554881" cy="1554881"/>
                  <a:chOff x="12643690" y="6794143"/>
                  <a:chExt cx="1554881" cy="1554881"/>
                </a:xfrm>
              </p:grpSpPr>
              <p:pic>
                <p:nvPicPr>
                  <p:cNvPr id="38" name="Object 37"/>
                  <p:cNvPicPr>
                    <a:picLocks noChangeAspect="1"/>
                  </p:cNvPicPr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12643690" y="6794143"/>
                    <a:ext cx="1554881" cy="1554881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2030972" y="8220440"/>
                <a:ext cx="2684974" cy="89693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4601812" y="6616423"/>
              <a:ext cx="1943644" cy="2224682"/>
              <a:chOff x="14601812" y="6616423"/>
              <a:chExt cx="1943644" cy="2224682"/>
            </a:xfrm>
          </p:grpSpPr>
          <p:grpSp>
            <p:nvGrpSpPr>
              <p:cNvPr id="1015" name="그룹 1015"/>
              <p:cNvGrpSpPr/>
              <p:nvPr/>
            </p:nvGrpSpPr>
            <p:grpSpPr>
              <a:xfrm>
                <a:off x="14601812" y="6616423"/>
                <a:ext cx="1943644" cy="1923792"/>
                <a:chOff x="14601812" y="6616423"/>
                <a:chExt cx="1943644" cy="1923792"/>
              </a:xfrm>
            </p:grpSpPr>
            <p:pic>
              <p:nvPicPr>
                <p:cNvPr id="45" name="Object 44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14601812" y="6616423"/>
                  <a:ext cx="1943644" cy="1923792"/>
                </a:xfrm>
                <a:prstGeom prst="rect">
                  <a:avLst/>
                </a:prstGeom>
              </p:spPr>
            </p:pic>
          </p:grpSp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4180910" y="8220440"/>
                <a:ext cx="2656403" cy="89693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8371864" y="6419068"/>
              <a:ext cx="2208919" cy="2422038"/>
              <a:chOff x="8371864" y="6419068"/>
              <a:chExt cx="2208919" cy="2422038"/>
            </a:xfrm>
          </p:grpSpPr>
          <p:grpSp>
            <p:nvGrpSpPr>
              <p:cNvPr id="1017" name="그룹 1017"/>
              <p:cNvGrpSpPr/>
              <p:nvPr/>
            </p:nvGrpSpPr>
            <p:grpSpPr>
              <a:xfrm>
                <a:off x="8371864" y="6419068"/>
                <a:ext cx="2208919" cy="2208919"/>
                <a:chOff x="8371864" y="6419068"/>
                <a:chExt cx="2208919" cy="2208919"/>
              </a:xfrm>
            </p:grpSpPr>
            <p:pic>
              <p:nvPicPr>
                <p:cNvPr id="51" name="Object 50"/>
                <p:cNvPicPr>
                  <a:picLocks noChangeAspect="1"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8371864" y="6419068"/>
                  <a:ext cx="2208919" cy="2208919"/>
                </a:xfrm>
                <a:prstGeom prst="rect">
                  <a:avLst/>
                </a:prstGeom>
              </p:spPr>
            </p:pic>
          </p:grpSp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8501549" y="8220440"/>
                <a:ext cx="1990403" cy="89693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0454674" y="6745483"/>
              <a:ext cx="1828597" cy="2069277"/>
              <a:chOff x="10454674" y="6745483"/>
              <a:chExt cx="1828597" cy="2069277"/>
            </a:xfrm>
          </p:grpSpPr>
          <p:grpSp>
            <p:nvGrpSpPr>
              <p:cNvPr id="1019" name="그룹 1019"/>
              <p:cNvGrpSpPr/>
              <p:nvPr/>
            </p:nvGrpSpPr>
            <p:grpSpPr>
              <a:xfrm>
                <a:off x="10454674" y="6745483"/>
                <a:ext cx="1828597" cy="1644828"/>
                <a:chOff x="10454674" y="6745483"/>
                <a:chExt cx="1828597" cy="1644828"/>
              </a:xfrm>
            </p:grpSpPr>
            <p:pic>
              <p:nvPicPr>
                <p:cNvPr id="57" name="Object 56"/>
                <p:cNvPicPr>
                  <a:picLocks noChangeAspect="1"/>
                </p:cNvPicPr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10454674" y="6745483"/>
                  <a:ext cx="1828597" cy="1644828"/>
                </a:xfrm>
                <a:prstGeom prst="rect">
                  <a:avLst/>
                </a:prstGeom>
              </p:spPr>
            </p:pic>
          </p:grpSp>
          <p:pic>
            <p:nvPicPr>
              <p:cNvPr id="59" name="Object 5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0515053" y="8194095"/>
                <a:ext cx="2009450" cy="896936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11223423" y="4238088"/>
            <a:ext cx="659117" cy="694256"/>
            <a:chOff x="11223423" y="4238088"/>
            <a:chExt cx="659117" cy="694256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23423" y="4238088"/>
              <a:ext cx="659117" cy="694256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5444443" y="4195760"/>
            <a:ext cx="659117" cy="694256"/>
            <a:chOff x="15444443" y="4195760"/>
            <a:chExt cx="659117" cy="694256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444443" y="4195760"/>
              <a:ext cx="659117" cy="694256"/>
            </a:xfrm>
            <a:prstGeom prst="rect">
              <a:avLst/>
            </a:prstGeom>
          </p:spPr>
        </p:pic>
      </p:grpSp>
      <p:pic>
        <p:nvPicPr>
          <p:cNvPr id="2" name="Object 4">
            <a:extLst>
              <a:ext uri="{FF2B5EF4-FFF2-40B4-BE49-F238E27FC236}">
                <a16:creationId xmlns:a16="http://schemas.microsoft.com/office/drawing/2014/main" id="{D5FF16A4-8F59-C28A-9B58-08B08F34939D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4630400" y="-89892"/>
            <a:ext cx="4129887" cy="10423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196</Words>
  <Application>Microsoft Office PowerPoint</Application>
  <PresentationFormat>사용자 지정</PresentationFormat>
  <Paragraphs>45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NanumSquareRoundOTF ExtraBold</vt:lpstr>
      <vt:lpstr>NanumSquareRoundOTF Regular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Ho o</cp:lastModifiedBy>
  <cp:revision>5</cp:revision>
  <dcterms:created xsi:type="dcterms:W3CDTF">2023-09-26T02:30:49Z</dcterms:created>
  <dcterms:modified xsi:type="dcterms:W3CDTF">2023-09-27T10:01:57Z</dcterms:modified>
</cp:coreProperties>
</file>