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4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hyperlink" Target="https://youtu.be/CU_QqI0jFVY" TargetMode="External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png"/><Relationship Id="rId9" Type="http://schemas.openxmlformats.org/officeDocument/2006/relationships/hyperlink" Target="https://youtu.be/A9dVUSwoxG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rcskim.pe.kr/html/jaryo/maturi.htm" TargetMode="External"/><Relationship Id="rId13" Type="http://schemas.openxmlformats.org/officeDocument/2006/relationships/hyperlink" Target="https://www.travel.co.jp/guide/article/33578/" TargetMode="External"/><Relationship Id="rId18" Type="http://schemas.openxmlformats.org/officeDocument/2006/relationships/hyperlink" Target="https://osakatemmangu.or.jp/saijireki/tjm" TargetMode="External"/><Relationship Id="rId3" Type="http://schemas.openxmlformats.org/officeDocument/2006/relationships/image" Target="../media/image54.png"/><Relationship Id="rId21" Type="http://schemas.openxmlformats.org/officeDocument/2006/relationships/hyperlink" Target="https://matcha-jp.com/jp/4257" TargetMode="External"/><Relationship Id="rId7" Type="http://schemas.openxmlformats.org/officeDocument/2006/relationships/hyperlink" Target="https://livejapan.com/ko/in-tokyo/in-pref-tokyo/in-akihabara/spot-lj0013834/" TargetMode="External"/><Relationship Id="rId12" Type="http://schemas.openxmlformats.org/officeDocument/2006/relationships/hyperlink" Target="http://t3.gstatic.com/licensed-image?q=tbn:ANd9GcR7byWyEY611l-3eSx8lGXqx3SdVB7K7HsVXg06KepA98VxKjd1PW1654QreYag08GB" TargetMode="External"/><Relationship Id="rId17" Type="http://schemas.openxmlformats.org/officeDocument/2006/relationships/hyperlink" Target="https://ja.wikipedia.org/wiki/%E5%A4%A7%E9%98%AA%E5%A4%A9%E6%BA%80%E5%AE%AE" TargetMode="External"/><Relationship Id="rId2" Type="http://schemas.openxmlformats.org/officeDocument/2006/relationships/image" Target="../media/image53.png"/><Relationship Id="rId16" Type="http://schemas.openxmlformats.org/officeDocument/2006/relationships/hyperlink" Target="https://ja.wikipedia.org/wiki/%E5%A4%A9%E7%A5%9E%E7%A5%AD" TargetMode="External"/><Relationship Id="rId20" Type="http://schemas.openxmlformats.org/officeDocument/2006/relationships/hyperlink" Target="https://www.nebuta.j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a.wikipedia.org/wiki/%E7%A5%9E%E7%94%B0%E7%A5%AD" TargetMode="External"/><Relationship Id="rId11" Type="http://schemas.openxmlformats.org/officeDocument/2006/relationships/hyperlink" Target="https://ja.wikipedia.org/wiki/%E5%85%AB%E5%9D%82%E7%A5%9E%E7%A4%BE" TargetMode="External"/><Relationship Id="rId24" Type="http://schemas.openxmlformats.org/officeDocument/2006/relationships/hyperlink" Target="https://www.city.tokushima.tokushima.jp/kankou/awaodori/index.html" TargetMode="External"/><Relationship Id="rId5" Type="http://schemas.openxmlformats.org/officeDocument/2006/relationships/image" Target="../media/image56.png"/><Relationship Id="rId15" Type="http://schemas.openxmlformats.org/officeDocument/2006/relationships/hyperlink" Target="http://www.digistyle-kyoto.com/kanko/gionmatsuri09/cal_event/yamaboko0717.html" TargetMode="External"/><Relationship Id="rId23" Type="http://schemas.openxmlformats.org/officeDocument/2006/relationships/hyperlink" Target="https://gogen-yurai.jp/hakatadontaku/" TargetMode="External"/><Relationship Id="rId10" Type="http://schemas.openxmlformats.org/officeDocument/2006/relationships/hyperlink" Target="https://ja.wikipedia.org/wiki/%E7%A5%87%E5%9C%92%E7%A5%AD" TargetMode="External"/><Relationship Id="rId19" Type="http://schemas.openxmlformats.org/officeDocument/2006/relationships/hyperlink" Target="https://ikedanaoya.com/events/%e5%a4%a9%e7%a5%9e%e7%a5%ad%e5%a5%89%e7%b4%8d%e8%8a%b1%e7%81%ab%e3%81%ae2022%e5%b9%b4%e3%81%ae%e6%97%a5%e7%a8%8b%e3%82%84%e8%a6%8b%e6%89%80%e3%80%81%e6%9c%89%e6%96%99%e5%b8%ad%e3%81%ae%e6%9c%89/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s://ja.wikipedia.org/wiki/%E7%A5%9E%E7%94%B0%E6%98%8E%E7%A5%9E" TargetMode="External"/><Relationship Id="rId14" Type="http://schemas.openxmlformats.org/officeDocument/2006/relationships/hyperlink" Target="https://tateyamacity.com/archives/21484" TargetMode="External"/><Relationship Id="rId22" Type="http://schemas.openxmlformats.org/officeDocument/2006/relationships/hyperlink" Target="https://travel.rakuten.co.jp/mytrip/trend/tanabat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4762" y="-228571"/>
            <a:ext cx="18537652" cy="3001681"/>
            <a:chOff x="-104762" y="-228571"/>
            <a:chExt cx="18537652" cy="3001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04762" y="-228571"/>
              <a:ext cx="18537652" cy="3001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65" y="591566"/>
            <a:ext cx="13193455" cy="13928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5130" y="3297328"/>
            <a:ext cx="16976304" cy="5948069"/>
            <a:chOff x="1045130" y="3297328"/>
            <a:chExt cx="16976304" cy="59480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130" y="3297328"/>
              <a:ext cx="16976304" cy="59480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74306" y="7733222"/>
            <a:ext cx="4491407" cy="5104985"/>
            <a:chOff x="-1274306" y="7733222"/>
            <a:chExt cx="4491407" cy="5104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-1274306" y="7733222"/>
              <a:ext cx="4491407" cy="5104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40386" y="-3574279"/>
            <a:ext cx="5284276" cy="5192072"/>
            <a:chOff x="14540386" y="-3574279"/>
            <a:chExt cx="5284276" cy="5192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300000">
              <a:off x="14540386" y="-3574279"/>
              <a:ext cx="5284276" cy="5192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3374" y="-715006"/>
            <a:ext cx="6171429" cy="2572869"/>
            <a:chOff x="14783374" y="-715006"/>
            <a:chExt cx="6171429" cy="257286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3374" y="-715006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23944" y="3828213"/>
            <a:ext cx="5417184" cy="5417184"/>
            <a:chOff x="1523944" y="3828213"/>
            <a:chExt cx="5417184" cy="541718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3944" y="3828213"/>
              <a:ext cx="5417184" cy="541718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0716" y="4295697"/>
            <a:ext cx="4765611" cy="87565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10716" y="5238716"/>
            <a:ext cx="8857782" cy="8756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0716" y="6268907"/>
            <a:ext cx="5278668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10716" y="6982478"/>
            <a:ext cx="9090725" cy="87565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10716" y="8113869"/>
            <a:ext cx="8958211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4762" y="-228571"/>
            <a:ext cx="18537652" cy="3001681"/>
            <a:chOff x="-104762" y="-228571"/>
            <a:chExt cx="18537652" cy="3001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04762" y="-228571"/>
              <a:ext cx="18537652" cy="3001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70" y="591566"/>
            <a:ext cx="10898369" cy="13928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5130" y="3297328"/>
            <a:ext cx="16976304" cy="5948069"/>
            <a:chOff x="1045130" y="3297328"/>
            <a:chExt cx="16976304" cy="59480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130" y="3297328"/>
              <a:ext cx="16976304" cy="59480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74306" y="7733222"/>
            <a:ext cx="4491407" cy="5104985"/>
            <a:chOff x="-1274306" y="7733222"/>
            <a:chExt cx="4491407" cy="5104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-1274306" y="7733222"/>
              <a:ext cx="4491407" cy="5104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40386" y="-3574279"/>
            <a:ext cx="5284276" cy="5192072"/>
            <a:chOff x="14540386" y="-3574279"/>
            <a:chExt cx="5284276" cy="5192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300000">
              <a:off x="14540386" y="-3574279"/>
              <a:ext cx="5284276" cy="5192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3374" y="-715006"/>
            <a:ext cx="6171429" cy="2572869"/>
            <a:chOff x="14783374" y="-715006"/>
            <a:chExt cx="6171429" cy="257286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3374" y="-715006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4789" y="3636503"/>
            <a:ext cx="5417184" cy="5417184"/>
            <a:chOff x="1474789" y="3636503"/>
            <a:chExt cx="5417184" cy="541718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789" y="3636503"/>
              <a:ext cx="5417184" cy="541718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0716" y="3560315"/>
            <a:ext cx="5184954" cy="87565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35294" y="4353101"/>
            <a:ext cx="5703868" cy="88518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0716" y="5334141"/>
            <a:ext cx="8817506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7773" y="6209799"/>
            <a:ext cx="4573192" cy="87565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5294" y="6982478"/>
            <a:ext cx="7333735" cy="87565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10716" y="7792046"/>
            <a:ext cx="5149849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4762" y="-228571"/>
            <a:ext cx="18537652" cy="3001681"/>
            <a:chOff x="-104762" y="-228571"/>
            <a:chExt cx="18537652" cy="3001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04762" y="-228571"/>
              <a:ext cx="18537652" cy="3001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65" y="591566"/>
            <a:ext cx="13265198" cy="13928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5130" y="3297328"/>
            <a:ext cx="16976304" cy="5948069"/>
            <a:chOff x="1045130" y="3297328"/>
            <a:chExt cx="16976304" cy="59480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130" y="3297328"/>
              <a:ext cx="16976304" cy="59480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74306" y="7733222"/>
            <a:ext cx="4491407" cy="5104985"/>
            <a:chOff x="-1274306" y="7733222"/>
            <a:chExt cx="4491407" cy="5104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-1274306" y="7733222"/>
              <a:ext cx="4491407" cy="5104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40386" y="-3574279"/>
            <a:ext cx="5284276" cy="5192072"/>
            <a:chOff x="14540386" y="-3574279"/>
            <a:chExt cx="5284276" cy="5192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300000">
              <a:off x="14540386" y="-3574279"/>
              <a:ext cx="5284276" cy="5192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3374" y="-715006"/>
            <a:ext cx="6171429" cy="2572869"/>
            <a:chOff x="14783374" y="-715006"/>
            <a:chExt cx="6171429" cy="257286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3374" y="-715006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4789" y="3636503"/>
            <a:ext cx="5417184" cy="5417184"/>
            <a:chOff x="1474789" y="3636503"/>
            <a:chExt cx="5417184" cy="541718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789" y="3636503"/>
              <a:ext cx="5417184" cy="541718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61561" y="3560315"/>
            <a:ext cx="5342096" cy="87565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61561" y="4353101"/>
            <a:ext cx="5323115" cy="8756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5297" y="5334145"/>
            <a:ext cx="7877392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84450" y="6219751"/>
            <a:ext cx="4487715" cy="87565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04437" y="7106027"/>
            <a:ext cx="6855696" cy="87565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10716" y="8111558"/>
            <a:ext cx="6336192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4762" y="-228571"/>
            <a:ext cx="18537652" cy="3001681"/>
            <a:chOff x="-104762" y="-228571"/>
            <a:chExt cx="18537652" cy="3001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04762" y="-228571"/>
              <a:ext cx="18537652" cy="3001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70" y="591566"/>
            <a:ext cx="11470464" cy="13928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5130" y="3297328"/>
            <a:ext cx="16976304" cy="5948069"/>
            <a:chOff x="1045130" y="3297328"/>
            <a:chExt cx="16976304" cy="59480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130" y="3297328"/>
              <a:ext cx="16976304" cy="59480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74306" y="7733222"/>
            <a:ext cx="4491407" cy="5104985"/>
            <a:chOff x="-1274306" y="7733222"/>
            <a:chExt cx="4491407" cy="5104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-1274306" y="7733222"/>
              <a:ext cx="4491407" cy="5104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40386" y="-3574279"/>
            <a:ext cx="5284276" cy="5192072"/>
            <a:chOff x="14540386" y="-3574279"/>
            <a:chExt cx="5284276" cy="5192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300000">
              <a:off x="14540386" y="-3574279"/>
              <a:ext cx="5284276" cy="5192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3374" y="-715006"/>
            <a:ext cx="6171429" cy="2572869"/>
            <a:chOff x="14783374" y="-715006"/>
            <a:chExt cx="6171429" cy="257286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3374" y="-715006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4789" y="3636503"/>
            <a:ext cx="5417184" cy="5417184"/>
            <a:chOff x="1474789" y="3636503"/>
            <a:chExt cx="5417184" cy="541718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789" y="3636503"/>
              <a:ext cx="5417184" cy="541718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0716" y="3560316"/>
            <a:ext cx="4284696" cy="86613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35297" y="4353097"/>
            <a:ext cx="8940315" cy="8756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0716" y="5334145"/>
            <a:ext cx="5967515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10716" y="6268907"/>
            <a:ext cx="10412830" cy="156383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10716" y="7952880"/>
            <a:ext cx="7273277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4762" y="-228571"/>
            <a:ext cx="18537652" cy="3001681"/>
            <a:chOff x="-104762" y="-228571"/>
            <a:chExt cx="18537652" cy="3001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04762" y="-228571"/>
              <a:ext cx="18537652" cy="30016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70" y="591566"/>
            <a:ext cx="10474455" cy="137379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5130" y="3297328"/>
            <a:ext cx="16976304" cy="5948069"/>
            <a:chOff x="1045130" y="3297328"/>
            <a:chExt cx="16976304" cy="59480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130" y="3297328"/>
              <a:ext cx="16976304" cy="59480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274306" y="7733222"/>
            <a:ext cx="4491407" cy="5104985"/>
            <a:chOff x="-1274306" y="7733222"/>
            <a:chExt cx="4491407" cy="5104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380000">
              <a:off x="-1274306" y="7733222"/>
              <a:ext cx="4491407" cy="51049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40386" y="-3574279"/>
            <a:ext cx="5284276" cy="5192072"/>
            <a:chOff x="14540386" y="-3574279"/>
            <a:chExt cx="5284276" cy="5192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5300000">
              <a:off x="14540386" y="-3574279"/>
              <a:ext cx="5284276" cy="5192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83374" y="-715006"/>
            <a:ext cx="6171429" cy="2572869"/>
            <a:chOff x="14783374" y="-715006"/>
            <a:chExt cx="6171429" cy="257286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3374" y="-715006"/>
              <a:ext cx="6171429" cy="25728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4789" y="3636503"/>
            <a:ext cx="5417184" cy="5417184"/>
            <a:chOff x="1474789" y="3636503"/>
            <a:chExt cx="5417184" cy="541718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789" y="3636503"/>
              <a:ext cx="5417184" cy="541718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0716" y="3560316"/>
            <a:ext cx="3846477" cy="87565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61565" y="4402252"/>
            <a:ext cx="4055220" cy="8756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0716" y="5334145"/>
            <a:ext cx="5601868" cy="87565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10716" y="6193935"/>
            <a:ext cx="5218668" cy="87565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5297" y="6982478"/>
            <a:ext cx="10493011" cy="88518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10716" y="7792050"/>
            <a:ext cx="8723115" cy="87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52221" y="-1161262"/>
            <a:ext cx="12533921" cy="12609524"/>
            <a:chOff x="6571135" y="-1256849"/>
            <a:chExt cx="12533921" cy="1260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6571135" y="-1256849"/>
              <a:ext cx="12533921" cy="1260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51905" y="6815654"/>
            <a:ext cx="5935919" cy="5832345"/>
            <a:chOff x="-2351905" y="6815654"/>
            <a:chExt cx="5935919" cy="58323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5420000">
              <a:off x="-2351905" y="6815654"/>
              <a:ext cx="5935919" cy="583234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1149" y="2533448"/>
            <a:ext cx="4359911" cy="146345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3748" y="1755093"/>
            <a:ext cx="4506906" cy="101470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81856" y="6686463"/>
            <a:ext cx="2934743" cy="99902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783595" y="6817110"/>
            <a:ext cx="4321167" cy="737728"/>
            <a:chOff x="2783595" y="6817110"/>
            <a:chExt cx="4321167" cy="73772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3595" y="6817110"/>
              <a:ext cx="4321167" cy="737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31677" y="4305479"/>
            <a:ext cx="2263808" cy="1484867"/>
            <a:chOff x="2131677" y="4305479"/>
            <a:chExt cx="2263808" cy="14848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1677" y="4305479"/>
              <a:ext cx="2263808" cy="1484867"/>
            </a:xfrm>
            <a:prstGeom prst="rect">
              <a:avLst/>
            </a:prstGeom>
          </p:spPr>
        </p:pic>
      </p:grpSp>
      <p:pic>
        <p:nvPicPr>
          <p:cNvPr id="7" name="그림 6" descr="그룹, 군중이(가) 표시된 사진&#10;&#10;자동 생성된 설명">
            <a:hlinkClick r:id="rId9"/>
            <a:extLst>
              <a:ext uri="{FF2B5EF4-FFF2-40B4-BE49-F238E27FC236}">
                <a16:creationId xmlns:a16="http://schemas.microsoft.com/office/drawing/2014/main" id="{8B713609-2F2A-94B1-A326-64CAE2187D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50" y="386852"/>
            <a:ext cx="5155661" cy="3751188"/>
          </a:xfrm>
          <a:prstGeom prst="rect">
            <a:avLst/>
          </a:prstGeom>
        </p:spPr>
      </p:pic>
      <p:pic>
        <p:nvPicPr>
          <p:cNvPr id="13" name="그림 12" descr="스포츠, 그룹이(가) 표시된 사진&#10;&#10;자동 생성된 설명">
            <a:hlinkClick r:id="rId11"/>
            <a:extLst>
              <a:ext uri="{FF2B5EF4-FFF2-40B4-BE49-F238E27FC236}">
                <a16:creationId xmlns:a16="http://schemas.microsoft.com/office/drawing/2014/main" id="{DADFD444-4604-E63D-BF8F-7D5074CA972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59" y="5422341"/>
            <a:ext cx="4737100" cy="3527265"/>
          </a:xfrm>
          <a:prstGeom prst="rect">
            <a:avLst/>
          </a:prstGeom>
        </p:spPr>
      </p:pic>
      <p:sp>
        <p:nvSpPr>
          <p:cNvPr id="2" name="실행 단추: 앞으로 또는 다음 1">
            <a:hlinkClick r:id="rId11" highlightClick="1"/>
          </p:cNvPr>
          <p:cNvSpPr/>
          <p:nvPr/>
        </p:nvSpPr>
        <p:spPr>
          <a:xfrm>
            <a:off x="8743410" y="2762559"/>
            <a:ext cx="994509" cy="76200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실행 단추: 앞으로 또는 다음 3">
            <a:hlinkClick r:id="rId9" highlightClick="1"/>
          </p:cNvPr>
          <p:cNvSpPr/>
          <p:nvPr/>
        </p:nvSpPr>
        <p:spPr>
          <a:xfrm>
            <a:off x="14667746" y="7723583"/>
            <a:ext cx="1066800" cy="76200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30513" y="571429"/>
            <a:ext cx="3758022" cy="737728"/>
            <a:chOff x="15530513" y="571429"/>
            <a:chExt cx="3758022" cy="7377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13" y="571429"/>
              <a:ext cx="3758022" cy="7377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08743" y="7491298"/>
            <a:ext cx="2516580" cy="1643072"/>
            <a:chOff x="1008743" y="7491298"/>
            <a:chExt cx="2516580" cy="164307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740000">
              <a:off x="1008743" y="7491298"/>
              <a:ext cx="2516580" cy="164307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32967" y="8378716"/>
            <a:ext cx="6171429" cy="2869805"/>
            <a:chOff x="-932967" y="8378716"/>
            <a:chExt cx="6171429" cy="28698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00000">
              <a:off x="-932967" y="8378716"/>
              <a:ext cx="6171429" cy="286980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9347" y="75968"/>
            <a:ext cx="2469068" cy="1014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77190-2641-7F05-C02B-C228EC02CA00}"/>
              </a:ext>
            </a:extLst>
          </p:cNvPr>
          <p:cNvSpPr txBox="1"/>
          <p:nvPr/>
        </p:nvSpPr>
        <p:spPr>
          <a:xfrm>
            <a:off x="609600" y="1562100"/>
            <a:ext cx="16535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간다마츠리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6"/>
              </a:rPr>
              <a:t>https://ja.wikipedia.org/wiki/%E7%A5%9E%E7%94%B0%E7%A5%AD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7"/>
              </a:rPr>
              <a:t>https://livejapan.com/ko/in-tokyo/in-pref-tokyo/in-akihabara/spot-lj0013834/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8"/>
              </a:rPr>
              <a:t>http://trcskim.pe.kr/html/jaryo/maturi.htm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9"/>
              </a:rPr>
              <a:t>https://ja.wikipedia.org/wiki/%E7%A5%9E%E7%94%B0%E6%98%8E%E7%A5%9E</a:t>
            </a:r>
            <a:endParaRPr lang="en-US" altLang="ko-KR" sz="2400" dirty="0">
              <a:latin typeface="한컴산뜻돋움" panose="02000000000000000000" pitchFamily="2" charset="-127"/>
              <a:ea typeface="한컴산뜻돋움" panose="02000000000000000000" pitchFamily="2" charset="-127"/>
              <a:cs typeface="함초롬바탕" panose="02030604000101010101" pitchFamily="18" charset="-127"/>
            </a:endParaRP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기온마츠리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0"/>
              </a:rPr>
              <a:t>https://ja.wikipedia.org/wiki/%E7%A5%87%E5%9C%92%E7%A5%AD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1"/>
              </a:rPr>
              <a:t>https://ja.wikipedia.org/wiki/%E5%85%AB%E5%9D%82%E7%A5%9E%E7%A4%BE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2"/>
              </a:rPr>
              <a:t>http://t3.gstatic.com/licensed-image?q=tbn:ANd9GcR7byWyEY611l-3eSx8lGXqx3SdVB7K7HsVXg06KepA98VxKjd1PW1654QreYag08GB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3"/>
              </a:rPr>
              <a:t>https://www.travel.co.jp/guide/article/33578/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 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4"/>
              </a:rPr>
              <a:t>https://tateyamacity.com/archives/21484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5"/>
              </a:rPr>
              <a:t>http://www.digistyle-kyoto.com/kanko/gionmatsuri09/cal_event/yamaboko0717.html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텐진마츠리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6"/>
              </a:rPr>
              <a:t>https://ja.wikipedia.org/wiki/%E5%A4%A9%E7%A5%9E%E7%A5%AD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7"/>
              </a:rPr>
              <a:t>https://ja.wikipedia.org/wiki/%E5%A4%A7%E9%98%AA%E5%A4%A9%E6%BA%80%E5%AE%AE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8"/>
              </a:rPr>
              <a:t>https://osakatemmangu.or.jp/saijireki/tjm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19"/>
              </a:rPr>
              <a:t>https://ikedanaoya.com/events/%e5%a4%a9%e7%a5%9e%e7%a5%ad%e5%a5%89%e7%b4%8d%e8%8a%b1%e7%81%ab%e3%81%ae2022%e5%b9%b4%e3%81%ae%e6%97%a5%e7%a8%8b%e3%82%84%e8%a6%8b%e6%89%80%e3%80%81%e6%9c%89%e6%96%99%e5%b8%ad%e3%81%ae%e6%9c%89/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네부타마츠리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20"/>
              </a:rPr>
              <a:t>https://www.nebuta.jp</a:t>
            </a:r>
            <a:endParaRPr lang="en-US" altLang="ko-KR" sz="2400" dirty="0">
              <a:latin typeface="한컴산뜻돋움" panose="02000000000000000000" pitchFamily="2" charset="-127"/>
              <a:ea typeface="한컴산뜻돋움" panose="02000000000000000000" pitchFamily="2" charset="-127"/>
              <a:cs typeface="함초롬바탕" panose="02030604000101010101" pitchFamily="18" charset="-127"/>
            </a:endParaRP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산자마츠리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21"/>
              </a:rPr>
              <a:t>https://matcha-jp.com/jp/4257</a:t>
            </a:r>
            <a:endParaRPr lang="en-US" altLang="ko-KR" sz="2400" dirty="0">
              <a:latin typeface="한컴산뜻돋움" panose="02000000000000000000" pitchFamily="2" charset="-127"/>
              <a:ea typeface="한컴산뜻돋움" panose="02000000000000000000" pitchFamily="2" charset="-127"/>
              <a:cs typeface="함초롬바탕" panose="02030604000101010101" pitchFamily="18" charset="-127"/>
            </a:endParaRP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다나바타마츠리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22"/>
              </a:rPr>
              <a:t>https://travel.rakuten.co.jp/mytrip/trend/tanabata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하카타돈타쿠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23"/>
              </a:rPr>
              <a:t>https://gogen-yurai.jp/hakatadontaku/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2400" dirty="0" err="1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아와오도리</a:t>
            </a:r>
            <a:r>
              <a:rPr lang="ko-KR" altLang="en-US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  <a:hlinkClick r:id="rId24"/>
              </a:rPr>
              <a:t>https://www.city.tokushima.tokushima.jp/kankou/awaodori/index.html</a:t>
            </a:r>
            <a:r>
              <a:rPr lang="en-US" altLang="ko-KR" sz="2400" dirty="0">
                <a:latin typeface="한컴산뜻돋움" panose="02000000000000000000" pitchFamily="2" charset="-127"/>
                <a:ea typeface="한컴산뜻돋움" panose="02000000000000000000" pitchFamily="2" charset="-127"/>
                <a:cs typeface="함초롬바탕" panose="02030604000101010101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317528" y="2359020"/>
            <a:ext cx="6027193" cy="6128871"/>
            <a:chOff x="15317528" y="2359020"/>
            <a:chExt cx="6027193" cy="61288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4620000">
              <a:off x="15317528" y="2359020"/>
              <a:ext cx="6027193" cy="61288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26326" y="-2420039"/>
            <a:ext cx="7409626" cy="4573412"/>
            <a:chOff x="-2126326" y="-2420039"/>
            <a:chExt cx="7409626" cy="457341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240000">
              <a:off x="-2126326" y="-2420039"/>
              <a:ext cx="7409626" cy="457341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0152" y="3341960"/>
            <a:ext cx="10519035" cy="24997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07376" y="9155364"/>
            <a:ext cx="4761681" cy="2180458"/>
            <a:chOff x="407376" y="9155364"/>
            <a:chExt cx="4761681" cy="2180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935494" y="6718563"/>
            <a:ext cx="5238975" cy="4417335"/>
            <a:chOff x="13935494" y="6718563"/>
            <a:chExt cx="5238975" cy="441733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35494" y="6718563"/>
              <a:ext cx="5238975" cy="441733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4762" y="7284188"/>
            <a:ext cx="5676190" cy="737728"/>
            <a:chOff x="6304762" y="7284188"/>
            <a:chExt cx="5676190" cy="73772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4762" y="7284188"/>
              <a:ext cx="5676190" cy="737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24428" y="6886026"/>
            <a:ext cx="2392291" cy="2347971"/>
            <a:chOff x="1424428" y="6886026"/>
            <a:chExt cx="2392291" cy="234797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000000">
              <a:off x="1424428" y="6886026"/>
              <a:ext cx="2392291" cy="23479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34022" y="1642278"/>
            <a:ext cx="5692577" cy="2373235"/>
            <a:chOff x="14334022" y="1642278"/>
            <a:chExt cx="5692577" cy="237323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34022" y="1642278"/>
              <a:ext cx="5692577" cy="237323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61230" y="5604411"/>
            <a:ext cx="7348270" cy="671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418</Words>
  <Application>Microsoft Office PowerPoint</Application>
  <PresentationFormat>사용자 지정</PresentationFormat>
  <Paragraphs>13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한컴산뜻돋움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821082631236</cp:lastModifiedBy>
  <cp:revision>7</cp:revision>
  <dcterms:created xsi:type="dcterms:W3CDTF">2023-04-30T14:55:25Z</dcterms:created>
  <dcterms:modified xsi:type="dcterms:W3CDTF">2023-05-03T14:38:13Z</dcterms:modified>
</cp:coreProperties>
</file>