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 autoCompressPictures="0">
  <p:sldMasterIdLst>
    <p:sldMasterId id="2147483662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906000" cy="6858000" type="A4"/>
  <p:notesSz cx="6858000" cy="9144000"/>
  <p:defaultTextStyle>
    <a:defPPr>
      <a:defRPr lang="ko-KR"/>
    </a:defPPr>
    <a:lvl1pPr marL="0" algn="l" defTabSz="107286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def="{5C22544A-7EE6-4342-B048-85BDC9FD1C3A}">
  <a:tblStyle styleId="{01A66EDD-3DAB-4C5B-A090-DC80EC1FD486}" styleName="Normal Style 1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lum val="9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lum val="8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lum val="8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21634"/>
    <p:restoredTop sz="96491"/>
  </p:normalViewPr>
  <p:slideViewPr>
    <p:cSldViewPr snapToGrid="0">
      <p:cViewPr varScale="1">
        <p:scale>
          <a:sx n="100" d="100"/>
          <a:sy n="100" d="100"/>
        </p:scale>
        <p:origin x="-2784" y="-708"/>
      </p:cViewPr>
      <p:guideLst>
        <p:guide orient="horz" pos="2156"/>
        <p:guide pos="31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-4980" y="-90"/>
      </p:cViewPr>
      <p:guideLst>
        <p:guide orient="horz" pos="2874"/>
        <p:guide pos="2149"/>
      </p:guideLst>
    </p:cSldViewPr>
  </p:notesViewPr>
  <p:gridSpacing cx="36004" cy="36004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slide" Target="slides/slide11.xml"  /><Relationship Id="rId14" Type="http://schemas.openxmlformats.org/officeDocument/2006/relationships/slide" Target="slides/slide12.xml"  /><Relationship Id="rId15" Type="http://schemas.openxmlformats.org/officeDocument/2006/relationships/slide" Target="slides/slide13.xml"  /><Relationship Id="rId16" Type="http://schemas.openxmlformats.org/officeDocument/2006/relationships/slide" Target="slides/slide14.xml"  /><Relationship Id="rId17" Type="http://schemas.openxmlformats.org/officeDocument/2006/relationships/slide" Target="slides/slide15.xml"  /><Relationship Id="rId18" Type="http://schemas.openxmlformats.org/officeDocument/2006/relationships/slide" Target="slides/slide16.xml"  /><Relationship Id="rId19" Type="http://schemas.openxmlformats.org/officeDocument/2006/relationships/slide" Target="slides/slide17.xml"  /><Relationship Id="rId2" Type="http://schemas.openxmlformats.org/officeDocument/2006/relationships/notesMaster" Target="notesMasters/notesMaster1.xml"  /><Relationship Id="rId20" Type="http://schemas.openxmlformats.org/officeDocument/2006/relationships/slide" Target="slides/slide18.xml"  /><Relationship Id="rId21" Type="http://schemas.openxmlformats.org/officeDocument/2006/relationships/slide" Target="slides/slide19.xml"  /><Relationship Id="rId22" Type="http://schemas.openxmlformats.org/officeDocument/2006/relationships/slide" Target="slides/slide20.xml"  /><Relationship Id="rId23" Type="http://schemas.openxmlformats.org/officeDocument/2006/relationships/presProps" Target="presProps.xml"  /><Relationship Id="rId24" Type="http://schemas.openxmlformats.org/officeDocument/2006/relationships/viewProps" Target="viewProps.xml"  /><Relationship Id="rId25" Type="http://schemas.openxmlformats.org/officeDocument/2006/relationships/theme" Target="theme/theme1.xml"  /><Relationship Id="rId26" Type="http://schemas.openxmlformats.org/officeDocument/2006/relationships/tableStyles" Target="tableStyles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A4175B8C-DF90-4444-88E4-F1D95D87E965}" type="datetime1">
              <a:rPr lang="ko-KR" altLang="en-US"/>
              <a:pPr lvl="0">
                <a:defRPr lang="ko-KR" altLang="en-US"/>
              </a:pPr>
              <a:t>2020-09-30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78405DAE-064F-4E16-A6EA-40DBFA52F806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072866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.xml"  /><Relationship Id="rId2" Type="http://schemas.openxmlformats.org/officeDocument/2006/relationships/notesMaster" Target="../notesMasters/notesMaster1.xml"  /></Relationships>
</file>

<file path=ppt/notesSlides/_rels/notesSlide10.xml.rels><?xml version="1.0" encoding="UTF-8" standalone="yes" ?><Relationships xmlns="http://schemas.openxmlformats.org/package/2006/relationships"><Relationship Id="rId1" Type="http://schemas.openxmlformats.org/officeDocument/2006/relationships/slide" Target="../slides/slide10.xml"  /><Relationship Id="rId2" Type="http://schemas.openxmlformats.org/officeDocument/2006/relationships/notesMaster" Target="../notesMasters/notesMaster1.xml"  /></Relationships>
</file>

<file path=ppt/notesSlides/_rels/notesSlide1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1.xml"  /><Relationship Id="rId2" Type="http://schemas.openxmlformats.org/officeDocument/2006/relationships/notesMaster" Target="../notesMasters/notesMaster1.xml"  /></Relationships>
</file>

<file path=ppt/notesSlides/_rels/notesSlide12.xml.rels><?xml version="1.0" encoding="UTF-8" standalone="yes" ?><Relationships xmlns="http://schemas.openxmlformats.org/package/2006/relationships"><Relationship Id="rId1" Type="http://schemas.openxmlformats.org/officeDocument/2006/relationships/slide" Target="../slides/slide12.xml"  /><Relationship Id="rId2" Type="http://schemas.openxmlformats.org/officeDocument/2006/relationships/notesMaster" Target="../notesMasters/notesMaster1.xml"  /></Relationships>
</file>

<file path=ppt/notesSlides/_rels/notesSlide13.xml.rels><?xml version="1.0" encoding="UTF-8" standalone="yes" ?><Relationships xmlns="http://schemas.openxmlformats.org/package/2006/relationships"><Relationship Id="rId1" Type="http://schemas.openxmlformats.org/officeDocument/2006/relationships/slide" Target="../slides/slide13.xml"  /><Relationship Id="rId2" Type="http://schemas.openxmlformats.org/officeDocument/2006/relationships/notesMaster" Target="../notesMasters/notesMaster1.xml"  /></Relationships>
</file>

<file path=ppt/notesSlides/_rels/notesSlide14.xml.rels><?xml version="1.0" encoding="UTF-8" standalone="yes" ?><Relationships xmlns="http://schemas.openxmlformats.org/package/2006/relationships"><Relationship Id="rId1" Type="http://schemas.openxmlformats.org/officeDocument/2006/relationships/slide" Target="../slides/slide14.xml"  /><Relationship Id="rId2" Type="http://schemas.openxmlformats.org/officeDocument/2006/relationships/notesMaster" Target="../notesMasters/notesMaster1.xml"  /></Relationships>
</file>

<file path=ppt/notesSlides/_rels/notesSlide15.xml.rels><?xml version="1.0" encoding="UTF-8" standalone="yes" ?><Relationships xmlns="http://schemas.openxmlformats.org/package/2006/relationships"><Relationship Id="rId1" Type="http://schemas.openxmlformats.org/officeDocument/2006/relationships/slide" Target="../slides/slide15.xml"  /><Relationship Id="rId2" Type="http://schemas.openxmlformats.org/officeDocument/2006/relationships/notesMaster" Target="../notesMasters/notesMaster1.xml"  /></Relationships>
</file>

<file path=ppt/notesSlides/_rels/notesSlide16.xml.rels><?xml version="1.0" encoding="UTF-8" standalone="yes" ?><Relationships xmlns="http://schemas.openxmlformats.org/package/2006/relationships"><Relationship Id="rId1" Type="http://schemas.openxmlformats.org/officeDocument/2006/relationships/slide" Target="../slides/slide16.xml"  /><Relationship Id="rId2" Type="http://schemas.openxmlformats.org/officeDocument/2006/relationships/notesMaster" Target="../notesMasters/notesMaster1.xml"  /></Relationships>
</file>

<file path=ppt/notesSlides/_rels/notesSlide17.xml.rels><?xml version="1.0" encoding="UTF-8" standalone="yes" ?><Relationships xmlns="http://schemas.openxmlformats.org/package/2006/relationships"><Relationship Id="rId1" Type="http://schemas.openxmlformats.org/officeDocument/2006/relationships/slide" Target="../slides/slide17.xml"  /><Relationship Id="rId2" Type="http://schemas.openxmlformats.org/officeDocument/2006/relationships/notesMaster" Target="../notesMasters/notesMaster1.xml"  /></Relationships>
</file>

<file path=ppt/notesSlides/_rels/notesSlide18.xml.rels><?xml version="1.0" encoding="UTF-8" standalone="yes" ?><Relationships xmlns="http://schemas.openxmlformats.org/package/2006/relationships"><Relationship Id="rId1" Type="http://schemas.openxmlformats.org/officeDocument/2006/relationships/slide" Target="../slides/slide18.xml"  /><Relationship Id="rId2" Type="http://schemas.openxmlformats.org/officeDocument/2006/relationships/notesMaster" Target="../notesMasters/notesMaster1.xml"  /></Relationships>
</file>

<file path=ppt/notesSlides/_rels/notesSlide19.xml.rels><?xml version="1.0" encoding="UTF-8" standalone="yes" ?><Relationships xmlns="http://schemas.openxmlformats.org/package/2006/relationships"><Relationship Id="rId1" Type="http://schemas.openxmlformats.org/officeDocument/2006/relationships/slide" Target="../slides/slide19.xml"  /><Relationship Id="rId2" Type="http://schemas.openxmlformats.org/officeDocument/2006/relationships/notesMaster" Target="../notesMasters/notesMaster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2.xml"  /><Relationship Id="rId2" Type="http://schemas.openxmlformats.org/officeDocument/2006/relationships/notesMaster" Target="../notesMasters/notesMaster1.xml"  /></Relationships>
</file>

<file path=ppt/notesSlides/_rels/notesSlide20.xml.rels><?xml version="1.0" encoding="UTF-8" standalone="yes" ?><Relationships xmlns="http://schemas.openxmlformats.org/package/2006/relationships"><Relationship Id="rId1" Type="http://schemas.openxmlformats.org/officeDocument/2006/relationships/slide" Target="../slides/slide20.xml"  /><Relationship Id="rId2" Type="http://schemas.openxmlformats.org/officeDocument/2006/relationships/notesMaster" Target="../notesMasters/notesMaster1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slide" Target="../slides/slide3.xml"  /><Relationship Id="rId2" Type="http://schemas.openxmlformats.org/officeDocument/2006/relationships/notesMaster" Target="../notesMasters/notesMaster1.xml"  /></Relationships>
</file>

<file path=ppt/notesSlides/_rels/notesSlide4.xml.rels><?xml version="1.0" encoding="UTF-8" standalone="yes" ?><Relationships xmlns="http://schemas.openxmlformats.org/package/2006/relationships"><Relationship Id="rId1" Type="http://schemas.openxmlformats.org/officeDocument/2006/relationships/slide" Target="../slides/slide4.xml"  /><Relationship Id="rId2" Type="http://schemas.openxmlformats.org/officeDocument/2006/relationships/notesMaster" Target="../notesMasters/notesMaster1.xml"  /></Relationships>
</file>

<file path=ppt/notesSlides/_rels/notesSlide5.xml.rels><?xml version="1.0" encoding="UTF-8" standalone="yes" ?><Relationships xmlns="http://schemas.openxmlformats.org/package/2006/relationships"><Relationship Id="rId1" Type="http://schemas.openxmlformats.org/officeDocument/2006/relationships/slide" Target="../slides/slide5.xml"  /><Relationship Id="rId2" Type="http://schemas.openxmlformats.org/officeDocument/2006/relationships/notesMaster" Target="../notesMasters/notesMaster1.xml"  /></Relationships>
</file>

<file path=ppt/notesSlides/_rels/notesSlide6.xml.rels><?xml version="1.0" encoding="UTF-8" standalone="yes" ?><Relationships xmlns="http://schemas.openxmlformats.org/package/2006/relationships"><Relationship Id="rId1" Type="http://schemas.openxmlformats.org/officeDocument/2006/relationships/slide" Target="../slides/slide6.xml"  /><Relationship Id="rId2" Type="http://schemas.openxmlformats.org/officeDocument/2006/relationships/notesMaster" Target="../notesMasters/notesMaster1.xml"  /></Relationships>
</file>

<file path=ppt/notesSlides/_rels/notesSlide7.xml.rels><?xml version="1.0" encoding="UTF-8" standalone="yes" ?><Relationships xmlns="http://schemas.openxmlformats.org/package/2006/relationships"><Relationship Id="rId1" Type="http://schemas.openxmlformats.org/officeDocument/2006/relationships/slide" Target="../slides/slide7.xml"  /><Relationship Id="rId2" Type="http://schemas.openxmlformats.org/officeDocument/2006/relationships/notesMaster" Target="../notesMasters/notesMaster1.xml"  /></Relationships>
</file>

<file path=ppt/notesSlides/_rels/notesSlide8.xml.rels><?xml version="1.0" encoding="UTF-8" standalone="yes" ?><Relationships xmlns="http://schemas.openxmlformats.org/package/2006/relationships"><Relationship Id="rId1" Type="http://schemas.openxmlformats.org/officeDocument/2006/relationships/slide" Target="../slides/slide8.xml"  /><Relationship Id="rId2" Type="http://schemas.openxmlformats.org/officeDocument/2006/relationships/notesMaster" Target="../notesMasters/notesMaster1.xml"  /></Relationships>
</file>

<file path=ppt/notesSlides/_rels/notesSlide9.xml.rels><?xml version="1.0" encoding="UTF-8" standalone="yes" ?><Relationships xmlns="http://schemas.openxmlformats.org/package/2006/relationships"><Relationship Id="rId1" Type="http://schemas.openxmlformats.org/officeDocument/2006/relationships/slide" Target="../slides/slide9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 lang="ko-KR" altLang="en-US"/>
            </a:pPr>
            <a:fld id="{78405DAE-064F-4E16-A6EA-40DBFA52F806}" type="slidenum">
              <a:rPr lang="en-US" altLang="en-US"/>
              <a:pPr lvl="0">
                <a:defRPr lang="ko-KR" altLang="en-US"/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 lang="ko-KR" altLang="en-US"/>
            </a:pPr>
            <a:fld id="{78405DAE-064F-4E16-A6EA-40DBFA52F806}" type="slidenum">
              <a:rPr lang="en-US" altLang="en-US"/>
              <a:pPr lvl="0">
                <a:defRPr lang="ko-KR" altLang="en-US"/>
              </a:pPr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 lang="ko-KR" altLang="en-US"/>
            </a:pPr>
            <a:fld id="{78405DAE-064F-4E16-A6EA-40DBFA52F806}" type="slidenum">
              <a:rPr lang="en-US" altLang="en-US"/>
              <a:pPr lvl="0">
                <a:defRPr lang="ko-KR" altLang="en-US"/>
              </a:pPr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 lang="ko-KR" altLang="en-US"/>
            </a:pPr>
            <a:fld id="{78405DAE-064F-4E16-A6EA-40DBFA52F806}" type="slidenum">
              <a:rPr lang="en-US" altLang="en-US"/>
              <a:pPr lvl="0">
                <a:defRPr lang="ko-KR" altLang="en-US"/>
              </a:pPr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 lang="ko-KR" altLang="en-US"/>
            </a:pPr>
            <a:fld id="{78405DAE-064F-4E16-A6EA-40DBFA52F806}" type="slidenum">
              <a:rPr lang="en-US" altLang="en-US"/>
              <a:pPr lvl="0">
                <a:defRPr lang="ko-KR" altLang="en-US"/>
              </a:pPr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 lang="ko-KR" altLang="en-US"/>
            </a:pPr>
            <a:fld id="{78405DAE-064F-4E16-A6EA-40DBFA52F806}" type="slidenum">
              <a:rPr lang="en-US" altLang="en-US"/>
              <a:pPr lvl="0">
                <a:defRPr lang="ko-KR" altLang="en-US"/>
              </a:pPr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 lang="ko-KR" altLang="en-US"/>
            </a:pPr>
            <a:fld id="{78405DAE-064F-4E16-A6EA-40DBFA52F806}" type="slidenum">
              <a:rPr lang="en-US" altLang="en-US"/>
              <a:pPr lvl="0">
                <a:defRPr lang="ko-KR" altLang="en-US"/>
              </a:pPr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 lang="ko-KR" altLang="en-US"/>
            </a:pPr>
            <a:fld id="{78405DAE-064F-4E16-A6EA-40DBFA52F806}" type="slidenum">
              <a:rPr lang="en-US" altLang="en-US"/>
              <a:pPr lvl="0">
                <a:defRPr lang="ko-KR" altLang="en-US"/>
              </a:pPr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 lang="ko-KR" altLang="en-US"/>
            </a:pPr>
            <a:fld id="{78405DAE-064F-4E16-A6EA-40DBFA52F806}" type="slidenum">
              <a:rPr lang="en-US" altLang="en-US"/>
              <a:pPr lvl="0">
                <a:defRPr lang="ko-KR" altLang="en-US"/>
              </a:pPr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 lang="ko-KR" altLang="en-US"/>
            </a:pPr>
            <a:fld id="{78405DAE-064F-4E16-A6EA-40DBFA52F806}" type="slidenum">
              <a:rPr lang="en-US" altLang="en-US"/>
              <a:pPr lvl="0">
                <a:defRPr lang="ko-KR" altLang="en-US"/>
              </a:pPr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 lang="ko-KR" altLang="en-US"/>
            </a:pPr>
            <a:fld id="{78405DAE-064F-4E16-A6EA-40DBFA52F806}" type="slidenum">
              <a:rPr lang="en-US" altLang="en-US"/>
              <a:pPr lvl="0">
                <a:defRPr lang="ko-KR" altLang="en-US"/>
              </a:pPr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 lang="ko-KR" altLang="en-US"/>
            </a:pPr>
            <a:fld id="{78405DAE-064F-4E16-A6EA-40DBFA52F806}" type="slidenum">
              <a:rPr lang="en-US" altLang="en-US"/>
              <a:pPr lvl="0">
                <a:defRPr lang="ko-KR" altLang="en-US"/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78405DAE-064F-4E16-A6EA-40DBFA52F806}" type="slidenum">
              <a:rPr lang="en-US" altLang="en-US"/>
              <a:pPr lvl="0">
                <a:defRPr lang="ko-KR" altLang="en-US"/>
              </a:pPr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 lang="ko-KR" altLang="en-US"/>
            </a:pPr>
            <a:fld id="{78405DAE-064F-4E16-A6EA-40DBFA52F806}" type="slidenum">
              <a:rPr lang="en-US" altLang="en-US"/>
              <a:pPr lvl="0">
                <a:defRPr lang="ko-KR" altLang="en-US"/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 lang="ko-KR" altLang="en-US"/>
            </a:pPr>
            <a:fld id="{78405DAE-064F-4E16-A6EA-40DBFA52F806}" type="slidenum">
              <a:rPr lang="en-US" altLang="en-US"/>
              <a:pPr lvl="0">
                <a:defRPr lang="ko-KR" altLang="en-US"/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 lang="ko-KR" altLang="en-US"/>
            </a:pPr>
            <a:fld id="{78405DAE-064F-4E16-A6EA-40DBFA52F806}" type="slidenum">
              <a:rPr lang="en-US" altLang="en-US"/>
              <a:pPr lvl="0">
                <a:defRPr lang="ko-KR" altLang="en-US"/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 lang="ko-KR" altLang="en-US"/>
            </a:pPr>
            <a:fld id="{78405DAE-064F-4E16-A6EA-40DBFA52F806}" type="slidenum">
              <a:rPr lang="en-US" altLang="en-US"/>
              <a:pPr lvl="0">
                <a:defRPr lang="ko-KR" altLang="en-US"/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 lang="ko-KR" altLang="en-US"/>
            </a:pPr>
            <a:fld id="{78405DAE-064F-4E16-A6EA-40DBFA52F806}" type="slidenum">
              <a:rPr lang="en-US" altLang="en-US"/>
              <a:pPr lvl="0">
                <a:defRPr lang="ko-KR" altLang="en-US"/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 lang="ko-KR" altLang="en-US"/>
            </a:pPr>
            <a:fld id="{78405DAE-064F-4E16-A6EA-40DBFA52F806}" type="slidenum">
              <a:rPr lang="en-US" altLang="en-US"/>
              <a:pPr lvl="0">
                <a:defRPr lang="ko-KR" altLang="en-US"/>
              </a:pPr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 lang="ko-KR" altLang="en-US"/>
            </a:pPr>
            <a:fld id="{78405DAE-064F-4E16-A6EA-40DBFA52F806}" type="slidenum">
              <a:rPr lang="en-US" altLang="en-US"/>
              <a:pPr lvl="0">
                <a:defRPr lang="ko-KR" altLang="en-US"/>
              </a:pPr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5016-0CE9-49F3-B8D2-461B0C3D6C17}" type="datetime1">
              <a:rPr lang="ko-KR" altLang="en-US" smtClean="0"/>
              <a:pPr/>
              <a:t>2016-05-14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 flipH="1">
            <a:off x="6521450" y="6237313"/>
            <a:ext cx="147741" cy="484163"/>
          </a:xfrm>
          <a:prstGeom prst="rect">
            <a:avLst/>
          </a:prstGeom>
        </p:spPr>
        <p:txBody>
          <a:bodyPr lIns="107287" tIns="53643" rIns="107287" bIns="53643"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00DB6-95EC-49A7-BD4C-E70999BD6845}" type="datetime1">
              <a:rPr lang="ko-KR" altLang="en-US" smtClean="0"/>
              <a:pPr/>
              <a:t>2016-05-14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 flipH="1">
            <a:off x="6521450" y="6237313"/>
            <a:ext cx="147741" cy="484163"/>
          </a:xfrm>
          <a:prstGeom prst="rect">
            <a:avLst/>
          </a:prstGeom>
        </p:spPr>
        <p:txBody>
          <a:bodyPr lIns="107287" tIns="53643" rIns="107287" bIns="53643"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A2795-EB37-4315-A2CE-135DB3937956}" type="datetime1">
              <a:rPr lang="ko-KR" altLang="en-US" smtClean="0"/>
              <a:pPr/>
              <a:t>2016-05-14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 flipH="1">
            <a:off x="6521450" y="6237313"/>
            <a:ext cx="147741" cy="484163"/>
          </a:xfrm>
          <a:prstGeom prst="rect">
            <a:avLst/>
          </a:prstGeom>
        </p:spPr>
        <p:txBody>
          <a:bodyPr lIns="107287" tIns="53643" rIns="107287" bIns="53643"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136240" y="151896"/>
            <a:ext cx="9633520" cy="6517464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8000">
                <a:schemeClr val="bg1"/>
              </a:gs>
            </a:gsLst>
            <a:lin ang="16200000" scaled="1"/>
          </a:gradFill>
          <a:ln>
            <a:noFill/>
          </a:ln>
          <a:effectLst>
            <a:outerShdw blurRad="50800" dist="50800" dir="5400000" algn="t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타원 2"/>
          <p:cNvSpPr/>
          <p:nvPr userDrawn="1"/>
        </p:nvSpPr>
        <p:spPr>
          <a:xfrm>
            <a:off x="210477" y="207318"/>
            <a:ext cx="106070" cy="10607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innerShdw blurRad="25400" dist="38100" dir="162000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9730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이등변 삼각형 8"/>
          <p:cNvSpPr/>
          <p:nvPr userDrawn="1"/>
        </p:nvSpPr>
        <p:spPr>
          <a:xfrm rot="1630265">
            <a:off x="6667778" y="3214349"/>
            <a:ext cx="4159904" cy="2814489"/>
          </a:xfrm>
          <a:prstGeom prst="triangle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9673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B9918-E6BB-432D-A8F8-AC60DB3964CC}" type="datetime1">
              <a:rPr lang="ko-KR" altLang="en-US" smtClean="0"/>
              <a:pPr/>
              <a:t>2016-05-14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 flipH="1">
            <a:off x="6521450" y="6237313"/>
            <a:ext cx="147741" cy="484163"/>
          </a:xfrm>
          <a:prstGeom prst="rect">
            <a:avLst/>
          </a:prstGeom>
        </p:spPr>
        <p:txBody>
          <a:bodyPr lIns="107287" tIns="53643" rIns="107287" bIns="53643"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643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28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9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57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21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85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5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914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C02E3-8D33-4F3D-B7C7-251592AF8EBF}" type="datetime1">
              <a:rPr lang="ko-KR" altLang="en-US" smtClean="0"/>
              <a:pPr/>
              <a:t>2016-05-14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 flipH="1">
            <a:off x="6521450" y="6237313"/>
            <a:ext cx="147741" cy="484163"/>
          </a:xfrm>
          <a:prstGeom prst="rect">
            <a:avLst/>
          </a:prstGeom>
        </p:spPr>
        <p:txBody>
          <a:bodyPr lIns="107287" tIns="53643" rIns="107287" bIns="53643"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DEAE-93DF-4C5D-B8B3-A56BFDA35506}" type="datetime1">
              <a:rPr lang="ko-KR" altLang="en-US" smtClean="0"/>
              <a:pPr/>
              <a:t>2016-05-14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 flipH="1">
            <a:off x="6521450" y="6237313"/>
            <a:ext cx="147741" cy="484163"/>
          </a:xfrm>
          <a:prstGeom prst="rect">
            <a:avLst/>
          </a:prstGeom>
        </p:spPr>
        <p:txBody>
          <a:bodyPr lIns="107287" tIns="53643" rIns="107287" bIns="53643"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F306-9F63-4D26-9200-67D01FD9E31C}" type="datetime1">
              <a:rPr lang="ko-KR" altLang="en-US" smtClean="0"/>
              <a:pPr/>
              <a:t>2016-05-14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 flipH="1">
            <a:off x="6521450" y="6237313"/>
            <a:ext cx="147741" cy="484163"/>
          </a:xfrm>
          <a:prstGeom prst="rect">
            <a:avLst/>
          </a:prstGeom>
        </p:spPr>
        <p:txBody>
          <a:bodyPr lIns="107287" tIns="53643" rIns="107287" bIns="53643"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D711-DAEC-41E7-BCCE-97D973D9FCF4}" type="datetime1">
              <a:rPr lang="ko-KR" altLang="en-US" smtClean="0"/>
              <a:pPr/>
              <a:t>2016-05-14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 flipH="1">
            <a:off x="6521450" y="6237313"/>
            <a:ext cx="147741" cy="484163"/>
          </a:xfrm>
          <a:prstGeom prst="rect">
            <a:avLst/>
          </a:prstGeom>
        </p:spPr>
        <p:txBody>
          <a:bodyPr lIns="107287" tIns="53643" rIns="107287" bIns="53643"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AACD-CB12-4A48-A0F0-7880F7B8F2E4}" type="datetime1">
              <a:rPr lang="ko-KR" altLang="en-US" smtClean="0"/>
              <a:pPr/>
              <a:t>2016-05-14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 flipH="1">
            <a:off x="6521450" y="6237313"/>
            <a:ext cx="147741" cy="484163"/>
          </a:xfrm>
          <a:prstGeom prst="rect">
            <a:avLst/>
          </a:prstGeom>
        </p:spPr>
        <p:txBody>
          <a:bodyPr lIns="107287" tIns="53643" rIns="107287" bIns="53643"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2" y="273049"/>
            <a:ext cx="3259006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2"/>
            <a:ext cx="5537729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2" y="1435102"/>
            <a:ext cx="3259006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1914-6B2B-4507-8C3B-681EC42BF714}" type="datetime1">
              <a:rPr lang="ko-KR" altLang="en-US" smtClean="0"/>
              <a:pPr/>
              <a:t>2016-05-14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 flipH="1">
            <a:off x="6521450" y="6237313"/>
            <a:ext cx="147741" cy="484163"/>
          </a:xfrm>
          <a:prstGeom prst="rect">
            <a:avLst/>
          </a:prstGeom>
        </p:spPr>
        <p:txBody>
          <a:bodyPr lIns="107287" tIns="53643" rIns="107287" bIns="53643"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800"/>
            </a:lvl1pPr>
            <a:lvl2pPr marL="536433" indent="0">
              <a:buNone/>
              <a:defRPr sz="3300"/>
            </a:lvl2pPr>
            <a:lvl3pPr marL="1072866" indent="0">
              <a:buNone/>
              <a:defRPr sz="2800"/>
            </a:lvl3pPr>
            <a:lvl4pPr marL="1609298" indent="0">
              <a:buNone/>
              <a:defRPr sz="2300"/>
            </a:lvl4pPr>
            <a:lvl5pPr marL="2145731" indent="0">
              <a:buNone/>
              <a:defRPr sz="2300"/>
            </a:lvl5pPr>
            <a:lvl6pPr marL="2682164" indent="0">
              <a:buNone/>
              <a:defRPr sz="2300"/>
            </a:lvl6pPr>
            <a:lvl7pPr marL="3218597" indent="0">
              <a:buNone/>
              <a:defRPr sz="2300"/>
            </a:lvl7pPr>
            <a:lvl8pPr marL="3755029" indent="0">
              <a:buNone/>
              <a:defRPr sz="2300"/>
            </a:lvl8pPr>
            <a:lvl9pPr marL="4291462" indent="0">
              <a:buNone/>
              <a:defRPr sz="23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CE56-2D8E-4D66-9002-E3AC405EFE2C}" type="datetime1">
              <a:rPr lang="ko-KR" altLang="en-US" smtClean="0"/>
              <a:pPr/>
              <a:t>2016-05-14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 flipH="1">
            <a:off x="6521450" y="6237313"/>
            <a:ext cx="147741" cy="484163"/>
          </a:xfrm>
          <a:prstGeom prst="rect">
            <a:avLst/>
          </a:prstGeom>
        </p:spPr>
        <p:txBody>
          <a:bodyPr lIns="107287" tIns="53643" rIns="107287" bIns="53643"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slideLayout" Target="../slideLayouts/slideLayout13.xml"  /><Relationship Id="rId14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tx1"/>
          </a:fgClr>
          <a:bgClr>
            <a:schemeClr val="tx1">
              <a:lumMod val="85000"/>
              <a:lumOff val="1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/>
          <a:p>
            <a:r>
              <a:rPr lang="ko-KR" altLang="en-US" dirty="0" smtClean="0"/>
              <a:t>마스터 제목 </a:t>
            </a:r>
            <a:r>
              <a:rPr lang="en-US" altLang="ko-KR" dirty="0" smtClean="0"/>
              <a:t>a</a:t>
            </a:r>
            <a:r>
              <a:rPr lang="ko-KR" altLang="en-US" dirty="0" smtClean="0"/>
              <a:t>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Noto Sans Korean Medium" pitchFamily="34" charset="-127"/>
                <a:ea typeface="Noto Sans Korean Medium" pitchFamily="34" charset="-127"/>
              </a:defRPr>
            </a:lvl1pPr>
          </a:lstStyle>
          <a:p>
            <a:fld id="{47C2A942-B78E-48FC-8EFB-B55B217D18F5}" type="datetime1">
              <a:rPr lang="ko-KR" altLang="en-US" smtClean="0"/>
              <a:pPr/>
              <a:t>2016-05-14</a:t>
            </a:fld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362567" y="-28997"/>
            <a:ext cx="254254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r">
              <a:defRPr sz="1400">
                <a:solidFill>
                  <a:schemeClr val="bg1">
                    <a:lumMod val="85000"/>
                  </a:schemeClr>
                </a:solidFill>
                <a:latin typeface="Noto Sans Korean Medium" pitchFamily="34" charset="-127"/>
                <a:ea typeface="Noto Sans Korean Medium" pitchFamily="34" charset="-127"/>
              </a:defRPr>
            </a:lvl1pPr>
          </a:lstStyle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072866" rtl="0" eaLnBrk="1" latinLnBrk="1" hangingPunct="1">
        <a:spcBef>
          <a:spcPct val="0"/>
        </a:spcBef>
        <a:buNone/>
        <a:defRPr sz="5200" kern="1200" spc="-176">
          <a:solidFill>
            <a:schemeClr val="tx1"/>
          </a:solidFill>
          <a:latin typeface="Noto Sans Korean Bold" pitchFamily="34" charset="-127"/>
          <a:ea typeface="Noto Sans Korean Bold" pitchFamily="34" charset="-127"/>
          <a:cs typeface="+mj-cs"/>
        </a:defRPr>
      </a:lvl1pPr>
    </p:titleStyle>
    <p:bodyStyle>
      <a:lvl1pPr marL="402325" indent="-402325" algn="l" defTabSz="1072866" rtl="0" eaLnBrk="1" latinLnBrk="1" hangingPunct="1">
        <a:spcBef>
          <a:spcPct val="20000"/>
        </a:spcBef>
        <a:buFont typeface="Arial" pitchFamily="34" charset="0"/>
        <a:buChar char="•"/>
        <a:defRPr sz="3800" kern="1200" spc="-117" baseline="0">
          <a:solidFill>
            <a:schemeClr val="tx1"/>
          </a:solidFill>
          <a:latin typeface="Noto Sans Korean Medium" pitchFamily="34" charset="-127"/>
          <a:ea typeface="Noto Sans Korean Medium" pitchFamily="34" charset="-127"/>
          <a:cs typeface="+mn-cs"/>
        </a:defRPr>
      </a:lvl1pPr>
      <a:lvl2pPr marL="871703" indent="-335270" algn="l" defTabSz="1072866" rtl="0" eaLnBrk="1" latinLnBrk="1" hangingPunct="1">
        <a:spcBef>
          <a:spcPct val="20000"/>
        </a:spcBef>
        <a:buFont typeface="Arial" pitchFamily="34" charset="0"/>
        <a:buChar char="–"/>
        <a:defRPr sz="3300" kern="1200" spc="-117" baseline="0">
          <a:solidFill>
            <a:schemeClr val="tx1"/>
          </a:solidFill>
          <a:latin typeface="Noto Sans Korean Medium" pitchFamily="34" charset="-127"/>
          <a:ea typeface="Noto Sans Korean Medium" pitchFamily="34" charset="-127"/>
          <a:cs typeface="+mn-cs"/>
        </a:defRPr>
      </a:lvl2pPr>
      <a:lvl3pPr marL="1341082" indent="-268216" algn="l" defTabSz="1072866" rtl="0" eaLnBrk="1" latinLnBrk="1" hangingPunct="1">
        <a:spcBef>
          <a:spcPct val="20000"/>
        </a:spcBef>
        <a:buFont typeface="Arial" pitchFamily="34" charset="0"/>
        <a:buChar char="•"/>
        <a:defRPr sz="2800" kern="1200" spc="-117" baseline="0">
          <a:solidFill>
            <a:schemeClr val="tx1"/>
          </a:solidFill>
          <a:latin typeface="Noto Sans Korean Medium" pitchFamily="34" charset="-127"/>
          <a:ea typeface="Noto Sans Korean Medium" pitchFamily="34" charset="-127"/>
          <a:cs typeface="+mn-cs"/>
        </a:defRPr>
      </a:lvl3pPr>
      <a:lvl4pPr marL="1877515" indent="-268216" algn="l" defTabSz="1072866" rtl="0" eaLnBrk="1" latinLnBrk="1" hangingPunct="1">
        <a:spcBef>
          <a:spcPct val="20000"/>
        </a:spcBef>
        <a:buFont typeface="Arial" pitchFamily="34" charset="0"/>
        <a:buChar char="–"/>
        <a:defRPr sz="2300" kern="1200" spc="-117" baseline="0">
          <a:solidFill>
            <a:schemeClr val="tx1"/>
          </a:solidFill>
          <a:latin typeface="Noto Sans Korean Medium" pitchFamily="34" charset="-127"/>
          <a:ea typeface="Noto Sans Korean Medium" pitchFamily="34" charset="-127"/>
          <a:cs typeface="+mn-cs"/>
        </a:defRPr>
      </a:lvl4pPr>
      <a:lvl5pPr marL="2413947" indent="-268216" algn="l" defTabSz="1072866" rtl="0" eaLnBrk="1" latinLnBrk="1" hangingPunct="1">
        <a:spcBef>
          <a:spcPct val="20000"/>
        </a:spcBef>
        <a:buFont typeface="Arial" pitchFamily="34" charset="0"/>
        <a:buChar char="»"/>
        <a:defRPr sz="2300" kern="1200" spc="-117" baseline="0">
          <a:solidFill>
            <a:schemeClr val="tx1"/>
          </a:solidFill>
          <a:latin typeface="Noto Sans Korean Medium" pitchFamily="34" charset="-127"/>
          <a:ea typeface="Noto Sans Korean Medium" pitchFamily="34" charset="-127"/>
          <a:cs typeface="+mn-cs"/>
        </a:defRPr>
      </a:lvl5pPr>
      <a:lvl6pPr marL="2950380" indent="-268216" algn="l" defTabSz="1072866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2" Type="http://schemas.openxmlformats.org/officeDocument/2006/relationships/slideLayout" Target="../slideLayouts/slideLayout1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0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9.jpe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1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0.jpe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2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1.pn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3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2.jpeg"  /><Relationship Id="rId4" Type="http://schemas.openxmlformats.org/officeDocument/2006/relationships/image" Target="../media/image13.jpe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4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4.jpe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5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5.jpe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6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6.jpe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7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7.jpe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8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8.jpe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9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9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.png"  /><Relationship Id="rId4" Type="http://schemas.openxmlformats.org/officeDocument/2006/relationships/image" Target="../media/image1.png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0.xml"  /><Relationship Id="rId2" Type="http://schemas.openxmlformats.org/officeDocument/2006/relationships/slideLayout" Target="../slideLayouts/slideLayout1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2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4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3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5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4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6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5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7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6.jpe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8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7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9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8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2123228" y="2139651"/>
            <a:ext cx="0" cy="311658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/>
          <p:cNvCxnSpPr/>
          <p:nvPr/>
        </p:nvCxnSpPr>
        <p:spPr>
          <a:xfrm>
            <a:off x="7754974" y="2351737"/>
            <a:ext cx="0" cy="311658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31"/>
          <p:cNvCxnSpPr/>
          <p:nvPr/>
        </p:nvCxnSpPr>
        <p:spPr>
          <a:xfrm>
            <a:off x="1409693" y="4326818"/>
            <a:ext cx="3232208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9" name=""/>
          <p:cNvSpPr txBox="1"/>
          <p:nvPr/>
        </p:nvSpPr>
        <p:spPr>
          <a:xfrm>
            <a:off x="2731770" y="5280660"/>
            <a:ext cx="4480560" cy="441960"/>
          </a:xfrm>
          <a:prstGeom prst="rect">
            <a:avLst/>
          </a:prstGeom>
        </p:spPr>
        <p:txBody>
          <a:bodyPr vert="horz" wrap="square" lIns="91440" tIns="45720" rIns="91440" bIns="45720" anchor="t"/>
          <a:p>
            <a:pPr algn="ctr">
              <a:defRPr lang="ko-KR" altLang="en-US"/>
            </a:pPr>
            <a:r>
              <a:rPr lang="ko-KR" altLang="en-US" b="0" spc="364">
                <a:solidFill>
                  <a:schemeClr val="bg1"/>
                </a:solidFill>
                <a:latin typeface="함초롬돋움"/>
                <a:ea typeface="함초롬돋움"/>
                <a:cs typeface="함초롬돋움"/>
              </a:rPr>
              <a:t>일본어 일본학과 </a:t>
            </a:r>
            <a:endParaRPr lang="ko-KR" altLang="en-US" b="0" spc="364">
              <a:solidFill>
                <a:schemeClr val="bg1"/>
              </a:solidFill>
              <a:latin typeface="함초롬돋움"/>
              <a:ea typeface="함초롬돋움"/>
              <a:cs typeface="함초롬돋움"/>
            </a:endParaRPr>
          </a:p>
          <a:p>
            <a:pPr algn="ctr">
              <a:defRPr lang="ko-KR" altLang="en-US"/>
            </a:pPr>
            <a:r>
              <a:rPr lang="en-US" altLang="ko-KR" b="0" spc="364">
                <a:solidFill>
                  <a:schemeClr val="bg1"/>
                </a:solidFill>
                <a:latin typeface="함초롬돋움"/>
                <a:ea typeface="함초롬돋움"/>
                <a:cs typeface="함초롬돋움"/>
              </a:rPr>
              <a:t>21902005</a:t>
            </a:r>
            <a:endParaRPr lang="en-US" altLang="ko-KR" b="0" spc="364">
              <a:solidFill>
                <a:schemeClr val="bg1"/>
              </a:solidFill>
              <a:latin typeface="함초롬돋움"/>
              <a:ea typeface="함초롬돋움"/>
              <a:cs typeface="함초롬돋움"/>
            </a:endParaRPr>
          </a:p>
          <a:p>
            <a:pPr algn="ctr">
              <a:defRPr lang="ko-KR" altLang="en-US"/>
            </a:pPr>
            <a:r>
              <a:rPr lang="ko-KR" altLang="en-US" b="0" spc="364">
                <a:solidFill>
                  <a:schemeClr val="bg1"/>
                </a:solidFill>
                <a:latin typeface="함초롬돋움"/>
                <a:ea typeface="함초롬돋움"/>
                <a:cs typeface="함초롬돋움"/>
              </a:rPr>
              <a:t>박현찬 </a:t>
            </a:r>
            <a:endParaRPr lang="ko-KR" altLang="en-US" b="0" spc="364">
              <a:solidFill>
                <a:schemeClr val="bg1"/>
              </a:solidFill>
              <a:latin typeface="함초롬돋움"/>
              <a:cs typeface="함초롬돋움"/>
            </a:endParaRPr>
          </a:p>
        </p:txBody>
      </p:sp>
      <p:sp>
        <p:nvSpPr>
          <p:cNvPr id="1034" name="직사각형 1"/>
          <p:cNvSpPr/>
          <p:nvPr/>
        </p:nvSpPr>
        <p:spPr>
          <a:xfrm>
            <a:off x="2521177" y="2964751"/>
            <a:ext cx="4844596" cy="1438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035" name="직사각형 6"/>
          <p:cNvSpPr/>
          <p:nvPr/>
        </p:nvSpPr>
        <p:spPr>
          <a:xfrm>
            <a:off x="2500099" y="3186109"/>
            <a:ext cx="4905801" cy="898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"/>
              </a:spcBef>
              <a:defRPr lang="ko-KR" altLang="en-US"/>
            </a:pPr>
            <a:r>
              <a:rPr lang="ko-KR" altLang="en-US" sz="2600" b="1">
                <a:solidFill>
                  <a:schemeClr val="accent3"/>
                </a:solidFill>
                <a:latin typeface="함초롬돋움"/>
                <a:ea typeface="함초롬돋움"/>
                <a:cs typeface="함초롬돋움"/>
              </a:rPr>
              <a:t>근대 메이지유신과 </a:t>
            </a:r>
            <a:endParaRPr lang="ko-KR" altLang="en-US" sz="2600" b="1">
              <a:solidFill>
                <a:schemeClr val="accent3"/>
              </a:solidFill>
              <a:latin typeface="함초롬돋움"/>
              <a:ea typeface="함초롬돋움"/>
              <a:cs typeface="함초롬돋움"/>
            </a:endParaRPr>
          </a:p>
          <a:p>
            <a:pPr lvl="0" algn="ctr">
              <a:spcBef>
                <a:spcPct val="5000"/>
              </a:spcBef>
              <a:defRPr lang="ko-KR" altLang="en-US"/>
            </a:pPr>
            <a:r>
              <a:rPr lang="ko-KR" altLang="en-US" sz="2600" b="1">
                <a:solidFill>
                  <a:schemeClr val="accent3"/>
                </a:solidFill>
                <a:latin typeface="함초롬돋움"/>
                <a:ea typeface="함초롬돋움"/>
                <a:cs typeface="함초롬돋움"/>
              </a:rPr>
              <a:t>일본 제국주의 야욕</a:t>
            </a:r>
            <a:endParaRPr lang="ko-KR" altLang="en-US" sz="2600" b="1">
              <a:solidFill>
                <a:schemeClr val="accent3"/>
              </a:solidFill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1036" name="직사각형 15"/>
          <p:cNvSpPr/>
          <p:nvPr/>
        </p:nvSpPr>
        <p:spPr>
          <a:xfrm>
            <a:off x="2637191" y="2835768"/>
            <a:ext cx="4508351" cy="391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"/>
              </a:spcBef>
              <a:defRPr lang="ko-KR" altLang="en-US"/>
            </a:pPr>
            <a:r>
              <a:rPr lang="ko-KR" altLang="en-US" sz="2000" b="0" spc="605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함초롬돋움"/>
                <a:ea typeface="함초롬돋움"/>
                <a:cs typeface="함초롬돋움"/>
              </a:rPr>
              <a:t>근대 일본의 정치와 경제</a:t>
            </a:r>
            <a:endParaRPr lang="ko-KR" altLang="en-US" sz="2000" b="0" spc="605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함초롬돋움"/>
              <a:ea typeface="함초롬돋움"/>
              <a:cs typeface="함초롬돋움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8" name="직사각형 3"/>
          <p:cNvSpPr/>
          <p:nvPr/>
        </p:nvSpPr>
        <p:spPr>
          <a:xfrm>
            <a:off x="-3224" y="284213"/>
            <a:ext cx="9909225" cy="6289573"/>
          </a:xfrm>
          <a:prstGeom prst="rect">
            <a:avLst/>
          </a:pr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085" name="직사각형 22"/>
          <p:cNvSpPr/>
          <p:nvPr/>
        </p:nvSpPr>
        <p:spPr>
          <a:xfrm>
            <a:off x="0" y="0"/>
            <a:ext cx="9906000" cy="30777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5000"/>
              </a:spcBef>
              <a:defRPr lang="ko-KR" altLang="en-US"/>
            </a:pPr>
            <a:endParaRPr lang="en-US" altLang="ko-KR" sz="1400" b="1" spc="593">
              <a:ea typeface="Noto Sans Korean Black"/>
            </a:endParaRPr>
          </a:p>
        </p:txBody>
      </p:sp>
      <p:sp>
        <p:nvSpPr>
          <p:cNvPr id="2086" name="직사각형 22"/>
          <p:cNvSpPr/>
          <p:nvPr/>
        </p:nvSpPr>
        <p:spPr>
          <a:xfrm>
            <a:off x="0" y="6550223"/>
            <a:ext cx="9906000" cy="30777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5000"/>
              </a:spcBef>
              <a:defRPr lang="ko-KR" altLang="en-US"/>
            </a:pPr>
            <a:endParaRPr lang="en-US" altLang="ko-KR" sz="1400" b="1" spc="593">
              <a:ea typeface="Noto Sans Korean Black"/>
            </a:endParaRPr>
          </a:p>
        </p:txBody>
      </p:sp>
      <p:grpSp>
        <p:nvGrpSpPr>
          <p:cNvPr id="2101" name="그룹 12"/>
          <p:cNvGrpSpPr/>
          <p:nvPr/>
        </p:nvGrpSpPr>
        <p:grpSpPr>
          <a:xfrm rot="0">
            <a:off x="-3230" y="-1345"/>
            <a:ext cx="2822863" cy="356167"/>
            <a:chOff x="-3228" y="303454"/>
            <a:chExt cx="2037768" cy="260426"/>
          </a:xfrm>
        </p:grpSpPr>
        <p:sp>
          <p:nvSpPr>
            <p:cNvPr id="2102" name="직사각형 10"/>
            <p:cNvSpPr/>
            <p:nvPr/>
          </p:nvSpPr>
          <p:spPr>
            <a:xfrm>
              <a:off x="0" y="303454"/>
              <a:ext cx="2034540" cy="26042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103" name="직사각형 11"/>
            <p:cNvSpPr/>
            <p:nvPr/>
          </p:nvSpPr>
          <p:spPr>
            <a:xfrm>
              <a:off x="-3228" y="333629"/>
              <a:ext cx="1927274" cy="1853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Bef>
                  <a:spcPct val="5000"/>
                </a:spcBef>
                <a:defRPr lang="ko-KR" altLang="en-US"/>
              </a:pPr>
              <a:r>
                <a:rPr lang="ko-KR" altLang="en-US" sz="700" b="0" spc="298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latin typeface="함초롬돋움"/>
                  <a:ea typeface="함초롬돋움"/>
                  <a:cs typeface="함초롬돋움"/>
                </a:rPr>
                <a:t>  </a:t>
              </a:r>
              <a:r>
                <a:rPr lang="en-US" altLang="ko-KR" sz="1100" b="0" spc="298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latin typeface="함초롬돋움"/>
                  <a:ea typeface="함초롬돋움"/>
                  <a:cs typeface="함초롬돋움"/>
                </a:rPr>
                <a:t>3.</a:t>
              </a:r>
              <a:r>
                <a:rPr lang="ko-KR" altLang="en-US" sz="1100" b="0" spc="298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latin typeface="함초롬돋움"/>
                  <a:ea typeface="함초롬돋움"/>
                  <a:cs typeface="함초롬돋움"/>
                </a:rPr>
                <a:t>일제와 조선침략</a:t>
              </a:r>
              <a:endParaRPr lang="ko-KR" altLang="en-US" sz="1100" b="0" spc="298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함초롬돋움"/>
                <a:ea typeface="함초롬돋움"/>
                <a:cs typeface="함초롬돋움"/>
              </a:endParaRPr>
            </a:p>
          </p:txBody>
        </p:sp>
      </p:grpSp>
      <p:sp>
        <p:nvSpPr>
          <p:cNvPr id="2106" name="직사각형 15"/>
          <p:cNvSpPr/>
          <p:nvPr/>
        </p:nvSpPr>
        <p:spPr>
          <a:xfrm>
            <a:off x="1237700" y="4697730"/>
            <a:ext cx="7504906" cy="1367790"/>
          </a:xfrm>
          <a:prstGeom prst="rect">
            <a:avLst/>
          </a:prstGeom>
        </p:spPr>
        <p:txBody>
          <a:bodyPr vert="horz" wrap="square" lIns="91440" tIns="45720" rIns="91440" bIns="45720" anchor="ctr" anchorCtr="0">
            <a:spAutoFit/>
          </a:bodyPr>
          <a:lstStyle/>
          <a:p>
            <a:pPr lvl="0" algn="ctr">
              <a:lnSpc>
                <a:spcPct val="150000"/>
              </a:lnSpc>
              <a:spcBef>
                <a:spcPts val="117"/>
              </a:spcBef>
              <a:spcAft>
                <a:spcPts val="50"/>
              </a:spcAft>
              <a:defRPr lang="ko-KR" altLang="en-US"/>
            </a:pPr>
            <a:r>
              <a:rPr lang="ko-KR" altLang="en-US" sz="1800" b="0" spc="800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rPr>
              <a:t>메이지 유신을 통한 </a:t>
            </a:r>
            <a:endParaRPr lang="ko-KR" altLang="en-US" sz="1800" b="0" spc="800">
              <a:solidFill>
                <a:srgbClr val="ffffff"/>
              </a:solidFill>
              <a:latin typeface="함초롬돋움"/>
              <a:cs typeface="함초롬돋움"/>
            </a:endParaRPr>
          </a:p>
          <a:p>
            <a:pPr lvl="0" algn="ctr">
              <a:lnSpc>
                <a:spcPct val="150000"/>
              </a:lnSpc>
              <a:spcBef>
                <a:spcPts val="117"/>
              </a:spcBef>
              <a:spcAft>
                <a:spcPts val="50"/>
              </a:spcAft>
              <a:defRPr lang="ko-KR" altLang="en-US"/>
            </a:pPr>
            <a:r>
              <a:rPr lang="ko-KR" altLang="en-US" sz="1800" b="0" spc="800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rPr>
              <a:t>근대화의 성공한 일본은</a:t>
            </a:r>
            <a:endParaRPr lang="ko-KR" altLang="en-US" sz="1800" b="0" spc="800">
              <a:solidFill>
                <a:srgbClr val="ffffff"/>
              </a:solidFill>
              <a:latin typeface="함초롬돋움"/>
              <a:cs typeface="함초롬돋움"/>
            </a:endParaRPr>
          </a:p>
          <a:p>
            <a:pPr lvl="0" algn="ctr">
              <a:lnSpc>
                <a:spcPct val="150000"/>
              </a:lnSpc>
              <a:spcBef>
                <a:spcPts val="117"/>
              </a:spcBef>
              <a:spcAft>
                <a:spcPts val="50"/>
              </a:spcAft>
              <a:defRPr lang="ko-KR" altLang="en-US"/>
            </a:pPr>
            <a:r>
              <a:rPr lang="ko-KR" altLang="en-US" sz="1800" b="0" spc="800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rPr>
              <a:t>조선침략의 제국주의 야욕을 드러내기 시작한다</a:t>
            </a:r>
            <a:endParaRPr lang="ko-KR" altLang="en-US" sz="1800" b="0" spc="800">
              <a:solidFill>
                <a:srgbClr val="ffffff"/>
              </a:solidFill>
              <a:latin typeface="함초롬돋움"/>
              <a:cs typeface="함초롬돋움"/>
            </a:endParaRPr>
          </a:p>
        </p:txBody>
      </p:sp>
      <p:sp>
        <p:nvSpPr>
          <p:cNvPr id="2111" name=""/>
          <p:cNvSpPr/>
          <p:nvPr/>
        </p:nvSpPr>
        <p:spPr>
          <a:xfrm>
            <a:off x="2123008" y="961794"/>
            <a:ext cx="5708948" cy="3331529"/>
          </a:xfrm>
          <a:prstGeom prst="rect">
            <a:avLst/>
          </a:prstGeom>
          <a:solidFill>
            <a:schemeClr val="lt1"/>
          </a:solidFill>
          <a:ln>
            <a:solidFill>
              <a:schemeClr val="accent3"/>
            </a:solidFill>
          </a:ln>
          <a:scene3d>
            <a:camera prst="orthographicFront" fov="0">
              <a:rot lat="0" lon="0" rev="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2110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172482" y="1006322"/>
            <a:ext cx="5627278" cy="32274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1" name="직사각형 3"/>
          <p:cNvSpPr/>
          <p:nvPr/>
        </p:nvSpPr>
        <p:spPr>
          <a:xfrm>
            <a:off x="0" y="0"/>
            <a:ext cx="9909225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2101" name="그룹 12"/>
          <p:cNvGrpSpPr/>
          <p:nvPr/>
        </p:nvGrpSpPr>
        <p:grpSpPr>
          <a:xfrm rot="0">
            <a:off x="-3230" y="-1345"/>
            <a:ext cx="2822863" cy="356167"/>
            <a:chOff x="-3228" y="303454"/>
            <a:chExt cx="2037768" cy="260426"/>
          </a:xfrm>
        </p:grpSpPr>
        <p:sp>
          <p:nvSpPr>
            <p:cNvPr id="2102" name="직사각형 10"/>
            <p:cNvSpPr/>
            <p:nvPr/>
          </p:nvSpPr>
          <p:spPr>
            <a:xfrm>
              <a:off x="0" y="303454"/>
              <a:ext cx="2034540" cy="26042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103" name="직사각형 11"/>
            <p:cNvSpPr/>
            <p:nvPr/>
          </p:nvSpPr>
          <p:spPr>
            <a:xfrm>
              <a:off x="-3228" y="333625"/>
              <a:ext cx="1927274" cy="1853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Bef>
                  <a:spcPct val="5000"/>
                </a:spcBef>
                <a:defRPr lang="ko-KR" altLang="en-US"/>
              </a:pPr>
              <a:r>
                <a:rPr lang="en-US" altLang="ko-KR" sz="1100" b="0" spc="364">
                  <a:solidFill>
                    <a:schemeClr val="bg1"/>
                  </a:solidFill>
                  <a:latin typeface="함초롬돋움"/>
                  <a:ea typeface="함초롬돋움"/>
                  <a:cs typeface="함초롬돋움"/>
                </a:rPr>
                <a:t>3.</a:t>
              </a:r>
              <a:r>
                <a:rPr lang="ko-KR" altLang="en-US" sz="1100" b="0" spc="298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latin typeface="함초롬돋움"/>
                  <a:ea typeface="함초롬돋움"/>
                  <a:cs typeface="함초롬돋움"/>
                </a:rPr>
                <a:t>일제와 조선침략</a:t>
              </a:r>
              <a:endParaRPr lang="ko-KR" altLang="en-US" sz="1100" b="0" spc="298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함초롬돋움"/>
                <a:ea typeface="함초롬돋움"/>
                <a:cs typeface="함초롬돋움"/>
              </a:endParaRPr>
            </a:p>
          </p:txBody>
        </p:sp>
      </p:grpSp>
      <p:sp>
        <p:nvSpPr>
          <p:cNvPr id="2112" name="직사각형 15"/>
          <p:cNvSpPr/>
          <p:nvPr/>
        </p:nvSpPr>
        <p:spPr>
          <a:xfrm>
            <a:off x="1808490" y="4658871"/>
            <a:ext cx="6289017" cy="1740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ct val="5000"/>
              </a:spcBef>
              <a:defRPr lang="ko-KR" altLang="en-US"/>
            </a:pPr>
            <a:r>
              <a:rPr lang="ko-KR" altLang="en-US" sz="1800" b="0" spc="605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rPr>
              <a:t>청과 우선으로 교류 하던 조선에게서 </a:t>
            </a:r>
            <a:endParaRPr lang="ko-KR" altLang="en-US" sz="1800" b="0" spc="605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  <a:p>
            <a:pPr lvl="0" algn="ctr">
              <a:lnSpc>
                <a:spcPct val="150000"/>
              </a:lnSpc>
              <a:spcBef>
                <a:spcPct val="5000"/>
              </a:spcBef>
              <a:defRPr lang="ko-KR" altLang="en-US"/>
            </a:pPr>
            <a:r>
              <a:rPr lang="ko-KR" altLang="en-US" sz="1800" b="0" spc="605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rPr>
              <a:t>청의 간섭을 없애기 위해 청일 전쟁을 일으킨 일본은 전쟁에서 승리함으로써 조선의 지배야욕을 드러낸다</a:t>
            </a:r>
            <a:endParaRPr lang="en-US" altLang="ko-KR" sz="1800" b="0" spc="605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</p:txBody>
      </p:sp>
      <p:pic>
        <p:nvPicPr>
          <p:cNvPr id="2113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324965" y="719224"/>
            <a:ext cx="5256070" cy="3219343"/>
          </a:xfrm>
          <a:prstGeom prst="rect">
            <a:avLst/>
          </a:prstGeom>
          <a:effectLst>
            <a:outerShdw blurRad="76200" dist="76200" dir="2700000" algn="ctr" rotWithShape="0">
              <a:srgbClr val="000000">
                <a:alpha val="50000"/>
              </a:srgbClr>
            </a:outerShdw>
            <a:reflection blurRad="6350" stA="50000" endA="300" endPos="3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1" name="직사각형 3"/>
          <p:cNvSpPr/>
          <p:nvPr/>
        </p:nvSpPr>
        <p:spPr>
          <a:xfrm>
            <a:off x="0" y="0"/>
            <a:ext cx="9909225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2101" name="그룹 12"/>
          <p:cNvGrpSpPr/>
          <p:nvPr/>
        </p:nvGrpSpPr>
        <p:grpSpPr>
          <a:xfrm rot="0">
            <a:off x="-3230" y="-1345"/>
            <a:ext cx="2822863" cy="356167"/>
            <a:chOff x="-3228" y="303454"/>
            <a:chExt cx="2037768" cy="260426"/>
          </a:xfrm>
        </p:grpSpPr>
        <p:sp>
          <p:nvSpPr>
            <p:cNvPr id="2102" name="직사각형 10"/>
            <p:cNvSpPr/>
            <p:nvPr/>
          </p:nvSpPr>
          <p:spPr>
            <a:xfrm>
              <a:off x="0" y="303454"/>
              <a:ext cx="2034540" cy="26042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103" name="직사각형 11"/>
            <p:cNvSpPr/>
            <p:nvPr/>
          </p:nvSpPr>
          <p:spPr>
            <a:xfrm>
              <a:off x="-3228" y="333625"/>
              <a:ext cx="1927274" cy="1853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Bef>
                  <a:spcPct val="5000"/>
                </a:spcBef>
                <a:defRPr lang="ko-KR" altLang="en-US"/>
              </a:pPr>
              <a:r>
                <a:rPr lang="en-US" altLang="ko-KR" sz="1100" b="0" spc="364">
                  <a:solidFill>
                    <a:schemeClr val="bg1"/>
                  </a:solidFill>
                  <a:latin typeface="함초롬돋움"/>
                  <a:ea typeface="함초롬돋움"/>
                  <a:cs typeface="함초롬돋움"/>
                </a:rPr>
                <a:t>3.</a:t>
              </a:r>
              <a:r>
                <a:rPr lang="ko-KR" altLang="en-US" sz="1100" b="0" spc="298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latin typeface="함초롬돋움"/>
                  <a:ea typeface="함초롬돋움"/>
                  <a:cs typeface="함초롬돋움"/>
                </a:rPr>
                <a:t>일제와 조선침략</a:t>
              </a:r>
              <a:endParaRPr lang="ko-KR" altLang="en-US" sz="1100" b="0" spc="298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함초롬돋움"/>
                <a:ea typeface="함초롬돋움"/>
                <a:cs typeface="함초롬돋움"/>
              </a:endParaRPr>
            </a:p>
          </p:txBody>
        </p:sp>
      </p:grpSp>
      <p:sp>
        <p:nvSpPr>
          <p:cNvPr id="2122" name="직사각형 15"/>
          <p:cNvSpPr/>
          <p:nvPr/>
        </p:nvSpPr>
        <p:spPr>
          <a:xfrm>
            <a:off x="4652897" y="3694159"/>
            <a:ext cx="4952999" cy="1328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ct val="5000"/>
              </a:spcBef>
              <a:defRPr lang="ko-KR" altLang="en-US"/>
            </a:pPr>
            <a:r>
              <a:rPr lang="ko-KR" altLang="en-US" sz="1800" b="0" spc="605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rPr>
              <a:t>청의 패배로 일제의 간섭에서 벗어나기위해 러시아와 내통하던 명성왕후를 시해하는 일본</a:t>
            </a:r>
            <a:endParaRPr lang="ko-KR" altLang="en-US" sz="1800" b="0" spc="605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2123" name="직사각형 15"/>
          <p:cNvSpPr/>
          <p:nvPr/>
        </p:nvSpPr>
        <p:spPr>
          <a:xfrm>
            <a:off x="4665944" y="2519844"/>
            <a:ext cx="4952999" cy="573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ko-KR" altLang="en-US" sz="3200" mc:Ignorable="hp" hp:hslEmbossed="1">
                <a:ln w="9525">
                  <a:solidFill>
                    <a:schemeClr val="lt1"/>
                  </a:solidFill>
                </a:ln>
                <a:solidFill>
                  <a:schemeClr val="lt1"/>
                </a:solidFill>
                <a:latin typeface="함초롬바탕"/>
                <a:ea typeface="함초롬바탕"/>
                <a:cs typeface="함초롬바탕"/>
              </a:rPr>
              <a:t>을 미 사 변</a:t>
            </a:r>
            <a:endParaRPr xmlns:mc="http://schemas.openxmlformats.org/markup-compatibility/2006" xmlns:hp="http://schemas.haansoft.com/office/presentation/8.0" lang="ko-KR" altLang="en-US" sz="3200" mc:Ignorable="hp" hp:hslEmbossed="1">
              <a:ln w="9525">
                <a:solidFill>
                  <a:schemeClr val="lt1"/>
                </a:solidFill>
              </a:ln>
              <a:solidFill>
                <a:schemeClr val="lt1"/>
              </a:solidFill>
              <a:latin typeface="함초롬바탕"/>
              <a:ea typeface="함초롬바탕"/>
              <a:cs typeface="함초롬바탕"/>
            </a:endParaRPr>
          </a:p>
        </p:txBody>
      </p:sp>
      <p:cxnSp>
        <p:nvCxnSpPr>
          <p:cNvPr id="2124" name="직선 연결선 31"/>
          <p:cNvCxnSpPr/>
          <p:nvPr/>
        </p:nvCxnSpPr>
        <p:spPr>
          <a:xfrm>
            <a:off x="6615824" y="3429000"/>
            <a:ext cx="1162513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5" name=""/>
          <p:cNvSpPr/>
          <p:nvPr/>
        </p:nvSpPr>
        <p:spPr>
          <a:xfrm>
            <a:off x="0" y="309397"/>
            <a:ext cx="4731185" cy="6548603"/>
          </a:xfrm>
          <a:prstGeom prst="rect">
            <a:avLst/>
          </a:prstGeom>
          <a:solidFill>
            <a:schemeClr val="lt1"/>
          </a:solidFill>
          <a:ln>
            <a:solidFill>
              <a:schemeClr val="accent3"/>
            </a:solidFill>
          </a:ln>
          <a:scene3d>
            <a:camera prst="orthographicFront" fov="0">
              <a:rot lat="0" lon="0" rev="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2121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314326"/>
            <a:ext cx="4712004" cy="65436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1" name="직사각형 3"/>
          <p:cNvSpPr/>
          <p:nvPr/>
        </p:nvSpPr>
        <p:spPr>
          <a:xfrm>
            <a:off x="0" y="0"/>
            <a:ext cx="9909225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2101" name="그룹 12"/>
          <p:cNvGrpSpPr/>
          <p:nvPr/>
        </p:nvGrpSpPr>
        <p:grpSpPr>
          <a:xfrm rot="0">
            <a:off x="-3230" y="-1345"/>
            <a:ext cx="2822863" cy="356167"/>
            <a:chOff x="-3228" y="303454"/>
            <a:chExt cx="2037768" cy="260426"/>
          </a:xfrm>
        </p:grpSpPr>
        <p:sp>
          <p:nvSpPr>
            <p:cNvPr id="2102" name="직사각형 10"/>
            <p:cNvSpPr/>
            <p:nvPr/>
          </p:nvSpPr>
          <p:spPr>
            <a:xfrm>
              <a:off x="0" y="303454"/>
              <a:ext cx="2034540" cy="26042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103" name="직사각형 11"/>
            <p:cNvSpPr/>
            <p:nvPr/>
          </p:nvSpPr>
          <p:spPr>
            <a:xfrm>
              <a:off x="-3228" y="333625"/>
              <a:ext cx="1927274" cy="1853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Bef>
                  <a:spcPct val="5000"/>
                </a:spcBef>
                <a:defRPr lang="ko-KR" altLang="en-US"/>
              </a:pPr>
              <a:r>
                <a:rPr lang="en-US" altLang="ko-KR" sz="1100" b="0" spc="364">
                  <a:solidFill>
                    <a:schemeClr val="bg1"/>
                  </a:solidFill>
                  <a:latin typeface="함초롬돋움"/>
                  <a:ea typeface="함초롬돋움"/>
                  <a:cs typeface="함초롬돋움"/>
                </a:rPr>
                <a:t>3.</a:t>
              </a:r>
              <a:r>
                <a:rPr lang="ko-KR" altLang="en-US" sz="1100" b="0" spc="298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latin typeface="함초롬돋움"/>
                  <a:ea typeface="함초롬돋움"/>
                  <a:cs typeface="함초롬돋움"/>
                </a:rPr>
                <a:t>일제와 조선침략</a:t>
              </a:r>
              <a:endParaRPr lang="ko-KR" altLang="en-US" sz="1100" b="0" spc="298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함초롬돋움"/>
                <a:ea typeface="함초롬돋움"/>
                <a:cs typeface="함초롬돋움"/>
              </a:endParaRPr>
            </a:p>
          </p:txBody>
        </p:sp>
      </p:grpSp>
      <p:sp>
        <p:nvSpPr>
          <p:cNvPr id="2114" name="직사각형 15"/>
          <p:cNvSpPr/>
          <p:nvPr/>
        </p:nvSpPr>
        <p:spPr>
          <a:xfrm>
            <a:off x="0" y="1426851"/>
            <a:ext cx="4652897" cy="1352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ct val="5000"/>
              </a:spcBef>
              <a:defRPr lang="ko-KR" altLang="en-US"/>
            </a:pPr>
            <a:r>
              <a:rPr lang="ko-KR" altLang="en-US" sz="1800" b="0" spc="605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rPr>
              <a:t>을미사변이후 러시아와의 </a:t>
            </a:r>
            <a:endParaRPr lang="ko-KR" altLang="en-US" sz="1800" b="0" spc="605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  <a:p>
            <a:pPr lvl="0" algn="ctr">
              <a:lnSpc>
                <a:spcPct val="150000"/>
              </a:lnSpc>
              <a:spcBef>
                <a:spcPct val="5000"/>
              </a:spcBef>
              <a:defRPr lang="ko-KR" altLang="en-US"/>
            </a:pPr>
            <a:r>
              <a:rPr lang="ko-KR" altLang="en-US" sz="1800" b="0" spc="605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rPr>
              <a:t>조선에 대한 권력다툼</a:t>
            </a:r>
            <a:endParaRPr lang="ko-KR" altLang="en-US" sz="1800" b="0" spc="605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  <a:p>
            <a:pPr lvl="0" algn="ctr">
              <a:lnSpc>
                <a:spcPct val="150000"/>
              </a:lnSpc>
              <a:spcBef>
                <a:spcPct val="5000"/>
              </a:spcBef>
              <a:defRPr lang="ko-KR" altLang="en-US"/>
            </a:pPr>
            <a:r>
              <a:rPr lang="ko-KR" altLang="en-US" sz="1800" b="0" spc="605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rPr>
              <a:t>러일전쟁</a:t>
            </a:r>
            <a:endParaRPr lang="ko-KR" altLang="en-US" sz="1800" b="0" spc="605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2116" name="직사각형 15"/>
          <p:cNvSpPr/>
          <p:nvPr/>
        </p:nvSpPr>
        <p:spPr>
          <a:xfrm>
            <a:off x="4953000" y="4326130"/>
            <a:ext cx="5135989" cy="1772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ct val="5000"/>
              </a:spcBef>
              <a:defRPr lang="ko-KR" altLang="en-US"/>
            </a:pPr>
            <a:r>
              <a:rPr lang="ko-KR" altLang="en-US" sz="1800" b="0" spc="605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rPr>
              <a:t>일본은 러일전쟁에서 또한 </a:t>
            </a:r>
            <a:endParaRPr lang="ko-KR" altLang="en-US" sz="1800" b="0" spc="605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  <a:p>
            <a:pPr lvl="0" algn="ctr">
              <a:lnSpc>
                <a:spcPct val="150000"/>
              </a:lnSpc>
              <a:spcBef>
                <a:spcPct val="5000"/>
              </a:spcBef>
              <a:defRPr lang="ko-KR" altLang="en-US"/>
            </a:pPr>
            <a:r>
              <a:rPr lang="ko-KR" altLang="en-US" sz="1800" b="0" spc="605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rPr>
              <a:t>승리함으로써 </a:t>
            </a:r>
            <a:endParaRPr lang="ko-KR" altLang="en-US" sz="1800" b="0" spc="605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  <a:p>
            <a:pPr lvl="0" algn="ctr">
              <a:lnSpc>
                <a:spcPct val="150000"/>
              </a:lnSpc>
              <a:spcBef>
                <a:spcPct val="5000"/>
              </a:spcBef>
              <a:defRPr lang="ko-KR" altLang="en-US"/>
            </a:pPr>
            <a:r>
              <a:rPr lang="ko-KR" altLang="en-US" sz="1800" b="0" spc="605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rPr>
              <a:t>조선에 대한 불평등조약을</a:t>
            </a:r>
            <a:endParaRPr lang="ko-KR" altLang="en-US" sz="1800" b="0" spc="605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  <a:p>
            <a:pPr lvl="0" algn="ctr">
              <a:lnSpc>
                <a:spcPct val="150000"/>
              </a:lnSpc>
              <a:spcBef>
                <a:spcPct val="5000"/>
              </a:spcBef>
              <a:defRPr lang="ko-KR" altLang="en-US"/>
            </a:pPr>
            <a:r>
              <a:rPr lang="ko-KR" altLang="en-US" sz="1800" b="0" spc="605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rPr>
              <a:t> 여럿 체결하게 된다</a:t>
            </a:r>
            <a:endParaRPr lang="en-US" altLang="ko-KR" sz="1800" b="0" spc="605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2119" name=""/>
          <p:cNvSpPr/>
          <p:nvPr/>
        </p:nvSpPr>
        <p:spPr>
          <a:xfrm>
            <a:off x="4602119" y="26093"/>
            <a:ext cx="5303881" cy="3429000"/>
          </a:xfrm>
          <a:prstGeom prst="rect">
            <a:avLst/>
          </a:prstGeom>
          <a:solidFill>
            <a:schemeClr val="lt1"/>
          </a:solidFill>
          <a:ln>
            <a:solidFill>
              <a:schemeClr val="accent3"/>
            </a:solidFill>
          </a:ln>
          <a:scene3d>
            <a:camera prst="orthographicFront" fov="0">
              <a:rot lat="0" lon="0" rev="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2117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655674" y="0"/>
            <a:ext cx="5237282" cy="3429000"/>
          </a:xfrm>
          <a:prstGeom prst="rect">
            <a:avLst/>
          </a:prstGeom>
        </p:spPr>
      </p:pic>
      <p:sp>
        <p:nvSpPr>
          <p:cNvPr id="2120" name=""/>
          <p:cNvSpPr/>
          <p:nvPr/>
        </p:nvSpPr>
        <p:spPr>
          <a:xfrm>
            <a:off x="0" y="3319610"/>
            <a:ext cx="5018240" cy="3538390"/>
          </a:xfrm>
          <a:prstGeom prst="rect">
            <a:avLst/>
          </a:prstGeom>
          <a:solidFill>
            <a:schemeClr val="lt1"/>
          </a:solidFill>
          <a:ln>
            <a:solidFill>
              <a:schemeClr val="accent3"/>
            </a:solidFill>
          </a:ln>
          <a:scene3d>
            <a:camera prst="orthographicFront" fov="0">
              <a:rot lat="0" lon="0" rev="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2118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0" y="3371801"/>
            <a:ext cx="4953000" cy="3467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1" name="직사각형 3"/>
          <p:cNvSpPr/>
          <p:nvPr/>
        </p:nvSpPr>
        <p:spPr>
          <a:xfrm>
            <a:off x="0" y="0"/>
            <a:ext cx="9909225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2101" name="그룹 12"/>
          <p:cNvGrpSpPr/>
          <p:nvPr/>
        </p:nvGrpSpPr>
        <p:grpSpPr>
          <a:xfrm rot="0">
            <a:off x="-3230" y="-1345"/>
            <a:ext cx="2822863" cy="356167"/>
            <a:chOff x="-3228" y="303454"/>
            <a:chExt cx="2037768" cy="260426"/>
          </a:xfrm>
        </p:grpSpPr>
        <p:sp>
          <p:nvSpPr>
            <p:cNvPr id="2102" name="직사각형 10"/>
            <p:cNvSpPr/>
            <p:nvPr/>
          </p:nvSpPr>
          <p:spPr>
            <a:xfrm>
              <a:off x="0" y="303454"/>
              <a:ext cx="2034540" cy="26042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103" name="직사각형 11"/>
            <p:cNvSpPr/>
            <p:nvPr/>
          </p:nvSpPr>
          <p:spPr>
            <a:xfrm>
              <a:off x="-3228" y="333625"/>
              <a:ext cx="1927274" cy="1853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Bef>
                  <a:spcPct val="5000"/>
                </a:spcBef>
                <a:defRPr lang="ko-KR" altLang="en-US"/>
              </a:pPr>
              <a:r>
                <a:rPr lang="en-US" altLang="ko-KR" sz="1100" b="0" spc="364">
                  <a:solidFill>
                    <a:schemeClr val="bg1"/>
                  </a:solidFill>
                  <a:latin typeface="함초롬돋움"/>
                  <a:ea typeface="함초롬돋움"/>
                  <a:cs typeface="함초롬돋움"/>
                </a:rPr>
                <a:t>3.</a:t>
              </a:r>
              <a:r>
                <a:rPr lang="ko-KR" altLang="en-US" sz="1100" b="0" spc="298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latin typeface="함초롬돋움"/>
                  <a:ea typeface="함초롬돋움"/>
                  <a:cs typeface="함초롬돋움"/>
                </a:rPr>
                <a:t>일제와 조선침략</a:t>
              </a:r>
              <a:endParaRPr lang="ko-KR" altLang="en-US" sz="1100" b="0" spc="298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함초롬돋움"/>
                <a:ea typeface="함초롬돋움"/>
                <a:cs typeface="함초롬돋움"/>
              </a:endParaRPr>
            </a:p>
          </p:txBody>
        </p:sp>
      </p:grpSp>
      <p:grpSp>
        <p:nvGrpSpPr>
          <p:cNvPr id="2114" name=""/>
          <p:cNvGrpSpPr/>
          <p:nvPr/>
        </p:nvGrpSpPr>
        <p:grpSpPr>
          <a:xfrm rot="0">
            <a:off x="2024498" y="4573905"/>
            <a:ext cx="5857003" cy="1427541"/>
            <a:chOff x="5102234" y="807520"/>
            <a:chExt cx="4803757" cy="1041831"/>
          </a:xfrm>
        </p:grpSpPr>
        <p:sp>
          <p:nvSpPr>
            <p:cNvPr id="2115" name="직사각형 15"/>
            <p:cNvSpPr/>
            <p:nvPr/>
          </p:nvSpPr>
          <p:spPr>
            <a:xfrm>
              <a:off x="5102234" y="807520"/>
              <a:ext cx="4803757" cy="824439"/>
            </a:xfrm>
            <a:prstGeom prst="rect">
              <a:avLst/>
            </a:prstGeom>
          </p:spPr>
          <p:txBody>
            <a:bodyPr wrap="square" anchor="ctr" anchorCtr="0">
              <a:spAutoFit/>
            </a:bodyPr>
            <a:lstStyle/>
            <a:p>
              <a:pPr lvl="0" algn="ctr">
                <a:spcBef>
                  <a:spcPct val="5000"/>
                </a:spcBef>
                <a:defRPr lang="ko-KR" altLang="en-US"/>
              </a:pPr>
              <a:endParaRPr lang="ko-KR" altLang="en-US" sz="2200" b="0" spc="605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함초롬돋움"/>
                <a:ea typeface="함초롬돋움"/>
                <a:cs typeface="함초롬돋움"/>
              </a:endParaRPr>
            </a:p>
            <a:p>
              <a:pPr lvl="0" algn="ctr">
                <a:spcBef>
                  <a:spcPct val="5000"/>
                </a:spcBef>
                <a:defRPr lang="ko-KR" altLang="en-US"/>
              </a:pPr>
              <a:r>
                <a:rPr lang="ko-KR" altLang="en-US" sz="2200" b="0" spc="605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latin typeface="함초롬돋움"/>
                  <a:ea typeface="함초롬돋움"/>
                  <a:cs typeface="함초롬돋움"/>
                </a:rPr>
                <a:t>조선의 모든 권한을 박탈하는 </a:t>
              </a:r>
              <a:endParaRPr lang="ko-KR" altLang="en-US" sz="2200" b="0" spc="605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함초롬돋움"/>
                <a:ea typeface="함초롬돋움"/>
                <a:cs typeface="함초롬돋움"/>
              </a:endParaRPr>
            </a:p>
            <a:p>
              <a:pPr lvl="0" algn="ctr">
                <a:spcBef>
                  <a:spcPct val="5000"/>
                </a:spcBef>
                <a:defRPr lang="ko-KR" altLang="en-US"/>
              </a:pPr>
              <a:r>
                <a:rPr lang="ko-KR" altLang="en-US" sz="2200" b="0" spc="605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latin typeface="함초롬돋움"/>
                  <a:ea typeface="함초롬돋움"/>
                  <a:cs typeface="함초롬돋움"/>
                </a:rPr>
                <a:t>을사늑약</a:t>
              </a:r>
              <a:endParaRPr lang="ko-KR" altLang="en-US" sz="2200" b="0" spc="605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2116" name="사각형: 둥근 모서리 1"/>
            <p:cNvSpPr/>
            <p:nvPr/>
          </p:nvSpPr>
          <p:spPr>
            <a:xfrm>
              <a:off x="5164973" y="848354"/>
              <a:ext cx="4678295" cy="1000998"/>
            </a:xfrm>
            <a:prstGeom prst="roundRect">
              <a:avLst>
                <a:gd name="adj" fmla="val 16667"/>
              </a:avLst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2118" name=""/>
          <p:cNvSpPr/>
          <p:nvPr/>
        </p:nvSpPr>
        <p:spPr>
          <a:xfrm>
            <a:off x="2397016" y="1013987"/>
            <a:ext cx="5108743" cy="3344578"/>
          </a:xfrm>
          <a:prstGeom prst="rect">
            <a:avLst/>
          </a:prstGeom>
          <a:solidFill>
            <a:schemeClr val="lt1"/>
          </a:solidFill>
          <a:ln>
            <a:solidFill>
              <a:schemeClr val="accent3"/>
            </a:solidFill>
          </a:ln>
          <a:scene3d>
            <a:camera prst="orthographicFront" fov="0">
              <a:rot lat="0" lon="0" rev="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2117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442522" y="1062921"/>
            <a:ext cx="5020953" cy="32289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1" name="직사각형 3"/>
          <p:cNvSpPr/>
          <p:nvPr/>
        </p:nvSpPr>
        <p:spPr>
          <a:xfrm>
            <a:off x="0" y="0"/>
            <a:ext cx="9909225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2101" name="그룹 12"/>
          <p:cNvGrpSpPr/>
          <p:nvPr/>
        </p:nvGrpSpPr>
        <p:grpSpPr>
          <a:xfrm rot="0">
            <a:off x="-3230" y="-1345"/>
            <a:ext cx="2822863" cy="356167"/>
            <a:chOff x="-3228" y="303454"/>
            <a:chExt cx="2037768" cy="260426"/>
          </a:xfrm>
        </p:grpSpPr>
        <p:sp>
          <p:nvSpPr>
            <p:cNvPr id="2102" name="직사각형 10"/>
            <p:cNvSpPr/>
            <p:nvPr/>
          </p:nvSpPr>
          <p:spPr>
            <a:xfrm>
              <a:off x="0" y="303454"/>
              <a:ext cx="2034540" cy="26042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103" name="직사각형 11"/>
            <p:cNvSpPr/>
            <p:nvPr/>
          </p:nvSpPr>
          <p:spPr>
            <a:xfrm>
              <a:off x="-3228" y="333622"/>
              <a:ext cx="1927274" cy="185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Bef>
                  <a:spcPct val="5000"/>
                </a:spcBef>
                <a:defRPr lang="ko-KR" altLang="en-US"/>
              </a:pPr>
              <a:r>
                <a:rPr lang="en-US" altLang="ko-KR" sz="1100" b="0" spc="364">
                  <a:solidFill>
                    <a:schemeClr val="bg1"/>
                  </a:solidFill>
                  <a:latin typeface="함초롬돋움"/>
                  <a:ea typeface="함초롬돋움"/>
                  <a:cs typeface="함초롬돋움"/>
                </a:rPr>
                <a:t>3.</a:t>
              </a:r>
              <a:r>
                <a:rPr lang="ko-KR" altLang="en-US" sz="1100" b="0" spc="298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latin typeface="함초롬돋움"/>
                  <a:ea typeface="함초롬돋움"/>
                  <a:cs typeface="함초롬돋움"/>
                </a:rPr>
                <a:t>일제와 조선침략</a:t>
              </a:r>
              <a:endParaRPr lang="ko-KR" altLang="en-US" sz="1100" b="0" spc="298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함초롬돋움"/>
                <a:ea typeface="함초롬돋움"/>
                <a:cs typeface="함초롬돋움"/>
              </a:endParaRPr>
            </a:p>
          </p:txBody>
        </p:sp>
      </p:grpSp>
      <p:sp>
        <p:nvSpPr>
          <p:cNvPr id="2118" name="직사각형 15"/>
          <p:cNvSpPr/>
          <p:nvPr/>
        </p:nvSpPr>
        <p:spPr>
          <a:xfrm>
            <a:off x="2284168" y="4780549"/>
            <a:ext cx="5392617" cy="1158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ct val="5000"/>
              </a:spcBef>
              <a:defRPr lang="ko-KR" altLang="en-US"/>
            </a:pPr>
            <a:r>
              <a:rPr lang="ko-KR" altLang="en-US" sz="2300" b="0" spc="605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rPr>
              <a:t>일제 조선침략의 상징</a:t>
            </a:r>
            <a:endParaRPr lang="ko-KR" altLang="en-US" sz="2300" b="0" spc="605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  <a:p>
            <a:pPr lvl="0" algn="ctr">
              <a:lnSpc>
                <a:spcPct val="150000"/>
              </a:lnSpc>
              <a:spcBef>
                <a:spcPct val="5000"/>
              </a:spcBef>
              <a:defRPr lang="ko-KR" altLang="en-US"/>
            </a:pPr>
            <a:r>
              <a:rPr lang="ko-KR" altLang="en-US" sz="2300" b="0" spc="605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rPr>
              <a:t>조선 총독부</a:t>
            </a:r>
            <a:endParaRPr lang="ko-KR" altLang="en-US" sz="2300" b="0" spc="605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</p:txBody>
      </p:sp>
      <p:cxnSp>
        <p:nvCxnSpPr>
          <p:cNvPr id="2120" name="직선 연결선 28"/>
          <p:cNvCxnSpPr/>
          <p:nvPr/>
        </p:nvCxnSpPr>
        <p:spPr>
          <a:xfrm rot="16200000" flipH="1">
            <a:off x="6619112" y="5727602"/>
            <a:ext cx="1639899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1" name="직선 연결선 31"/>
          <p:cNvCxnSpPr/>
          <p:nvPr/>
        </p:nvCxnSpPr>
        <p:spPr>
          <a:xfrm>
            <a:off x="1720792" y="6072867"/>
            <a:ext cx="3232208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2" name="직선 연결선 28"/>
          <p:cNvCxnSpPr/>
          <p:nvPr/>
        </p:nvCxnSpPr>
        <p:spPr>
          <a:xfrm rot="16200000" flipH="1">
            <a:off x="1673439" y="5480318"/>
            <a:ext cx="1639899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4" name=""/>
          <p:cNvSpPr/>
          <p:nvPr/>
        </p:nvSpPr>
        <p:spPr>
          <a:xfrm>
            <a:off x="2514447" y="1196657"/>
            <a:ext cx="4860831" cy="3005331"/>
          </a:xfrm>
          <a:prstGeom prst="rect">
            <a:avLst/>
          </a:prstGeom>
          <a:solidFill>
            <a:schemeClr val="lt1"/>
          </a:solidFill>
          <a:ln>
            <a:solidFill>
              <a:schemeClr val="accent3"/>
            </a:solidFill>
          </a:ln>
          <a:scene3d>
            <a:camera prst="orthographicFront" fov="0">
              <a:rot lat="0" lon="0" rev="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2123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573185" y="1233813"/>
            <a:ext cx="4759629" cy="29290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1" name="직사각형 3"/>
          <p:cNvSpPr/>
          <p:nvPr/>
        </p:nvSpPr>
        <p:spPr>
          <a:xfrm>
            <a:off x="0" y="0"/>
            <a:ext cx="9909225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2101" name="그룹 12"/>
          <p:cNvGrpSpPr/>
          <p:nvPr/>
        </p:nvGrpSpPr>
        <p:grpSpPr>
          <a:xfrm rot="0">
            <a:off x="-3230" y="-1345"/>
            <a:ext cx="2822863" cy="356167"/>
            <a:chOff x="-3228" y="303454"/>
            <a:chExt cx="2037768" cy="260426"/>
          </a:xfrm>
        </p:grpSpPr>
        <p:sp>
          <p:nvSpPr>
            <p:cNvPr id="2102" name="직사각형 10"/>
            <p:cNvSpPr/>
            <p:nvPr/>
          </p:nvSpPr>
          <p:spPr>
            <a:xfrm>
              <a:off x="0" y="303454"/>
              <a:ext cx="2034540" cy="26042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103" name="직사각형 11"/>
            <p:cNvSpPr/>
            <p:nvPr/>
          </p:nvSpPr>
          <p:spPr>
            <a:xfrm>
              <a:off x="-3228" y="333622"/>
              <a:ext cx="1927272" cy="185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 algn="ctr">
                <a:buClr>
                  <a:schemeClr val="bg1"/>
                </a:buClr>
                <a:buNone/>
                <a:defRPr lang="ko-KR" altLang="en-US"/>
              </a:pPr>
              <a:r>
                <a:rPr lang="en-US" altLang="ko-KR" sz="1100" b="0" spc="364">
                  <a:solidFill>
                    <a:schemeClr val="bg1"/>
                  </a:solidFill>
                  <a:latin typeface="함초롬돋움"/>
                  <a:ea typeface="함초롬돋움"/>
                  <a:cs typeface="함초롬돋움"/>
                </a:rPr>
                <a:t>4.</a:t>
              </a:r>
              <a:r>
                <a:rPr lang="ko-KR" altLang="en-US" sz="1100" b="0" spc="364">
                  <a:solidFill>
                    <a:schemeClr val="bg1"/>
                  </a:solidFill>
                  <a:latin typeface="함초롬돋움"/>
                  <a:ea typeface="함초롬돋움"/>
                  <a:cs typeface="함초롬돋움"/>
                </a:rPr>
                <a:t>일본제국의 경제</a:t>
              </a:r>
              <a:endParaRPr lang="ko-KR" altLang="en-US" sz="1100" b="0" spc="364">
                <a:solidFill>
                  <a:schemeClr val="bg1"/>
                </a:solidFill>
                <a:latin typeface="함초롬돋움"/>
                <a:ea typeface="함초롬돋움"/>
                <a:cs typeface="함초롬돋움"/>
              </a:endParaRPr>
            </a:p>
          </p:txBody>
        </p:sp>
      </p:grpSp>
      <p:sp>
        <p:nvSpPr>
          <p:cNvPr id="2118" name="직사각형 15"/>
          <p:cNvSpPr/>
          <p:nvPr/>
        </p:nvSpPr>
        <p:spPr>
          <a:xfrm>
            <a:off x="5429198" y="2593494"/>
            <a:ext cx="4311896" cy="2452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ct val="5000"/>
              </a:spcBef>
              <a:defRPr lang="ko-KR" altLang="en-US"/>
            </a:pPr>
            <a:r>
              <a:rPr lang="ko-KR" altLang="en-US" sz="1700" b="0" spc="605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rPr>
              <a:t>일본은 아시아에서 벗어나 서양이 되고자했다</a:t>
            </a:r>
            <a:endParaRPr lang="ko-KR" altLang="en-US" sz="1700" b="0" spc="605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  <a:p>
            <a:pPr lvl="0" algn="ctr">
              <a:lnSpc>
                <a:spcPct val="150000"/>
              </a:lnSpc>
              <a:spcBef>
                <a:spcPct val="5000"/>
              </a:spcBef>
              <a:defRPr lang="ko-KR" altLang="en-US"/>
            </a:pPr>
            <a:endParaRPr lang="ko-KR" altLang="en-US" sz="1700" b="0" spc="605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  <a:p>
            <a:pPr lvl="0" algn="ctr">
              <a:lnSpc>
                <a:spcPct val="150000"/>
              </a:lnSpc>
              <a:spcBef>
                <a:spcPct val="5000"/>
              </a:spcBef>
              <a:defRPr lang="ko-KR" altLang="en-US"/>
            </a:pPr>
            <a:r>
              <a:rPr lang="ko-KR" altLang="en-US" sz="1700" b="0" spc="605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rPr>
              <a:t>서양의 기술력을 동원하여 보다 빠른 근대화의 성공하여 눈부신 경제 발전에 성공한다</a:t>
            </a:r>
            <a:endParaRPr lang="en-US" altLang="ko-KR" sz="1700" b="0" spc="605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</p:txBody>
      </p:sp>
      <p:cxnSp>
        <p:nvCxnSpPr>
          <p:cNvPr id="2120" name="직선 연결선 28"/>
          <p:cNvCxnSpPr/>
          <p:nvPr/>
        </p:nvCxnSpPr>
        <p:spPr>
          <a:xfrm rot="16200000" flipH="1">
            <a:off x="4298249" y="1283760"/>
            <a:ext cx="71523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1" name="직선 연결선 31"/>
          <p:cNvCxnSpPr/>
          <p:nvPr/>
        </p:nvCxnSpPr>
        <p:spPr>
          <a:xfrm>
            <a:off x="311394" y="1850727"/>
            <a:ext cx="1848231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2" name="직선 연결선 28"/>
          <p:cNvCxnSpPr/>
          <p:nvPr/>
        </p:nvCxnSpPr>
        <p:spPr>
          <a:xfrm rot="16200000" flipH="1">
            <a:off x="346558" y="1761992"/>
            <a:ext cx="852077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3" name="직선 연결선 28"/>
          <p:cNvCxnSpPr/>
          <p:nvPr/>
        </p:nvCxnSpPr>
        <p:spPr>
          <a:xfrm rot="10800000">
            <a:off x="4118565" y="1164269"/>
            <a:ext cx="834435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4" name="직사각형 15"/>
          <p:cNvSpPr/>
          <p:nvPr/>
        </p:nvSpPr>
        <p:spPr>
          <a:xfrm>
            <a:off x="641105" y="1182075"/>
            <a:ext cx="4311895" cy="607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ct val="5000"/>
              </a:spcBef>
              <a:defRPr lang="ko-KR" altLang="en-US"/>
            </a:pPr>
            <a:endParaRPr lang="ko-KR" altLang="en-US" sz="2300" b="0" spc="605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2126" name=""/>
          <p:cNvSpPr/>
          <p:nvPr/>
        </p:nvSpPr>
        <p:spPr>
          <a:xfrm>
            <a:off x="1087315" y="5915526"/>
            <a:ext cx="3316897" cy="477349"/>
          </a:xfrm>
          <a:prstGeom prst="rect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3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 lang="ko-KR"/>
            </a:pPr>
            <a:r>
              <a:rPr lang="ko-KR" altLang="en-US" sz="1700">
                <a:solidFill>
                  <a:schemeClr val="lt1"/>
                </a:solidFill>
                <a:latin typeface="함초롬돋움"/>
                <a:ea typeface="함초롬돋움"/>
                <a:cs typeface="함초롬돋움"/>
              </a:rPr>
              <a:t>근대화의 상징 메이지 정부</a:t>
            </a:r>
            <a:endParaRPr lang="ko-KR" altLang="en-US" sz="1700">
              <a:solidFill>
                <a:schemeClr val="lt1"/>
              </a:solidFill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2127" name="직사각형 15"/>
          <p:cNvSpPr/>
          <p:nvPr/>
        </p:nvSpPr>
        <p:spPr>
          <a:xfrm>
            <a:off x="793505" y="1190948"/>
            <a:ext cx="3855216" cy="607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ct val="5000"/>
              </a:spcBef>
              <a:defRPr lang="ko-KR" altLang="en-US"/>
            </a:pPr>
            <a:r>
              <a:rPr lang="ko-KR" altLang="en-US" sz="2300" b="0" spc="605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rPr>
              <a:t>부국강병</a:t>
            </a:r>
            <a:r>
              <a:rPr lang="en-US" altLang="ko-KR" sz="2300" b="0" spc="605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rPr>
              <a:t>,</a:t>
            </a:r>
            <a:r>
              <a:rPr lang="ko-KR" altLang="en-US" sz="2300" b="0" spc="605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rPr>
              <a:t> 탈아입구</a:t>
            </a:r>
            <a:endParaRPr lang="ko-KR" altLang="en-US" sz="2300" b="0" spc="605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</p:txBody>
      </p:sp>
      <p:grpSp>
        <p:nvGrpSpPr>
          <p:cNvPr id="2130" name=""/>
          <p:cNvGrpSpPr/>
          <p:nvPr/>
        </p:nvGrpSpPr>
        <p:grpSpPr>
          <a:xfrm rot="0">
            <a:off x="221815" y="2357925"/>
            <a:ext cx="5291413" cy="3292385"/>
            <a:chOff x="221815" y="2357924"/>
            <a:chExt cx="5291413" cy="3292385"/>
          </a:xfrm>
        </p:grpSpPr>
        <p:sp>
          <p:nvSpPr>
            <p:cNvPr id="2129" name=""/>
            <p:cNvSpPr/>
            <p:nvPr/>
          </p:nvSpPr>
          <p:spPr>
            <a:xfrm>
              <a:off x="221815" y="2357924"/>
              <a:ext cx="5291412" cy="3292385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accent3"/>
              </a:solidFill>
            </a:ln>
            <a:scene3d>
              <a:camera prst="orthographicFront" fov="0">
                <a:rot lat="0" lon="0" rev="0"/>
              </a:camera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000000"/>
                </a:solidFill>
              </a:endParaRPr>
            </a:p>
          </p:txBody>
        </p:sp>
        <p:pic>
          <p:nvPicPr>
            <p:cNvPr id="2128" name="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260125" y="2398212"/>
              <a:ext cx="5206129" cy="320979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1" name="직사각형 3"/>
          <p:cNvSpPr/>
          <p:nvPr/>
        </p:nvSpPr>
        <p:spPr>
          <a:xfrm>
            <a:off x="0" y="0"/>
            <a:ext cx="9909225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2101" name="그룹 12"/>
          <p:cNvGrpSpPr/>
          <p:nvPr/>
        </p:nvGrpSpPr>
        <p:grpSpPr>
          <a:xfrm rot="0">
            <a:off x="-3230" y="-1345"/>
            <a:ext cx="2822863" cy="356167"/>
            <a:chOff x="-3228" y="303454"/>
            <a:chExt cx="2037768" cy="260426"/>
          </a:xfrm>
        </p:grpSpPr>
        <p:sp>
          <p:nvSpPr>
            <p:cNvPr id="2102" name="직사각형 10"/>
            <p:cNvSpPr/>
            <p:nvPr/>
          </p:nvSpPr>
          <p:spPr>
            <a:xfrm>
              <a:off x="0" y="303454"/>
              <a:ext cx="2034540" cy="26042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103" name="직사각형 11"/>
            <p:cNvSpPr/>
            <p:nvPr/>
          </p:nvSpPr>
          <p:spPr>
            <a:xfrm>
              <a:off x="-3228" y="333622"/>
              <a:ext cx="1927272" cy="185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 algn="ctr">
                <a:buClr>
                  <a:schemeClr val="bg1"/>
                </a:buClr>
                <a:buNone/>
                <a:defRPr lang="ko-KR" altLang="en-US"/>
              </a:pPr>
              <a:r>
                <a:rPr lang="en-US" altLang="ko-KR" sz="1100" b="0" spc="364">
                  <a:solidFill>
                    <a:schemeClr val="bg1"/>
                  </a:solidFill>
                  <a:latin typeface="함초롬돋움"/>
                  <a:ea typeface="함초롬돋움"/>
                  <a:cs typeface="함초롬돋움"/>
                </a:rPr>
                <a:t>4.</a:t>
              </a:r>
              <a:r>
                <a:rPr lang="ko-KR" altLang="en-US" sz="1100" b="0" spc="364">
                  <a:solidFill>
                    <a:schemeClr val="bg1"/>
                  </a:solidFill>
                  <a:latin typeface="함초롬돋움"/>
                  <a:ea typeface="함초롬돋움"/>
                  <a:cs typeface="함초롬돋움"/>
                </a:rPr>
                <a:t>일본제국의 경제</a:t>
              </a:r>
              <a:endParaRPr lang="ko-KR" altLang="en-US" sz="1100" b="0" spc="364">
                <a:solidFill>
                  <a:schemeClr val="bg1"/>
                </a:solidFill>
                <a:latin typeface="함초롬돋움"/>
                <a:ea typeface="함초롬돋움"/>
                <a:cs typeface="함초롬돋움"/>
              </a:endParaRPr>
            </a:p>
          </p:txBody>
        </p:sp>
      </p:grpSp>
      <p:sp>
        <p:nvSpPr>
          <p:cNvPr id="2118" name="직사각형 15"/>
          <p:cNvSpPr/>
          <p:nvPr/>
        </p:nvSpPr>
        <p:spPr>
          <a:xfrm>
            <a:off x="5274502" y="2396931"/>
            <a:ext cx="4532584" cy="2849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ct val="5000"/>
              </a:spcBef>
              <a:defRPr lang="ko-KR" altLang="en-US"/>
            </a:pPr>
            <a:r>
              <a:rPr lang="ko-KR" altLang="en-US" sz="1700" b="0" spc="605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rPr>
              <a:t>청일전쟁과 러일전쟁등의 수많은 전쟁으로 피폐해진 일본경제 </a:t>
            </a:r>
            <a:endParaRPr lang="ko-KR" altLang="en-US" sz="1700" b="0" spc="605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  <a:p>
            <a:pPr lvl="0" algn="ctr">
              <a:lnSpc>
                <a:spcPct val="150000"/>
              </a:lnSpc>
              <a:spcBef>
                <a:spcPct val="5000"/>
              </a:spcBef>
              <a:defRPr lang="ko-KR" altLang="en-US"/>
            </a:pPr>
            <a:endParaRPr lang="ko-KR" altLang="en-US" sz="1700" b="0" spc="605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  <a:p>
            <a:pPr lvl="0" algn="ctr">
              <a:lnSpc>
                <a:spcPct val="150000"/>
              </a:lnSpc>
              <a:spcBef>
                <a:spcPct val="5000"/>
              </a:spcBef>
              <a:defRPr lang="ko-KR" altLang="en-US"/>
            </a:pPr>
            <a:endParaRPr lang="ko-KR" altLang="en-US" sz="1700" b="0" spc="605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  <a:p>
            <a:pPr lvl="0" algn="ctr">
              <a:lnSpc>
                <a:spcPct val="150000"/>
              </a:lnSpc>
              <a:spcBef>
                <a:spcPct val="5000"/>
              </a:spcBef>
              <a:defRPr lang="ko-KR" altLang="en-US"/>
            </a:pPr>
            <a:r>
              <a:rPr lang="ko-KR" altLang="en-US" sz="1700" b="0" spc="605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rPr>
              <a:t>식민지 수탈을 통해 식민지민들의 물자들을 약탈및 수탈하여 전쟁물자의 대부분을 충당하였다</a:t>
            </a:r>
            <a:endParaRPr lang="ko-KR" altLang="en-US" sz="1700" b="0" spc="605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</p:txBody>
      </p:sp>
      <p:cxnSp>
        <p:nvCxnSpPr>
          <p:cNvPr id="2120" name="직선 연결선 28"/>
          <p:cNvCxnSpPr/>
          <p:nvPr/>
        </p:nvCxnSpPr>
        <p:spPr>
          <a:xfrm rot="16200000" flipH="1">
            <a:off x="4453948" y="1244617"/>
            <a:ext cx="71523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1" name="직선 연결선 31"/>
          <p:cNvCxnSpPr/>
          <p:nvPr/>
        </p:nvCxnSpPr>
        <p:spPr>
          <a:xfrm>
            <a:off x="311394" y="1850727"/>
            <a:ext cx="1848231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2" name="직선 연결선 28"/>
          <p:cNvCxnSpPr/>
          <p:nvPr/>
        </p:nvCxnSpPr>
        <p:spPr>
          <a:xfrm rot="16200000" flipH="1">
            <a:off x="346558" y="1761992"/>
            <a:ext cx="852077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3" name="직선 연결선 28"/>
          <p:cNvCxnSpPr/>
          <p:nvPr/>
        </p:nvCxnSpPr>
        <p:spPr>
          <a:xfrm rot="10800000">
            <a:off x="4274264" y="1125126"/>
            <a:ext cx="834435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4" name="직사각형 15"/>
          <p:cNvSpPr/>
          <p:nvPr/>
        </p:nvSpPr>
        <p:spPr>
          <a:xfrm>
            <a:off x="641105" y="1142932"/>
            <a:ext cx="4311895" cy="607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ct val="5000"/>
              </a:spcBef>
              <a:defRPr lang="ko-KR" altLang="en-US"/>
            </a:pPr>
            <a:r>
              <a:rPr lang="ko-KR" altLang="en-US" sz="2300" b="0" spc="605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rPr>
              <a:t>일본제국의 약탈 경제</a:t>
            </a:r>
            <a:endParaRPr lang="ko-KR" altLang="en-US" sz="2300" b="0" spc="605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2126" name=""/>
          <p:cNvSpPr/>
          <p:nvPr/>
        </p:nvSpPr>
        <p:spPr>
          <a:xfrm>
            <a:off x="913300" y="5695217"/>
            <a:ext cx="3316897" cy="568935"/>
          </a:xfrm>
          <a:prstGeom prst="rect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3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 lang="ko-KR"/>
            </a:pPr>
            <a:r>
              <a:rPr lang="ko-KR" altLang="en-US" sz="1700">
                <a:solidFill>
                  <a:schemeClr val="lt1"/>
                </a:solidFill>
                <a:latin typeface="함초롬돋움"/>
                <a:ea typeface="함초롬돋움"/>
                <a:cs typeface="함초롬돋움"/>
              </a:rPr>
              <a:t>일제의 조선 수탈</a:t>
            </a:r>
            <a:endParaRPr lang="ko-KR" altLang="en-US" sz="1700">
              <a:solidFill>
                <a:schemeClr val="lt1"/>
              </a:solidFill>
              <a:latin typeface="함초롬돋움"/>
              <a:ea typeface="함초롬돋움"/>
              <a:cs typeface="함초롬돋움"/>
            </a:endParaRPr>
          </a:p>
        </p:txBody>
      </p:sp>
      <p:grpSp>
        <p:nvGrpSpPr>
          <p:cNvPr id="2131" name=""/>
          <p:cNvGrpSpPr/>
          <p:nvPr/>
        </p:nvGrpSpPr>
        <p:grpSpPr>
          <a:xfrm rot="0">
            <a:off x="156575" y="2315164"/>
            <a:ext cx="5056550" cy="3161907"/>
            <a:chOff x="156575" y="2315163"/>
            <a:chExt cx="5056550" cy="3161907"/>
          </a:xfrm>
        </p:grpSpPr>
        <p:sp>
          <p:nvSpPr>
            <p:cNvPr id="2130" name=""/>
            <p:cNvSpPr/>
            <p:nvPr/>
          </p:nvSpPr>
          <p:spPr>
            <a:xfrm>
              <a:off x="156575" y="2315163"/>
              <a:ext cx="5056550" cy="3161907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accent3"/>
              </a:solidFill>
            </a:ln>
            <a:scene3d>
              <a:camera prst="orthographicFront" fov="0">
                <a:rot lat="0" lon="0" rev="0"/>
              </a:camera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000000"/>
                </a:solidFill>
              </a:endParaRPr>
            </a:p>
          </p:txBody>
        </p:sp>
        <p:pic>
          <p:nvPicPr>
            <p:cNvPr id="2129" name="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212573" y="2362980"/>
              <a:ext cx="4953000" cy="305843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1" name="직사각형 3"/>
          <p:cNvSpPr/>
          <p:nvPr/>
        </p:nvSpPr>
        <p:spPr>
          <a:xfrm>
            <a:off x="0" y="0"/>
            <a:ext cx="9909225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2101" name="그룹 12"/>
          <p:cNvGrpSpPr/>
          <p:nvPr/>
        </p:nvGrpSpPr>
        <p:grpSpPr>
          <a:xfrm rot="0">
            <a:off x="-3230" y="-1345"/>
            <a:ext cx="2822863" cy="356167"/>
            <a:chOff x="-3228" y="303454"/>
            <a:chExt cx="2037768" cy="260426"/>
          </a:xfrm>
        </p:grpSpPr>
        <p:sp>
          <p:nvSpPr>
            <p:cNvPr id="2102" name="직사각형 10"/>
            <p:cNvSpPr/>
            <p:nvPr/>
          </p:nvSpPr>
          <p:spPr>
            <a:xfrm>
              <a:off x="0" y="303454"/>
              <a:ext cx="2034540" cy="26042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103" name="직사각형 11"/>
            <p:cNvSpPr/>
            <p:nvPr/>
          </p:nvSpPr>
          <p:spPr>
            <a:xfrm>
              <a:off x="-3228" y="333622"/>
              <a:ext cx="1927272" cy="185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 algn="ctr">
                <a:buClr>
                  <a:schemeClr val="bg1"/>
                </a:buClr>
                <a:buNone/>
                <a:defRPr lang="ko-KR" altLang="en-US"/>
              </a:pPr>
              <a:r>
                <a:rPr lang="en-US" altLang="ko-KR" sz="1100" b="0" spc="364">
                  <a:solidFill>
                    <a:schemeClr val="bg1"/>
                  </a:solidFill>
                  <a:latin typeface="함초롬돋움"/>
                  <a:ea typeface="함초롬돋움"/>
                  <a:cs typeface="함초롬돋움"/>
                </a:rPr>
                <a:t>4.</a:t>
              </a:r>
              <a:r>
                <a:rPr lang="ko-KR" altLang="en-US" sz="1100" b="0" spc="364">
                  <a:solidFill>
                    <a:schemeClr val="bg1"/>
                  </a:solidFill>
                  <a:latin typeface="함초롬돋움"/>
                  <a:ea typeface="함초롬돋움"/>
                  <a:cs typeface="함초롬돋움"/>
                </a:rPr>
                <a:t>일본제국의 경제</a:t>
              </a:r>
              <a:endParaRPr lang="ko-KR" altLang="en-US" sz="1100" b="0" spc="364">
                <a:solidFill>
                  <a:schemeClr val="bg1"/>
                </a:solidFill>
                <a:latin typeface="함초롬돋움"/>
                <a:ea typeface="함초롬돋움"/>
                <a:cs typeface="함초롬돋움"/>
              </a:endParaRPr>
            </a:p>
          </p:txBody>
        </p:sp>
      </p:grpSp>
      <p:sp>
        <p:nvSpPr>
          <p:cNvPr id="2118" name="직사각형 15"/>
          <p:cNvSpPr/>
          <p:nvPr/>
        </p:nvSpPr>
        <p:spPr>
          <a:xfrm>
            <a:off x="4953000" y="2493024"/>
            <a:ext cx="4854086" cy="2467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ct val="5000"/>
              </a:spcBef>
              <a:defRPr lang="ko-KR" altLang="en-US"/>
            </a:pPr>
            <a:r>
              <a:rPr lang="ko-KR" altLang="en-US" sz="1700" b="0" spc="605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rPr>
              <a:t>대규모 석탄개발</a:t>
            </a:r>
            <a:r>
              <a:rPr lang="en-US" altLang="ko-KR" sz="1700" b="0" spc="605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rPr>
              <a:t>:</a:t>
            </a:r>
            <a:r>
              <a:rPr lang="ko-KR" altLang="en-US" sz="1700" b="0" spc="605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rPr>
              <a:t> 중국</a:t>
            </a:r>
            <a:endParaRPr lang="ko-KR" altLang="en-US" sz="1700" b="0" spc="605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  <a:p>
            <a:pPr lvl="0" algn="ctr">
              <a:lnSpc>
                <a:spcPct val="150000"/>
              </a:lnSpc>
              <a:spcBef>
                <a:spcPct val="5000"/>
              </a:spcBef>
              <a:defRPr lang="ko-KR" altLang="en-US"/>
            </a:pPr>
            <a:endParaRPr lang="ko-KR" altLang="en-US" sz="1700" b="0" spc="605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  <a:p>
            <a:pPr lvl="0" algn="ctr">
              <a:lnSpc>
                <a:spcPct val="150000"/>
              </a:lnSpc>
              <a:spcBef>
                <a:spcPct val="5000"/>
              </a:spcBef>
              <a:defRPr lang="ko-KR" altLang="en-US"/>
            </a:pPr>
            <a:r>
              <a:rPr lang="ko-KR" altLang="en-US" sz="1700" b="0" spc="605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rPr>
              <a:t> 석유 수급</a:t>
            </a:r>
            <a:r>
              <a:rPr lang="en-US" altLang="ko-KR" sz="1700" b="0" spc="605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rPr>
              <a:t>:</a:t>
            </a:r>
            <a:r>
              <a:rPr lang="ko-KR" altLang="en-US" sz="1700" b="0" spc="605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rPr>
              <a:t> 미얀마와 네덜란드령 동인도</a:t>
            </a:r>
            <a:endParaRPr lang="ko-KR" altLang="en-US" sz="1700" b="0" spc="605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  <a:p>
            <a:pPr lvl="0" algn="ctr">
              <a:lnSpc>
                <a:spcPct val="150000"/>
              </a:lnSpc>
              <a:spcBef>
                <a:spcPct val="5000"/>
              </a:spcBef>
              <a:defRPr lang="ko-KR" altLang="en-US"/>
            </a:pPr>
            <a:endParaRPr lang="ko-KR" altLang="en-US" sz="1700" b="0" spc="605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  <a:p>
            <a:pPr lvl="0" algn="ctr">
              <a:lnSpc>
                <a:spcPct val="150000"/>
              </a:lnSpc>
              <a:spcBef>
                <a:spcPct val="5000"/>
              </a:spcBef>
              <a:defRPr lang="ko-KR" altLang="en-US"/>
            </a:pPr>
            <a:r>
              <a:rPr lang="ko-KR" altLang="en-US" sz="1700" b="0" spc="605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rPr>
              <a:t> 식량자원 수급</a:t>
            </a:r>
            <a:r>
              <a:rPr lang="en-US" altLang="ko-KR" sz="1700" b="0" spc="605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rPr>
              <a:t>:</a:t>
            </a:r>
            <a:r>
              <a:rPr lang="ko-KR" altLang="en-US" sz="1700" b="0" spc="605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rPr>
              <a:t> 필리핀과 타이 등</a:t>
            </a:r>
            <a:endParaRPr lang="ko-KR" altLang="en-US" sz="1700" b="0" spc="605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</p:txBody>
      </p:sp>
      <p:cxnSp>
        <p:nvCxnSpPr>
          <p:cNvPr id="2120" name="직선 연결선 28"/>
          <p:cNvCxnSpPr/>
          <p:nvPr/>
        </p:nvCxnSpPr>
        <p:spPr>
          <a:xfrm rot="16200000" flipH="1">
            <a:off x="4453948" y="1244617"/>
            <a:ext cx="71523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1" name="직선 연결선 31"/>
          <p:cNvCxnSpPr/>
          <p:nvPr/>
        </p:nvCxnSpPr>
        <p:spPr>
          <a:xfrm>
            <a:off x="311394" y="1850727"/>
            <a:ext cx="1848231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2" name="직선 연결선 28"/>
          <p:cNvCxnSpPr/>
          <p:nvPr/>
        </p:nvCxnSpPr>
        <p:spPr>
          <a:xfrm rot="16200000" flipH="1">
            <a:off x="346558" y="1761992"/>
            <a:ext cx="852077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3" name="직선 연결선 28"/>
          <p:cNvCxnSpPr/>
          <p:nvPr/>
        </p:nvCxnSpPr>
        <p:spPr>
          <a:xfrm rot="10800000">
            <a:off x="4274264" y="1125126"/>
            <a:ext cx="834435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4" name="직사각형 15"/>
          <p:cNvSpPr/>
          <p:nvPr/>
        </p:nvSpPr>
        <p:spPr>
          <a:xfrm>
            <a:off x="641105" y="1142932"/>
            <a:ext cx="4311895" cy="607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ct val="5000"/>
              </a:spcBef>
              <a:defRPr lang="ko-KR" altLang="en-US"/>
            </a:pPr>
            <a:r>
              <a:rPr lang="ko-KR" altLang="en-US" sz="2300" b="0" spc="605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rPr>
              <a:t>일제의 식민지</a:t>
            </a:r>
            <a:endParaRPr lang="ko-KR" altLang="en-US" sz="2300" b="0" spc="605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2126" name=""/>
          <p:cNvSpPr/>
          <p:nvPr/>
        </p:nvSpPr>
        <p:spPr>
          <a:xfrm>
            <a:off x="1087315" y="5695217"/>
            <a:ext cx="3316897" cy="568935"/>
          </a:xfrm>
          <a:prstGeom prst="rect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3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 lang="ko-KR"/>
            </a:pPr>
            <a:r>
              <a:rPr lang="ko-KR" altLang="en-US" sz="1700">
                <a:solidFill>
                  <a:schemeClr val="lt1"/>
                </a:solidFill>
                <a:latin typeface="함초롬돋움"/>
                <a:ea typeface="함초롬돋움"/>
                <a:cs typeface="함초롬돋움"/>
              </a:rPr>
              <a:t>일제는 동아시아 전반을 거쳐 </a:t>
            </a:r>
            <a:endParaRPr lang="ko-KR" altLang="en-US" sz="1700">
              <a:solidFill>
                <a:schemeClr val="lt1"/>
              </a:solidFill>
              <a:latin typeface="함초롬돋움"/>
              <a:ea typeface="함초롬돋움"/>
              <a:cs typeface="함초롬돋움"/>
            </a:endParaRPr>
          </a:p>
          <a:p>
            <a:pPr algn="ctr">
              <a:defRPr lang="ko-KR"/>
            </a:pPr>
            <a:r>
              <a:rPr lang="ko-KR" altLang="en-US" sz="1700">
                <a:solidFill>
                  <a:schemeClr val="lt1"/>
                </a:solidFill>
                <a:latin typeface="함초롬돋움"/>
                <a:ea typeface="함초롬돋움"/>
                <a:cs typeface="함초롬돋움"/>
              </a:rPr>
              <a:t>침략하였다</a:t>
            </a:r>
            <a:r>
              <a:rPr lang="en-US" altLang="ko-KR" sz="1700">
                <a:solidFill>
                  <a:schemeClr val="lt1"/>
                </a:solidFill>
                <a:latin typeface="함초롬돋움"/>
                <a:ea typeface="함초롬돋움"/>
                <a:cs typeface="함초롬돋움"/>
              </a:rPr>
              <a:t>.</a:t>
            </a:r>
            <a:endParaRPr lang="en-US" altLang="ko-KR" sz="1700">
              <a:solidFill>
                <a:schemeClr val="lt1"/>
              </a:solidFill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2129" name=""/>
          <p:cNvSpPr/>
          <p:nvPr/>
        </p:nvSpPr>
        <p:spPr>
          <a:xfrm>
            <a:off x="818214" y="2162205"/>
            <a:ext cx="3830043" cy="3188003"/>
          </a:xfrm>
          <a:prstGeom prst="rect">
            <a:avLst/>
          </a:prstGeom>
          <a:solidFill>
            <a:schemeClr val="lt1"/>
          </a:solidFill>
          <a:ln>
            <a:solidFill>
              <a:schemeClr val="accent3"/>
            </a:solidFill>
          </a:ln>
          <a:scene3d>
            <a:camera prst="orthographicFront" fov="0">
              <a:rot lat="0" lon="0" rev="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2128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76169" y="2192610"/>
            <a:ext cx="3743455" cy="31148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1" name="직사각형 3"/>
          <p:cNvSpPr/>
          <p:nvPr/>
        </p:nvSpPr>
        <p:spPr>
          <a:xfrm>
            <a:off x="0" y="0"/>
            <a:ext cx="9909225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2101" name="그룹 12"/>
          <p:cNvGrpSpPr/>
          <p:nvPr/>
        </p:nvGrpSpPr>
        <p:grpSpPr>
          <a:xfrm rot="0">
            <a:off x="3729319" y="-1345"/>
            <a:ext cx="2447361" cy="321043"/>
            <a:chOff x="-3230" y="303454"/>
            <a:chExt cx="2037770" cy="260426"/>
          </a:xfrm>
        </p:grpSpPr>
        <p:sp>
          <p:nvSpPr>
            <p:cNvPr id="2102" name="직사각형 10"/>
            <p:cNvSpPr/>
            <p:nvPr/>
          </p:nvSpPr>
          <p:spPr>
            <a:xfrm>
              <a:off x="0" y="303454"/>
              <a:ext cx="2034540" cy="26042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103" name="직사각형 11"/>
            <p:cNvSpPr/>
            <p:nvPr/>
          </p:nvSpPr>
          <p:spPr>
            <a:xfrm>
              <a:off x="-3229" y="333620"/>
              <a:ext cx="1927272" cy="2089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 algn="ctr">
                <a:buClr>
                  <a:schemeClr val="bg1"/>
                </a:buClr>
                <a:buNone/>
                <a:defRPr lang="ko-KR" altLang="en-US"/>
              </a:pPr>
              <a:r>
                <a:rPr lang="en-US" altLang="ko-KR" sz="1100" b="0" spc="364">
                  <a:solidFill>
                    <a:schemeClr val="bg1"/>
                  </a:solidFill>
                  <a:latin typeface="함초롬돋움"/>
                  <a:ea typeface="함초롬돋움"/>
                  <a:cs typeface="함초롬돋움"/>
                </a:rPr>
                <a:t>5.</a:t>
              </a:r>
              <a:r>
                <a:rPr lang="ko-KR" altLang="en-US" sz="1100" b="0" spc="364">
                  <a:solidFill>
                    <a:schemeClr val="bg1"/>
                  </a:solidFill>
                  <a:latin typeface="함초롬돋움"/>
                  <a:ea typeface="함초롬돋움"/>
                  <a:cs typeface="함초롬돋움"/>
                </a:rPr>
                <a:t>끝마치며</a:t>
              </a:r>
              <a:endParaRPr lang="ko-KR" altLang="en-US" sz="1100" b="0" spc="364">
                <a:solidFill>
                  <a:schemeClr val="bg1"/>
                </a:solidFill>
                <a:latin typeface="함초롬돋움"/>
                <a:ea typeface="함초롬돋움"/>
                <a:cs typeface="함초롬돋움"/>
              </a:endParaRPr>
            </a:p>
          </p:txBody>
        </p:sp>
      </p:grpSp>
      <p:grpSp>
        <p:nvGrpSpPr>
          <p:cNvPr id="2130" name=""/>
          <p:cNvGrpSpPr/>
          <p:nvPr/>
        </p:nvGrpSpPr>
        <p:grpSpPr>
          <a:xfrm rot="0">
            <a:off x="2742100" y="548131"/>
            <a:ext cx="4421800" cy="1383456"/>
            <a:chOff x="2696308" y="447386"/>
            <a:chExt cx="4421800" cy="1383456"/>
          </a:xfrm>
        </p:grpSpPr>
        <p:cxnSp>
          <p:nvCxnSpPr>
            <p:cNvPr id="2120" name="직선 연결선 28"/>
            <p:cNvCxnSpPr/>
            <p:nvPr/>
          </p:nvCxnSpPr>
          <p:spPr>
            <a:xfrm rot="16200000" flipH="1">
              <a:off x="6271196" y="997162"/>
              <a:ext cx="1099551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1" name="직선 연결선 31"/>
            <p:cNvCxnSpPr/>
            <p:nvPr/>
          </p:nvCxnSpPr>
          <p:spPr>
            <a:xfrm>
              <a:off x="2696308" y="1649236"/>
              <a:ext cx="1848231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2" name="직선 연결선 28"/>
            <p:cNvCxnSpPr/>
            <p:nvPr/>
          </p:nvCxnSpPr>
          <p:spPr>
            <a:xfrm rot="16200000" flipH="1">
              <a:off x="2731472" y="1404804"/>
              <a:ext cx="852077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3" name="직선 연결선 28"/>
            <p:cNvCxnSpPr/>
            <p:nvPr/>
          </p:nvCxnSpPr>
          <p:spPr>
            <a:xfrm rot="10800000">
              <a:off x="5722066" y="685510"/>
              <a:ext cx="1396042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24" name="직사각형 15"/>
            <p:cNvSpPr/>
            <p:nvPr/>
          </p:nvSpPr>
          <p:spPr>
            <a:xfrm>
              <a:off x="2797052" y="939385"/>
              <a:ext cx="4311895" cy="443865"/>
            </a:xfrm>
            <a:prstGeom prst="rect">
              <a:avLst/>
            </a:prstGeom>
          </p:spPr>
          <p:txBody>
            <a:bodyPr wrap="square" anchor="ctr" anchorCtr="0">
              <a:spAutoFit/>
            </a:bodyPr>
            <a:lstStyle/>
            <a:p>
              <a:pPr lvl="0" algn="ctr">
                <a:spcBef>
                  <a:spcPct val="5000"/>
                </a:spcBef>
                <a:defRPr lang="ko-KR" altLang="en-US"/>
              </a:pPr>
              <a:r>
                <a:rPr lang="ko-KR" altLang="en-US" sz="2300" b="0" spc="605">
                  <a:solidFill>
                    <a:srgbClr val="ffffff"/>
                  </a:solidFill>
                  <a:latin typeface="함초롬돋움"/>
                  <a:ea typeface="함초롬돋움"/>
                  <a:cs typeface="함초롬돋움"/>
                </a:rPr>
                <a:t> 일본의 성공적 근대화</a:t>
              </a:r>
              <a:endParaRPr lang="ko-KR" altLang="en-US" sz="2300" b="0" spc="605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endParaRPr>
            </a:p>
          </p:txBody>
        </p:sp>
      </p:grpSp>
      <p:sp>
        <p:nvSpPr>
          <p:cNvPr id="2126" name=""/>
          <p:cNvSpPr/>
          <p:nvPr/>
        </p:nvSpPr>
        <p:spPr>
          <a:xfrm>
            <a:off x="3014020" y="5226856"/>
            <a:ext cx="3877958" cy="870668"/>
          </a:xfrm>
          <a:prstGeom prst="rect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3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 lang="ko-KR"/>
            </a:pPr>
            <a:r>
              <a:rPr lang="ko-KR" altLang="en-US" sz="1700">
                <a:solidFill>
                  <a:schemeClr val="lt1"/>
                </a:solidFill>
                <a:latin typeface="함초롬돋움"/>
                <a:ea typeface="함초롬돋움"/>
                <a:cs typeface="함초롬돋움"/>
              </a:rPr>
              <a:t>일본의 아시아에서 가장 빠른 근대화를 통해 동아시아 강대국이 되었다</a:t>
            </a:r>
            <a:endParaRPr lang="en-US" altLang="ko-KR" sz="1700">
              <a:solidFill>
                <a:schemeClr val="lt1"/>
              </a:solidFill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2132" name=""/>
          <p:cNvSpPr/>
          <p:nvPr/>
        </p:nvSpPr>
        <p:spPr>
          <a:xfrm>
            <a:off x="3740954" y="1926334"/>
            <a:ext cx="2433913" cy="3005331"/>
          </a:xfrm>
          <a:prstGeom prst="rect">
            <a:avLst/>
          </a:prstGeom>
          <a:solidFill>
            <a:schemeClr val="lt1"/>
          </a:solidFill>
          <a:ln>
            <a:solidFill>
              <a:schemeClr val="accent3"/>
            </a:solidFill>
          </a:ln>
          <a:scene3d>
            <a:camera prst="orthographicFront" fov="0">
              <a:rot lat="0" lon="0" rev="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2131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819590" y="2019286"/>
            <a:ext cx="2266819" cy="28194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직사각형 1"/>
          <p:cNvSpPr/>
          <p:nvPr/>
        </p:nvSpPr>
        <p:spPr>
          <a:xfrm>
            <a:off x="2385922" y="600634"/>
            <a:ext cx="4989376" cy="1438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70" name="직사각형 6"/>
          <p:cNvSpPr/>
          <p:nvPr/>
        </p:nvSpPr>
        <p:spPr>
          <a:xfrm>
            <a:off x="3442335" y="234157"/>
            <a:ext cx="3021330" cy="697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5000"/>
              </a:spcBef>
              <a:defRPr lang="ko-KR" altLang="en-US"/>
            </a:pPr>
            <a:r>
              <a:rPr lang="en-US" altLang="ko-KR" sz="4000" b="0" spc="707">
                <a:solidFill>
                  <a:schemeClr val="bg1"/>
                </a:solidFill>
                <a:latin typeface="함초롬바탕"/>
                <a:ea typeface="함초롬바탕"/>
                <a:cs typeface="함초롬바탕"/>
              </a:rPr>
              <a:t>contents</a:t>
            </a:r>
            <a:endParaRPr lang="en-US" altLang="ko-KR" sz="4000" b="0" spc="707">
              <a:solidFill>
                <a:schemeClr val="bg1"/>
              </a:solidFill>
              <a:latin typeface="함초롬바탕"/>
              <a:cs typeface="함초롬바탕"/>
            </a:endParaRPr>
          </a:p>
        </p:txBody>
      </p:sp>
      <p:pic>
        <p:nvPicPr>
          <p:cNvPr id="73" name="Picture 4" descr="C:\Users\madeit-top1\Documents\PPT\[42] Angrymomo_413\culture_txt_01.pn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459241" y="1083177"/>
            <a:ext cx="554669" cy="463905"/>
          </a:xfrm>
          <a:prstGeom prst="rect">
            <a:avLst/>
          </a:prstGeom>
          <a:noFill/>
        </p:spPr>
      </p:pic>
      <p:pic>
        <p:nvPicPr>
          <p:cNvPr id="74" name="Picture 4" descr="C:\Users\madeit-top1\Documents\PPT\[42] Angrymomo_413\culture_txt_01.png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10800000">
            <a:off x="7224092" y="5755040"/>
            <a:ext cx="638912" cy="534363"/>
          </a:xfrm>
          <a:prstGeom prst="rect">
            <a:avLst/>
          </a:prstGeom>
          <a:noFill/>
        </p:spPr>
      </p:pic>
      <p:sp>
        <p:nvSpPr>
          <p:cNvPr id="81" name=""/>
          <p:cNvSpPr txBox="1"/>
          <p:nvPr/>
        </p:nvSpPr>
        <p:spPr>
          <a:xfrm>
            <a:off x="1200741" y="1672950"/>
            <a:ext cx="7504516" cy="4686597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388500" indent="-388500">
              <a:buClr>
                <a:schemeClr val="bg1"/>
              </a:buClr>
              <a:buAutoNum type="arabicPeriod"/>
              <a:defRPr lang="ko-KR" altLang="en-US"/>
            </a:pPr>
            <a:r>
              <a:rPr lang="ko-KR" altLang="en-US" sz="2800" b="0" spc="364">
                <a:solidFill>
                  <a:schemeClr val="bg1"/>
                </a:solidFill>
                <a:latin typeface="함초롬돋움"/>
                <a:ea typeface="함초롬돋움"/>
                <a:cs typeface="함초롬돋움"/>
              </a:rPr>
              <a:t>제국주의 시대와                               일본의 근대화 메이지 유신</a:t>
            </a:r>
            <a:endParaRPr lang="ko-KR" altLang="en-US" sz="2800" b="0" spc="364">
              <a:solidFill>
                <a:schemeClr val="bg1"/>
              </a:solidFill>
              <a:latin typeface="함초롬돋움"/>
              <a:ea typeface="함초롬돋움"/>
              <a:cs typeface="함초롬돋움"/>
            </a:endParaRPr>
          </a:p>
          <a:p>
            <a:pPr marL="388500" indent="-388500">
              <a:buClr>
                <a:schemeClr val="bg1"/>
              </a:buClr>
              <a:buAutoNum type="arabicPeriod"/>
              <a:defRPr lang="ko-KR" altLang="en-US"/>
            </a:pPr>
            <a:endParaRPr lang="ko-KR" altLang="en-US" sz="2800" b="0" spc="364">
              <a:solidFill>
                <a:schemeClr val="bg1"/>
              </a:solidFill>
              <a:latin typeface="함초롬돋움"/>
              <a:ea typeface="함초롬돋움"/>
              <a:cs typeface="함초롬돋움"/>
            </a:endParaRPr>
          </a:p>
          <a:p>
            <a:pPr marL="388500" indent="-388500">
              <a:buClr>
                <a:schemeClr val="bg1"/>
              </a:buClr>
              <a:buAutoNum type="arabicPeriod"/>
              <a:defRPr lang="ko-KR" altLang="en-US"/>
            </a:pPr>
            <a:r>
              <a:rPr lang="ko-KR" altLang="en-US" sz="2800" b="0" spc="364">
                <a:solidFill>
                  <a:schemeClr val="bg1"/>
                </a:solidFill>
                <a:latin typeface="함초롬돋움"/>
                <a:ea typeface="함초롬돋움"/>
                <a:cs typeface="함초롬돋움"/>
              </a:rPr>
              <a:t>일본 입헌정치의 시작과 자유 민권운동</a:t>
            </a:r>
            <a:endParaRPr lang="ko-KR" altLang="en-US" sz="2800" b="0" spc="364">
              <a:solidFill>
                <a:schemeClr val="bg1"/>
              </a:solidFill>
              <a:latin typeface="함초롬돋움"/>
              <a:ea typeface="함초롬돋움"/>
              <a:cs typeface="함초롬돋움"/>
            </a:endParaRPr>
          </a:p>
          <a:p>
            <a:pPr marL="388500" indent="-388500">
              <a:buClr>
                <a:schemeClr val="bg1"/>
              </a:buClr>
              <a:buAutoNum type="arabicPeriod"/>
              <a:defRPr lang="ko-KR" altLang="en-US"/>
            </a:pPr>
            <a:endParaRPr lang="ko-KR" altLang="en-US" sz="2800" b="0" spc="364">
              <a:solidFill>
                <a:schemeClr val="bg1"/>
              </a:solidFill>
              <a:latin typeface="함초롬돋움"/>
              <a:ea typeface="함초롬돋움"/>
              <a:cs typeface="함초롬돋움"/>
            </a:endParaRPr>
          </a:p>
          <a:p>
            <a:pPr marL="388500" indent="-388500">
              <a:buClr>
                <a:schemeClr val="bg1"/>
              </a:buClr>
              <a:buAutoNum type="arabicPeriod"/>
              <a:defRPr lang="ko-KR" altLang="en-US"/>
            </a:pPr>
            <a:r>
              <a:rPr lang="ko-KR" altLang="en-US" sz="2800" b="0" spc="364">
                <a:solidFill>
                  <a:schemeClr val="bg1"/>
                </a:solidFill>
                <a:latin typeface="함초롬돋움"/>
                <a:ea typeface="함초롬돋움"/>
                <a:cs typeface="함초롬돋움"/>
              </a:rPr>
              <a:t>일본의 제국주의화와 조선 침략</a:t>
            </a:r>
            <a:endParaRPr lang="en-US" altLang="ko-KR" sz="2800" b="0" spc="364">
              <a:solidFill>
                <a:schemeClr val="bg1"/>
              </a:solidFill>
              <a:latin typeface="함초롬돋움"/>
              <a:ea typeface="함초롬돋움"/>
              <a:cs typeface="함초롬돋움"/>
            </a:endParaRPr>
          </a:p>
          <a:p>
            <a:pPr marL="388500" indent="-388500">
              <a:buClr>
                <a:schemeClr val="bg1"/>
              </a:buClr>
              <a:buAutoNum type="arabicPeriod"/>
              <a:defRPr lang="ko-KR" altLang="en-US"/>
            </a:pPr>
            <a:endParaRPr lang="ko-KR" altLang="en-US" sz="2800" b="0" spc="364">
              <a:solidFill>
                <a:schemeClr val="bg1"/>
              </a:solidFill>
              <a:latin typeface="함초롬돋움"/>
              <a:ea typeface="함초롬돋움"/>
              <a:cs typeface="함초롬돋움"/>
            </a:endParaRPr>
          </a:p>
          <a:p>
            <a:pPr marL="388500" indent="-388500">
              <a:buClr>
                <a:schemeClr val="bg1"/>
              </a:buClr>
              <a:buAutoNum type="arabicPeriod"/>
              <a:defRPr lang="ko-KR" altLang="en-US"/>
            </a:pPr>
            <a:r>
              <a:rPr lang="ko-KR" altLang="en-US" sz="2800" b="0" spc="364">
                <a:solidFill>
                  <a:schemeClr val="bg1"/>
                </a:solidFill>
                <a:latin typeface="함초롬돋움"/>
                <a:ea typeface="함초롬돋움"/>
                <a:cs typeface="함초롬돋움"/>
              </a:rPr>
              <a:t>메이지 정부와 일본 제국의 경제 발전</a:t>
            </a:r>
            <a:endParaRPr lang="ko-KR" altLang="en-US" sz="2800" b="0" spc="364">
              <a:solidFill>
                <a:schemeClr val="bg1"/>
              </a:solidFill>
              <a:latin typeface="함초롬돋움"/>
              <a:ea typeface="함초롬돋움"/>
              <a:cs typeface="함초롬돋움"/>
            </a:endParaRPr>
          </a:p>
          <a:p>
            <a:pPr marL="388500" indent="-388500">
              <a:buClr>
                <a:schemeClr val="bg1"/>
              </a:buClr>
              <a:buAutoNum type="arabicPeriod"/>
              <a:defRPr lang="ko-KR" altLang="en-US"/>
            </a:pPr>
            <a:endParaRPr lang="ko-KR" altLang="en-US" sz="2800" b="0" spc="364">
              <a:solidFill>
                <a:schemeClr val="bg1"/>
              </a:solidFill>
              <a:latin typeface="함초롬돋움"/>
              <a:cs typeface="함초롬돋움"/>
            </a:endParaRPr>
          </a:p>
          <a:p>
            <a:pPr marL="388500" indent="-388500">
              <a:buClr>
                <a:schemeClr val="bg1"/>
              </a:buClr>
              <a:buAutoNum type="arabicPeriod"/>
              <a:defRPr lang="ko-KR" altLang="en-US"/>
            </a:pPr>
            <a:r>
              <a:rPr lang="ko-KR" altLang="en-US" sz="2800" b="0" spc="364">
                <a:solidFill>
                  <a:schemeClr val="bg1"/>
                </a:solidFill>
                <a:latin typeface="함초롬돋움"/>
                <a:ea typeface="함초롬돋움"/>
                <a:cs typeface="함초롬돋움"/>
              </a:rPr>
              <a:t>끝마치며</a:t>
            </a:r>
            <a:endParaRPr lang="ko-KR" altLang="en-US" sz="2800" b="0" spc="364">
              <a:solidFill>
                <a:schemeClr val="bg1"/>
              </a:solidFill>
              <a:latin typeface="함초롬돋움"/>
              <a:ea typeface="함초롬돋움"/>
              <a:cs typeface="함초롬돋움"/>
            </a:endParaRPr>
          </a:p>
          <a:p>
            <a:pPr marL="388500" indent="-388500">
              <a:buClr>
                <a:schemeClr val="bg1"/>
              </a:buClr>
              <a:buAutoNum type="arabicPeriod"/>
              <a:defRPr lang="ko-KR" altLang="en-US"/>
            </a:pPr>
            <a:endParaRPr lang="ko-KR" altLang="en-US" sz="1900" b="0" spc="364">
              <a:solidFill>
                <a:schemeClr val="bg1"/>
              </a:solidFill>
              <a:latin typeface="함초롬돋움"/>
              <a:cs typeface="함초롬돋움"/>
            </a:endParaRPr>
          </a:p>
          <a:p>
            <a:pPr marL="388500" indent="-388500">
              <a:buClr>
                <a:schemeClr val="bg1"/>
              </a:buClr>
              <a:buAutoNum type="arabicPeriod"/>
              <a:defRPr lang="ko-KR" altLang="en-US"/>
            </a:pPr>
            <a:endParaRPr lang="ko-KR" altLang="en-US" sz="1900" b="0" spc="364">
              <a:solidFill>
                <a:schemeClr val="bg1"/>
              </a:solidFill>
              <a:latin typeface="함초롬돋움"/>
              <a:cs typeface="함초롬돋움"/>
            </a:endParaRPr>
          </a:p>
          <a:p>
            <a:pPr marL="388500" indent="-388500">
              <a:buClr>
                <a:schemeClr val="bg1"/>
              </a:buClr>
              <a:buAutoNum type="arabicPeriod"/>
              <a:defRPr lang="ko-KR" altLang="en-US"/>
            </a:pPr>
            <a:endParaRPr lang="ko-KR" altLang="en-US" sz="1900" b="0" spc="364">
              <a:solidFill>
                <a:schemeClr val="bg1"/>
              </a:solidFill>
              <a:latin typeface="함초롬돋움"/>
              <a:cs typeface="함초롬돋움"/>
            </a:endParaRPr>
          </a:p>
          <a:p>
            <a:pPr>
              <a:defRPr lang="ko-KR" altLang="en-US"/>
            </a:pPr>
            <a:endParaRPr lang="ko-KR" altLang="en-US" sz="1900" b="0" spc="364">
              <a:solidFill>
                <a:schemeClr val="bg1"/>
              </a:solidFill>
              <a:latin typeface="함초롬돋움"/>
              <a:cs typeface="함초롬돋움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직선 연결선 5"/>
          <p:cNvCxnSpPr/>
          <p:nvPr/>
        </p:nvCxnSpPr>
        <p:spPr>
          <a:xfrm flipH="1">
            <a:off x="1798180" y="2013643"/>
            <a:ext cx="406400" cy="383482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3">
            <a:schemeClr val="accent3"/>
          </a:effectRef>
          <a:fontRef idx="minor">
            <a:schemeClr val="dk1"/>
          </a:fontRef>
        </p:style>
      </p:cxnSp>
      <p:sp>
        <p:nvSpPr>
          <p:cNvPr id="42" name="TextBox 2"/>
          <p:cNvSpPr txBox="1"/>
          <p:nvPr/>
        </p:nvSpPr>
        <p:spPr>
          <a:xfrm>
            <a:off x="3270885" y="3619500"/>
            <a:ext cx="3440429" cy="300729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lvl="0" algn="ctr">
              <a:defRPr lang="ko-KR" altLang="en-US"/>
            </a:pPr>
            <a:r>
              <a:rPr lang="en-US" altLang="ko-KR" sz="1400" b="0" spc="215">
                <a:solidFill>
                  <a:schemeClr val="accent3"/>
                </a:solidFill>
                <a:latin typeface="함초롬돋움"/>
                <a:ea typeface="함초롬돋움"/>
                <a:cs typeface="함초롬돋움"/>
              </a:rPr>
              <a:t>21902005</a:t>
            </a:r>
            <a:r>
              <a:rPr lang="ko-KR" altLang="en-US" sz="1400" b="0" spc="215">
                <a:solidFill>
                  <a:schemeClr val="accent3"/>
                </a:solidFill>
                <a:latin typeface="함초롬돋움"/>
                <a:ea typeface="함초롬돋움"/>
                <a:cs typeface="함초롬돋움"/>
              </a:rPr>
              <a:t> 일본어일본학과 박현찬 </a:t>
            </a:r>
            <a:endParaRPr lang="ko-KR" altLang="en-US" sz="1400" b="0" spc="215">
              <a:solidFill>
                <a:schemeClr val="accent3"/>
              </a:solidFill>
              <a:latin typeface="함초롬돋움"/>
              <a:cs typeface="함초롬돋움"/>
            </a:endParaRPr>
          </a:p>
        </p:txBody>
      </p:sp>
      <p:sp>
        <p:nvSpPr>
          <p:cNvPr id="49" name=""/>
          <p:cNvSpPr/>
          <p:nvPr/>
        </p:nvSpPr>
        <p:spPr>
          <a:xfrm>
            <a:off x="2076450" y="1866900"/>
            <a:ext cx="5753100" cy="3124200"/>
          </a:xfrm>
          <a:prstGeom prst="rect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3">
            <a:schemeClr val="accent3"/>
          </a:effectRef>
          <a:fontRef idx="minor">
            <a:schemeClr val="dk1"/>
          </a:fontRef>
        </p:style>
        <p:txBody>
          <a:bodyPr anchor="ctr"/>
          <a:p>
            <a:pPr algn="ctr">
              <a:defRPr lang="ko-KR"/>
            </a:pPr>
            <a:endParaRPr lang="ko-KR"/>
          </a:p>
        </p:txBody>
      </p:sp>
      <p:cxnSp>
        <p:nvCxnSpPr>
          <p:cNvPr id="50" name="직선 연결선 5"/>
          <p:cNvCxnSpPr/>
          <p:nvPr/>
        </p:nvCxnSpPr>
        <p:spPr>
          <a:xfrm flipH="1">
            <a:off x="7603986" y="4470458"/>
            <a:ext cx="406400" cy="383482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3">
            <a:schemeClr val="accent3"/>
          </a:effectRef>
          <a:fontRef idx="minor">
            <a:schemeClr val="dk1"/>
          </a:fontRef>
        </p:style>
      </p:cxnSp>
      <p:sp>
        <p:nvSpPr>
          <p:cNvPr id="52" name=""/>
          <p:cNvSpPr/>
          <p:nvPr/>
        </p:nvSpPr>
        <p:spPr>
          <a:xfrm>
            <a:off x="0" y="0"/>
            <a:ext cx="9909810" cy="193674"/>
          </a:xfrm>
          <a:prstGeom prst="rect">
            <a:avLst/>
          </a:prstGeom>
          <a:solidFill>
            <a:schemeClr val="accent3">
              <a:lumMod val="80000"/>
              <a:lumOff val="20000"/>
            </a:schemeClr>
          </a:solidFill>
          <a:ln/>
        </p:spPr>
        <p:style>
          <a:lnRef idx="2">
            <a:schemeClr val="accent3">
              <a:shade val="2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p>
            <a:pPr algn="ctr">
              <a:defRPr lang="ko-KR"/>
            </a:pPr>
            <a:endParaRPr lang="ko-KR"/>
          </a:p>
        </p:txBody>
      </p:sp>
      <p:sp>
        <p:nvSpPr>
          <p:cNvPr id="54" name=""/>
          <p:cNvSpPr/>
          <p:nvPr/>
        </p:nvSpPr>
        <p:spPr>
          <a:xfrm>
            <a:off x="0" y="6680200"/>
            <a:ext cx="9909810" cy="177800"/>
          </a:xfrm>
          <a:prstGeom prst="rect">
            <a:avLst/>
          </a:prstGeom>
          <a:solidFill>
            <a:schemeClr val="accent3">
              <a:lumMod val="80000"/>
              <a:lumOff val="20000"/>
            </a:schemeClr>
          </a:solidFill>
          <a:ln/>
        </p:spPr>
        <p:style>
          <a:lnRef idx="2">
            <a:schemeClr val="accent3">
              <a:shade val="2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p>
            <a:pPr algn="ctr">
              <a:defRPr lang="ko-KR"/>
            </a:pPr>
            <a:endParaRPr lang="ko-KR"/>
          </a:p>
        </p:txBody>
      </p:sp>
      <p:sp>
        <p:nvSpPr>
          <p:cNvPr id="55" name="TextBox 2"/>
          <p:cNvSpPr txBox="1"/>
          <p:nvPr/>
        </p:nvSpPr>
        <p:spPr>
          <a:xfrm>
            <a:off x="4070985" y="4095749"/>
            <a:ext cx="1744980" cy="490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>
              <a:defRPr lang="ko-KR" altLang="en-US"/>
            </a:pPr>
            <a:r>
              <a:rPr lang="ko-KR" altLang="en-US" sz="2600">
                <a:solidFill>
                  <a:schemeClr val="bg1"/>
                </a:solidFill>
                <a:latin typeface="나눔고딕"/>
                <a:ea typeface="나눔고딕"/>
              </a:rPr>
              <a:t>감사합니다</a:t>
            </a:r>
            <a:endParaRPr lang="ko-KR" altLang="en-US" sz="2600">
              <a:solidFill>
                <a:schemeClr val="bg1"/>
              </a:solidFill>
              <a:latin typeface="나눔고딕"/>
              <a:ea typeface="나눔고딕"/>
            </a:endParaRPr>
          </a:p>
        </p:txBody>
      </p:sp>
      <p:sp>
        <p:nvSpPr>
          <p:cNvPr id="56" name="직사각형 15"/>
          <p:cNvSpPr/>
          <p:nvPr/>
        </p:nvSpPr>
        <p:spPr>
          <a:xfrm>
            <a:off x="2288746" y="2543432"/>
            <a:ext cx="5328508" cy="883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"/>
              </a:spcBef>
              <a:defRPr lang="ko-KR" altLang="en-US"/>
            </a:pPr>
            <a:r>
              <a:rPr lang="ko-KR" altLang="en-US" sz="1700" b="0" spc="605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함초롬돋움"/>
                <a:ea typeface="함초롬돋움"/>
                <a:cs typeface="함초롬돋움"/>
              </a:rPr>
              <a:t>근대 일본의 정치와 경제</a:t>
            </a:r>
            <a:endParaRPr lang="ko-KR" altLang="en-US" sz="1700" b="0" spc="605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함초롬돋움"/>
              <a:ea typeface="함초롬돋움"/>
              <a:cs typeface="함초롬돋움"/>
            </a:endParaRPr>
          </a:p>
          <a:p>
            <a:pPr lvl="0" algn="ctr">
              <a:spcBef>
                <a:spcPct val="5000"/>
              </a:spcBef>
              <a:defRPr/>
            </a:pPr>
            <a:r>
              <a:rPr lang="ko-KR" altLang="en-US" sz="1700" b="1">
                <a:solidFill>
                  <a:schemeClr val="accent3"/>
                </a:solidFill>
                <a:latin typeface="함초롬돋움"/>
                <a:ea typeface="함초롬돋움"/>
                <a:cs typeface="함초롬돋움"/>
              </a:rPr>
              <a:t>근대 메이지유신과 </a:t>
            </a:r>
            <a:endParaRPr lang="ko-KR" altLang="en-US" sz="1700" b="1">
              <a:solidFill>
                <a:schemeClr val="accent3"/>
              </a:solidFill>
              <a:latin typeface="함초롬돋움"/>
              <a:ea typeface="함초롬돋움"/>
              <a:cs typeface="함초롬돋움"/>
            </a:endParaRPr>
          </a:p>
          <a:p>
            <a:pPr lvl="0" algn="ctr">
              <a:spcBef>
                <a:spcPct val="5000"/>
              </a:spcBef>
              <a:defRPr/>
            </a:pPr>
            <a:r>
              <a:rPr lang="ko-KR" altLang="en-US" sz="1700" b="1">
                <a:solidFill>
                  <a:schemeClr val="accent3"/>
                </a:solidFill>
                <a:latin typeface="함초롬돋움"/>
                <a:ea typeface="함초롬돋움"/>
                <a:cs typeface="함초롬돋움"/>
              </a:rPr>
              <a:t>일본 제국주의 야욕</a:t>
            </a:r>
            <a:endParaRPr lang="ko-KR" altLang="en-US" sz="1700" b="1">
              <a:solidFill>
                <a:schemeClr val="accent3"/>
              </a:solidFill>
              <a:latin typeface="함초롬돋움"/>
              <a:ea typeface="함초롬돋움"/>
              <a:cs typeface="함초롬돋움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14294" y="425482"/>
            <a:ext cx="8277412" cy="6007035"/>
          </a:xfrm>
          <a:prstGeom prst="rect">
            <a:avLst/>
          </a:prstGeom>
        </p:spPr>
      </p:pic>
      <p:sp>
        <p:nvSpPr>
          <p:cNvPr id="31" name="직사각형 3"/>
          <p:cNvSpPr/>
          <p:nvPr/>
        </p:nvSpPr>
        <p:spPr>
          <a:xfrm>
            <a:off x="-3225" y="284213"/>
            <a:ext cx="9909225" cy="6289573"/>
          </a:xfrm>
          <a:prstGeom prst="rect">
            <a:avLst/>
          </a:pr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40" name="직사각형 22"/>
          <p:cNvSpPr/>
          <p:nvPr/>
        </p:nvSpPr>
        <p:spPr>
          <a:xfrm>
            <a:off x="0" y="0"/>
            <a:ext cx="9906000" cy="30777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5000"/>
              </a:spcBef>
              <a:defRPr lang="ko-KR" altLang="en-US"/>
            </a:pPr>
            <a:endParaRPr lang="en-US" altLang="ko-KR" sz="1400" b="1" spc="593">
              <a:ea typeface="Noto Sans Korean Black"/>
            </a:endParaRPr>
          </a:p>
        </p:txBody>
      </p:sp>
      <p:sp>
        <p:nvSpPr>
          <p:cNvPr id="59" name="직사각형 22"/>
          <p:cNvSpPr/>
          <p:nvPr/>
        </p:nvSpPr>
        <p:spPr>
          <a:xfrm>
            <a:off x="0" y="6550223"/>
            <a:ext cx="9906000" cy="30777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5000"/>
              </a:spcBef>
              <a:defRPr lang="ko-KR" altLang="en-US"/>
            </a:pPr>
            <a:endParaRPr lang="en-US" altLang="ko-KR" sz="1400" b="1" spc="593">
              <a:ea typeface="Noto Sans Korean Black"/>
            </a:endParaRPr>
          </a:p>
        </p:txBody>
      </p:sp>
      <p:sp>
        <p:nvSpPr>
          <p:cNvPr id="60" name="직사각형 15"/>
          <p:cNvSpPr/>
          <p:nvPr/>
        </p:nvSpPr>
        <p:spPr>
          <a:xfrm>
            <a:off x="2449793" y="2059182"/>
            <a:ext cx="5006413" cy="962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"/>
              </a:spcBef>
              <a:defRPr lang="ko-KR" altLang="en-US"/>
            </a:pPr>
            <a:r>
              <a:rPr lang="ko-KR" altLang="en-US" sz="2800" b="0" spc="605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함초롬돋움"/>
                <a:ea typeface="함초롬돋움"/>
                <a:cs typeface="함초롬돋움"/>
              </a:rPr>
              <a:t>요동치는 제국주의 시대 </a:t>
            </a:r>
            <a:endParaRPr lang="ko-KR" altLang="en-US" sz="2800" b="0" spc="605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함초롬돋움"/>
              <a:ea typeface="함초롬돋움"/>
              <a:cs typeface="함초롬돋움"/>
            </a:endParaRPr>
          </a:p>
          <a:p>
            <a:pPr lvl="0" algn="ctr">
              <a:spcBef>
                <a:spcPct val="5000"/>
              </a:spcBef>
              <a:defRPr lang="ko-KR" altLang="en-US"/>
            </a:pPr>
            <a:r>
              <a:rPr lang="ko-KR" altLang="en-US" sz="2800" b="0" spc="605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함초롬돋움"/>
                <a:ea typeface="함초롬돋움"/>
                <a:cs typeface="함초롬돋움"/>
              </a:rPr>
              <a:t>서방의 침략</a:t>
            </a:r>
            <a:endParaRPr lang="ko-KR" altLang="en-US" sz="2800" b="0" spc="605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61" name="직사각형 15"/>
          <p:cNvSpPr/>
          <p:nvPr/>
        </p:nvSpPr>
        <p:spPr>
          <a:xfrm>
            <a:off x="910073" y="4213411"/>
            <a:ext cx="8085854" cy="51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"/>
              </a:spcBef>
              <a:defRPr lang="ko-KR" altLang="en-US"/>
            </a:pPr>
            <a:r>
              <a:rPr lang="ko-KR" altLang="en-US" sz="2800" b="0" spc="605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함초롬돋움"/>
                <a:ea typeface="함초롬돋움"/>
                <a:cs typeface="함초롬돋움"/>
              </a:rPr>
              <a:t>일본또한 무사하지 못했다  </a:t>
            </a:r>
            <a:endParaRPr lang="ko-KR" altLang="en-US" sz="2800" b="0" spc="605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함초롬돋움"/>
              <a:ea typeface="함초롬돋움"/>
              <a:cs typeface="함초롬돋움"/>
            </a:endParaRPr>
          </a:p>
        </p:txBody>
      </p:sp>
      <p:grpSp>
        <p:nvGrpSpPr>
          <p:cNvPr id="62" name="그룹 12"/>
          <p:cNvGrpSpPr/>
          <p:nvPr/>
        </p:nvGrpSpPr>
        <p:grpSpPr>
          <a:xfrm rot="0">
            <a:off x="-3230" y="-1345"/>
            <a:ext cx="2822863" cy="356167"/>
            <a:chOff x="-3228" y="303454"/>
            <a:chExt cx="2037768" cy="260426"/>
          </a:xfrm>
        </p:grpSpPr>
        <p:sp>
          <p:nvSpPr>
            <p:cNvPr id="63" name="직사각형 10"/>
            <p:cNvSpPr/>
            <p:nvPr/>
          </p:nvSpPr>
          <p:spPr>
            <a:xfrm>
              <a:off x="0" y="303454"/>
              <a:ext cx="2034540" cy="26042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4" name="직사각형 11"/>
            <p:cNvSpPr/>
            <p:nvPr/>
          </p:nvSpPr>
          <p:spPr>
            <a:xfrm>
              <a:off x="-3228" y="333630"/>
              <a:ext cx="1927275" cy="1853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Bef>
                  <a:spcPct val="5000"/>
                </a:spcBef>
                <a:defRPr lang="ko-KR" altLang="en-US"/>
              </a:pPr>
              <a:r>
                <a:rPr lang="ko-KR" altLang="en-US" sz="700" b="0" spc="298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latin typeface="함초롬돋움"/>
                  <a:ea typeface="함초롬돋움"/>
                  <a:cs typeface="함초롬돋움"/>
                </a:rPr>
                <a:t>  </a:t>
              </a:r>
              <a:r>
                <a:rPr lang="en-US" altLang="ko-KR" sz="1100" b="0" spc="298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latin typeface="함초롬돋움"/>
                  <a:ea typeface="함초롬돋움"/>
                  <a:cs typeface="함초롬돋움"/>
                </a:rPr>
                <a:t>1.</a:t>
              </a:r>
              <a:r>
                <a:rPr lang="ko-KR" altLang="en-US" sz="1100" b="0" spc="298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latin typeface="함초롬돋움"/>
                  <a:ea typeface="함초롬돋움"/>
                  <a:cs typeface="함초롬돋움"/>
                </a:rPr>
                <a:t>일본 근대화 메이지 유신</a:t>
              </a:r>
              <a:endParaRPr lang="ko-KR" altLang="en-US" sz="1100" b="0" spc="298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함초롬돋움"/>
                <a:ea typeface="함초롬돋움"/>
                <a:cs typeface="함초롬돋움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4" name="직사각형 3"/>
          <p:cNvSpPr/>
          <p:nvPr/>
        </p:nvSpPr>
        <p:spPr>
          <a:xfrm>
            <a:off x="-3225" y="286675"/>
            <a:ext cx="9909225" cy="6289573"/>
          </a:xfrm>
          <a:prstGeom prst="rect">
            <a:avLst/>
          </a:pr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085" name="직사각형 22"/>
          <p:cNvSpPr/>
          <p:nvPr/>
        </p:nvSpPr>
        <p:spPr>
          <a:xfrm>
            <a:off x="0" y="0"/>
            <a:ext cx="9906000" cy="30777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5000"/>
              </a:spcBef>
              <a:defRPr lang="ko-KR" altLang="en-US"/>
            </a:pPr>
            <a:endParaRPr lang="en-US" altLang="ko-KR" sz="1400" b="1" spc="593">
              <a:ea typeface="Noto Sans Korean Black"/>
            </a:endParaRPr>
          </a:p>
        </p:txBody>
      </p:sp>
      <p:sp>
        <p:nvSpPr>
          <p:cNvPr id="2086" name="직사각형 22"/>
          <p:cNvSpPr/>
          <p:nvPr/>
        </p:nvSpPr>
        <p:spPr>
          <a:xfrm>
            <a:off x="0" y="6550223"/>
            <a:ext cx="9906000" cy="30777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5000"/>
              </a:spcBef>
              <a:defRPr lang="ko-KR" altLang="en-US"/>
            </a:pPr>
            <a:endParaRPr lang="en-US" altLang="ko-KR" sz="1400" b="1" spc="593">
              <a:ea typeface="Noto Sans Korean Black"/>
            </a:endParaRPr>
          </a:p>
        </p:txBody>
      </p:sp>
      <p:sp>
        <p:nvSpPr>
          <p:cNvPr id="2088" name=""/>
          <p:cNvSpPr/>
          <p:nvPr/>
        </p:nvSpPr>
        <p:spPr>
          <a:xfrm>
            <a:off x="603496" y="643572"/>
            <a:ext cx="4753764" cy="4877307"/>
          </a:xfrm>
          <a:prstGeom prst="flowChartDocument">
            <a:avLst/>
          </a:prstGeom>
          <a:solidFill>
            <a:schemeClr val="lt1"/>
          </a:solidFill>
          <a:ln>
            <a:solidFill>
              <a:schemeClr val="accent3"/>
            </a:solidFill>
          </a:ln>
          <a:scene3d>
            <a:camera prst="orthographicFront" fov="0">
              <a:rot lat="0" lon="0" rev="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2091" name="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43275" y="676187"/>
            <a:ext cx="4696815" cy="4815417"/>
          </a:xfrm>
          <a:prstGeom prst="flowChartDocument">
            <a:avLst/>
          </a:prstGeom>
        </p:spPr>
      </p:pic>
      <p:sp>
        <p:nvSpPr>
          <p:cNvPr id="2092" name="직사각형 15"/>
          <p:cNvSpPr/>
          <p:nvPr/>
        </p:nvSpPr>
        <p:spPr>
          <a:xfrm>
            <a:off x="3697869" y="5117502"/>
            <a:ext cx="5493978" cy="624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"/>
              </a:spcBef>
              <a:defRPr lang="ko-KR" altLang="en-US"/>
            </a:pPr>
            <a:r>
              <a:rPr lang="ko-KR" altLang="en-US" sz="1700" b="0" spc="605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함초롬돋움"/>
                <a:ea typeface="함초롬돋움"/>
                <a:cs typeface="함초롬돋움"/>
              </a:rPr>
              <a:t>미국의 페리 제독을 통해 </a:t>
            </a:r>
            <a:endParaRPr lang="ko-KR" altLang="en-US" sz="1700" b="0" spc="605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함초롬돋움"/>
              <a:ea typeface="함초롬돋움"/>
              <a:cs typeface="함초롬돋움"/>
            </a:endParaRPr>
          </a:p>
          <a:p>
            <a:pPr lvl="0" algn="ctr">
              <a:spcBef>
                <a:spcPct val="5000"/>
              </a:spcBef>
              <a:defRPr lang="ko-KR" altLang="en-US"/>
            </a:pPr>
            <a:r>
              <a:rPr lang="ko-KR" altLang="en-US" sz="1700" b="0" spc="605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함초롬돋움"/>
                <a:ea typeface="함초롬돋움"/>
                <a:cs typeface="함초롬돋움"/>
              </a:rPr>
              <a:t>강제 개항 당한 일본 </a:t>
            </a:r>
            <a:endParaRPr lang="ko-KR" altLang="en-US" sz="1700" b="0" spc="605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함초롬돋움"/>
              <a:ea typeface="함초롬돋움"/>
              <a:cs typeface="함초롬돋움"/>
            </a:endParaRPr>
          </a:p>
        </p:txBody>
      </p:sp>
      <p:grpSp>
        <p:nvGrpSpPr>
          <p:cNvPr id="2094" name="그룹 12"/>
          <p:cNvGrpSpPr/>
          <p:nvPr/>
        </p:nvGrpSpPr>
        <p:grpSpPr>
          <a:xfrm rot="0">
            <a:off x="-3230" y="-1345"/>
            <a:ext cx="2822863" cy="356167"/>
            <a:chOff x="-3228" y="303454"/>
            <a:chExt cx="2037768" cy="260426"/>
          </a:xfrm>
        </p:grpSpPr>
        <p:sp>
          <p:nvSpPr>
            <p:cNvPr id="2095" name="직사각형 10"/>
            <p:cNvSpPr/>
            <p:nvPr/>
          </p:nvSpPr>
          <p:spPr>
            <a:xfrm>
              <a:off x="0" y="303454"/>
              <a:ext cx="2034540" cy="26042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096" name="직사각형 11"/>
            <p:cNvSpPr/>
            <p:nvPr/>
          </p:nvSpPr>
          <p:spPr>
            <a:xfrm>
              <a:off x="-3228" y="333630"/>
              <a:ext cx="1927275" cy="1853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Bef>
                  <a:spcPct val="5000"/>
                </a:spcBef>
                <a:defRPr lang="ko-KR" altLang="en-US"/>
              </a:pPr>
              <a:r>
                <a:rPr lang="ko-KR" altLang="en-US" sz="700" b="0" spc="298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latin typeface="함초롬돋움"/>
                  <a:ea typeface="함초롬돋움"/>
                  <a:cs typeface="함초롬돋움"/>
                </a:rPr>
                <a:t>  </a:t>
              </a:r>
              <a:r>
                <a:rPr lang="en-US" altLang="ko-KR" sz="1100" b="0" spc="298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latin typeface="함초롬돋움"/>
                  <a:ea typeface="함초롬돋움"/>
                  <a:cs typeface="함초롬돋움"/>
                </a:rPr>
                <a:t>1.</a:t>
              </a:r>
              <a:r>
                <a:rPr lang="ko-KR" altLang="en-US" sz="1100" b="0" spc="298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latin typeface="함초롬돋움"/>
                  <a:ea typeface="함초롬돋움"/>
                  <a:cs typeface="함초롬돋움"/>
                </a:rPr>
                <a:t>일본 근대화 메이지 유신</a:t>
              </a:r>
              <a:endParaRPr lang="ko-KR" altLang="en-US" sz="1100" b="0" spc="298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함초롬돋움"/>
                <a:ea typeface="함초롬돋움"/>
                <a:cs typeface="함초롬돋움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4" name="직사각형 3"/>
          <p:cNvSpPr/>
          <p:nvPr/>
        </p:nvSpPr>
        <p:spPr>
          <a:xfrm>
            <a:off x="-3225" y="286675"/>
            <a:ext cx="9909225" cy="6289573"/>
          </a:xfrm>
          <a:prstGeom prst="rect">
            <a:avLst/>
          </a:pr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082" name="직사각형 15"/>
          <p:cNvSpPr/>
          <p:nvPr/>
        </p:nvSpPr>
        <p:spPr>
          <a:xfrm>
            <a:off x="1729758" y="5410330"/>
            <a:ext cx="6593018" cy="712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 defTabSz="1072866" rtl="0" eaLnBrk="1" latinLnBrk="1" hangingPunct="1">
              <a:lnSpc>
                <a:spcPct val="100000"/>
              </a:lnSpc>
              <a:spcBef>
                <a:spcPct val="5000"/>
              </a:spcBef>
              <a:spcAft>
                <a:spcPts val="0"/>
              </a:spcAft>
              <a:buNone/>
              <a:defRPr lang="ko-KR" altLang="en-US"/>
            </a:pPr>
            <a:r>
              <a:rPr xmlns:mc="http://schemas.openxmlformats.org/markup-compatibility/2006" xmlns:hp="http://schemas.haansoft.com/office/presentation/8.0" kumimoji="0" lang="en-US" altLang="ko-KR" sz="2000" b="0" i="0" u="none" strike="noStrike" kern="1200" cap="none" spc="605" normalizeH="0" baseline="0" mc:Ignorable="hp" hp:hslEmbossed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함초롬돋움"/>
                <a:ea typeface="함초롬돋움"/>
                <a:cs typeface="함초롬돋움"/>
              </a:rPr>
              <a:t>260</a:t>
            </a:r>
            <a:r>
              <a:rPr xmlns:mc="http://schemas.openxmlformats.org/markup-compatibility/2006" xmlns:hp="http://schemas.haansoft.com/office/presentation/8.0" kumimoji="0" lang="ko-KR" altLang="en-US" sz="2000" b="0" i="0" u="none" strike="noStrike" kern="1200" cap="none" spc="605" normalizeH="0" baseline="0" mc:Ignorable="hp" hp:hslEmbossed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함초롬돋움"/>
                <a:ea typeface="함초롬돋움"/>
                <a:cs typeface="함초롬돋움"/>
              </a:rPr>
              <a:t>년에 걸친 </a:t>
            </a:r>
            <a:r>
              <a:rPr lang="ko-KR" altLang="en-US" sz="2000" b="0" spc="605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함초롬돋움"/>
                <a:ea typeface="함초롬돋움"/>
                <a:cs typeface="함초롬돋움"/>
              </a:rPr>
              <a:t>일본 막부 시대의 종말과 </a:t>
            </a:r>
            <a:endParaRPr lang="ko-KR" altLang="en-US" sz="2000" b="0" spc="605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함초롬돋움"/>
              <a:ea typeface="함초롬돋움"/>
              <a:cs typeface="함초롬돋움"/>
            </a:endParaRPr>
          </a:p>
          <a:p>
            <a:pPr lvl="0" algn="ctr">
              <a:spcBef>
                <a:spcPct val="5000"/>
              </a:spcBef>
              <a:defRPr lang="ko-KR" altLang="en-US"/>
            </a:pPr>
            <a:r>
              <a:rPr lang="ko-KR" altLang="en-US" sz="2000" b="0" spc="605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함초롬돋움"/>
                <a:ea typeface="함초롬돋움"/>
                <a:cs typeface="함초롬돋움"/>
              </a:rPr>
              <a:t>천황중심의 메이지 유신이 시작된다</a:t>
            </a:r>
            <a:endParaRPr lang="en-US" altLang="ko-KR" sz="2000" b="0" spc="605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2085" name="직사각형 22"/>
          <p:cNvSpPr/>
          <p:nvPr/>
        </p:nvSpPr>
        <p:spPr>
          <a:xfrm>
            <a:off x="0" y="0"/>
            <a:ext cx="9906000" cy="30777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5000"/>
              </a:spcBef>
              <a:defRPr lang="ko-KR" altLang="en-US"/>
            </a:pPr>
            <a:endParaRPr lang="en-US" altLang="ko-KR" sz="1400" b="1" spc="593">
              <a:ea typeface="Noto Sans Korean Black"/>
            </a:endParaRPr>
          </a:p>
        </p:txBody>
      </p:sp>
      <p:sp>
        <p:nvSpPr>
          <p:cNvPr id="2086" name="직사각형 22"/>
          <p:cNvSpPr/>
          <p:nvPr/>
        </p:nvSpPr>
        <p:spPr>
          <a:xfrm>
            <a:off x="0" y="6550223"/>
            <a:ext cx="9906000" cy="30777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5000"/>
              </a:spcBef>
              <a:defRPr lang="ko-KR" altLang="en-US"/>
            </a:pPr>
            <a:endParaRPr lang="en-US" altLang="ko-KR" sz="1400" b="1" spc="593">
              <a:ea typeface="Noto Sans Korean Black"/>
            </a:endParaRPr>
          </a:p>
        </p:txBody>
      </p:sp>
      <p:grpSp>
        <p:nvGrpSpPr>
          <p:cNvPr id="2087" name="그룹 12"/>
          <p:cNvGrpSpPr/>
          <p:nvPr/>
        </p:nvGrpSpPr>
        <p:grpSpPr>
          <a:xfrm rot="0">
            <a:off x="-3230" y="-1345"/>
            <a:ext cx="2822863" cy="356167"/>
            <a:chOff x="-3228" y="303454"/>
            <a:chExt cx="2037768" cy="260426"/>
          </a:xfrm>
        </p:grpSpPr>
        <p:sp>
          <p:nvSpPr>
            <p:cNvPr id="2088" name="직사각형 10"/>
            <p:cNvSpPr/>
            <p:nvPr/>
          </p:nvSpPr>
          <p:spPr>
            <a:xfrm>
              <a:off x="0" y="303454"/>
              <a:ext cx="2034540" cy="26042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089" name="직사각형 11"/>
            <p:cNvSpPr/>
            <p:nvPr/>
          </p:nvSpPr>
          <p:spPr>
            <a:xfrm>
              <a:off x="-3228" y="333630"/>
              <a:ext cx="1927275" cy="1853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Bef>
                  <a:spcPct val="5000"/>
                </a:spcBef>
                <a:defRPr lang="ko-KR" altLang="en-US"/>
              </a:pPr>
              <a:r>
                <a:rPr lang="ko-KR" altLang="en-US" sz="700" b="0" spc="298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latin typeface="함초롬돋움"/>
                  <a:ea typeface="함초롬돋움"/>
                  <a:cs typeface="함초롬돋움"/>
                </a:rPr>
                <a:t>  </a:t>
              </a:r>
              <a:r>
                <a:rPr lang="en-US" altLang="ko-KR" sz="1100" b="0" spc="298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latin typeface="함초롬돋움"/>
                  <a:ea typeface="함초롬돋움"/>
                  <a:cs typeface="함초롬돋움"/>
                </a:rPr>
                <a:t>1.</a:t>
              </a:r>
              <a:r>
                <a:rPr lang="ko-KR" altLang="en-US" sz="1100" b="0" spc="298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latin typeface="함초롬돋움"/>
                  <a:ea typeface="함초롬돋움"/>
                  <a:cs typeface="함초롬돋움"/>
                </a:rPr>
                <a:t>일본 근대화 메이지 유신</a:t>
              </a:r>
              <a:endParaRPr lang="ko-KR" altLang="en-US" sz="1100" b="0" spc="298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함초롬돋움"/>
                <a:ea typeface="함초롬돋움"/>
                <a:cs typeface="함초롬돋움"/>
              </a:endParaRPr>
            </a:p>
          </p:txBody>
        </p:sp>
      </p:grpSp>
      <p:sp>
        <p:nvSpPr>
          <p:cNvPr id="2092" name=""/>
          <p:cNvSpPr/>
          <p:nvPr/>
        </p:nvSpPr>
        <p:spPr>
          <a:xfrm>
            <a:off x="2984173" y="713883"/>
            <a:ext cx="3947475" cy="4114407"/>
          </a:xfrm>
          <a:prstGeom prst="rect">
            <a:avLst/>
          </a:prstGeom>
          <a:solidFill>
            <a:schemeClr val="lt1"/>
          </a:solidFill>
          <a:ln>
            <a:solidFill>
              <a:schemeClr val="accent3"/>
            </a:solidFill>
          </a:ln>
          <a:scene3d>
            <a:camera prst="orthographicFront" fov="0">
              <a:rot lat="0" lon="0" rev="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2090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014382" y="748713"/>
            <a:ext cx="3877235" cy="4072665"/>
          </a:xfrm>
          <a:prstGeom prst="rect">
            <a:avLst/>
          </a:prstGeom>
        </p:spPr>
      </p:pic>
      <p:cxnSp>
        <p:nvCxnSpPr>
          <p:cNvPr id="2093" name="직선 연결선 4"/>
          <p:cNvCxnSpPr/>
          <p:nvPr/>
        </p:nvCxnSpPr>
        <p:spPr>
          <a:xfrm rot="16200000" flipH="1" flipV="1">
            <a:off x="850841" y="5666627"/>
            <a:ext cx="1814103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4" name="직선 연결선 31"/>
          <p:cNvCxnSpPr/>
          <p:nvPr/>
        </p:nvCxnSpPr>
        <p:spPr>
          <a:xfrm>
            <a:off x="1044350" y="6268244"/>
            <a:ext cx="3232208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5" name="직선 연결선 4"/>
          <p:cNvCxnSpPr/>
          <p:nvPr/>
        </p:nvCxnSpPr>
        <p:spPr>
          <a:xfrm rot="16200000" flipH="1" flipV="1">
            <a:off x="7257382" y="5950948"/>
            <a:ext cx="1814103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4" name="직사각형 3"/>
          <p:cNvSpPr/>
          <p:nvPr/>
        </p:nvSpPr>
        <p:spPr>
          <a:xfrm>
            <a:off x="-3225" y="284213"/>
            <a:ext cx="9909225" cy="6289573"/>
          </a:xfrm>
          <a:prstGeom prst="rect">
            <a:avLst/>
          </a:pr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085" name="직사각형 22"/>
          <p:cNvSpPr/>
          <p:nvPr/>
        </p:nvSpPr>
        <p:spPr>
          <a:xfrm>
            <a:off x="0" y="0"/>
            <a:ext cx="9906000" cy="30777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5000"/>
              </a:spcBef>
              <a:defRPr lang="ko-KR" altLang="en-US"/>
            </a:pPr>
            <a:endParaRPr lang="en-US" altLang="ko-KR" sz="1400" b="1" spc="593">
              <a:ea typeface="Noto Sans Korean Black"/>
            </a:endParaRPr>
          </a:p>
        </p:txBody>
      </p:sp>
      <p:sp>
        <p:nvSpPr>
          <p:cNvPr id="2086" name="직사각형 22"/>
          <p:cNvSpPr/>
          <p:nvPr/>
        </p:nvSpPr>
        <p:spPr>
          <a:xfrm>
            <a:off x="0" y="6550223"/>
            <a:ext cx="9906000" cy="30777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5000"/>
              </a:spcBef>
              <a:defRPr lang="ko-KR" altLang="en-US"/>
            </a:pPr>
            <a:endParaRPr lang="en-US" altLang="ko-KR" sz="1400" b="1" spc="593">
              <a:ea typeface="Noto Sans Korean Black"/>
            </a:endParaRPr>
          </a:p>
        </p:txBody>
      </p:sp>
      <p:sp>
        <p:nvSpPr>
          <p:cNvPr id="2096" name="직사각형 15"/>
          <p:cNvSpPr/>
          <p:nvPr/>
        </p:nvSpPr>
        <p:spPr>
          <a:xfrm>
            <a:off x="4581626" y="1038714"/>
            <a:ext cx="5006414" cy="67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"/>
              </a:spcBef>
              <a:defRPr lang="ko-KR" altLang="en-US"/>
            </a:pPr>
            <a:r>
              <a:rPr lang="ko-KR" altLang="en-US" sz="1900" b="0" spc="605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함초롬돋움"/>
                <a:ea typeface="함초롬돋움"/>
                <a:cs typeface="함초롬돋움"/>
              </a:rPr>
              <a:t>메이지 유신은 서구 열강들을 </a:t>
            </a:r>
            <a:endParaRPr lang="ko-KR" altLang="en-US" sz="1900" b="0" spc="605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함초롬돋움"/>
              <a:ea typeface="함초롬돋움"/>
              <a:cs typeface="함초롬돋움"/>
            </a:endParaRPr>
          </a:p>
          <a:p>
            <a:pPr lvl="0" algn="ctr">
              <a:spcBef>
                <a:spcPct val="5000"/>
              </a:spcBef>
              <a:defRPr lang="ko-KR" altLang="en-US"/>
            </a:pPr>
            <a:r>
              <a:rPr lang="ko-KR" altLang="en-US" sz="1900" b="0" spc="605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함초롬돋움"/>
                <a:ea typeface="함초롬돋움"/>
                <a:cs typeface="함초롬돋움"/>
              </a:rPr>
              <a:t>따라잡기 위해 시작했다</a:t>
            </a:r>
            <a:endParaRPr lang="ko-KR" altLang="en-US" sz="1900" b="0" spc="605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2099" name="직사각형 15"/>
          <p:cNvSpPr/>
          <p:nvPr/>
        </p:nvSpPr>
        <p:spPr>
          <a:xfrm>
            <a:off x="4620770" y="2747116"/>
            <a:ext cx="5006414" cy="68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"/>
              </a:spcBef>
              <a:defRPr lang="ko-KR" altLang="en-US"/>
            </a:pPr>
            <a:r>
              <a:rPr lang="ko-KR" altLang="en-US" sz="1900" b="0" spc="605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함초롬돋움"/>
                <a:ea typeface="함초롬돋움"/>
                <a:cs typeface="함초롬돋움"/>
              </a:rPr>
              <a:t>중앙행정과 지방행정을 정비하고</a:t>
            </a:r>
            <a:endParaRPr lang="ko-KR" altLang="en-US" sz="1900" b="0" spc="605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함초롬돋움"/>
              <a:ea typeface="함초롬돋움"/>
              <a:cs typeface="함초롬돋움"/>
            </a:endParaRPr>
          </a:p>
          <a:p>
            <a:pPr lvl="0" algn="ctr">
              <a:spcBef>
                <a:spcPct val="5000"/>
              </a:spcBef>
              <a:defRPr lang="ko-KR" altLang="en-US"/>
            </a:pPr>
            <a:r>
              <a:rPr lang="ko-KR" altLang="en-US" sz="1900" b="0" spc="605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함초롬돋움"/>
                <a:ea typeface="함초롬돋움"/>
                <a:cs typeface="함초롬돋움"/>
              </a:rPr>
              <a:t>종교도 개혁</a:t>
            </a:r>
            <a:endParaRPr lang="ko-KR" altLang="en-US" sz="1900" b="0" spc="605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2100" name="직사각형 15"/>
          <p:cNvSpPr/>
          <p:nvPr/>
        </p:nvSpPr>
        <p:spPr>
          <a:xfrm>
            <a:off x="4281524" y="3817369"/>
            <a:ext cx="5006414" cy="373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"/>
              </a:spcBef>
              <a:defRPr lang="ko-KR" altLang="en-US"/>
            </a:pPr>
            <a:endParaRPr lang="ko-KR" altLang="en-US" sz="1900" b="0" spc="605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함초롬돋움"/>
              <a:ea typeface="함초롬돋움"/>
              <a:cs typeface="함초롬돋움"/>
            </a:endParaRPr>
          </a:p>
        </p:txBody>
      </p:sp>
      <p:grpSp>
        <p:nvGrpSpPr>
          <p:cNvPr id="2104" name="그룹 12"/>
          <p:cNvGrpSpPr/>
          <p:nvPr/>
        </p:nvGrpSpPr>
        <p:grpSpPr>
          <a:xfrm rot="0">
            <a:off x="-3230" y="-1345"/>
            <a:ext cx="2822863" cy="356167"/>
            <a:chOff x="-3228" y="303454"/>
            <a:chExt cx="2037768" cy="260426"/>
          </a:xfrm>
        </p:grpSpPr>
        <p:sp>
          <p:nvSpPr>
            <p:cNvPr id="2105" name="직사각형 10"/>
            <p:cNvSpPr/>
            <p:nvPr/>
          </p:nvSpPr>
          <p:spPr>
            <a:xfrm>
              <a:off x="0" y="303454"/>
              <a:ext cx="2034540" cy="26042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106" name="직사각형 11"/>
            <p:cNvSpPr/>
            <p:nvPr/>
          </p:nvSpPr>
          <p:spPr>
            <a:xfrm>
              <a:off x="-3228" y="333630"/>
              <a:ext cx="1927275" cy="1853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Bef>
                  <a:spcPct val="5000"/>
                </a:spcBef>
                <a:defRPr lang="ko-KR" altLang="en-US"/>
              </a:pPr>
              <a:r>
                <a:rPr lang="ko-KR" altLang="en-US" sz="700" b="0" spc="298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latin typeface="함초롬돋움"/>
                  <a:ea typeface="함초롬돋움"/>
                  <a:cs typeface="함초롬돋움"/>
                </a:rPr>
                <a:t>  </a:t>
              </a:r>
              <a:r>
                <a:rPr lang="en-US" altLang="ko-KR" sz="1100" b="0" spc="298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latin typeface="함초롬돋움"/>
                  <a:ea typeface="함초롬돋움"/>
                  <a:cs typeface="함초롬돋움"/>
                </a:rPr>
                <a:t>1.</a:t>
              </a:r>
              <a:r>
                <a:rPr lang="ko-KR" altLang="en-US" sz="1100" b="0" spc="298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latin typeface="함초롬돋움"/>
                  <a:ea typeface="함초롬돋움"/>
                  <a:cs typeface="함초롬돋움"/>
                </a:rPr>
                <a:t>일본 근대화 메이지 유신</a:t>
              </a:r>
              <a:endParaRPr lang="ko-KR" altLang="en-US" sz="1100" b="0" spc="298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함초롬돋움"/>
                <a:ea typeface="함초롬돋움"/>
                <a:cs typeface="함초롬돋움"/>
              </a:endParaRPr>
            </a:p>
          </p:txBody>
        </p:sp>
      </p:grpSp>
      <p:pic>
        <p:nvPicPr>
          <p:cNvPr id="2107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1024263"/>
            <a:ext cx="4387204" cy="4809472"/>
          </a:xfrm>
          <a:prstGeom prst="rect">
            <a:avLst/>
          </a:prstGeom>
        </p:spPr>
      </p:pic>
      <p:sp>
        <p:nvSpPr>
          <p:cNvPr id="2108" name="직사각형 15"/>
          <p:cNvSpPr/>
          <p:nvPr/>
        </p:nvSpPr>
        <p:spPr>
          <a:xfrm>
            <a:off x="4620770" y="4827010"/>
            <a:ext cx="5006414" cy="981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"/>
              </a:spcBef>
              <a:defRPr lang="ko-KR" altLang="en-US"/>
            </a:pPr>
            <a:r>
              <a:rPr lang="ko-KR" altLang="en-US" sz="1900" b="0" spc="605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함초롬돋움"/>
                <a:ea typeface="함초롬돋움"/>
                <a:cs typeface="함초롬돋움"/>
              </a:rPr>
              <a:t>서구열강들을 따라잡는것이 </a:t>
            </a:r>
            <a:endParaRPr lang="ko-KR" altLang="en-US" sz="1900" b="0" spc="605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함초롬돋움"/>
              <a:ea typeface="함초롬돋움"/>
              <a:cs typeface="함초롬돋움"/>
            </a:endParaRPr>
          </a:p>
          <a:p>
            <a:pPr lvl="0" algn="ctr">
              <a:spcBef>
                <a:spcPct val="5000"/>
              </a:spcBef>
              <a:defRPr lang="ko-KR" altLang="en-US"/>
            </a:pPr>
            <a:r>
              <a:rPr lang="ko-KR" altLang="en-US" sz="1900" b="0" spc="605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함초롬돋움"/>
                <a:ea typeface="함초롬돋움"/>
                <a:cs typeface="함초롬돋움"/>
              </a:rPr>
              <a:t>주 목표 였기 때문에 </a:t>
            </a:r>
            <a:endParaRPr lang="ko-KR" altLang="en-US" sz="1900" b="0" spc="605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함초롬돋움"/>
              <a:ea typeface="함초롬돋움"/>
              <a:cs typeface="함초롬돋움"/>
            </a:endParaRPr>
          </a:p>
          <a:p>
            <a:pPr lvl="0" algn="ctr">
              <a:spcBef>
                <a:spcPct val="5000"/>
              </a:spcBef>
              <a:defRPr lang="ko-KR" altLang="en-US"/>
            </a:pPr>
            <a:r>
              <a:rPr lang="ko-KR" altLang="en-US" sz="1900" b="0" spc="605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함초롬돋움"/>
                <a:ea typeface="함초롬돋움"/>
                <a:cs typeface="함초롬돋움"/>
              </a:rPr>
              <a:t>제국주의적 외교성향</a:t>
            </a:r>
            <a:endParaRPr lang="ko-KR" altLang="en-US" sz="1900" b="0" spc="605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함초롬돋움"/>
              <a:ea typeface="함초롬돋움"/>
              <a:cs typeface="함초롬돋움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4" name="직사각형 3"/>
          <p:cNvSpPr/>
          <p:nvPr/>
        </p:nvSpPr>
        <p:spPr>
          <a:xfrm>
            <a:off x="-3225" y="286675"/>
            <a:ext cx="9909225" cy="6289573"/>
          </a:xfrm>
          <a:prstGeom prst="rect">
            <a:avLst/>
          </a:pr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085" name="직사각형 22"/>
          <p:cNvSpPr/>
          <p:nvPr/>
        </p:nvSpPr>
        <p:spPr>
          <a:xfrm>
            <a:off x="0" y="0"/>
            <a:ext cx="9906000" cy="30777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5000"/>
              </a:spcBef>
              <a:defRPr lang="ko-KR" altLang="en-US"/>
            </a:pPr>
            <a:endParaRPr lang="en-US" altLang="ko-KR" sz="1400" b="1" spc="593">
              <a:ea typeface="Noto Sans Korean Black"/>
            </a:endParaRPr>
          </a:p>
        </p:txBody>
      </p:sp>
      <p:sp>
        <p:nvSpPr>
          <p:cNvPr id="2086" name="직사각형 22"/>
          <p:cNvSpPr/>
          <p:nvPr/>
        </p:nvSpPr>
        <p:spPr>
          <a:xfrm>
            <a:off x="0" y="6550223"/>
            <a:ext cx="9906000" cy="30777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5000"/>
              </a:spcBef>
              <a:defRPr lang="ko-KR" altLang="en-US"/>
            </a:pPr>
            <a:endParaRPr lang="en-US" altLang="ko-KR" sz="1400" b="1" spc="593">
              <a:ea typeface="Noto Sans Korean Black"/>
            </a:endParaRPr>
          </a:p>
        </p:txBody>
      </p:sp>
      <p:sp>
        <p:nvSpPr>
          <p:cNvPr id="2096" name="직사각형 15"/>
          <p:cNvSpPr/>
          <p:nvPr/>
        </p:nvSpPr>
        <p:spPr>
          <a:xfrm>
            <a:off x="1612329" y="5419486"/>
            <a:ext cx="6681341" cy="646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"/>
              </a:spcBef>
              <a:defRPr lang="ko-KR" altLang="en-US"/>
            </a:pPr>
            <a:r>
              <a:rPr lang="ko-KR" altLang="en-US" sz="1800" b="0" spc="605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rPr>
              <a:t>제국주의 시대에 아시아에서 </a:t>
            </a:r>
            <a:endParaRPr lang="ko-KR" altLang="en-US" sz="1800" b="0" spc="605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  <a:p>
            <a:pPr lvl="0" algn="ctr">
              <a:spcBef>
                <a:spcPct val="5000"/>
              </a:spcBef>
              <a:defRPr lang="ko-KR" altLang="en-US"/>
            </a:pPr>
            <a:r>
              <a:rPr lang="ko-KR" altLang="en-US" sz="1800" b="0" spc="605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rPr>
              <a:t>가장 강력한 국가로 급부상하게 되었다 </a:t>
            </a:r>
            <a:endParaRPr lang="ko-KR" altLang="en-US" sz="1800" b="0" spc="605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</p:txBody>
      </p:sp>
      <p:grpSp>
        <p:nvGrpSpPr>
          <p:cNvPr id="2098" name=""/>
          <p:cNvGrpSpPr/>
          <p:nvPr/>
        </p:nvGrpSpPr>
        <p:grpSpPr>
          <a:xfrm rot="0">
            <a:off x="2551112" y="611590"/>
            <a:ext cx="4803755" cy="875363"/>
            <a:chOff x="5102234" y="848354"/>
            <a:chExt cx="4803755" cy="1000998"/>
          </a:xfrm>
        </p:grpSpPr>
        <p:sp>
          <p:nvSpPr>
            <p:cNvPr id="2099" name="직사각형 15"/>
            <p:cNvSpPr/>
            <p:nvPr/>
          </p:nvSpPr>
          <p:spPr>
            <a:xfrm>
              <a:off x="5102234" y="929811"/>
              <a:ext cx="4803756" cy="8834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Bef>
                  <a:spcPct val="5000"/>
                </a:spcBef>
                <a:defRPr lang="ko-KR" altLang="en-US"/>
              </a:pPr>
              <a:r>
                <a:rPr lang="ko-KR" altLang="en-US" sz="2200" b="0" spc="605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latin typeface="함초롬돋움"/>
                  <a:ea typeface="함초롬돋움"/>
                  <a:cs typeface="함초롬돋움"/>
                </a:rPr>
                <a:t>메이지 유신을 통한</a:t>
              </a:r>
              <a:endParaRPr lang="ko-KR" altLang="en-US" sz="2200" b="0" spc="605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함초롬돋움"/>
                <a:ea typeface="함초롬돋움"/>
                <a:cs typeface="함초롬돋움"/>
              </a:endParaRPr>
            </a:p>
            <a:p>
              <a:pPr lvl="0" algn="ctr">
                <a:spcBef>
                  <a:spcPct val="5000"/>
                </a:spcBef>
                <a:defRPr lang="ko-KR" altLang="en-US"/>
              </a:pPr>
              <a:r>
                <a:rPr lang="ko-KR" altLang="en-US" sz="2200" b="0" spc="605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latin typeface="함초롬돋움"/>
                  <a:ea typeface="함초롬돋움"/>
                  <a:cs typeface="함초롬돋움"/>
                </a:rPr>
                <a:t>서구화 된 일본</a:t>
              </a:r>
              <a:endParaRPr lang="ko-KR" altLang="en-US" sz="2200" b="0" spc="605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2100" name="사각형: 둥근 모서리 1"/>
            <p:cNvSpPr/>
            <p:nvPr/>
          </p:nvSpPr>
          <p:spPr>
            <a:xfrm>
              <a:off x="5164973" y="848354"/>
              <a:ext cx="4678295" cy="1000998"/>
            </a:xfrm>
            <a:prstGeom prst="roundRect">
              <a:avLst>
                <a:gd name="adj" fmla="val 16667"/>
              </a:avLst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grpSp>
        <p:nvGrpSpPr>
          <p:cNvPr id="2101" name="그룹 12"/>
          <p:cNvGrpSpPr/>
          <p:nvPr/>
        </p:nvGrpSpPr>
        <p:grpSpPr>
          <a:xfrm rot="0">
            <a:off x="-3230" y="-1345"/>
            <a:ext cx="2822863" cy="356167"/>
            <a:chOff x="-3228" y="303454"/>
            <a:chExt cx="2037768" cy="260426"/>
          </a:xfrm>
        </p:grpSpPr>
        <p:sp>
          <p:nvSpPr>
            <p:cNvPr id="2102" name="직사각형 10"/>
            <p:cNvSpPr/>
            <p:nvPr/>
          </p:nvSpPr>
          <p:spPr>
            <a:xfrm>
              <a:off x="0" y="303454"/>
              <a:ext cx="2034540" cy="26042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103" name="직사각형 11"/>
            <p:cNvSpPr/>
            <p:nvPr/>
          </p:nvSpPr>
          <p:spPr>
            <a:xfrm>
              <a:off x="-3228" y="333629"/>
              <a:ext cx="1927274" cy="1853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Bef>
                  <a:spcPct val="5000"/>
                </a:spcBef>
                <a:defRPr lang="ko-KR" altLang="en-US"/>
              </a:pPr>
              <a:r>
                <a:rPr lang="ko-KR" altLang="en-US" sz="700" b="0" spc="298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latin typeface="함초롬돋움"/>
                  <a:ea typeface="함초롬돋움"/>
                  <a:cs typeface="함초롬돋움"/>
                </a:rPr>
                <a:t>  </a:t>
              </a:r>
              <a:r>
                <a:rPr lang="en-US" altLang="ko-KR" sz="1100" b="0" spc="298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latin typeface="함초롬돋움"/>
                  <a:ea typeface="함초롬돋움"/>
                  <a:cs typeface="함초롬돋움"/>
                </a:rPr>
                <a:t>1.</a:t>
              </a:r>
              <a:r>
                <a:rPr lang="ko-KR" altLang="en-US" sz="1100" b="0" spc="298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latin typeface="함초롬돋움"/>
                  <a:ea typeface="함초롬돋움"/>
                  <a:cs typeface="함초롬돋움"/>
                </a:rPr>
                <a:t>일본 근대화 메이지 유신</a:t>
              </a:r>
              <a:endParaRPr lang="ko-KR" altLang="en-US" sz="1100" b="0" spc="298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함초롬돋움"/>
                <a:ea typeface="함초롬돋움"/>
                <a:cs typeface="함초롬돋움"/>
              </a:endParaRPr>
            </a:p>
          </p:txBody>
        </p:sp>
      </p:grpSp>
      <p:cxnSp>
        <p:nvCxnSpPr>
          <p:cNvPr id="2105" name="직선 연결선 4"/>
          <p:cNvCxnSpPr/>
          <p:nvPr/>
        </p:nvCxnSpPr>
        <p:spPr>
          <a:xfrm rot="16200000" flipH="1" flipV="1">
            <a:off x="850841" y="5666627"/>
            <a:ext cx="1814103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6" name="직선 연결선 31"/>
          <p:cNvCxnSpPr/>
          <p:nvPr/>
        </p:nvCxnSpPr>
        <p:spPr>
          <a:xfrm>
            <a:off x="1044350" y="6268244"/>
            <a:ext cx="3232208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7" name="직선 연결선 4"/>
          <p:cNvCxnSpPr/>
          <p:nvPr/>
        </p:nvCxnSpPr>
        <p:spPr>
          <a:xfrm rot="16200000" flipH="1" flipV="1">
            <a:off x="7257382" y="5950948"/>
            <a:ext cx="1814103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08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514600" y="1768844"/>
            <a:ext cx="4876800" cy="3150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8" name="직사각형 3"/>
          <p:cNvSpPr/>
          <p:nvPr/>
        </p:nvSpPr>
        <p:spPr>
          <a:xfrm>
            <a:off x="-3225" y="286675"/>
            <a:ext cx="9909225" cy="6289573"/>
          </a:xfrm>
          <a:prstGeom prst="rect">
            <a:avLst/>
          </a:pr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113" name=""/>
          <p:cNvSpPr/>
          <p:nvPr/>
        </p:nvSpPr>
        <p:spPr>
          <a:xfrm>
            <a:off x="1875098" y="596452"/>
            <a:ext cx="6139530" cy="4075263"/>
          </a:xfrm>
          <a:prstGeom prst="rect">
            <a:avLst/>
          </a:prstGeom>
          <a:solidFill>
            <a:schemeClr val="lt1"/>
          </a:solidFill>
          <a:ln>
            <a:solidFill>
              <a:schemeClr val="accent3"/>
            </a:solidFill>
          </a:ln>
          <a:scene3d>
            <a:camera prst="orthographicFront" fov="0">
              <a:rot lat="0" lon="0" rev="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2085" name="직사각형 22"/>
          <p:cNvSpPr/>
          <p:nvPr/>
        </p:nvSpPr>
        <p:spPr>
          <a:xfrm>
            <a:off x="0" y="0"/>
            <a:ext cx="9906000" cy="30777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5000"/>
              </a:spcBef>
              <a:defRPr lang="ko-KR" altLang="en-US"/>
            </a:pPr>
            <a:endParaRPr lang="en-US" altLang="ko-KR" sz="1400" b="1" spc="593">
              <a:ea typeface="Noto Sans Korean Black"/>
            </a:endParaRPr>
          </a:p>
        </p:txBody>
      </p:sp>
      <p:sp>
        <p:nvSpPr>
          <p:cNvPr id="2086" name="직사각형 22"/>
          <p:cNvSpPr/>
          <p:nvPr/>
        </p:nvSpPr>
        <p:spPr>
          <a:xfrm>
            <a:off x="0" y="6550223"/>
            <a:ext cx="9906000" cy="30777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5000"/>
              </a:spcBef>
              <a:defRPr lang="ko-KR" altLang="en-US"/>
            </a:pPr>
            <a:endParaRPr lang="en-US" altLang="ko-KR" sz="1400" b="1" spc="593">
              <a:ea typeface="Noto Sans Korean Black"/>
            </a:endParaRPr>
          </a:p>
        </p:txBody>
      </p:sp>
      <p:grpSp>
        <p:nvGrpSpPr>
          <p:cNvPr id="2101" name="그룹 12"/>
          <p:cNvGrpSpPr/>
          <p:nvPr/>
        </p:nvGrpSpPr>
        <p:grpSpPr>
          <a:xfrm rot="0">
            <a:off x="-3230" y="-1345"/>
            <a:ext cx="2822863" cy="356167"/>
            <a:chOff x="-3228" y="303454"/>
            <a:chExt cx="2037768" cy="260426"/>
          </a:xfrm>
        </p:grpSpPr>
        <p:sp>
          <p:nvSpPr>
            <p:cNvPr id="2102" name="직사각형 10"/>
            <p:cNvSpPr/>
            <p:nvPr/>
          </p:nvSpPr>
          <p:spPr>
            <a:xfrm>
              <a:off x="0" y="303454"/>
              <a:ext cx="2034540" cy="26042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103" name="직사각형 11"/>
            <p:cNvSpPr/>
            <p:nvPr/>
          </p:nvSpPr>
          <p:spPr>
            <a:xfrm>
              <a:off x="-3228" y="333629"/>
              <a:ext cx="1927274" cy="1853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Bef>
                  <a:spcPct val="5000"/>
                </a:spcBef>
                <a:defRPr lang="ko-KR" altLang="en-US"/>
              </a:pPr>
              <a:r>
                <a:rPr lang="ko-KR" altLang="en-US" sz="700" b="0" spc="298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latin typeface="함초롬돋움"/>
                  <a:ea typeface="함초롬돋움"/>
                  <a:cs typeface="함초롬돋움"/>
                </a:rPr>
                <a:t>  </a:t>
              </a:r>
              <a:r>
                <a:rPr lang="en-US" altLang="ko-KR" sz="1100" b="0" spc="298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latin typeface="함초롬돋움"/>
                  <a:ea typeface="함초롬돋움"/>
                  <a:cs typeface="함초롬돋움"/>
                </a:rPr>
                <a:t>2.</a:t>
              </a:r>
              <a:r>
                <a:rPr lang="ko-KR" altLang="en-US" sz="1100" b="0" spc="298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latin typeface="함초롬돋움"/>
                  <a:ea typeface="함초롬돋움"/>
                  <a:cs typeface="함초롬돋움"/>
                </a:rPr>
                <a:t>입헌정치와 자유민권운동</a:t>
              </a:r>
              <a:endParaRPr lang="ko-KR" altLang="en-US" sz="1100" b="0" spc="298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함초롬돋움"/>
                <a:ea typeface="함초롬돋움"/>
                <a:cs typeface="함초롬돋움"/>
              </a:endParaRPr>
            </a:p>
          </p:txBody>
        </p:sp>
      </p:grpSp>
      <p:sp>
        <p:nvSpPr>
          <p:cNvPr id="2106" name="직사각형 15"/>
          <p:cNvSpPr/>
          <p:nvPr/>
        </p:nvSpPr>
        <p:spPr>
          <a:xfrm>
            <a:off x="1413848" y="4812081"/>
            <a:ext cx="7078304" cy="1358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ct val="5000"/>
              </a:spcBef>
              <a:defRPr lang="ko-KR" altLang="en-US"/>
            </a:pPr>
            <a:r>
              <a:rPr lang="ko-KR" altLang="en-US" sz="1800" b="0" spc="605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rPr>
              <a:t>자유 민권 운동을 통해 </a:t>
            </a:r>
            <a:endParaRPr lang="ko-KR" altLang="en-US" sz="1800" b="0" spc="605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  <a:p>
            <a:pPr lvl="0" algn="ctr">
              <a:lnSpc>
                <a:spcPct val="150000"/>
              </a:lnSpc>
              <a:spcBef>
                <a:spcPct val="5000"/>
              </a:spcBef>
              <a:defRPr lang="ko-KR" altLang="en-US"/>
            </a:pPr>
            <a:r>
              <a:rPr lang="ko-KR" altLang="en-US" sz="1800" b="0" spc="605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rPr>
              <a:t>일본은 민주주의와 삼권분립등의 </a:t>
            </a:r>
            <a:endParaRPr lang="ko-KR" altLang="en-US" sz="1800" b="0" spc="605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  <a:p>
            <a:pPr lvl="0" algn="ctr">
              <a:lnSpc>
                <a:spcPct val="150000"/>
              </a:lnSpc>
              <a:spcBef>
                <a:spcPct val="5000"/>
              </a:spcBef>
              <a:defRPr lang="ko-KR" altLang="en-US"/>
            </a:pPr>
            <a:r>
              <a:rPr lang="ko-KR" altLang="en-US" sz="1800" b="0" spc="605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rPr>
              <a:t>근대적 통치 체계를 구축해간다</a:t>
            </a:r>
            <a:endParaRPr lang="en-US" altLang="ko-KR" sz="1800" b="0" spc="605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</p:txBody>
      </p:sp>
      <p:pic>
        <p:nvPicPr>
          <p:cNvPr id="2109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925876" y="611818"/>
            <a:ext cx="6054247" cy="4041210"/>
          </a:xfrm>
          <a:prstGeom prst="rect">
            <a:avLst/>
          </a:prstGeom>
        </p:spPr>
      </p:pic>
      <p:cxnSp>
        <p:nvCxnSpPr>
          <p:cNvPr id="2110" name="직선 연결선 4"/>
          <p:cNvCxnSpPr/>
          <p:nvPr/>
        </p:nvCxnSpPr>
        <p:spPr>
          <a:xfrm rot="16200000" flipH="1" flipV="1">
            <a:off x="850841" y="5666627"/>
            <a:ext cx="1814103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1" name="직선 연결선 31"/>
          <p:cNvCxnSpPr/>
          <p:nvPr/>
        </p:nvCxnSpPr>
        <p:spPr>
          <a:xfrm>
            <a:off x="1044350" y="6255195"/>
            <a:ext cx="3232208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2" name="직선 연결선 4"/>
          <p:cNvCxnSpPr/>
          <p:nvPr/>
        </p:nvCxnSpPr>
        <p:spPr>
          <a:xfrm rot="16200000" flipH="1" flipV="1">
            <a:off x="7257382" y="5950948"/>
            <a:ext cx="1814103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8" name="직사각형 3"/>
          <p:cNvSpPr/>
          <p:nvPr/>
        </p:nvSpPr>
        <p:spPr>
          <a:xfrm>
            <a:off x="-3225" y="286675"/>
            <a:ext cx="9909225" cy="6289573"/>
          </a:xfrm>
          <a:prstGeom prst="rect">
            <a:avLst/>
          </a:pr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085" name="직사각형 22"/>
          <p:cNvSpPr/>
          <p:nvPr/>
        </p:nvSpPr>
        <p:spPr>
          <a:xfrm>
            <a:off x="0" y="0"/>
            <a:ext cx="9906000" cy="30777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5000"/>
              </a:spcBef>
              <a:defRPr lang="ko-KR" altLang="en-US"/>
            </a:pPr>
            <a:endParaRPr lang="en-US" altLang="ko-KR" sz="1400" b="1" spc="593">
              <a:ea typeface="Noto Sans Korean Black"/>
            </a:endParaRPr>
          </a:p>
        </p:txBody>
      </p:sp>
      <p:sp>
        <p:nvSpPr>
          <p:cNvPr id="2086" name="직사각형 22"/>
          <p:cNvSpPr/>
          <p:nvPr/>
        </p:nvSpPr>
        <p:spPr>
          <a:xfrm>
            <a:off x="0" y="6550223"/>
            <a:ext cx="9906000" cy="30777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5000"/>
              </a:spcBef>
              <a:defRPr lang="ko-KR" altLang="en-US"/>
            </a:pPr>
            <a:endParaRPr lang="en-US" altLang="ko-KR" sz="1400" b="1" spc="593">
              <a:ea typeface="Noto Sans Korean Black"/>
            </a:endParaRPr>
          </a:p>
        </p:txBody>
      </p:sp>
      <p:grpSp>
        <p:nvGrpSpPr>
          <p:cNvPr id="2101" name="그룹 12"/>
          <p:cNvGrpSpPr/>
          <p:nvPr/>
        </p:nvGrpSpPr>
        <p:grpSpPr>
          <a:xfrm rot="0">
            <a:off x="-3230" y="-1345"/>
            <a:ext cx="2822863" cy="356167"/>
            <a:chOff x="-3228" y="303454"/>
            <a:chExt cx="2037768" cy="260426"/>
          </a:xfrm>
        </p:grpSpPr>
        <p:sp>
          <p:nvSpPr>
            <p:cNvPr id="2102" name="직사각형 10"/>
            <p:cNvSpPr/>
            <p:nvPr/>
          </p:nvSpPr>
          <p:spPr>
            <a:xfrm>
              <a:off x="0" y="303454"/>
              <a:ext cx="2034540" cy="26042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103" name="직사각형 11"/>
            <p:cNvSpPr/>
            <p:nvPr/>
          </p:nvSpPr>
          <p:spPr>
            <a:xfrm>
              <a:off x="-3228" y="333629"/>
              <a:ext cx="1927274" cy="1853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Bef>
                  <a:spcPct val="5000"/>
                </a:spcBef>
                <a:defRPr lang="ko-KR" altLang="en-US"/>
              </a:pPr>
              <a:r>
                <a:rPr lang="ko-KR" altLang="en-US" sz="700" b="0" spc="298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latin typeface="함초롬돋움"/>
                  <a:ea typeface="함초롬돋움"/>
                  <a:cs typeface="함초롬돋움"/>
                </a:rPr>
                <a:t>  </a:t>
              </a:r>
              <a:r>
                <a:rPr lang="en-US" altLang="ko-KR" sz="1100" b="0" spc="298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latin typeface="함초롬돋움"/>
                  <a:ea typeface="함초롬돋움"/>
                  <a:cs typeface="함초롬돋움"/>
                </a:rPr>
                <a:t>2.</a:t>
              </a:r>
              <a:r>
                <a:rPr lang="ko-KR" altLang="en-US" sz="1100" b="0" spc="298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latin typeface="함초롬돋움"/>
                  <a:ea typeface="함초롬돋움"/>
                  <a:cs typeface="함초롬돋움"/>
                </a:rPr>
                <a:t>입헌정치와 자유민권운동</a:t>
              </a:r>
              <a:endParaRPr lang="ko-KR" altLang="en-US" sz="1100" b="0" spc="298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함초롬돋움"/>
                <a:ea typeface="함초롬돋움"/>
                <a:cs typeface="함초롬돋움"/>
              </a:endParaRPr>
            </a:p>
          </p:txBody>
        </p:sp>
      </p:grpSp>
      <p:graphicFrame>
        <p:nvGraphicFramePr>
          <p:cNvPr id="2107" name=""/>
          <p:cNvGraphicFramePr>
            <a:graphicFrameLocks noGrp="1"/>
          </p:cNvGraphicFramePr>
          <p:nvPr/>
        </p:nvGraphicFramePr>
        <p:xfrm>
          <a:off x="1552839" y="4496177"/>
          <a:ext cx="6779975" cy="1360021"/>
        </p:xfrm>
        <a:graphic>
          <a:graphicData uri="http://schemas.openxmlformats.org/drawingml/2006/table">
            <a:tbl>
              <a:tblPr firstRow="1" bandRow="1">
                <a:tableStyleId>{01A66EDD-3DAB-4C5B-A090-DC80EC1FD486}</a:tableStyleId>
              </a:tblPr>
              <a:tblGrid>
                <a:gridCol w="6779975"/>
              </a:tblGrid>
              <a:tr h="447099"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/>
                      </a:pPr>
                      <a:r>
                        <a:rPr xmlns:mc="http://schemas.openxmlformats.org/markup-compatibility/2006" xmlns:hp="http://schemas.haansoft.com/office/presentation/8.0" lang="ko-KR" altLang="en-US" sz="2000" mc:Ignorable="hp" hp:hslEmbossed="1">
                          <a:ln w="9525">
                            <a:solidFill>
                              <a:schemeClr val="lt1"/>
                            </a:solidFill>
                          </a:ln>
                          <a:solidFill>
                            <a:schemeClr val="lt1"/>
                          </a:solidFill>
                          <a:latin typeface="함초롬바탕"/>
                          <a:ea typeface="함초롬바탕"/>
                          <a:cs typeface="함초롬바탕"/>
                        </a:rPr>
                        <a:t>근대 일본의 입헌 정치의 시작</a:t>
                      </a:r>
                      <a:endParaRPr xmlns:mc="http://schemas.openxmlformats.org/markup-compatibility/2006" xmlns:hp="http://schemas.haansoft.com/office/presentation/8.0" lang="ko-KR" altLang="en-US" sz="2000" mc:Ignorable="hp" hp:hslEmbossed="1">
                        <a:ln w="9525">
                          <a:solidFill>
                            <a:schemeClr val="lt1"/>
                          </a:solidFill>
                        </a:ln>
                        <a:solidFill>
                          <a:schemeClr val="lt1"/>
                        </a:solidFill>
                        <a:latin typeface="함초롬바탕"/>
                        <a:ea typeface="함초롬바탕"/>
                        <a:cs typeface="함초롬바탕"/>
                      </a:endParaRPr>
                    </a:p>
                  </a:txBody>
                  <a:tcPr marL="91440" marR="91440" anchor="ctr">
                    <a:lnL w="25400" cap="flat" cmpd="sng" algn="ctr">
                      <a:solidFill>
                        <a:schemeClr val="accent3"/>
                      </a:solidFill>
                      <a:prstDash val="solid"/>
                      <a:round/>
                    </a:lnL>
                    <a:lnR w="25400" cap="flat" cmpd="sng" algn="ctr">
                      <a:solidFill>
                        <a:schemeClr val="accent3"/>
                      </a:solidFill>
                      <a:prstDash val="solid"/>
                      <a:round/>
                    </a:lnR>
                    <a:lnT w="25400" cap="flat" cmpd="sng" algn="ctr">
                      <a:solidFill>
                        <a:schemeClr val="accent3"/>
                      </a:solidFill>
                      <a:prstDash val="solid"/>
                      <a:round/>
                    </a:lnT>
                    <a:lnB w="25400" cap="flat" cmpd="sng" algn="ctr">
                      <a:solidFill>
                        <a:schemeClr val="accent3"/>
                      </a:solidFill>
                      <a:prstDash val="solid"/>
                      <a:round/>
                    </a:lnB>
                    <a:noFill/>
                  </a:tcPr>
                </a:tc>
              </a:tr>
              <a:tr h="912921"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/>
                      </a:pPr>
                      <a:r>
                        <a:rPr lang="ko-KR" altLang="en-US" sz="1700">
                          <a:solidFill>
                            <a:schemeClr val="lt1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자유민권운동이나 의회개설운동 등에 영향을 받아</a:t>
                      </a:r>
                      <a:endParaRPr lang="ko-KR" altLang="en-US" sz="1700">
                        <a:solidFill>
                          <a:schemeClr val="lt1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  <a:p>
                      <a:pPr algn="ctr">
                        <a:defRPr/>
                      </a:pPr>
                      <a:r>
                        <a:rPr lang="ko-KR" altLang="en-US" sz="1700">
                          <a:solidFill>
                            <a:schemeClr val="lt1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입헌 정치의 기반을 다졌으나 </a:t>
                      </a:r>
                      <a:endParaRPr lang="ko-KR" altLang="en-US" sz="1700">
                        <a:solidFill>
                          <a:schemeClr val="lt1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  <a:p>
                      <a:pPr algn="ctr">
                        <a:defRPr/>
                      </a:pPr>
                      <a:r>
                        <a:rPr lang="ko-KR" altLang="en-US" sz="1700">
                          <a:solidFill>
                            <a:schemeClr val="lt1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의원내각제의 형태까지의 발전을 이루진 못했다</a:t>
                      </a:r>
                      <a:r>
                        <a:rPr lang="en-US" altLang="ko-KR" sz="1700">
                          <a:solidFill>
                            <a:schemeClr val="lt1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.</a:t>
                      </a:r>
                      <a:endParaRPr lang="en-US" altLang="ko-KR" sz="1700">
                        <a:solidFill>
                          <a:schemeClr val="lt1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>
                    <a:lnL w="25400" cap="flat" cmpd="sng" algn="ctr">
                      <a:solidFill>
                        <a:schemeClr val="accent3"/>
                      </a:solidFill>
                      <a:prstDash val="solid"/>
                      <a:round/>
                    </a:lnL>
                    <a:lnR w="25400" cap="flat" cmpd="sng" algn="ctr">
                      <a:solidFill>
                        <a:schemeClr val="accent3"/>
                      </a:solidFill>
                      <a:prstDash val="solid"/>
                      <a:round/>
                    </a:lnR>
                    <a:lnT w="25400" cap="flat" cmpd="sng" algn="ctr">
                      <a:solidFill>
                        <a:schemeClr val="accent3"/>
                      </a:solidFill>
                      <a:prstDash val="solid"/>
                      <a:round/>
                    </a:lnT>
                    <a:lnB w="25400" cap="flat" cmpd="sng" algn="ctr">
                      <a:solidFill>
                        <a:schemeClr val="accent3"/>
                      </a:solidFill>
                      <a:prstDash val="solid"/>
                      <a:round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111" name=""/>
          <p:cNvSpPr/>
          <p:nvPr/>
        </p:nvSpPr>
        <p:spPr>
          <a:xfrm>
            <a:off x="1535851" y="674739"/>
            <a:ext cx="6831071" cy="3435914"/>
          </a:xfrm>
          <a:prstGeom prst="rect">
            <a:avLst/>
          </a:prstGeom>
          <a:solidFill>
            <a:schemeClr val="lt1"/>
          </a:solidFill>
          <a:ln>
            <a:solidFill>
              <a:schemeClr val="accent3"/>
            </a:solidFill>
          </a:ln>
          <a:scene3d>
            <a:camera prst="orthographicFront" fov="0">
              <a:rot lat="0" lon="0" rev="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2110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578801" y="712181"/>
            <a:ext cx="6748396" cy="33456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name="Office 테마">
  <a:themeElements>
    <a:clrScheme name="사용자 지정 18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5962b3"/>
      </a:accent1>
      <a:accent2>
        <a:srgbClr val="f1e71f"/>
      </a:accent2>
      <a:accent3>
        <a:srgbClr val="ec3c3c"/>
      </a:accent3>
      <a:accent4>
        <a:srgbClr val="7076f0"/>
      </a:accent4>
      <a:accent5>
        <a:srgbClr val="738ac8"/>
      </a:accent5>
      <a:accent6>
        <a:srgbClr val="605797"/>
      </a:accent6>
      <a:hlink>
        <a:srgbClr val="eb8803"/>
      </a:hlink>
      <a:folHlink>
        <a:srgbClr val="5f7791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lt1"/>
        </a:solidFill>
        <a:ln>
          <a:solidFill>
            <a:schemeClr val="accent3"/>
          </a:solidFill>
        </a:ln>
        <a:scene3d>
          <a:camera prst="orthographicFront" fov="0">
            <a:rot lat="0" lon="0" rev="0"/>
          </a:camera>
          <a:lightRig rig="threePt" dir="t"/>
        </a:scene3d>
        <a:sp3d>
          <a:bevelT/>
        </a:sp3d>
      </a:spPr>
      <a:bodyPr anchor="ctr"/>
      <a:lstStyle>
        <a:defPPr algn="ctr">
          <a:defRPr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373</ep:Words>
  <ep:PresentationFormat>A4 용지(210x297mm)</ep:PresentationFormat>
  <ep:Paragraphs>90</ep:Paragraphs>
  <ep:Slides>20</ep:Slides>
  <ep:Notes>17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ep:HeadingPairs>
  <ep:TitlesOfParts>
    <vt:vector size="21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2014-08-30T22:01:36.000</dcterms:created>
  <dc:creator>madeit-top1</dc:creator>
  <cp:lastModifiedBy>Mutin</cp:lastModifiedBy>
  <dcterms:modified xsi:type="dcterms:W3CDTF">2020-09-29T20:21:26.254</dcterms:modified>
  <cp:revision>204</cp:revision>
  <dc:title>Angry MOMO Presentation</dc:title>
  <cp:version>1000.0000.01</cp:version>
</cp:coreProperties>
</file>