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3" r:id="rId18"/>
    <p:sldId id="271" r:id="rId19"/>
    <p:sldId id="272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B720B-9CA4-4767-8083-1DE8BBB6AD4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87830D6-7047-4F7D-9E30-05E1DC57A645}">
      <dgm:prSet phldrT="[텍스트]"/>
      <dgm:spPr/>
      <dgm:t>
        <a:bodyPr/>
        <a:lstStyle/>
        <a:p>
          <a:pPr latinLnBrk="1"/>
          <a:r>
            <a:rPr lang="ko-KR" altLang="en-US" dirty="0" err="1"/>
            <a:t>헤이세이</a:t>
          </a:r>
          <a:r>
            <a:rPr lang="ko-KR" altLang="en-US" dirty="0"/>
            <a:t> </a:t>
          </a:r>
          <a:r>
            <a:rPr lang="ko-KR" altLang="en-US" dirty="0" err="1"/>
            <a:t>덴노</a:t>
          </a:r>
          <a:endParaRPr lang="ko-KR" altLang="en-US" dirty="0"/>
        </a:p>
      </dgm:t>
    </dgm:pt>
    <dgm:pt modelId="{E9EAE805-FC25-4240-AED4-E7A62C70231D}" type="parTrans" cxnId="{23953537-F824-481B-9013-C64C6D2E52C8}">
      <dgm:prSet/>
      <dgm:spPr/>
      <dgm:t>
        <a:bodyPr/>
        <a:lstStyle/>
        <a:p>
          <a:pPr latinLnBrk="1"/>
          <a:endParaRPr lang="ko-KR" altLang="en-US"/>
        </a:p>
      </dgm:t>
    </dgm:pt>
    <dgm:pt modelId="{21469909-A414-4784-B6E1-79421DCFD2B1}" type="sibTrans" cxnId="{23953537-F824-481B-9013-C64C6D2E52C8}">
      <dgm:prSet/>
      <dgm:spPr/>
      <dgm:t>
        <a:bodyPr/>
        <a:lstStyle/>
        <a:p>
          <a:pPr latinLnBrk="1"/>
          <a:endParaRPr lang="ko-KR" altLang="en-US"/>
        </a:p>
      </dgm:t>
    </dgm:pt>
    <dgm:pt modelId="{0D4AA107-CD07-4981-B851-A000EFD3E753}">
      <dgm:prSet phldrT="[텍스트]"/>
      <dgm:spPr/>
      <dgm:t>
        <a:bodyPr/>
        <a:lstStyle/>
        <a:p>
          <a:pPr latinLnBrk="1"/>
          <a:r>
            <a:rPr lang="ko-KR" altLang="en-US" dirty="0"/>
            <a:t>평화주의자 </a:t>
          </a:r>
        </a:p>
      </dgm:t>
    </dgm:pt>
    <dgm:pt modelId="{8F51A0DE-1DF9-429E-91AE-9371B26B8BDF}" type="parTrans" cxnId="{718AFB0C-0B40-4E43-A62C-05590262AAC3}">
      <dgm:prSet/>
      <dgm:spPr/>
      <dgm:t>
        <a:bodyPr/>
        <a:lstStyle/>
        <a:p>
          <a:pPr latinLnBrk="1"/>
          <a:endParaRPr lang="ko-KR" altLang="en-US"/>
        </a:p>
      </dgm:t>
    </dgm:pt>
    <dgm:pt modelId="{CCB7FCF3-CEFC-4A7E-B7C5-04CACCBDA7D6}" type="sibTrans" cxnId="{718AFB0C-0B40-4E43-A62C-05590262AAC3}">
      <dgm:prSet/>
      <dgm:spPr/>
      <dgm:t>
        <a:bodyPr/>
        <a:lstStyle/>
        <a:p>
          <a:pPr latinLnBrk="1"/>
          <a:endParaRPr lang="ko-KR" altLang="en-US"/>
        </a:p>
      </dgm:t>
    </dgm:pt>
    <dgm:pt modelId="{1ED90D90-7613-4C96-A08D-013261AC76C3}">
      <dgm:prSet phldrT="[텍스트]"/>
      <dgm:spPr/>
      <dgm:t>
        <a:bodyPr/>
        <a:lstStyle/>
        <a:p>
          <a:pPr latinLnBrk="1"/>
          <a:r>
            <a:rPr lang="ko-KR" altLang="en-US" dirty="0" err="1"/>
            <a:t>덴노로서</a:t>
          </a:r>
          <a:r>
            <a:rPr lang="ko-KR" altLang="en-US" dirty="0"/>
            <a:t> 아베의 극우 행보를 계속 견제</a:t>
          </a:r>
        </a:p>
      </dgm:t>
    </dgm:pt>
    <dgm:pt modelId="{9C66FD89-F3E8-4A27-8FF5-4D585CD3F87D}" type="parTrans" cxnId="{E39D0BD9-7396-4F98-BE04-7FF96AF15425}">
      <dgm:prSet/>
      <dgm:spPr/>
      <dgm:t>
        <a:bodyPr/>
        <a:lstStyle/>
        <a:p>
          <a:pPr latinLnBrk="1"/>
          <a:endParaRPr lang="ko-KR" altLang="en-US"/>
        </a:p>
      </dgm:t>
    </dgm:pt>
    <dgm:pt modelId="{57D45CD8-D0C0-48FF-94D9-B95555969A00}" type="sibTrans" cxnId="{E39D0BD9-7396-4F98-BE04-7FF96AF15425}">
      <dgm:prSet/>
      <dgm:spPr/>
      <dgm:t>
        <a:bodyPr/>
        <a:lstStyle/>
        <a:p>
          <a:pPr latinLnBrk="1"/>
          <a:endParaRPr lang="ko-KR" altLang="en-US"/>
        </a:p>
      </dgm:t>
    </dgm:pt>
    <dgm:pt modelId="{926F904E-5490-48BD-8EFE-DE3D1361189E}">
      <dgm:prSet phldrT="[텍스트]"/>
      <dgm:spPr/>
      <dgm:t>
        <a:bodyPr/>
        <a:lstStyle/>
        <a:p>
          <a:pPr latinLnBrk="1"/>
          <a:r>
            <a:rPr lang="ko-KR" altLang="en-US" dirty="0"/>
            <a:t>레이와 </a:t>
          </a:r>
          <a:r>
            <a:rPr lang="ko-KR" altLang="en-US" dirty="0" err="1"/>
            <a:t>덴노</a:t>
          </a:r>
          <a:endParaRPr lang="ko-KR" altLang="en-US" dirty="0"/>
        </a:p>
      </dgm:t>
    </dgm:pt>
    <dgm:pt modelId="{8430C6E8-2CFA-4900-9667-786AC9ABCDE1}" type="parTrans" cxnId="{10457D6B-1E1C-4D5B-9FD3-C73669F04915}">
      <dgm:prSet/>
      <dgm:spPr/>
      <dgm:t>
        <a:bodyPr/>
        <a:lstStyle/>
        <a:p>
          <a:pPr latinLnBrk="1"/>
          <a:endParaRPr lang="ko-KR" altLang="en-US"/>
        </a:p>
      </dgm:t>
    </dgm:pt>
    <dgm:pt modelId="{FBA47806-3287-418D-BA99-63E7D9E2AE0B}" type="sibTrans" cxnId="{10457D6B-1E1C-4D5B-9FD3-C73669F04915}">
      <dgm:prSet/>
      <dgm:spPr/>
      <dgm:t>
        <a:bodyPr/>
        <a:lstStyle/>
        <a:p>
          <a:pPr latinLnBrk="1"/>
          <a:endParaRPr lang="ko-KR" altLang="en-US"/>
        </a:p>
      </dgm:t>
    </dgm:pt>
    <dgm:pt modelId="{39A28E5D-2BC6-4494-873B-3DF8B0299A23}">
      <dgm:prSet phldrT="[텍스트]"/>
      <dgm:spPr/>
      <dgm:t>
        <a:bodyPr/>
        <a:lstStyle/>
        <a:p>
          <a:pPr latinLnBrk="1"/>
          <a:r>
            <a:rPr lang="en-US" altLang="ko-KR" dirty="0"/>
            <a:t>2019</a:t>
          </a:r>
          <a:r>
            <a:rPr lang="ko-KR" altLang="en-US" dirty="0"/>
            <a:t>년 </a:t>
          </a:r>
          <a:r>
            <a:rPr lang="en-US" altLang="ko-KR" dirty="0"/>
            <a:t>5</a:t>
          </a:r>
          <a:r>
            <a:rPr lang="ko-KR" altLang="en-US" dirty="0"/>
            <a:t>월 즉위</a:t>
          </a:r>
        </a:p>
      </dgm:t>
    </dgm:pt>
    <dgm:pt modelId="{29A1865E-D9B1-4366-BFFF-036BD87D0816}" type="parTrans" cxnId="{76D11CD1-6155-41E8-A535-E870C1B11EB9}">
      <dgm:prSet/>
      <dgm:spPr/>
      <dgm:t>
        <a:bodyPr/>
        <a:lstStyle/>
        <a:p>
          <a:pPr latinLnBrk="1"/>
          <a:endParaRPr lang="ko-KR" altLang="en-US"/>
        </a:p>
      </dgm:t>
    </dgm:pt>
    <dgm:pt modelId="{C505C0DD-D3D4-436B-B334-A5405AEDA987}" type="sibTrans" cxnId="{76D11CD1-6155-41E8-A535-E870C1B11EB9}">
      <dgm:prSet/>
      <dgm:spPr/>
      <dgm:t>
        <a:bodyPr/>
        <a:lstStyle/>
        <a:p>
          <a:pPr latinLnBrk="1"/>
          <a:endParaRPr lang="ko-KR" altLang="en-US"/>
        </a:p>
      </dgm:t>
    </dgm:pt>
    <dgm:pt modelId="{C57B0BE9-EBB8-455B-B807-B977F5897DD1}">
      <dgm:prSet phldrT="[텍스트]"/>
      <dgm:spPr/>
      <dgm:t>
        <a:bodyPr/>
        <a:lstStyle/>
        <a:p>
          <a:pPr latinLnBrk="1"/>
          <a:r>
            <a:rPr lang="ko-KR" altLang="en-US" dirty="0"/>
            <a:t>아버지의 뜻을 계승하여 평화를 강조하고 헌법개정을 반대 </a:t>
          </a:r>
        </a:p>
      </dgm:t>
    </dgm:pt>
    <dgm:pt modelId="{12B30765-33A5-438D-BE6C-0AAB8A6B45AD}" type="parTrans" cxnId="{31601286-ED1D-4E89-8A14-D0715036CBED}">
      <dgm:prSet/>
      <dgm:spPr/>
      <dgm:t>
        <a:bodyPr/>
        <a:lstStyle/>
        <a:p>
          <a:pPr latinLnBrk="1"/>
          <a:endParaRPr lang="ko-KR" altLang="en-US"/>
        </a:p>
      </dgm:t>
    </dgm:pt>
    <dgm:pt modelId="{9BA24BBB-0CBB-4CCB-8AF1-41C2EFDB3C50}" type="sibTrans" cxnId="{31601286-ED1D-4E89-8A14-D0715036CBED}">
      <dgm:prSet/>
      <dgm:spPr/>
      <dgm:t>
        <a:bodyPr/>
        <a:lstStyle/>
        <a:p>
          <a:pPr latinLnBrk="1"/>
          <a:endParaRPr lang="ko-KR" altLang="en-US"/>
        </a:p>
      </dgm:t>
    </dgm:pt>
    <dgm:pt modelId="{3887BA0D-56E5-4323-AE9F-3DFFDA8CA670}">
      <dgm:prSet phldrT="[텍스트]"/>
      <dgm:spPr/>
      <dgm:t>
        <a:bodyPr/>
        <a:lstStyle/>
        <a:p>
          <a:pPr latinLnBrk="1"/>
          <a:r>
            <a:rPr lang="ko-KR" altLang="en-US" dirty="0" err="1"/>
            <a:t>후미히토</a:t>
          </a:r>
          <a:endParaRPr lang="ko-KR" altLang="en-US" dirty="0"/>
        </a:p>
      </dgm:t>
    </dgm:pt>
    <dgm:pt modelId="{A320D2CE-7816-4B52-96B5-3A4109A28D3F}" type="parTrans" cxnId="{F46908B3-525F-43B2-A16B-0DFDECB28226}">
      <dgm:prSet/>
      <dgm:spPr/>
      <dgm:t>
        <a:bodyPr/>
        <a:lstStyle/>
        <a:p>
          <a:pPr latinLnBrk="1"/>
          <a:endParaRPr lang="ko-KR" altLang="en-US"/>
        </a:p>
      </dgm:t>
    </dgm:pt>
    <dgm:pt modelId="{59FA4FA4-4192-4711-8DFC-F8EF7E068426}" type="sibTrans" cxnId="{F46908B3-525F-43B2-A16B-0DFDECB28226}">
      <dgm:prSet/>
      <dgm:spPr/>
      <dgm:t>
        <a:bodyPr/>
        <a:lstStyle/>
        <a:p>
          <a:pPr latinLnBrk="1"/>
          <a:endParaRPr lang="ko-KR" altLang="en-US"/>
        </a:p>
      </dgm:t>
    </dgm:pt>
    <dgm:pt modelId="{A35799B4-1A43-4585-94CF-FBA231A0EED2}">
      <dgm:prSet phldrT="[텍스트]"/>
      <dgm:spPr/>
      <dgm:t>
        <a:bodyPr/>
        <a:lstStyle/>
        <a:p>
          <a:pPr latinLnBrk="1"/>
          <a:r>
            <a:rPr lang="ko-KR" altLang="en-US" dirty="0"/>
            <a:t>레이와 </a:t>
          </a:r>
          <a:r>
            <a:rPr lang="ko-KR" altLang="en-US" dirty="0" err="1"/>
            <a:t>덴노의</a:t>
          </a:r>
          <a:r>
            <a:rPr lang="ko-KR" altLang="en-US" dirty="0"/>
            <a:t> 친동생</a:t>
          </a:r>
        </a:p>
      </dgm:t>
    </dgm:pt>
    <dgm:pt modelId="{81F5FCC7-E93C-429A-A954-27E52E53AFDA}" type="parTrans" cxnId="{79F5582C-5935-4010-B906-3AF742E4B9CA}">
      <dgm:prSet/>
      <dgm:spPr/>
      <dgm:t>
        <a:bodyPr/>
        <a:lstStyle/>
        <a:p>
          <a:pPr latinLnBrk="1"/>
          <a:endParaRPr lang="ko-KR" altLang="en-US"/>
        </a:p>
      </dgm:t>
    </dgm:pt>
    <dgm:pt modelId="{9F964C81-7EEB-4848-9614-9B9C2FE22B1D}" type="sibTrans" cxnId="{79F5582C-5935-4010-B906-3AF742E4B9CA}">
      <dgm:prSet/>
      <dgm:spPr/>
      <dgm:t>
        <a:bodyPr/>
        <a:lstStyle/>
        <a:p>
          <a:pPr latinLnBrk="1"/>
          <a:endParaRPr lang="ko-KR" altLang="en-US"/>
        </a:p>
      </dgm:t>
    </dgm:pt>
    <dgm:pt modelId="{E7C4B46C-5FAF-4638-8ED7-533FCCAF809A}">
      <dgm:prSet phldrT="[텍스트]"/>
      <dgm:spPr/>
      <dgm:t>
        <a:bodyPr/>
        <a:lstStyle/>
        <a:p>
          <a:pPr latinLnBrk="1"/>
          <a:r>
            <a:rPr lang="ko-KR" altLang="en-US" dirty="0" err="1"/>
            <a:t>히사히토의</a:t>
          </a:r>
          <a:r>
            <a:rPr lang="ko-KR" altLang="en-US" dirty="0"/>
            <a:t> 아버지로 한때 극우세력의 지지를 받음</a:t>
          </a:r>
        </a:p>
      </dgm:t>
    </dgm:pt>
    <dgm:pt modelId="{EDDA71D6-C1C9-47B2-A5C0-AED96F397240}" type="parTrans" cxnId="{6E88724E-8A85-4A9B-8841-ACA10922E81E}">
      <dgm:prSet/>
      <dgm:spPr/>
      <dgm:t>
        <a:bodyPr/>
        <a:lstStyle/>
        <a:p>
          <a:pPr latinLnBrk="1"/>
          <a:endParaRPr lang="ko-KR" altLang="en-US"/>
        </a:p>
      </dgm:t>
    </dgm:pt>
    <dgm:pt modelId="{17D8920F-EAE7-4B28-BA93-1AA53BA26F5A}" type="sibTrans" cxnId="{6E88724E-8A85-4A9B-8841-ACA10922E81E}">
      <dgm:prSet/>
      <dgm:spPr/>
      <dgm:t>
        <a:bodyPr/>
        <a:lstStyle/>
        <a:p>
          <a:pPr latinLnBrk="1"/>
          <a:endParaRPr lang="ko-KR" altLang="en-US"/>
        </a:p>
      </dgm:t>
    </dgm:pt>
    <dgm:pt modelId="{A2A2D63E-8C87-4C29-A8A9-4A8AD6B78BBE}" type="pres">
      <dgm:prSet presAssocID="{0E6B720B-9CA4-4767-8083-1DE8BBB6AD43}" presName="linear" presStyleCnt="0">
        <dgm:presLayoutVars>
          <dgm:dir/>
          <dgm:resizeHandles val="exact"/>
        </dgm:presLayoutVars>
      </dgm:prSet>
      <dgm:spPr/>
    </dgm:pt>
    <dgm:pt modelId="{6AD27B7C-AA12-4D52-BDB3-15C6D9CFC2F1}" type="pres">
      <dgm:prSet presAssocID="{887830D6-7047-4F7D-9E30-05E1DC57A645}" presName="comp" presStyleCnt="0"/>
      <dgm:spPr/>
    </dgm:pt>
    <dgm:pt modelId="{C496FAA2-1D96-4833-AEF3-014AA7912F05}" type="pres">
      <dgm:prSet presAssocID="{887830D6-7047-4F7D-9E30-05E1DC57A645}" presName="box" presStyleLbl="node1" presStyleIdx="0" presStyleCnt="3"/>
      <dgm:spPr/>
    </dgm:pt>
    <dgm:pt modelId="{D2645EC3-FF25-4F47-8CA2-C35C26488996}" type="pres">
      <dgm:prSet presAssocID="{887830D6-7047-4F7D-9E30-05E1DC57A645}" presName="img" presStyleLbl="fgImgPlace1" presStyleIdx="0" presStyleCnt="3" custScaleY="119770" custLinFactNeighborX="-1548" custLinFactNeighborY="17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</dgm:spPr>
    </dgm:pt>
    <dgm:pt modelId="{39324A50-E60D-442B-9355-0F26A17467B6}" type="pres">
      <dgm:prSet presAssocID="{887830D6-7047-4F7D-9E30-05E1DC57A645}" presName="text" presStyleLbl="node1" presStyleIdx="0" presStyleCnt="3">
        <dgm:presLayoutVars>
          <dgm:bulletEnabled val="1"/>
        </dgm:presLayoutVars>
      </dgm:prSet>
      <dgm:spPr/>
    </dgm:pt>
    <dgm:pt modelId="{DE0046E9-7547-424A-A09A-F35E6A2C5CD4}" type="pres">
      <dgm:prSet presAssocID="{21469909-A414-4784-B6E1-79421DCFD2B1}" presName="spacer" presStyleCnt="0"/>
      <dgm:spPr/>
    </dgm:pt>
    <dgm:pt modelId="{DDCE00CC-F46C-4DF6-A2B6-0BE20D8BACE7}" type="pres">
      <dgm:prSet presAssocID="{926F904E-5490-48BD-8EFE-DE3D1361189E}" presName="comp" presStyleCnt="0"/>
      <dgm:spPr/>
    </dgm:pt>
    <dgm:pt modelId="{D13FA273-1227-47A6-8C5E-E62477C15B55}" type="pres">
      <dgm:prSet presAssocID="{926F904E-5490-48BD-8EFE-DE3D1361189E}" presName="box" presStyleLbl="node1" presStyleIdx="1" presStyleCnt="3"/>
      <dgm:spPr/>
    </dgm:pt>
    <dgm:pt modelId="{08BEEFC6-25B9-4FF6-8C81-1446EDCCCC9E}" type="pres">
      <dgm:prSet presAssocID="{926F904E-5490-48BD-8EFE-DE3D1361189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442C78F-F2A7-4BD1-9FCF-1319FB47F0EF}" type="pres">
      <dgm:prSet presAssocID="{926F904E-5490-48BD-8EFE-DE3D1361189E}" presName="text" presStyleLbl="node1" presStyleIdx="1" presStyleCnt="3">
        <dgm:presLayoutVars>
          <dgm:bulletEnabled val="1"/>
        </dgm:presLayoutVars>
      </dgm:prSet>
      <dgm:spPr/>
    </dgm:pt>
    <dgm:pt modelId="{F82FF7AB-7C9B-4847-8F19-FF9753C5AB36}" type="pres">
      <dgm:prSet presAssocID="{FBA47806-3287-418D-BA99-63E7D9E2AE0B}" presName="spacer" presStyleCnt="0"/>
      <dgm:spPr/>
    </dgm:pt>
    <dgm:pt modelId="{0D490580-70D0-4BAE-BEBA-2E5815C7D605}" type="pres">
      <dgm:prSet presAssocID="{3887BA0D-56E5-4323-AE9F-3DFFDA8CA670}" presName="comp" presStyleCnt="0"/>
      <dgm:spPr/>
    </dgm:pt>
    <dgm:pt modelId="{AAA7F3BD-BA23-4629-B3A8-B194BFC9D705}" type="pres">
      <dgm:prSet presAssocID="{3887BA0D-56E5-4323-AE9F-3DFFDA8CA670}" presName="box" presStyleLbl="node1" presStyleIdx="2" presStyleCnt="3"/>
      <dgm:spPr/>
    </dgm:pt>
    <dgm:pt modelId="{410A980E-ED90-4B86-96AE-4E462FBC4148}" type="pres">
      <dgm:prSet presAssocID="{3887BA0D-56E5-4323-AE9F-3DFFDA8CA67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F3404E4-7C6A-4E70-B5C1-AC8486A8A47A}" type="pres">
      <dgm:prSet presAssocID="{3887BA0D-56E5-4323-AE9F-3DFFDA8CA670}" presName="text" presStyleLbl="node1" presStyleIdx="2" presStyleCnt="3">
        <dgm:presLayoutVars>
          <dgm:bulletEnabled val="1"/>
        </dgm:presLayoutVars>
      </dgm:prSet>
      <dgm:spPr/>
    </dgm:pt>
  </dgm:ptLst>
  <dgm:cxnLst>
    <dgm:cxn modelId="{718AFB0C-0B40-4E43-A62C-05590262AAC3}" srcId="{887830D6-7047-4F7D-9E30-05E1DC57A645}" destId="{0D4AA107-CD07-4981-B851-A000EFD3E753}" srcOrd="0" destOrd="0" parTransId="{8F51A0DE-1DF9-429E-91AE-9371B26B8BDF}" sibTransId="{CCB7FCF3-CEFC-4A7E-B7C5-04CACCBDA7D6}"/>
    <dgm:cxn modelId="{DA374A25-F020-4DBA-ACBC-EB7D86DEA401}" type="presOf" srcId="{E7C4B46C-5FAF-4638-8ED7-533FCCAF809A}" destId="{DF3404E4-7C6A-4E70-B5C1-AC8486A8A47A}" srcOrd="1" destOrd="2" presId="urn:microsoft.com/office/officeart/2005/8/layout/vList4"/>
    <dgm:cxn modelId="{DE9F632B-DCC4-4949-A707-3B324AE2E5EF}" type="presOf" srcId="{926F904E-5490-48BD-8EFE-DE3D1361189E}" destId="{D13FA273-1227-47A6-8C5E-E62477C15B55}" srcOrd="0" destOrd="0" presId="urn:microsoft.com/office/officeart/2005/8/layout/vList4"/>
    <dgm:cxn modelId="{79F5582C-5935-4010-B906-3AF742E4B9CA}" srcId="{3887BA0D-56E5-4323-AE9F-3DFFDA8CA670}" destId="{A35799B4-1A43-4585-94CF-FBA231A0EED2}" srcOrd="0" destOrd="0" parTransId="{81F5FCC7-E93C-429A-A954-27E52E53AFDA}" sibTransId="{9F964C81-7EEB-4848-9614-9B9C2FE22B1D}"/>
    <dgm:cxn modelId="{9E391C2E-5D1D-46DB-9E67-88BED6BAAF45}" type="presOf" srcId="{C57B0BE9-EBB8-455B-B807-B977F5897DD1}" destId="{2442C78F-F2A7-4BD1-9FCF-1319FB47F0EF}" srcOrd="1" destOrd="2" presId="urn:microsoft.com/office/officeart/2005/8/layout/vList4"/>
    <dgm:cxn modelId="{23953537-F824-481B-9013-C64C6D2E52C8}" srcId="{0E6B720B-9CA4-4767-8083-1DE8BBB6AD43}" destId="{887830D6-7047-4F7D-9E30-05E1DC57A645}" srcOrd="0" destOrd="0" parTransId="{E9EAE805-FC25-4240-AED4-E7A62C70231D}" sibTransId="{21469909-A414-4784-B6E1-79421DCFD2B1}"/>
    <dgm:cxn modelId="{4C977839-609B-4FD5-ABA8-EB9DBA8A3509}" type="presOf" srcId="{1ED90D90-7613-4C96-A08D-013261AC76C3}" destId="{39324A50-E60D-442B-9355-0F26A17467B6}" srcOrd="1" destOrd="2" presId="urn:microsoft.com/office/officeart/2005/8/layout/vList4"/>
    <dgm:cxn modelId="{566B273C-AE8E-481B-8958-BFDF321DF9B3}" type="presOf" srcId="{926F904E-5490-48BD-8EFE-DE3D1361189E}" destId="{2442C78F-F2A7-4BD1-9FCF-1319FB47F0EF}" srcOrd="1" destOrd="0" presId="urn:microsoft.com/office/officeart/2005/8/layout/vList4"/>
    <dgm:cxn modelId="{C019A25F-7D15-42C3-B9E3-BFA10C04B0BB}" type="presOf" srcId="{887830D6-7047-4F7D-9E30-05E1DC57A645}" destId="{C496FAA2-1D96-4833-AEF3-014AA7912F05}" srcOrd="0" destOrd="0" presId="urn:microsoft.com/office/officeart/2005/8/layout/vList4"/>
    <dgm:cxn modelId="{10457D6B-1E1C-4D5B-9FD3-C73669F04915}" srcId="{0E6B720B-9CA4-4767-8083-1DE8BBB6AD43}" destId="{926F904E-5490-48BD-8EFE-DE3D1361189E}" srcOrd="1" destOrd="0" parTransId="{8430C6E8-2CFA-4900-9667-786AC9ABCDE1}" sibTransId="{FBA47806-3287-418D-BA99-63E7D9E2AE0B}"/>
    <dgm:cxn modelId="{6E88724E-8A85-4A9B-8841-ACA10922E81E}" srcId="{3887BA0D-56E5-4323-AE9F-3DFFDA8CA670}" destId="{E7C4B46C-5FAF-4638-8ED7-533FCCAF809A}" srcOrd="1" destOrd="0" parTransId="{EDDA71D6-C1C9-47B2-A5C0-AED96F397240}" sibTransId="{17D8920F-EAE7-4B28-BA93-1AA53BA26F5A}"/>
    <dgm:cxn modelId="{B5018651-8C77-44DE-B0D3-41600A5C431C}" type="presOf" srcId="{C57B0BE9-EBB8-455B-B807-B977F5897DD1}" destId="{D13FA273-1227-47A6-8C5E-E62477C15B55}" srcOrd="0" destOrd="2" presId="urn:microsoft.com/office/officeart/2005/8/layout/vList4"/>
    <dgm:cxn modelId="{4B3B8258-421A-4D94-9FAC-705BE0EBF732}" type="presOf" srcId="{0D4AA107-CD07-4981-B851-A000EFD3E753}" destId="{39324A50-E60D-442B-9355-0F26A17467B6}" srcOrd="1" destOrd="1" presId="urn:microsoft.com/office/officeart/2005/8/layout/vList4"/>
    <dgm:cxn modelId="{4919335A-8CCA-48E0-B68A-649E93334DEC}" type="presOf" srcId="{A35799B4-1A43-4585-94CF-FBA231A0EED2}" destId="{AAA7F3BD-BA23-4629-B3A8-B194BFC9D705}" srcOrd="0" destOrd="1" presId="urn:microsoft.com/office/officeart/2005/8/layout/vList4"/>
    <dgm:cxn modelId="{31601286-ED1D-4E89-8A14-D0715036CBED}" srcId="{926F904E-5490-48BD-8EFE-DE3D1361189E}" destId="{C57B0BE9-EBB8-455B-B807-B977F5897DD1}" srcOrd="1" destOrd="0" parTransId="{12B30765-33A5-438D-BE6C-0AAB8A6B45AD}" sibTransId="{9BA24BBB-0CBB-4CCB-8AF1-41C2EFDB3C50}"/>
    <dgm:cxn modelId="{F46908B3-525F-43B2-A16B-0DFDECB28226}" srcId="{0E6B720B-9CA4-4767-8083-1DE8BBB6AD43}" destId="{3887BA0D-56E5-4323-AE9F-3DFFDA8CA670}" srcOrd="2" destOrd="0" parTransId="{A320D2CE-7816-4B52-96B5-3A4109A28D3F}" sibTransId="{59FA4FA4-4192-4711-8DFC-F8EF7E068426}"/>
    <dgm:cxn modelId="{C1A557B9-ABC0-420B-9CEC-391B7E53CB92}" type="presOf" srcId="{39A28E5D-2BC6-4494-873B-3DF8B0299A23}" destId="{2442C78F-F2A7-4BD1-9FCF-1319FB47F0EF}" srcOrd="1" destOrd="1" presId="urn:microsoft.com/office/officeart/2005/8/layout/vList4"/>
    <dgm:cxn modelId="{800D48BA-1DB3-4BE4-8876-36EDA01D28CA}" type="presOf" srcId="{0D4AA107-CD07-4981-B851-A000EFD3E753}" destId="{C496FAA2-1D96-4833-AEF3-014AA7912F05}" srcOrd="0" destOrd="1" presId="urn:microsoft.com/office/officeart/2005/8/layout/vList4"/>
    <dgm:cxn modelId="{35159DC7-1103-4718-9F83-CFF5CC40690D}" type="presOf" srcId="{E7C4B46C-5FAF-4638-8ED7-533FCCAF809A}" destId="{AAA7F3BD-BA23-4629-B3A8-B194BFC9D705}" srcOrd="0" destOrd="2" presId="urn:microsoft.com/office/officeart/2005/8/layout/vList4"/>
    <dgm:cxn modelId="{4EBF05CA-A041-4CED-8A5D-E2A4E1B44C7F}" type="presOf" srcId="{3887BA0D-56E5-4323-AE9F-3DFFDA8CA670}" destId="{DF3404E4-7C6A-4E70-B5C1-AC8486A8A47A}" srcOrd="1" destOrd="0" presId="urn:microsoft.com/office/officeart/2005/8/layout/vList4"/>
    <dgm:cxn modelId="{76D11CD1-6155-41E8-A535-E870C1B11EB9}" srcId="{926F904E-5490-48BD-8EFE-DE3D1361189E}" destId="{39A28E5D-2BC6-4494-873B-3DF8B0299A23}" srcOrd="0" destOrd="0" parTransId="{29A1865E-D9B1-4366-BFFF-036BD87D0816}" sibTransId="{C505C0DD-D3D4-436B-B334-A5405AEDA987}"/>
    <dgm:cxn modelId="{E39D0BD9-7396-4F98-BE04-7FF96AF15425}" srcId="{887830D6-7047-4F7D-9E30-05E1DC57A645}" destId="{1ED90D90-7613-4C96-A08D-013261AC76C3}" srcOrd="1" destOrd="0" parTransId="{9C66FD89-F3E8-4A27-8FF5-4D585CD3F87D}" sibTransId="{57D45CD8-D0C0-48FF-94D9-B95555969A00}"/>
    <dgm:cxn modelId="{F60660E4-7DD0-44FD-9885-0C9042B1E9E3}" type="presOf" srcId="{39A28E5D-2BC6-4494-873B-3DF8B0299A23}" destId="{D13FA273-1227-47A6-8C5E-E62477C15B55}" srcOrd="0" destOrd="1" presId="urn:microsoft.com/office/officeart/2005/8/layout/vList4"/>
    <dgm:cxn modelId="{EB0461EC-D772-4FBC-A830-D9EE13EAD07D}" type="presOf" srcId="{1ED90D90-7613-4C96-A08D-013261AC76C3}" destId="{C496FAA2-1D96-4833-AEF3-014AA7912F05}" srcOrd="0" destOrd="2" presId="urn:microsoft.com/office/officeart/2005/8/layout/vList4"/>
    <dgm:cxn modelId="{0B9754F2-CB2F-4AA7-BB1E-0AD5FFA28DE4}" type="presOf" srcId="{3887BA0D-56E5-4323-AE9F-3DFFDA8CA670}" destId="{AAA7F3BD-BA23-4629-B3A8-B194BFC9D705}" srcOrd="0" destOrd="0" presId="urn:microsoft.com/office/officeart/2005/8/layout/vList4"/>
    <dgm:cxn modelId="{248C5AF2-B041-4612-832A-948A95A207E0}" type="presOf" srcId="{887830D6-7047-4F7D-9E30-05E1DC57A645}" destId="{39324A50-E60D-442B-9355-0F26A17467B6}" srcOrd="1" destOrd="0" presId="urn:microsoft.com/office/officeart/2005/8/layout/vList4"/>
    <dgm:cxn modelId="{565CA7F7-3D85-431A-9536-ECF9CEC76661}" type="presOf" srcId="{0E6B720B-9CA4-4767-8083-1DE8BBB6AD43}" destId="{A2A2D63E-8C87-4C29-A8A9-4A8AD6B78BBE}" srcOrd="0" destOrd="0" presId="urn:microsoft.com/office/officeart/2005/8/layout/vList4"/>
    <dgm:cxn modelId="{6A50B2F7-04C2-4062-A8E2-891DD32ADE93}" type="presOf" srcId="{A35799B4-1A43-4585-94CF-FBA231A0EED2}" destId="{DF3404E4-7C6A-4E70-B5C1-AC8486A8A47A}" srcOrd="1" destOrd="1" presId="urn:microsoft.com/office/officeart/2005/8/layout/vList4"/>
    <dgm:cxn modelId="{64A05D48-6B0A-4668-9AC3-FCEE3242B341}" type="presParOf" srcId="{A2A2D63E-8C87-4C29-A8A9-4A8AD6B78BBE}" destId="{6AD27B7C-AA12-4D52-BDB3-15C6D9CFC2F1}" srcOrd="0" destOrd="0" presId="urn:microsoft.com/office/officeart/2005/8/layout/vList4"/>
    <dgm:cxn modelId="{F50F5774-87ED-46EC-896B-4573A51B860D}" type="presParOf" srcId="{6AD27B7C-AA12-4D52-BDB3-15C6D9CFC2F1}" destId="{C496FAA2-1D96-4833-AEF3-014AA7912F05}" srcOrd="0" destOrd="0" presId="urn:microsoft.com/office/officeart/2005/8/layout/vList4"/>
    <dgm:cxn modelId="{7D09AD09-2F34-4C3B-BB5F-A2B6AAD89663}" type="presParOf" srcId="{6AD27B7C-AA12-4D52-BDB3-15C6D9CFC2F1}" destId="{D2645EC3-FF25-4F47-8CA2-C35C26488996}" srcOrd="1" destOrd="0" presId="urn:microsoft.com/office/officeart/2005/8/layout/vList4"/>
    <dgm:cxn modelId="{23759324-1CB2-4ED5-8F34-907B56D9D7F4}" type="presParOf" srcId="{6AD27B7C-AA12-4D52-BDB3-15C6D9CFC2F1}" destId="{39324A50-E60D-442B-9355-0F26A17467B6}" srcOrd="2" destOrd="0" presId="urn:microsoft.com/office/officeart/2005/8/layout/vList4"/>
    <dgm:cxn modelId="{DA7017DA-15F4-4D2C-A14A-1C63331A2134}" type="presParOf" srcId="{A2A2D63E-8C87-4C29-A8A9-4A8AD6B78BBE}" destId="{DE0046E9-7547-424A-A09A-F35E6A2C5CD4}" srcOrd="1" destOrd="0" presId="urn:microsoft.com/office/officeart/2005/8/layout/vList4"/>
    <dgm:cxn modelId="{0C532C92-746D-4A83-A60D-C42233E3740F}" type="presParOf" srcId="{A2A2D63E-8C87-4C29-A8A9-4A8AD6B78BBE}" destId="{DDCE00CC-F46C-4DF6-A2B6-0BE20D8BACE7}" srcOrd="2" destOrd="0" presId="urn:microsoft.com/office/officeart/2005/8/layout/vList4"/>
    <dgm:cxn modelId="{6F0A7EB5-EB04-449F-856B-B522A617796C}" type="presParOf" srcId="{DDCE00CC-F46C-4DF6-A2B6-0BE20D8BACE7}" destId="{D13FA273-1227-47A6-8C5E-E62477C15B55}" srcOrd="0" destOrd="0" presId="urn:microsoft.com/office/officeart/2005/8/layout/vList4"/>
    <dgm:cxn modelId="{86867EB2-A4FF-48C5-9F58-CCB8D30943D1}" type="presParOf" srcId="{DDCE00CC-F46C-4DF6-A2B6-0BE20D8BACE7}" destId="{08BEEFC6-25B9-4FF6-8C81-1446EDCCCC9E}" srcOrd="1" destOrd="0" presId="urn:microsoft.com/office/officeart/2005/8/layout/vList4"/>
    <dgm:cxn modelId="{9BA3D461-FA95-4C79-A100-7CDDDD9FA154}" type="presParOf" srcId="{DDCE00CC-F46C-4DF6-A2B6-0BE20D8BACE7}" destId="{2442C78F-F2A7-4BD1-9FCF-1319FB47F0EF}" srcOrd="2" destOrd="0" presId="urn:microsoft.com/office/officeart/2005/8/layout/vList4"/>
    <dgm:cxn modelId="{D9B567B7-9225-4401-82BA-1ED1A0BF6C96}" type="presParOf" srcId="{A2A2D63E-8C87-4C29-A8A9-4A8AD6B78BBE}" destId="{F82FF7AB-7C9B-4847-8F19-FF9753C5AB36}" srcOrd="3" destOrd="0" presId="urn:microsoft.com/office/officeart/2005/8/layout/vList4"/>
    <dgm:cxn modelId="{EEDDC6E6-FFAF-447B-B287-A34A07068246}" type="presParOf" srcId="{A2A2D63E-8C87-4C29-A8A9-4A8AD6B78BBE}" destId="{0D490580-70D0-4BAE-BEBA-2E5815C7D605}" srcOrd="4" destOrd="0" presId="urn:microsoft.com/office/officeart/2005/8/layout/vList4"/>
    <dgm:cxn modelId="{9BA26D92-BF77-4FA3-A548-E15C2E45D96E}" type="presParOf" srcId="{0D490580-70D0-4BAE-BEBA-2E5815C7D605}" destId="{AAA7F3BD-BA23-4629-B3A8-B194BFC9D705}" srcOrd="0" destOrd="0" presId="urn:microsoft.com/office/officeart/2005/8/layout/vList4"/>
    <dgm:cxn modelId="{CE359EDC-CA3E-4C8A-8C9B-4EF1F484314D}" type="presParOf" srcId="{0D490580-70D0-4BAE-BEBA-2E5815C7D605}" destId="{410A980E-ED90-4B86-96AE-4E462FBC4148}" srcOrd="1" destOrd="0" presId="urn:microsoft.com/office/officeart/2005/8/layout/vList4"/>
    <dgm:cxn modelId="{A7D87710-760E-48E3-874F-687DDC83D9E3}" type="presParOf" srcId="{0D490580-70D0-4BAE-BEBA-2E5815C7D605}" destId="{DF3404E4-7C6A-4E70-B5C1-AC8486A8A4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6FAA2-1D96-4833-AEF3-014AA7912F05}">
      <dsp:nvSpPr>
        <dsp:cNvPr id="0" name=""/>
        <dsp:cNvSpPr/>
      </dsp:nvSpPr>
      <dsp:spPr>
        <a:xfrm>
          <a:off x="0" y="0"/>
          <a:ext cx="10548257" cy="1561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 err="1"/>
            <a:t>헤이세이</a:t>
          </a:r>
          <a:r>
            <a:rPr lang="ko-KR" altLang="en-US" sz="2200" kern="1200" dirty="0"/>
            <a:t> </a:t>
          </a:r>
          <a:r>
            <a:rPr lang="ko-KR" altLang="en-US" sz="2200" kern="1200" dirty="0" err="1"/>
            <a:t>덴노</a:t>
          </a:r>
          <a:endParaRPr lang="ko-KR" altLang="en-US" sz="22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/>
            <a:t>평화주의자 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 err="1"/>
            <a:t>덴노로서</a:t>
          </a:r>
          <a:r>
            <a:rPr lang="ko-KR" altLang="en-US" sz="1700" kern="1200" dirty="0"/>
            <a:t> 아베의 극우 행보를 계속 견제</a:t>
          </a:r>
        </a:p>
      </dsp:txBody>
      <dsp:txXfrm>
        <a:off x="2265772" y="0"/>
        <a:ext cx="8282484" cy="1561207"/>
      </dsp:txXfrm>
    </dsp:sp>
    <dsp:sp modelId="{D2645EC3-FF25-4F47-8CA2-C35C26488996}">
      <dsp:nvSpPr>
        <dsp:cNvPr id="0" name=""/>
        <dsp:cNvSpPr/>
      </dsp:nvSpPr>
      <dsp:spPr>
        <a:xfrm>
          <a:off x="123463" y="54429"/>
          <a:ext cx="2109651" cy="14958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FA273-1227-47A6-8C5E-E62477C15B55}">
      <dsp:nvSpPr>
        <dsp:cNvPr id="0" name=""/>
        <dsp:cNvSpPr/>
      </dsp:nvSpPr>
      <dsp:spPr>
        <a:xfrm>
          <a:off x="0" y="1717327"/>
          <a:ext cx="10548257" cy="1561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/>
            <a:t>레이와 </a:t>
          </a:r>
          <a:r>
            <a:rPr lang="ko-KR" altLang="en-US" sz="2200" kern="1200" dirty="0" err="1"/>
            <a:t>덴노</a:t>
          </a:r>
          <a:endParaRPr lang="ko-KR" altLang="en-US" sz="22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700" kern="1200" dirty="0"/>
            <a:t>2019</a:t>
          </a:r>
          <a:r>
            <a:rPr lang="ko-KR" altLang="en-US" sz="1700" kern="1200" dirty="0"/>
            <a:t>년 </a:t>
          </a:r>
          <a:r>
            <a:rPr lang="en-US" altLang="ko-KR" sz="1700" kern="1200" dirty="0"/>
            <a:t>5</a:t>
          </a:r>
          <a:r>
            <a:rPr lang="ko-KR" altLang="en-US" sz="1700" kern="1200" dirty="0"/>
            <a:t>월 즉위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/>
            <a:t>아버지의 뜻을 계승하여 평화를 강조하고 헌법개정을 반대 </a:t>
          </a:r>
        </a:p>
      </dsp:txBody>
      <dsp:txXfrm>
        <a:off x="2265772" y="1717327"/>
        <a:ext cx="8282484" cy="1561207"/>
      </dsp:txXfrm>
    </dsp:sp>
    <dsp:sp modelId="{08BEEFC6-25B9-4FF6-8C81-1446EDCCCC9E}">
      <dsp:nvSpPr>
        <dsp:cNvPr id="0" name=""/>
        <dsp:cNvSpPr/>
      </dsp:nvSpPr>
      <dsp:spPr>
        <a:xfrm>
          <a:off x="156120" y="1873448"/>
          <a:ext cx="2109651" cy="12489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7F3BD-BA23-4629-B3A8-B194BFC9D705}">
      <dsp:nvSpPr>
        <dsp:cNvPr id="0" name=""/>
        <dsp:cNvSpPr/>
      </dsp:nvSpPr>
      <dsp:spPr>
        <a:xfrm>
          <a:off x="0" y="3434655"/>
          <a:ext cx="10548257" cy="1561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 err="1"/>
            <a:t>후미히토</a:t>
          </a:r>
          <a:endParaRPr lang="ko-KR" altLang="en-US" sz="22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/>
            <a:t>레이와 </a:t>
          </a:r>
          <a:r>
            <a:rPr lang="ko-KR" altLang="en-US" sz="1700" kern="1200" dirty="0" err="1"/>
            <a:t>덴노의</a:t>
          </a:r>
          <a:r>
            <a:rPr lang="ko-KR" altLang="en-US" sz="1700" kern="1200" dirty="0"/>
            <a:t> 친동생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 err="1"/>
            <a:t>히사히토의</a:t>
          </a:r>
          <a:r>
            <a:rPr lang="ko-KR" altLang="en-US" sz="1700" kern="1200" dirty="0"/>
            <a:t> 아버지로 한때 극우세력의 지지를 받음</a:t>
          </a:r>
        </a:p>
      </dsp:txBody>
      <dsp:txXfrm>
        <a:off x="2265772" y="3434655"/>
        <a:ext cx="8282484" cy="1561207"/>
      </dsp:txXfrm>
    </dsp:sp>
    <dsp:sp modelId="{410A980E-ED90-4B86-96AE-4E462FBC4148}">
      <dsp:nvSpPr>
        <dsp:cNvPr id="0" name=""/>
        <dsp:cNvSpPr/>
      </dsp:nvSpPr>
      <dsp:spPr>
        <a:xfrm>
          <a:off x="156120" y="3590776"/>
          <a:ext cx="2109651" cy="12489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85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09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33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38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26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3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56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67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58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73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822E5-421D-4AA4-B528-CD7DEFAE8A0D}" type="datetimeFigureOut">
              <a:rPr lang="ko-KR" altLang="en-US" smtClean="0"/>
              <a:t>2019-11-10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17A2-0CD9-44C0-A49E-D136A5A398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49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N2NIYS6IhY?t=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Ri4od_Th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전후 일본의 정치</a:t>
            </a:r>
            <a:br>
              <a:rPr lang="en-US" altLang="ko-KR" dirty="0"/>
            </a:br>
            <a:r>
              <a:rPr lang="ko-KR" altLang="en-US" dirty="0"/>
              <a:t>정당과 문제점 전망중심으로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05971" y="3930555"/>
            <a:ext cx="7806519" cy="1596788"/>
          </a:xfrm>
        </p:spPr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조</a:t>
            </a:r>
            <a:endParaRPr lang="en-US" altLang="ko-KR" dirty="0"/>
          </a:p>
          <a:p>
            <a:r>
              <a:rPr lang="ko-KR" altLang="en-US" dirty="0"/>
              <a:t>회</a:t>
            </a:r>
            <a:r>
              <a:rPr lang="en-US" altLang="ko-KR" dirty="0"/>
              <a:t>**</a:t>
            </a:r>
            <a:r>
              <a:rPr lang="ko-KR" altLang="en-US" dirty="0"/>
              <a:t>과 </a:t>
            </a:r>
            <a:r>
              <a:rPr lang="en-US" altLang="ko-KR" dirty="0"/>
              <a:t>*</a:t>
            </a:r>
            <a:r>
              <a:rPr lang="ko-KR" altLang="en-US" dirty="0"/>
              <a:t>학년 김</a:t>
            </a:r>
            <a:r>
              <a:rPr lang="en-US" altLang="ko-KR" dirty="0"/>
              <a:t>*</a:t>
            </a:r>
            <a:r>
              <a:rPr lang="ko-KR" altLang="en-US" dirty="0"/>
              <a:t>재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312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4242"/>
          </a:xfrm>
        </p:spPr>
        <p:txBody>
          <a:bodyPr/>
          <a:lstStyle/>
          <a:p>
            <a:r>
              <a:rPr lang="ko-KR" altLang="en-US" dirty="0"/>
              <a:t>일본의</a:t>
            </a:r>
            <a:r>
              <a:rPr lang="en-US" altLang="ko-KR" dirty="0"/>
              <a:t> </a:t>
            </a:r>
            <a:r>
              <a:rPr lang="ko-KR" altLang="en-US" dirty="0"/>
              <a:t>원내 정당</a:t>
            </a:r>
            <a:r>
              <a:rPr lang="en-US" altLang="ko-KR" dirty="0"/>
              <a:t>(</a:t>
            </a:r>
            <a:r>
              <a:rPr lang="ko-KR" altLang="en-US" dirty="0"/>
              <a:t>야당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6252"/>
          </a:xfrm>
        </p:spPr>
        <p:txBody>
          <a:bodyPr/>
          <a:lstStyle/>
          <a:p>
            <a:r>
              <a:rPr lang="ko-KR" altLang="en-US" dirty="0"/>
              <a:t>국민 민주당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2856706"/>
            <a:ext cx="3985145" cy="3448560"/>
          </a:xfrm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/>
              <a:t>이념 및 특징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82185" y="2505075"/>
            <a:ext cx="5473203" cy="3684588"/>
          </a:xfrm>
        </p:spPr>
        <p:txBody>
          <a:bodyPr/>
          <a:lstStyle/>
          <a:p>
            <a:r>
              <a:rPr lang="ko-KR" altLang="en-US" dirty="0"/>
              <a:t>이념</a:t>
            </a:r>
            <a:r>
              <a:rPr lang="en-US" altLang="ko-KR" dirty="0"/>
              <a:t>:</a:t>
            </a:r>
            <a:r>
              <a:rPr lang="ko-KR" altLang="en-US" dirty="0"/>
              <a:t>중도 중도우파 자유보수주의 </a:t>
            </a:r>
            <a:r>
              <a:rPr lang="ko-KR" altLang="en-US" dirty="0" err="1"/>
              <a:t>탈원전</a:t>
            </a:r>
            <a:r>
              <a:rPr lang="ko-KR" altLang="en-US" dirty="0"/>
              <a:t> 평화주의</a:t>
            </a:r>
            <a:endParaRPr lang="en-US" altLang="ko-KR" dirty="0"/>
          </a:p>
          <a:p>
            <a:r>
              <a:rPr lang="ko-KR" altLang="en-US" dirty="0"/>
              <a:t>특징</a:t>
            </a:r>
            <a:r>
              <a:rPr lang="en-US" altLang="ko-KR" dirty="0"/>
              <a:t>:</a:t>
            </a:r>
            <a:r>
              <a:rPr lang="ko-KR" altLang="en-US" dirty="0"/>
              <a:t>평화헌법 개정 반대 입헌 </a:t>
            </a:r>
            <a:r>
              <a:rPr lang="ko-KR" altLang="en-US" dirty="0" err="1"/>
              <a:t>민주당이랑</a:t>
            </a:r>
            <a:r>
              <a:rPr lang="ko-KR" altLang="en-US" dirty="0"/>
              <a:t> </a:t>
            </a:r>
            <a:r>
              <a:rPr lang="ko-KR" altLang="en-US" dirty="0" err="1"/>
              <a:t>안친함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당수</a:t>
            </a:r>
            <a:r>
              <a:rPr lang="en-US" altLang="ko-KR" dirty="0"/>
              <a:t>:</a:t>
            </a:r>
            <a:r>
              <a:rPr lang="ko-KR" altLang="en-US" dirty="0" err="1"/>
              <a:t>다마키</a:t>
            </a:r>
            <a:r>
              <a:rPr lang="ko-KR" altLang="en-US" dirty="0"/>
              <a:t> </a:t>
            </a:r>
            <a:r>
              <a:rPr lang="ko-KR" altLang="en-US" dirty="0" err="1"/>
              <a:t>유이치로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14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/>
          <a:lstStyle/>
          <a:p>
            <a:r>
              <a:rPr lang="ko-KR" altLang="en-US" dirty="0"/>
              <a:t>일본 정치의 문제점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593823"/>
          </a:xfrm>
        </p:spPr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급격한 우경화 추세와 역사 망각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의원직 </a:t>
            </a:r>
            <a:r>
              <a:rPr lang="ko-KR" altLang="en-US" dirty="0" err="1"/>
              <a:t>세습제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</a:t>
            </a:r>
            <a:r>
              <a:rPr lang="ko-KR" altLang="en-US" dirty="0"/>
              <a:t>일본국민의 정치적 무관심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4.</a:t>
            </a:r>
            <a:r>
              <a:rPr lang="ko-KR" altLang="en-US" dirty="0"/>
              <a:t>자민당 일당독재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59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003"/>
          </a:xfrm>
        </p:spPr>
        <p:txBody>
          <a:bodyPr/>
          <a:lstStyle/>
          <a:p>
            <a:r>
              <a:rPr lang="ko-KR" altLang="en-US" dirty="0"/>
              <a:t>일본의 우경화와 </a:t>
            </a:r>
            <a:r>
              <a:rPr lang="ko-KR" altLang="en-US" dirty="0" err="1"/>
              <a:t>혐한의</a:t>
            </a:r>
            <a:r>
              <a:rPr lang="ko-KR" altLang="en-US" dirty="0"/>
              <a:t> 이유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4648414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/>
              <a:t>국제 정치관계 상황 속에서 전쟁범죄 사과에 대한 필요성 인식 부족 </a:t>
            </a:r>
            <a:endParaRPr lang="en-US" altLang="ko-KR" sz="3200" dirty="0"/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en-US" altLang="ko-KR" sz="3200" dirty="0"/>
              <a:t>2. </a:t>
            </a:r>
            <a:r>
              <a:rPr lang="ko-KR" altLang="en-US" sz="3200" dirty="0"/>
              <a:t>지역구 세습과 폐쇄적 계급 사회로 인해 조상의 잘못 인정 회피</a:t>
            </a:r>
          </a:p>
        </p:txBody>
      </p:sp>
    </p:spTree>
    <p:extLst>
      <p:ext uri="{BB962C8B-B14F-4D97-AF65-F5344CB8AC3E}">
        <p14:creationId xmlns:p14="http://schemas.microsoft.com/office/powerpoint/2010/main" val="2342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41644"/>
          </a:xfrm>
        </p:spPr>
        <p:txBody>
          <a:bodyPr/>
          <a:lstStyle/>
          <a:p>
            <a:r>
              <a:rPr lang="ko-KR" altLang="en-US" dirty="0"/>
              <a:t>독일과 일본의 비교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582615"/>
            <a:ext cx="5157787" cy="747347"/>
          </a:xfrm>
        </p:spPr>
        <p:txBody>
          <a:bodyPr/>
          <a:lstStyle/>
          <a:p>
            <a:r>
              <a:rPr lang="ko-KR" altLang="en-US" dirty="0"/>
              <a:t>독일과 전쟁한 국가 및 피해 국가 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582615"/>
            <a:ext cx="5183188" cy="747347"/>
          </a:xfrm>
        </p:spPr>
        <p:txBody>
          <a:bodyPr/>
          <a:lstStyle/>
          <a:p>
            <a:r>
              <a:rPr lang="ko-KR" altLang="en-US" dirty="0"/>
              <a:t>일본과 전쟁한 국가 및 피해 국가</a:t>
            </a:r>
          </a:p>
        </p:txBody>
      </p:sp>
      <p:graphicFrame>
        <p:nvGraphicFramePr>
          <p:cNvPr id="16" name="내용 개체 틀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42256273"/>
              </p:ext>
            </p:extLst>
          </p:nvPr>
        </p:nvGraphicFramePr>
        <p:xfrm>
          <a:off x="6172200" y="2505075"/>
          <a:ext cx="5183190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638">
                  <a:extLst>
                    <a:ext uri="{9D8B030D-6E8A-4147-A177-3AD203B41FA5}">
                      <a16:colId xmlns:a16="http://schemas.microsoft.com/office/drawing/2014/main" val="679919046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1282347056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2039329295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222164368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1491749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           항목 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국가</a:t>
                      </a:r>
                      <a:endParaRPr lang="en-US" altLang="ko-KR" sz="1000" dirty="0"/>
                    </a:p>
                    <a:p>
                      <a:pPr latinLnBrk="1"/>
                      <a:endParaRPr lang="ko-KR" altLang="en-US" sz="10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미국과  동맹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/>
                        <a:t>전후배상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핵보유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공산권  국가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343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한국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△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0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중국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거부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9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동남아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5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북한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391512"/>
                  </a:ext>
                </a:extLst>
              </a:tr>
            </a:tbl>
          </a:graphicData>
        </a:graphic>
      </p:graphicFrame>
      <p:graphicFrame>
        <p:nvGraphicFramePr>
          <p:cNvPr id="13" name="내용 개체 틀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5729277"/>
              </p:ext>
            </p:extLst>
          </p:nvPr>
        </p:nvGraphicFramePr>
        <p:xfrm>
          <a:off x="839788" y="2505075"/>
          <a:ext cx="515778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557">
                  <a:extLst>
                    <a:ext uri="{9D8B030D-6E8A-4147-A177-3AD203B41FA5}">
                      <a16:colId xmlns:a16="http://schemas.microsoft.com/office/drawing/2014/main" val="644623939"/>
                    </a:ext>
                  </a:extLst>
                </a:gridCol>
                <a:gridCol w="1031557">
                  <a:extLst>
                    <a:ext uri="{9D8B030D-6E8A-4147-A177-3AD203B41FA5}">
                      <a16:colId xmlns:a16="http://schemas.microsoft.com/office/drawing/2014/main" val="1129680727"/>
                    </a:ext>
                  </a:extLst>
                </a:gridCol>
                <a:gridCol w="1031557">
                  <a:extLst>
                    <a:ext uri="{9D8B030D-6E8A-4147-A177-3AD203B41FA5}">
                      <a16:colId xmlns:a16="http://schemas.microsoft.com/office/drawing/2014/main" val="1542536464"/>
                    </a:ext>
                  </a:extLst>
                </a:gridCol>
                <a:gridCol w="1031557">
                  <a:extLst>
                    <a:ext uri="{9D8B030D-6E8A-4147-A177-3AD203B41FA5}">
                      <a16:colId xmlns:a16="http://schemas.microsoft.com/office/drawing/2014/main" val="313083872"/>
                    </a:ext>
                  </a:extLst>
                </a:gridCol>
                <a:gridCol w="1031557">
                  <a:extLst>
                    <a:ext uri="{9D8B030D-6E8A-4147-A177-3AD203B41FA5}">
                      <a16:colId xmlns:a16="http://schemas.microsoft.com/office/drawing/2014/main" val="777426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          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          </a:t>
                      </a:r>
                      <a:r>
                        <a:rPr lang="ko-KR" altLang="en-US" sz="1000" dirty="0"/>
                        <a:t>항목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국가</a:t>
                      </a: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G7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핵보유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인접국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un</a:t>
                      </a:r>
                      <a:r>
                        <a:rPr lang="ko-KR" altLang="en-US" dirty="0"/>
                        <a:t>상임이사국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5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미국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0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영국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90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프랑스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60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러시아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55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04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/>
          <a:lstStyle/>
          <a:p>
            <a:r>
              <a:rPr lang="ko-KR" altLang="en-US" dirty="0"/>
              <a:t>일본의 의원직 세습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3" y="4119635"/>
            <a:ext cx="4262150" cy="2661312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3" y="1201004"/>
            <a:ext cx="4937610" cy="28479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1" y="1201004"/>
            <a:ext cx="6377416" cy="35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4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r>
              <a:rPr lang="ko-KR" altLang="en-US" dirty="0"/>
              <a:t>국민의 정치 무관심 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" y="1282890"/>
            <a:ext cx="4088423" cy="3851031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25" y="1238928"/>
            <a:ext cx="3248526" cy="47046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29" y="1238928"/>
            <a:ext cx="3248526" cy="46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6104"/>
          </a:xfrm>
        </p:spPr>
        <p:txBody>
          <a:bodyPr/>
          <a:lstStyle/>
          <a:p>
            <a:r>
              <a:rPr lang="ko-KR" altLang="en-US" dirty="0"/>
              <a:t>레이와 시대와 일본 정치 전망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412570"/>
              </p:ext>
            </p:extLst>
          </p:nvPr>
        </p:nvGraphicFramePr>
        <p:xfrm>
          <a:off x="805543" y="1447800"/>
          <a:ext cx="10548257" cy="499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7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야마모토</a:t>
            </a:r>
            <a:r>
              <a:rPr lang="ko-KR" altLang="en-US" dirty="0"/>
              <a:t> 타로 연설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https://youtu.be/CN2NIYS6IhY?t=6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350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7"/>
          </a:xfrm>
        </p:spPr>
        <p:txBody>
          <a:bodyPr/>
          <a:lstStyle/>
          <a:p>
            <a:r>
              <a:rPr lang="ko-KR" altLang="en-US" dirty="0"/>
              <a:t>레이와 시대의 전망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21971"/>
            <a:ext cx="10515600" cy="4554992"/>
          </a:xfrm>
        </p:spPr>
        <p:txBody>
          <a:bodyPr/>
          <a:lstStyle/>
          <a:p>
            <a:r>
              <a:rPr lang="ko-KR" altLang="en-US" dirty="0" err="1"/>
              <a:t>헤이세이와</a:t>
            </a:r>
            <a:r>
              <a:rPr lang="ko-KR" altLang="en-US" dirty="0"/>
              <a:t> 마찬가지로 천황이 일본 정치인의 극우 행보를 견제 하며 현 상황을 유지 시킬 것으로 예상하나</a:t>
            </a:r>
            <a:r>
              <a:rPr lang="en-US" altLang="ko-KR" dirty="0"/>
              <a:t>,</a:t>
            </a:r>
            <a:r>
              <a:rPr lang="ko-KR" altLang="en-US" dirty="0"/>
              <a:t>레이와 이후 </a:t>
            </a:r>
            <a:r>
              <a:rPr lang="ko-KR" altLang="en-US" dirty="0" err="1"/>
              <a:t>일본황실의</a:t>
            </a:r>
            <a:r>
              <a:rPr lang="ko-KR" altLang="en-US" dirty="0"/>
              <a:t> 유지가 사실상 불가능 하므로 한국 입장에서는 보다 더욱 신중하게 지켜볼 필요가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013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끝까지 봐주셔서 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35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424"/>
          </a:xfrm>
        </p:spPr>
        <p:txBody>
          <a:bodyPr/>
          <a:lstStyle/>
          <a:p>
            <a:r>
              <a:rPr lang="ko-KR" altLang="en-US" dirty="0"/>
              <a:t>목차</a:t>
            </a:r>
            <a:r>
              <a:rPr lang="en-US" altLang="ko-KR" dirty="0"/>
              <a:t>…..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3" y="4544704"/>
            <a:ext cx="2580466" cy="2313296"/>
          </a:xfrm>
        </p:spPr>
      </p:pic>
      <p:sp>
        <p:nvSpPr>
          <p:cNvPr id="6" name="타원형 설명선 5"/>
          <p:cNvSpPr/>
          <p:nvPr/>
        </p:nvSpPr>
        <p:spPr>
          <a:xfrm>
            <a:off x="1278340" y="736979"/>
            <a:ext cx="9635319" cy="353477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1.</a:t>
            </a:r>
            <a:r>
              <a:rPr lang="ko-KR" altLang="en-US" sz="2800" dirty="0">
                <a:solidFill>
                  <a:schemeClr val="tx1"/>
                </a:solidFill>
              </a:rPr>
              <a:t>일본의 정당 및 그 이념과 성향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2.</a:t>
            </a:r>
            <a:r>
              <a:rPr lang="ko-KR" altLang="en-US" sz="2800" dirty="0">
                <a:solidFill>
                  <a:schemeClr val="tx1"/>
                </a:solidFill>
              </a:rPr>
              <a:t>일본 정치의 문제점과 그 원인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3.</a:t>
            </a:r>
            <a:r>
              <a:rPr lang="ko-KR" altLang="en-US" sz="2800" dirty="0">
                <a:solidFill>
                  <a:schemeClr val="tx1"/>
                </a:solidFill>
              </a:rPr>
              <a:t>레이와 시대 일본 정치 전망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299"/>
          </a:xfrm>
        </p:spPr>
        <p:txBody>
          <a:bodyPr/>
          <a:lstStyle/>
          <a:p>
            <a:r>
              <a:rPr lang="ko-KR" altLang="en-US" dirty="0"/>
              <a:t>쉬어가기</a:t>
            </a:r>
            <a:r>
              <a:rPr lang="en-US" altLang="ko-KR" dirty="0"/>
              <a:t>……..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https://youtu.be/iRi4od_Thus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918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/>
          <a:lstStyle/>
          <a:p>
            <a:r>
              <a:rPr lang="ko-KR" altLang="en-US" dirty="0"/>
              <a:t>일본 정당의 변천과정 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7" y="1487605"/>
            <a:ext cx="10235820" cy="5076967"/>
          </a:xfrm>
        </p:spPr>
      </p:pic>
    </p:spTree>
    <p:extLst>
      <p:ext uri="{BB962C8B-B14F-4D97-AF65-F5344CB8AC3E}">
        <p14:creationId xmlns:p14="http://schemas.microsoft.com/office/powerpoint/2010/main" val="26944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/>
          <a:lstStyle/>
          <a:p>
            <a:r>
              <a:rPr lang="ko-KR" altLang="en-US" dirty="0"/>
              <a:t>일본의 정당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r>
              <a:rPr lang="ko-KR" altLang="en-US" sz="3200" b="1" dirty="0"/>
              <a:t>일본정계에서 정당의 정의</a:t>
            </a:r>
            <a:r>
              <a:rPr lang="en-US" altLang="ko-KR" sz="3200" b="1" dirty="0"/>
              <a:t>:</a:t>
            </a:r>
          </a:p>
          <a:p>
            <a:r>
              <a:rPr lang="en-US" altLang="ko-KR" sz="3200" b="1" dirty="0"/>
              <a:t>1.</a:t>
            </a:r>
            <a:r>
              <a:rPr lang="ko-KR" altLang="en-US" sz="3200" b="1" dirty="0"/>
              <a:t>소속 국회의원이 </a:t>
            </a:r>
            <a:r>
              <a:rPr lang="en-US" altLang="ko-KR" sz="3200" b="1" dirty="0"/>
              <a:t>5</a:t>
            </a:r>
            <a:r>
              <a:rPr lang="ko-KR" altLang="en-US" sz="3200" b="1" dirty="0"/>
              <a:t>인 이상인 정치 단체</a:t>
            </a:r>
            <a:endParaRPr lang="en-US" altLang="ko-KR" sz="3200" b="1" dirty="0"/>
          </a:p>
          <a:p>
            <a:endParaRPr lang="en-US" altLang="ko-KR" sz="3200" b="1" dirty="0"/>
          </a:p>
          <a:p>
            <a:r>
              <a:rPr lang="en-US" altLang="ko-KR" sz="3200" b="1" dirty="0"/>
              <a:t>2.</a:t>
            </a:r>
            <a:r>
              <a:rPr lang="ko-KR" altLang="en-US" sz="3200" b="1" dirty="0"/>
              <a:t> 전회 중의원 총선거 혹은 전회나 전전 회의 참의원 선거에서 전국 득표율이 </a:t>
            </a:r>
            <a:r>
              <a:rPr lang="en-US" altLang="ko-KR" sz="3200" b="1" dirty="0"/>
              <a:t>2%</a:t>
            </a:r>
            <a:r>
              <a:rPr lang="ko-KR" altLang="en-US" sz="3200" b="1" dirty="0"/>
              <a:t>이상인 정치단체</a:t>
            </a:r>
          </a:p>
          <a:p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44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/>
          <a:lstStyle/>
          <a:p>
            <a:r>
              <a:rPr lang="ko-KR" altLang="en-US" dirty="0"/>
              <a:t>현 일본의 원내정당 과 그 의석 수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627078"/>
              </p:ext>
            </p:extLst>
          </p:nvPr>
        </p:nvGraphicFramePr>
        <p:xfrm>
          <a:off x="1869743" y="1856096"/>
          <a:ext cx="7738281" cy="3643888"/>
        </p:xfrm>
        <a:graphic>
          <a:graphicData uri="http://schemas.openxmlformats.org/drawingml/2006/table">
            <a:tbl>
              <a:tblPr/>
              <a:tblGrid>
                <a:gridCol w="2579427">
                  <a:extLst>
                    <a:ext uri="{9D8B030D-6E8A-4147-A177-3AD203B41FA5}">
                      <a16:colId xmlns:a16="http://schemas.microsoft.com/office/drawing/2014/main" val="2303330794"/>
                    </a:ext>
                  </a:extLst>
                </a:gridCol>
                <a:gridCol w="2579427">
                  <a:extLst>
                    <a:ext uri="{9D8B030D-6E8A-4147-A177-3AD203B41FA5}">
                      <a16:colId xmlns:a16="http://schemas.microsoft.com/office/drawing/2014/main" val="420707075"/>
                    </a:ext>
                  </a:extLst>
                </a:gridCol>
                <a:gridCol w="2579427">
                  <a:extLst>
                    <a:ext uri="{9D8B030D-6E8A-4147-A177-3AD203B41FA5}">
                      <a16:colId xmlns:a16="http://schemas.microsoft.com/office/drawing/2014/main" val="967086234"/>
                    </a:ext>
                  </a:extLst>
                </a:gridCol>
              </a:tblGrid>
              <a:tr h="4503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정당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참의원 의석 수 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(2019)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중의원 의석 수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(2019)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358361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FF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자민당</a:t>
                      </a:r>
                      <a:endParaRPr lang="ko-KR" altLang="en-US" sz="2000" b="1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113</a:t>
                      </a:r>
                      <a:endParaRPr lang="en-US" sz="2000" b="1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FF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284</a:t>
                      </a:r>
                      <a:endParaRPr lang="en-US" sz="2000" b="1" kern="0" spc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405719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FF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공명당</a:t>
                      </a:r>
                      <a:endParaRPr lang="ko-KR" altLang="en-US" sz="2000" b="1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28</a:t>
                      </a:r>
                      <a:endParaRPr lang="en-US" sz="2000" b="1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29</a:t>
                      </a:r>
                      <a:endParaRPr lang="en-US" sz="2000" b="1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923185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입헌 민주당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32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55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625137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국민민주당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23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39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456281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일본유신회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16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11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980546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일본공산당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13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12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863052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그 외 군소정당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6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5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694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3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6129"/>
          </a:xfrm>
        </p:spPr>
        <p:txBody>
          <a:bodyPr/>
          <a:lstStyle/>
          <a:p>
            <a:r>
              <a:rPr lang="ko-KR" altLang="en-US" dirty="0"/>
              <a:t>일본의 원내 정당</a:t>
            </a:r>
            <a:r>
              <a:rPr lang="en-US" altLang="ko-KR" dirty="0"/>
              <a:t>(</a:t>
            </a:r>
            <a:r>
              <a:rPr lang="ko-KR" altLang="en-US" dirty="0"/>
              <a:t>여당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25309"/>
          </a:xfrm>
        </p:spPr>
        <p:txBody>
          <a:bodyPr/>
          <a:lstStyle/>
          <a:p>
            <a:r>
              <a:rPr lang="ko-KR" altLang="en-US" dirty="0"/>
              <a:t>자민당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2623735"/>
            <a:ext cx="4162568" cy="3913543"/>
          </a:xfrm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25309"/>
          </a:xfrm>
        </p:spPr>
        <p:txBody>
          <a:bodyPr/>
          <a:lstStyle/>
          <a:p>
            <a:r>
              <a:rPr lang="ko-KR" altLang="en-US" dirty="0"/>
              <a:t>이념 및 특징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483893"/>
            <a:ext cx="5183188" cy="3705770"/>
          </a:xfrm>
        </p:spPr>
        <p:txBody>
          <a:bodyPr/>
          <a:lstStyle/>
          <a:p>
            <a:r>
              <a:rPr lang="ko-KR" altLang="en-US" dirty="0"/>
              <a:t>이념</a:t>
            </a:r>
            <a:r>
              <a:rPr lang="en-US" altLang="ko-KR" dirty="0"/>
              <a:t>:</a:t>
            </a:r>
            <a:r>
              <a:rPr lang="ko-KR" altLang="en-US" dirty="0"/>
              <a:t>자유 보수</a:t>
            </a:r>
            <a:r>
              <a:rPr lang="en-US" altLang="ko-KR" dirty="0"/>
              <a:t>,</a:t>
            </a:r>
            <a:r>
              <a:rPr lang="ko-KR" altLang="en-US" dirty="0"/>
              <a:t> 사회 보수</a:t>
            </a:r>
            <a:r>
              <a:rPr lang="en-US" altLang="ko-KR" dirty="0"/>
              <a:t>,</a:t>
            </a:r>
            <a:r>
              <a:rPr lang="ko-KR" altLang="en-US" dirty="0"/>
              <a:t> 극우</a:t>
            </a:r>
            <a:endParaRPr lang="en-US" altLang="ko-KR" dirty="0"/>
          </a:p>
          <a:p>
            <a:r>
              <a:rPr lang="ko-KR" altLang="en-US" dirty="0"/>
              <a:t>특징</a:t>
            </a:r>
            <a:r>
              <a:rPr lang="en-US" altLang="ko-KR" dirty="0"/>
              <a:t>:</a:t>
            </a:r>
            <a:r>
              <a:rPr lang="ko-KR" altLang="en-US" dirty="0"/>
              <a:t>일본 의회 최대 정당</a:t>
            </a:r>
            <a:r>
              <a:rPr lang="en-US" altLang="ko-KR" dirty="0"/>
              <a:t>. </a:t>
            </a:r>
            <a:r>
              <a:rPr lang="ko-KR" altLang="en-US" dirty="0"/>
              <a:t>평화헌법 개헌 적극 지지</a:t>
            </a:r>
            <a:r>
              <a:rPr lang="en-US" altLang="ko-KR" dirty="0"/>
              <a:t>.</a:t>
            </a:r>
            <a:r>
              <a:rPr lang="ko-KR" altLang="en-US" dirty="0"/>
              <a:t> 그 외 </a:t>
            </a:r>
            <a:r>
              <a:rPr lang="ko-KR" altLang="en-US" dirty="0" err="1"/>
              <a:t>혐한</a:t>
            </a:r>
            <a:r>
              <a:rPr lang="ko-KR" altLang="en-US" dirty="0"/>
              <a:t> 발언 다수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당수</a:t>
            </a:r>
            <a:r>
              <a:rPr lang="en-US" altLang="ko-KR" dirty="0"/>
              <a:t>: </a:t>
            </a:r>
            <a:r>
              <a:rPr lang="ko-KR" altLang="en-US" dirty="0" err="1"/>
              <a:t>아베신조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15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40593"/>
          </a:xfrm>
        </p:spPr>
        <p:txBody>
          <a:bodyPr/>
          <a:lstStyle/>
          <a:p>
            <a:r>
              <a:rPr lang="ko-KR" altLang="en-US" dirty="0"/>
              <a:t>일본의 원내정당</a:t>
            </a:r>
            <a:r>
              <a:rPr lang="en-US" altLang="ko-KR" dirty="0"/>
              <a:t>(</a:t>
            </a:r>
            <a:r>
              <a:rPr lang="ko-KR" altLang="en-US" dirty="0"/>
              <a:t>여당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6252"/>
          </a:xfrm>
        </p:spPr>
        <p:txBody>
          <a:bodyPr/>
          <a:lstStyle/>
          <a:p>
            <a:r>
              <a:rPr lang="ko-KR" altLang="en-US" dirty="0"/>
              <a:t>공명당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2505075"/>
            <a:ext cx="4135271" cy="3946832"/>
          </a:xfrm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66252"/>
          </a:xfrm>
        </p:spPr>
        <p:txBody>
          <a:bodyPr/>
          <a:lstStyle/>
          <a:p>
            <a:r>
              <a:rPr lang="ko-KR" altLang="en-US" dirty="0"/>
              <a:t>이념 및 특징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/>
              <a:t>이념</a:t>
            </a:r>
            <a:r>
              <a:rPr lang="en-US" altLang="ko-KR" dirty="0"/>
              <a:t>:</a:t>
            </a:r>
            <a:r>
              <a:rPr lang="ko-KR" altLang="en-US" dirty="0"/>
              <a:t>불교 민주주의 온건 보수중도주의 탈 원전 평화주의</a:t>
            </a:r>
            <a:endParaRPr lang="en-US" altLang="ko-KR" dirty="0"/>
          </a:p>
          <a:p>
            <a:r>
              <a:rPr lang="ko-KR" altLang="en-US" dirty="0"/>
              <a:t>특징</a:t>
            </a:r>
            <a:r>
              <a:rPr lang="en-US" altLang="ko-KR" dirty="0"/>
              <a:t>:</a:t>
            </a:r>
            <a:r>
              <a:rPr lang="ko-KR" altLang="en-US" dirty="0"/>
              <a:t>일본의 연립여당</a:t>
            </a:r>
            <a:r>
              <a:rPr lang="en-US" altLang="ko-KR" dirty="0"/>
              <a:t>. </a:t>
            </a:r>
            <a:r>
              <a:rPr lang="ko-KR" altLang="en-US" dirty="0"/>
              <a:t>창가학회 계열</a:t>
            </a:r>
            <a:r>
              <a:rPr lang="en-US" altLang="ko-KR" dirty="0"/>
              <a:t>.</a:t>
            </a:r>
            <a:r>
              <a:rPr lang="ko-KR" altLang="en-US" dirty="0"/>
              <a:t>평화헌법 개정 반대</a:t>
            </a:r>
            <a:r>
              <a:rPr lang="en-US" altLang="ko-KR" dirty="0"/>
              <a:t>. </a:t>
            </a:r>
            <a:r>
              <a:rPr lang="ko-KR" altLang="en-US" dirty="0"/>
              <a:t>원전 반대</a:t>
            </a:r>
            <a:endParaRPr lang="en-US" altLang="ko-KR" dirty="0"/>
          </a:p>
          <a:p>
            <a:r>
              <a:rPr lang="ko-KR" altLang="en-US" dirty="0"/>
              <a:t>당수</a:t>
            </a:r>
            <a:r>
              <a:rPr lang="en-US" altLang="ko-KR" dirty="0"/>
              <a:t>: </a:t>
            </a:r>
            <a:r>
              <a:rPr lang="ko-KR" altLang="en-US" dirty="0" err="1"/>
              <a:t>야마구치</a:t>
            </a:r>
            <a:r>
              <a:rPr lang="ko-KR" altLang="en-US" dirty="0"/>
              <a:t> </a:t>
            </a:r>
            <a:r>
              <a:rPr lang="ko-KR" altLang="en-US" dirty="0" err="1"/>
              <a:t>나쓰오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7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6003"/>
          </a:xfrm>
        </p:spPr>
        <p:txBody>
          <a:bodyPr/>
          <a:lstStyle/>
          <a:p>
            <a:r>
              <a:rPr lang="ko-KR" altLang="en-US" dirty="0"/>
              <a:t>일본의 원내정당</a:t>
            </a:r>
            <a:r>
              <a:rPr lang="en-US" altLang="ko-KR" dirty="0"/>
              <a:t>(</a:t>
            </a:r>
            <a:r>
              <a:rPr lang="ko-KR" altLang="en-US" dirty="0"/>
              <a:t>야당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79900"/>
          </a:xfrm>
        </p:spPr>
        <p:txBody>
          <a:bodyPr/>
          <a:lstStyle/>
          <a:p>
            <a:r>
              <a:rPr lang="ko-KR" altLang="en-US" dirty="0"/>
              <a:t>입헌 민주당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" y="2505075"/>
            <a:ext cx="4271749" cy="3908698"/>
          </a:xfrm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/>
              <a:t>이념 및 특징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/>
              <a:t>이념</a:t>
            </a:r>
            <a:r>
              <a:rPr lang="en-US" altLang="ko-KR" dirty="0"/>
              <a:t>:</a:t>
            </a:r>
            <a:r>
              <a:rPr lang="ko-KR" altLang="en-US" dirty="0"/>
              <a:t>사회자유주의 진보주의 탈 원전 입헌주의 중도 좌파</a:t>
            </a:r>
            <a:endParaRPr lang="en-US" altLang="ko-KR" dirty="0"/>
          </a:p>
          <a:p>
            <a:r>
              <a:rPr lang="ko-KR" altLang="en-US" dirty="0"/>
              <a:t>특징</a:t>
            </a:r>
            <a:r>
              <a:rPr lang="en-US" altLang="ko-KR" dirty="0"/>
              <a:t>:</a:t>
            </a:r>
            <a:r>
              <a:rPr lang="ko-KR" altLang="en-US" dirty="0"/>
              <a:t>평화헌법 개정 반대</a:t>
            </a:r>
            <a:endParaRPr lang="en-US" altLang="ko-KR" dirty="0"/>
          </a:p>
          <a:p>
            <a:r>
              <a:rPr lang="ko-KR" altLang="en-US" dirty="0"/>
              <a:t>당수</a:t>
            </a:r>
            <a:r>
              <a:rPr lang="en-US" altLang="ko-KR" dirty="0"/>
              <a:t>: </a:t>
            </a:r>
            <a:r>
              <a:rPr lang="ko-KR" altLang="en-US" dirty="0" err="1"/>
              <a:t>에다노</a:t>
            </a:r>
            <a:r>
              <a:rPr lang="ko-KR" altLang="en-US" dirty="0"/>
              <a:t> </a:t>
            </a:r>
            <a:r>
              <a:rPr lang="ko-KR" altLang="en-US" dirty="0" err="1"/>
              <a:t>유키오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9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485</Words>
  <Application>Microsoft Office PowerPoint</Application>
  <PresentationFormat>와이드스크린</PresentationFormat>
  <Paragraphs>154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맑은 고딕</vt:lpstr>
      <vt:lpstr>함초롬바탕</vt:lpstr>
      <vt:lpstr>Arial</vt:lpstr>
      <vt:lpstr>Office 테마</vt:lpstr>
      <vt:lpstr>전후 일본의 정치 정당과 문제점 전망중심으로 </vt:lpstr>
      <vt:lpstr>목차…..</vt:lpstr>
      <vt:lpstr>쉬어가기……..</vt:lpstr>
      <vt:lpstr>일본 정당의 변천과정 </vt:lpstr>
      <vt:lpstr>일본의 정당</vt:lpstr>
      <vt:lpstr>현 일본의 원내정당 과 그 의석 수</vt:lpstr>
      <vt:lpstr>일본의 원내 정당(여당)</vt:lpstr>
      <vt:lpstr>일본의 원내정당(여당)</vt:lpstr>
      <vt:lpstr>일본의 원내정당(야당)</vt:lpstr>
      <vt:lpstr>일본의 원내 정당(야당)</vt:lpstr>
      <vt:lpstr>일본 정치의 문제점</vt:lpstr>
      <vt:lpstr>일본의 우경화와 혐한의 이유</vt:lpstr>
      <vt:lpstr>독일과 일본의 비교</vt:lpstr>
      <vt:lpstr>일본의 의원직 세습</vt:lpstr>
      <vt:lpstr>국민의 정치 무관심 </vt:lpstr>
      <vt:lpstr>레이와 시대와 일본 정치 전망</vt:lpstr>
      <vt:lpstr>야마모토 타로 연설</vt:lpstr>
      <vt:lpstr>레이와 시대의 전망</vt:lpstr>
      <vt:lpstr>끝까지 봐주셔서 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전후 일본의 정치 정당과 문제점 전망중심으로</dc:title>
  <dc:creator>darklee21891@naver.com</dc:creator>
  <cp:lastModifiedBy>민우 이</cp:lastModifiedBy>
  <cp:revision>31</cp:revision>
  <dcterms:created xsi:type="dcterms:W3CDTF">2019-09-20T09:49:01Z</dcterms:created>
  <dcterms:modified xsi:type="dcterms:W3CDTF">2019-11-10T09:20:53Z</dcterms:modified>
</cp:coreProperties>
</file>