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88" r:id="rId4"/>
    <p:sldId id="271" r:id="rId5"/>
    <p:sldId id="283" r:id="rId6"/>
    <p:sldId id="289" r:id="rId7"/>
    <p:sldId id="263" r:id="rId8"/>
    <p:sldId id="292" r:id="rId9"/>
    <p:sldId id="286" r:id="rId10"/>
    <p:sldId id="290" r:id="rId11"/>
    <p:sldId id="280" r:id="rId12"/>
    <p:sldId id="281" r:id="rId13"/>
    <p:sldId id="278" r:id="rId14"/>
    <p:sldId id="284" r:id="rId15"/>
    <p:sldId id="277" r:id="rId16"/>
    <p:sldId id="291" r:id="rId17"/>
    <p:sldId id="287" r:id="rId18"/>
    <p:sldId id="293" r:id="rId19"/>
    <p:sldId id="294" r:id="rId20"/>
    <p:sldId id="26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A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ko-KR" altLang="en-US" sz="2000" dirty="0">
              <a:solidFill>
                <a:schemeClr val="accent6"/>
              </a:solidFill>
            </a:rPr>
            <a:t>제</a:t>
          </a:r>
          <a:r>
            <a:rPr lang="en-US" altLang="ko-KR" sz="2000" dirty="0">
              <a:solidFill>
                <a:schemeClr val="accent6"/>
              </a:solidFill>
            </a:rPr>
            <a:t>2</a:t>
          </a:r>
          <a:r>
            <a:rPr lang="ko-KR" altLang="en-US" sz="2000" dirty="0">
              <a:solidFill>
                <a:schemeClr val="accent6"/>
              </a:solidFill>
            </a:rPr>
            <a:t>차 세계대전 발발</a:t>
          </a:r>
          <a:endParaRPr lang="en-US" sz="2000" dirty="0">
            <a:solidFill>
              <a:schemeClr val="accent6"/>
            </a:solidFill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831701CF-77C7-46C0-A913-8CC39517BAB8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1939.09</a:t>
          </a: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/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/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altLang="ko-KR" sz="2000" b="0" dirty="0">
              <a:solidFill>
                <a:schemeClr val="tx1">
                  <a:lumMod val="65000"/>
                  <a:lumOff val="35000"/>
                </a:schemeClr>
              </a:solidFill>
            </a:rPr>
            <a:t>1941.12</a:t>
          </a:r>
          <a:endParaRPr lang="en-US" sz="2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/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/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en-US" sz="1600" b="0" dirty="0">
              <a:solidFill>
                <a:schemeClr val="tx1">
                  <a:lumMod val="65000"/>
                  <a:lumOff val="35000"/>
                </a:schemeClr>
              </a:solidFill>
            </a:rPr>
            <a:t>1945.07</a:t>
          </a:r>
          <a:endParaRPr lang="en-US" sz="11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/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/>
        </a:p>
      </dgm:t>
    </dgm:pt>
    <dgm:pt modelId="{92921081-529B-4D1C-83A4-C416BB4C5224}">
      <dgm:prSet custT="1"/>
      <dgm:spPr/>
      <dgm:t>
        <a:bodyPr/>
        <a:lstStyle/>
        <a:p>
          <a:r>
            <a:rPr lang="ko-KR" altLang="en-US" sz="2000" b="1" dirty="0">
              <a:solidFill>
                <a:schemeClr val="accent6"/>
              </a:solidFill>
            </a:rPr>
            <a:t>태평양전쟁 발발</a:t>
          </a:r>
          <a:endParaRPr lang="en-US" sz="2000" b="1" dirty="0">
            <a:solidFill>
              <a:schemeClr val="accent6"/>
            </a:solidFill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/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/>
        </a:p>
      </dgm:t>
    </dgm:pt>
    <dgm:pt modelId="{3CB04A44-4013-4CA7-90FD-29AFC3C15E37}">
      <dgm:prSet custT="1"/>
      <dgm:spPr/>
      <dgm:t>
        <a:bodyPr/>
        <a:lstStyle/>
        <a:p>
          <a:r>
            <a:rPr lang="ko-KR" altLang="en-US" sz="2000" b="1" dirty="0">
              <a:solidFill>
                <a:schemeClr val="accent6"/>
              </a:solidFill>
            </a:rPr>
            <a:t>포츠담 선언</a:t>
          </a:r>
          <a:endParaRPr lang="en-US" sz="2000" b="1" dirty="0">
            <a:solidFill>
              <a:schemeClr val="accent6"/>
            </a:solidFill>
          </a:endParaRP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/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/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ko-KR" altLang="en-US" sz="2000" b="1" dirty="0">
              <a:solidFill>
                <a:schemeClr val="accent6"/>
              </a:solidFill>
            </a:rPr>
            <a:t>일본의 항복</a:t>
          </a:r>
          <a:endParaRPr lang="en-US" sz="2000" dirty="0">
            <a:solidFill>
              <a:schemeClr val="accent6"/>
            </a:solidFill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/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/>
        </a:p>
      </dgm:t>
    </dgm:pt>
    <dgm:pt modelId="{2AEE5C11-34AE-4EB7-8907-9BED418EA471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1945.09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/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/>
        </a:p>
      </dgm:t>
    </dgm:pt>
    <dgm:pt modelId="{683CC5F6-E9B5-49F2-909E-A68D38896308}">
      <dgm:prSet/>
      <dgm:spPr/>
      <dgm:t>
        <a:bodyPr/>
        <a:lstStyle/>
        <a:p>
          <a:pPr>
            <a:defRPr b="1"/>
          </a:pPr>
          <a:r>
            <a:rPr lang="ko-KR" altLang="en-US" b="1" i="0" dirty="0">
              <a:solidFill>
                <a:schemeClr val="accent6"/>
              </a:solidFill>
            </a:rPr>
            <a:t>카이로 선언</a:t>
          </a:r>
          <a:endParaRPr lang="en-US" b="1" i="0" dirty="0">
            <a:solidFill>
              <a:schemeClr val="accent6"/>
            </a:solidFill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/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/>
        </a:p>
      </dgm:t>
    </dgm:pt>
    <dgm:pt modelId="{4EA069F3-397F-40D5-94A6-32C3E355C277}">
      <dgm:prSet custT="1"/>
      <dgm:spPr/>
      <dgm:t>
        <a:bodyPr anchor="t"/>
        <a:lstStyle/>
        <a:p>
          <a:r>
            <a:rPr lang="en-US" sz="2000" i="0" dirty="0">
              <a:solidFill>
                <a:schemeClr val="tx1">
                  <a:lumMod val="65000"/>
                  <a:lumOff val="35000"/>
                </a:schemeClr>
              </a:solidFill>
            </a:rPr>
            <a:t>1943.11</a:t>
          </a: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/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/>
        </a:p>
      </dgm:t>
    </dgm:pt>
    <dgm:pt modelId="{96E04000-C463-4443-AC76-BF7EFC1C0822}">
      <dgm:prSet custT="1"/>
      <dgm:spPr/>
      <dgm:t>
        <a:bodyPr/>
        <a:lstStyle/>
        <a:p>
          <a:pPr>
            <a:defRPr b="1"/>
          </a:pPr>
          <a:r>
            <a:rPr lang="ko-KR" altLang="en-US" sz="2000" b="1" dirty="0">
              <a:solidFill>
                <a:schemeClr val="accent6"/>
              </a:solidFill>
            </a:rPr>
            <a:t>샌프란시스코 조약 체결</a:t>
          </a:r>
          <a:endParaRPr lang="en-US" altLang="ko-KR" sz="2000" b="1" dirty="0">
            <a:solidFill>
              <a:schemeClr val="accent6"/>
            </a:solidFill>
          </a:endParaRPr>
        </a:p>
        <a:p>
          <a:pPr>
            <a:defRPr b="1"/>
          </a:pPr>
          <a:r>
            <a:rPr lang="en-US" sz="2000" b="0" dirty="0">
              <a:solidFill>
                <a:schemeClr val="accent6"/>
              </a:solidFill>
            </a:rPr>
            <a:t>1951.09</a:t>
          </a:r>
        </a:p>
      </dgm:t>
    </dgm:pt>
    <dgm:pt modelId="{36A951EF-0A12-43A4-A6E6-21EEB7BEFFE9}" type="parTrans" cxnId="{84643022-E4B8-4437-B47A-37E6EE7D5999}">
      <dgm:prSet/>
      <dgm:spPr/>
      <dgm:t>
        <a:bodyPr/>
        <a:lstStyle/>
        <a:p>
          <a:pPr latinLnBrk="1"/>
          <a:endParaRPr lang="ko-KR" altLang="en-US"/>
        </a:p>
      </dgm:t>
    </dgm:pt>
    <dgm:pt modelId="{3318BEC9-5153-4AC8-8792-089F60DA7205}" type="sibTrans" cxnId="{84643022-E4B8-4437-B47A-37E6EE7D5999}">
      <dgm:prSet/>
      <dgm:spPr/>
      <dgm:t>
        <a:bodyPr/>
        <a:lstStyle/>
        <a:p>
          <a:pPr latinLnBrk="1"/>
          <a:endParaRPr lang="ko-KR" alt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7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/>
      <dgm:spPr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6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/>
      <dgm:spPr>
        <a:ln>
          <a:noFill/>
        </a:ln>
      </dgm:spPr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/>
      <dgm:spPr>
        <a:prstGeom prst="ellipse">
          <a:avLst/>
        </a:prstGeom>
        <a:solidFill>
          <a:schemeClr val="accent3"/>
        </a:solidFill>
        <a:ln>
          <a:noFill/>
        </a:ln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6"/>
      <dgm:spPr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/>
      <dgm:spPr>
        <a:ln>
          <a:noFill/>
        </a:ln>
      </dgm:spPr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/>
      <dgm:spPr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1BC851A8-C888-469E-BEB7-171BC47D8EAE}" type="pres">
      <dgm:prSet presAssocID="{AB2787E4-2A8B-428D-A4AE-2B14DCFFC4E7}" presName="spaceBetweenRectangles" presStyleCnt="0"/>
      <dgm:spPr/>
    </dgm:pt>
    <dgm:pt modelId="{AAC6AA3D-74B2-445F-9023-B41431B05F25}" type="pres">
      <dgm:prSet presAssocID="{96E04000-C463-4443-AC76-BF7EFC1C0822}" presName="composite" presStyleCnt="0"/>
      <dgm:spPr/>
    </dgm:pt>
    <dgm:pt modelId="{A6CBFFC7-A2DB-48A6-A167-22CEE96A4350}" type="pres">
      <dgm:prSet presAssocID="{96E04000-C463-4443-AC76-BF7EFC1C0822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A052AA0-1093-4346-B0A3-9DA71EDD242C}" type="pres">
      <dgm:prSet presAssocID="{96E04000-C463-4443-AC76-BF7EFC1C0822}" presName="DropPinPlaceHolder" presStyleCnt="0"/>
      <dgm:spPr/>
    </dgm:pt>
    <dgm:pt modelId="{B52820DD-2173-4646-8ECC-016252AA8BF7}" type="pres">
      <dgm:prSet presAssocID="{96E04000-C463-4443-AC76-BF7EFC1C0822}" presName="DropPin" presStyleLbl="alignNode1" presStyleIdx="5" presStyleCnt="6"/>
      <dgm:spPr/>
    </dgm:pt>
    <dgm:pt modelId="{91D11F1F-E7B5-4B3D-9F9B-229E46D7C456}" type="pres">
      <dgm:prSet presAssocID="{96E04000-C463-4443-AC76-BF7EFC1C0822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74C2F6C-ADCE-4498-A672-FDAD40DBC578}" type="pres">
      <dgm:prSet presAssocID="{96E04000-C463-4443-AC76-BF7EFC1C0822}" presName="L2TextContainer" presStyleLbl="revTx" presStyleIdx="10" presStyleCnt="12">
        <dgm:presLayoutVars>
          <dgm:bulletEnabled val="1"/>
        </dgm:presLayoutVars>
      </dgm:prSet>
      <dgm:spPr/>
    </dgm:pt>
    <dgm:pt modelId="{8AF96DE4-A837-41D5-ACAC-0B6AA6EAEDC0}" type="pres">
      <dgm:prSet presAssocID="{96E04000-C463-4443-AC76-BF7EFC1C0822}" presName="L1TextContainer" presStyleLbl="revTx" presStyleIdx="11" presStyleCnt="12" custLinFactNeighborX="280" custLinFactNeighborY="-97705">
        <dgm:presLayoutVars>
          <dgm:chMax val="1"/>
          <dgm:chPref val="1"/>
          <dgm:bulletEnabled val="1"/>
        </dgm:presLayoutVars>
      </dgm:prSet>
      <dgm:spPr/>
    </dgm:pt>
    <dgm:pt modelId="{8D5BFAB9-2E75-43E5-B309-44B454E524A0}" type="pres">
      <dgm:prSet presAssocID="{96E04000-C463-4443-AC76-BF7EFC1C0822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B21AB47-BA67-4E33-866D-C08E4D902A76}" type="pres">
      <dgm:prSet presAssocID="{96E04000-C463-4443-AC76-BF7EFC1C0822}" presName="EmptyPlaceHolder" presStyleCnt="0"/>
      <dgm:spPr/>
    </dgm:pt>
  </dgm:ptLst>
  <dgm:cxnLst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84643022-E4B8-4437-B47A-37E6EE7D5999}" srcId="{63085546-7C7C-4B3E-ABEB-2669F1A65FB2}" destId="{96E04000-C463-4443-AC76-BF7EFC1C0822}" srcOrd="5" destOrd="0" parTransId="{36A951EF-0A12-43A4-A6E6-21EEB7BEFFE9}" sibTransId="{3318BEC9-5153-4AC8-8792-089F60DA7205}"/>
    <dgm:cxn modelId="{146C3436-7349-460D-8FAF-B5C22B68A41F}" type="presOf" srcId="{CA6B1BA0-B2FC-48AD-8EDA-F4AAA4AF2782}" destId="{3DA36ABE-9810-4ED4-9A55-2905E7588D06}" srcOrd="0" destOrd="0" presId="urn:microsoft.com/office/officeart/2017/3/layout/DropPinTimeline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F83DF077-A6DE-4B8C-A62E-2FB10C7306B7}" type="presOf" srcId="{4EA069F3-397F-40D5-94A6-32C3E355C277}" destId="{FC8603F2-85FC-4134-978C-4054E468209C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2802187F-7EB3-49BE-9C62-E8F8F0567AFB}" type="presOf" srcId="{3CB04A44-4013-4CA7-90FD-29AFC3C15E37}" destId="{FE564261-183D-47F9-8E7E-BCFC5023A815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0BB7DDAB-D576-4227-B9D1-F69AB3B07327}" type="presOf" srcId="{96E04000-C463-4443-AC76-BF7EFC1C0822}" destId="{8AF96DE4-A837-41D5-ACAC-0B6AA6EAEDC0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07DA9BDD-D756-4F29-80E5-7856AC99F270}" type="presParOf" srcId="{46A6B157-7198-41C4-9D25-C4F8885F1B6F}" destId="{B744CD57-FD23-4E62-9589-4CAC57B034E9}" srcOrd="6" destOrd="0" presId="urn:microsoft.com/office/officeart/2017/3/layout/DropPinTimeline"/>
    <dgm:cxn modelId="{A54741C0-57CC-4443-9EC5-35B27EE5E879}" type="presParOf" srcId="{B744CD57-FD23-4E62-9589-4CAC57B034E9}" destId="{D891B168-1DA5-4124-931F-A51FCB8EFC11}" srcOrd="0" destOrd="0" presId="urn:microsoft.com/office/officeart/2017/3/layout/DropPinTimeline"/>
    <dgm:cxn modelId="{44B3C3FE-C503-4088-9594-FF6526E19BF3}" type="presParOf" srcId="{B744CD57-FD23-4E62-9589-4CAC57B034E9}" destId="{42206762-CD73-4F82-B16A-D168E2503215}" srcOrd="1" destOrd="0" presId="urn:microsoft.com/office/officeart/2017/3/layout/DropPinTimeline"/>
    <dgm:cxn modelId="{239B9997-909E-499F-90E5-95A977AC216C}" type="presParOf" srcId="{42206762-CD73-4F82-B16A-D168E2503215}" destId="{C0DBECBF-E3AA-450B-95D4-8349AA21B4F8}" srcOrd="0" destOrd="0" presId="urn:microsoft.com/office/officeart/2017/3/layout/DropPinTimeline"/>
    <dgm:cxn modelId="{913BA6FA-228D-4434-8839-0BBC563346A1}" type="presParOf" srcId="{42206762-CD73-4F82-B16A-D168E2503215}" destId="{6EDDD44C-F5E4-49AD-B1D9-346B8B8AEE8F}" srcOrd="1" destOrd="0" presId="urn:microsoft.com/office/officeart/2017/3/layout/DropPinTimeline"/>
    <dgm:cxn modelId="{81CB2C61-6B70-4A51-ACCE-DD65EFE72264}" type="presParOf" srcId="{B744CD57-FD23-4E62-9589-4CAC57B034E9}" destId="{FE564261-183D-47F9-8E7E-BCFC5023A815}" srcOrd="2" destOrd="0" presId="urn:microsoft.com/office/officeart/2017/3/layout/DropPinTimeline"/>
    <dgm:cxn modelId="{0D94F868-59F8-4671-9038-53D01D6C70F0}" type="presParOf" srcId="{B744CD57-FD23-4E62-9589-4CAC57B034E9}" destId="{3DA36ABE-9810-4ED4-9A55-2905E7588D06}" srcOrd="3" destOrd="0" presId="urn:microsoft.com/office/officeart/2017/3/layout/DropPinTimeline"/>
    <dgm:cxn modelId="{A0A095FA-FAD3-4861-A220-140A889CB7D8}" type="presParOf" srcId="{B744CD57-FD23-4E62-9589-4CAC57B034E9}" destId="{4B9F5909-A57C-4893-9C8A-D5960FE9BE37}" srcOrd="4" destOrd="0" presId="urn:microsoft.com/office/officeart/2017/3/layout/DropPinTimeline"/>
    <dgm:cxn modelId="{8FFFA548-0EFE-4476-B5A5-95CB32500074}" type="presParOf" srcId="{B744CD57-FD23-4E62-9589-4CAC57B034E9}" destId="{DEDCEF89-DB8F-4197-B2D2-2D39426E0B96}" srcOrd="5" destOrd="0" presId="urn:microsoft.com/office/officeart/2017/3/layout/DropPinTimeline"/>
    <dgm:cxn modelId="{D7A836E4-E400-4ED7-ABF3-88920F3B86D1}" type="presParOf" srcId="{46A6B157-7198-41C4-9D25-C4F8885F1B6F}" destId="{4A96FD2F-C127-41DC-AA54-1EEBED6BA483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E8A645DC-921F-4E8D-B89F-1E98A5C79D15}" type="presParOf" srcId="{46A6B157-7198-41C4-9D25-C4F8885F1B6F}" destId="{1BC851A8-C888-469E-BEB7-171BC47D8EAE}" srcOrd="9" destOrd="0" presId="urn:microsoft.com/office/officeart/2017/3/layout/DropPinTimeline"/>
    <dgm:cxn modelId="{BCE119A9-C5CC-44AB-94FE-D7C37BF3A218}" type="presParOf" srcId="{46A6B157-7198-41C4-9D25-C4F8885F1B6F}" destId="{AAC6AA3D-74B2-445F-9023-B41431B05F25}" srcOrd="10" destOrd="0" presId="urn:microsoft.com/office/officeart/2017/3/layout/DropPinTimeline"/>
    <dgm:cxn modelId="{96ABD438-FCA5-40E0-99C6-C5CD06CBEB97}" type="presParOf" srcId="{AAC6AA3D-74B2-445F-9023-B41431B05F25}" destId="{A6CBFFC7-A2DB-48A6-A167-22CEE96A4350}" srcOrd="0" destOrd="0" presId="urn:microsoft.com/office/officeart/2017/3/layout/DropPinTimeline"/>
    <dgm:cxn modelId="{023D6F3E-D353-4479-BB1C-87AE11C9F82E}" type="presParOf" srcId="{AAC6AA3D-74B2-445F-9023-B41431B05F25}" destId="{8A052AA0-1093-4346-B0A3-9DA71EDD242C}" srcOrd="1" destOrd="0" presId="urn:microsoft.com/office/officeart/2017/3/layout/DropPinTimeline"/>
    <dgm:cxn modelId="{3BDA0765-7EB5-4027-B403-0B0E268CD6FD}" type="presParOf" srcId="{8A052AA0-1093-4346-B0A3-9DA71EDD242C}" destId="{B52820DD-2173-4646-8ECC-016252AA8BF7}" srcOrd="0" destOrd="0" presId="urn:microsoft.com/office/officeart/2017/3/layout/DropPinTimeline"/>
    <dgm:cxn modelId="{2155B8EB-9E32-4280-B59C-3DFB74D6D1DF}" type="presParOf" srcId="{8A052AA0-1093-4346-B0A3-9DA71EDD242C}" destId="{91D11F1F-E7B5-4B3D-9F9B-229E46D7C456}" srcOrd="1" destOrd="0" presId="urn:microsoft.com/office/officeart/2017/3/layout/DropPinTimeline"/>
    <dgm:cxn modelId="{6C77BC5D-F955-4C2B-9668-152841358CEB}" type="presParOf" srcId="{AAC6AA3D-74B2-445F-9023-B41431B05F25}" destId="{974C2F6C-ADCE-4498-A672-FDAD40DBC578}" srcOrd="2" destOrd="0" presId="urn:microsoft.com/office/officeart/2017/3/layout/DropPinTimeline"/>
    <dgm:cxn modelId="{9B6F39A4-5E22-4C91-A2C9-606FEEE7E8EF}" type="presParOf" srcId="{AAC6AA3D-74B2-445F-9023-B41431B05F25}" destId="{8AF96DE4-A837-41D5-ACAC-0B6AA6EAEDC0}" srcOrd="3" destOrd="0" presId="urn:microsoft.com/office/officeart/2017/3/layout/DropPinTimeline"/>
    <dgm:cxn modelId="{F5211F32-70F3-4061-A396-718348E84DF3}" type="presParOf" srcId="{AAC6AA3D-74B2-445F-9023-B41431B05F25}" destId="{8D5BFAB9-2E75-43E5-B309-44B454E524A0}" srcOrd="4" destOrd="0" presId="urn:microsoft.com/office/officeart/2017/3/layout/DropPinTimeline"/>
    <dgm:cxn modelId="{77F9DCBC-9AD1-486F-AF67-D4C511A2C972}" type="presParOf" srcId="{AAC6AA3D-74B2-445F-9023-B41431B05F25}" destId="{1B21AB47-BA67-4E33-866D-C08E4D902A76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88462" y="621836"/>
          <a:ext cx="392341" cy="39234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32047" y="665422"/>
          <a:ext cx="305170" cy="305170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62060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1939.09</a:t>
          </a:r>
        </a:p>
      </dsp:txBody>
      <dsp:txXfrm>
        <a:off x="562060" y="1097851"/>
        <a:ext cx="2576929" cy="1592961"/>
      </dsp:txXfrm>
    </dsp:sp>
    <dsp:sp modelId="{85C50C56-6DC8-4C47-8DBC-4FD6B1554AA4}">
      <dsp:nvSpPr>
        <dsp:cNvPr id="0" name=""/>
        <dsp:cNvSpPr/>
      </dsp:nvSpPr>
      <dsp:spPr>
        <a:xfrm>
          <a:off x="562060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000" kern="1200" dirty="0">
              <a:solidFill>
                <a:schemeClr val="accent6"/>
              </a:solidFill>
            </a:rPr>
            <a:t>제</a:t>
          </a:r>
          <a:r>
            <a:rPr lang="en-US" altLang="ko-KR" sz="2000" kern="1200" dirty="0">
              <a:solidFill>
                <a:schemeClr val="accent6"/>
              </a:solidFill>
            </a:rPr>
            <a:t>2</a:t>
          </a:r>
          <a:r>
            <a:rPr lang="ko-KR" altLang="en-US" sz="2000" kern="1200" dirty="0">
              <a:solidFill>
                <a:schemeClr val="accent6"/>
              </a:solidFill>
            </a:rPr>
            <a:t>차 세계대전 발발</a:t>
          </a:r>
          <a:endParaRPr lang="en-US" sz="2000" kern="1200" dirty="0">
            <a:solidFill>
              <a:schemeClr val="accent6"/>
            </a:solidFill>
          </a:endParaRPr>
        </a:p>
      </dsp:txBody>
      <dsp:txXfrm>
        <a:off x="562060" y="538162"/>
        <a:ext cx="2576929" cy="559689"/>
      </dsp:txXfrm>
    </dsp:sp>
    <dsp:sp modelId="{4F322B1B-F357-4BCD-BF34-8A0D705A1CE7}">
      <dsp:nvSpPr>
        <dsp:cNvPr id="0" name=""/>
        <dsp:cNvSpPr/>
      </dsp:nvSpPr>
      <dsp:spPr>
        <a:xfrm>
          <a:off x="284633" y="1097851"/>
          <a:ext cx="0" cy="1592961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37113" y="2640440"/>
          <a:ext cx="99873" cy="100744"/>
        </a:xfrm>
        <a:prstGeom prst="ellipse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647144" y="4367448"/>
          <a:ext cx="392341" cy="39234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690729" y="4411033"/>
          <a:ext cx="305170" cy="305170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120742" y="2690813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6"/>
              </a:solidFill>
            </a:rPr>
            <a:t>태평양전쟁 발발</a:t>
          </a:r>
          <a:endParaRPr lang="en-US" sz="2000" b="1" kern="1200" dirty="0">
            <a:solidFill>
              <a:schemeClr val="accent6"/>
            </a:solidFill>
          </a:endParaRPr>
        </a:p>
      </dsp:txBody>
      <dsp:txXfrm>
        <a:off x="2120742" y="2690813"/>
        <a:ext cx="2576929" cy="1592961"/>
      </dsp:txXfrm>
    </dsp:sp>
    <dsp:sp modelId="{C1E34084-406C-48D5-88FE-7226282DBC49}">
      <dsp:nvSpPr>
        <dsp:cNvPr id="0" name=""/>
        <dsp:cNvSpPr/>
      </dsp:nvSpPr>
      <dsp:spPr>
        <a:xfrm>
          <a:off x="2120742" y="4283774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ko-KR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1941.12</a:t>
          </a:r>
          <a:endParaRPr lang="en-US" sz="2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20742" y="4283774"/>
        <a:ext cx="2576929" cy="559689"/>
      </dsp:txXfrm>
    </dsp:sp>
    <dsp:sp modelId="{33168228-1414-4AAF-B7E5-C08A80BBB2F1}">
      <dsp:nvSpPr>
        <dsp:cNvPr id="0" name=""/>
        <dsp:cNvSpPr/>
      </dsp:nvSpPr>
      <dsp:spPr>
        <a:xfrm>
          <a:off x="1843314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795795" y="2640440"/>
          <a:ext cx="99873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205826" y="621836"/>
          <a:ext cx="392341" cy="39234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249411" y="665422"/>
          <a:ext cx="305170" cy="305170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679424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solidFill>
                <a:schemeClr val="tx1">
                  <a:lumMod val="65000"/>
                  <a:lumOff val="35000"/>
                </a:schemeClr>
              </a:solidFill>
            </a:rPr>
            <a:t>1943.11</a:t>
          </a:r>
        </a:p>
      </dsp:txBody>
      <dsp:txXfrm>
        <a:off x="3679424" y="1097851"/>
        <a:ext cx="2576929" cy="1592961"/>
      </dsp:txXfrm>
    </dsp:sp>
    <dsp:sp modelId="{4EB3AA5C-1289-44C6-9F3E-859ABA28E18F}">
      <dsp:nvSpPr>
        <dsp:cNvPr id="0" name=""/>
        <dsp:cNvSpPr/>
      </dsp:nvSpPr>
      <dsp:spPr>
        <a:xfrm>
          <a:off x="3679424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000" b="1" i="0" kern="1200" dirty="0">
              <a:solidFill>
                <a:schemeClr val="accent6"/>
              </a:solidFill>
            </a:rPr>
            <a:t>카이로 선언</a:t>
          </a:r>
          <a:endParaRPr lang="en-US" sz="2000" b="1" i="0" kern="1200" dirty="0">
            <a:solidFill>
              <a:schemeClr val="accent6"/>
            </a:solidFill>
          </a:endParaRPr>
        </a:p>
      </dsp:txBody>
      <dsp:txXfrm>
        <a:off x="3679424" y="538162"/>
        <a:ext cx="2576929" cy="559689"/>
      </dsp:txXfrm>
    </dsp:sp>
    <dsp:sp modelId="{0BB03C0E-97EC-4D66-9B09-35D689DAB28C}">
      <dsp:nvSpPr>
        <dsp:cNvPr id="0" name=""/>
        <dsp:cNvSpPr/>
      </dsp:nvSpPr>
      <dsp:spPr>
        <a:xfrm>
          <a:off x="3401996" y="1097851"/>
          <a:ext cx="0" cy="1592961"/>
        </a:xfrm>
        <a:prstGeom prst="line">
          <a:avLst/>
        </a:prstGeom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354477" y="2640440"/>
          <a:ext cx="99873" cy="100744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764507" y="4367448"/>
          <a:ext cx="392341" cy="39234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808093" y="4411033"/>
          <a:ext cx="305170" cy="305170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5238106" y="2690813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6"/>
              </a:solidFill>
            </a:rPr>
            <a:t>포츠담 선언</a:t>
          </a:r>
          <a:endParaRPr lang="en-US" sz="2000" b="1" kern="1200" dirty="0">
            <a:solidFill>
              <a:schemeClr val="accent6"/>
            </a:solidFill>
          </a:endParaRPr>
        </a:p>
      </dsp:txBody>
      <dsp:txXfrm>
        <a:off x="5238106" y="2690813"/>
        <a:ext cx="2576929" cy="1592961"/>
      </dsp:txXfrm>
    </dsp:sp>
    <dsp:sp modelId="{3DA36ABE-9810-4ED4-9A55-2905E7588D06}">
      <dsp:nvSpPr>
        <dsp:cNvPr id="0" name=""/>
        <dsp:cNvSpPr/>
      </dsp:nvSpPr>
      <dsp:spPr>
        <a:xfrm>
          <a:off x="5238106" y="4283774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1945.07</a:t>
          </a:r>
          <a:endParaRPr lang="en-US" sz="11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38106" y="4283774"/>
        <a:ext cx="2576929" cy="559689"/>
      </dsp:txXfrm>
    </dsp:sp>
    <dsp:sp modelId="{4B9F5909-A57C-4893-9C8A-D5960FE9BE37}">
      <dsp:nvSpPr>
        <dsp:cNvPr id="0" name=""/>
        <dsp:cNvSpPr/>
      </dsp:nvSpPr>
      <dsp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913158" y="2640440"/>
          <a:ext cx="99873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323189" y="621836"/>
          <a:ext cx="392341" cy="39234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366775" y="665422"/>
          <a:ext cx="305170" cy="305170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796788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1945.09</a:t>
          </a:r>
        </a:p>
      </dsp:txBody>
      <dsp:txXfrm>
        <a:off x="6796788" y="1097851"/>
        <a:ext cx="2576929" cy="1592961"/>
      </dsp:txXfrm>
    </dsp:sp>
    <dsp:sp modelId="{6EC2FC68-E1B8-4274-8090-C2C96A4CD82C}">
      <dsp:nvSpPr>
        <dsp:cNvPr id="0" name=""/>
        <dsp:cNvSpPr/>
      </dsp:nvSpPr>
      <dsp:spPr>
        <a:xfrm>
          <a:off x="6796788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000" b="1" kern="1200" dirty="0">
              <a:solidFill>
                <a:schemeClr val="accent6"/>
              </a:solidFill>
            </a:rPr>
            <a:t>일본의 항복</a:t>
          </a:r>
          <a:endParaRPr lang="en-US" sz="2000" kern="1200" dirty="0">
            <a:solidFill>
              <a:schemeClr val="accent6"/>
            </a:solidFill>
          </a:endParaRPr>
        </a:p>
      </dsp:txBody>
      <dsp:txXfrm>
        <a:off x="6796788" y="538162"/>
        <a:ext cx="2576929" cy="559689"/>
      </dsp:txXfrm>
    </dsp:sp>
    <dsp:sp modelId="{4F41BF23-550C-4E7F-977E-3D22E3AF7B51}">
      <dsp:nvSpPr>
        <dsp:cNvPr id="0" name=""/>
        <dsp:cNvSpPr/>
      </dsp:nvSpPr>
      <dsp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471840" y="2640440"/>
          <a:ext cx="99873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20DD-2173-4646-8ECC-016252AA8BF7}">
      <dsp:nvSpPr>
        <dsp:cNvPr id="0" name=""/>
        <dsp:cNvSpPr/>
      </dsp:nvSpPr>
      <dsp:spPr>
        <a:xfrm rot="18900000">
          <a:off x="7881871" y="4367448"/>
          <a:ext cx="392341" cy="39234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11F1F-E7B5-4B3D-9F9B-229E46D7C456}">
      <dsp:nvSpPr>
        <dsp:cNvPr id="0" name=""/>
        <dsp:cNvSpPr/>
      </dsp:nvSpPr>
      <dsp:spPr>
        <a:xfrm>
          <a:off x="7925457" y="4411033"/>
          <a:ext cx="305170" cy="305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C2F6C-ADCE-4498-A672-FDAD40DBC578}">
      <dsp:nvSpPr>
        <dsp:cNvPr id="0" name=""/>
        <dsp:cNvSpPr/>
      </dsp:nvSpPr>
      <dsp:spPr>
        <a:xfrm>
          <a:off x="8362675" y="2143968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96DE4-A837-41D5-ACAC-0B6AA6EAEDC0}">
      <dsp:nvSpPr>
        <dsp:cNvPr id="0" name=""/>
        <dsp:cNvSpPr/>
      </dsp:nvSpPr>
      <dsp:spPr>
        <a:xfrm>
          <a:off x="8362675" y="3736930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000" b="1" kern="1200" dirty="0">
              <a:solidFill>
                <a:schemeClr val="accent6"/>
              </a:solidFill>
            </a:rPr>
            <a:t>샌프란시스코 조약 체결</a:t>
          </a:r>
          <a:endParaRPr lang="en-US" altLang="ko-KR" sz="2000" b="1" kern="1200" dirty="0">
            <a:solidFill>
              <a:schemeClr val="accent6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>
              <a:solidFill>
                <a:schemeClr val="accent6"/>
              </a:solidFill>
            </a:rPr>
            <a:t>1951.09</a:t>
          </a:r>
        </a:p>
      </dsp:txBody>
      <dsp:txXfrm>
        <a:off x="8362675" y="3736930"/>
        <a:ext cx="2576929" cy="559689"/>
      </dsp:txXfrm>
    </dsp:sp>
    <dsp:sp modelId="{8D5BFAB9-2E75-43E5-B309-44B454E524A0}">
      <dsp:nvSpPr>
        <dsp:cNvPr id="0" name=""/>
        <dsp:cNvSpPr/>
      </dsp:nvSpPr>
      <dsp:spPr>
        <a:xfrm>
          <a:off x="8078042" y="2690813"/>
          <a:ext cx="0" cy="15929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BFFC7-A2DB-48A6-A167-22CEE96A4350}">
      <dsp:nvSpPr>
        <dsp:cNvPr id="0" name=""/>
        <dsp:cNvSpPr/>
      </dsp:nvSpPr>
      <dsp:spPr>
        <a:xfrm>
          <a:off x="8030522" y="2640440"/>
          <a:ext cx="99873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gtw2pbUHY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toshizo/221209399662" TargetMode="External"/><Relationship Id="rId2" Type="http://schemas.openxmlformats.org/officeDocument/2006/relationships/hyperlink" Target="http://somaandbody.com/sb/55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Xgtw2pbUHY" TargetMode="External"/><Relationship Id="rId5" Type="http://schemas.openxmlformats.org/officeDocument/2006/relationships/hyperlink" Target="https://post.naver.com/viewer/postView.nhn?memberNo=8529037&amp;volumeNo=7998056&amp;vType=VERTICAL" TargetMode="External"/><Relationship Id="rId4" Type="http://schemas.openxmlformats.org/officeDocument/2006/relationships/hyperlink" Target="https://news.joins.com/article/1887853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48558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>
                  <a:solidFill>
                    <a:schemeClr val="bg1"/>
                  </a:solidFill>
                </a:rPr>
                <a:t>샌프란시스코 조약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35477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그에 대한 반박</a:t>
              </a:r>
            </a:p>
          </p:txBody>
        </p:sp>
      </p:grp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BEA0F6C6-6BC2-4538-9D5A-B8F95F6E96EA}"/>
              </a:ext>
            </a:extLst>
          </p:cNvPr>
          <p:cNvSpPr txBox="1"/>
          <p:nvPr/>
        </p:nvSpPr>
        <p:spPr>
          <a:xfrm>
            <a:off x="6185337" y="5989782"/>
            <a:ext cx="588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경영학과 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21503051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최재훈</a:t>
            </a:r>
            <a:endParaRPr kumimoji="1" lang="ja-JP" altLang="en-US" sz="3600" b="1" dirty="0">
              <a:solidFill>
                <a:schemeClr val="bg1"/>
              </a:solidFill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49215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3.</a:t>
              </a:r>
              <a:r>
                <a:rPr lang="ko-KR" altLang="en-US" sz="4400" b="1" dirty="0">
                  <a:solidFill>
                    <a:schemeClr val="bg1"/>
                  </a:solidFill>
                </a:rPr>
                <a:t>주장에 대한 반박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4932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샌프란시스코 조약의 의문점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6508C39-ADF8-4C44-9409-D2C8124C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96" y="1034688"/>
            <a:ext cx="9117808" cy="50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82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샌프란시스코 조약의 의문점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6B13F95-03B7-4769-8C01-A1A6ED3F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50" y="1078597"/>
            <a:ext cx="9042100" cy="50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샌프란시스코 조약의 의문점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9EFE9A82-A801-4CE9-B567-AC616CAAFDFB}"/>
              </a:ext>
            </a:extLst>
          </p:cNvPr>
          <p:cNvSpPr/>
          <p:nvPr/>
        </p:nvSpPr>
        <p:spPr>
          <a:xfrm>
            <a:off x="2058088" y="1931644"/>
            <a:ext cx="1758766" cy="175876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3FF2AAB-2C28-4DF0-93DA-79A297001165}"/>
              </a:ext>
            </a:extLst>
          </p:cNvPr>
          <p:cNvSpPr/>
          <p:nvPr/>
        </p:nvSpPr>
        <p:spPr>
          <a:xfrm>
            <a:off x="7775326" y="1931644"/>
            <a:ext cx="1758766" cy="175876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JPN</a:t>
            </a:r>
            <a:endParaRPr lang="ko-KR" alt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445F8F-26DC-4FE4-8C6F-FC30C410658A}"/>
              </a:ext>
            </a:extLst>
          </p:cNvPr>
          <p:cNvSpPr txBox="1"/>
          <p:nvPr/>
        </p:nvSpPr>
        <p:spPr>
          <a:xfrm>
            <a:off x="7680805" y="1247507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/>
              <a:t>일본의 로비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A8AC21-16DD-47EF-96D9-64691DFCFCBE}"/>
              </a:ext>
            </a:extLst>
          </p:cNvPr>
          <p:cNvSpPr txBox="1"/>
          <p:nvPr/>
        </p:nvSpPr>
        <p:spPr>
          <a:xfrm>
            <a:off x="1713634" y="1230990"/>
            <a:ext cx="279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/>
              <a:t>미국의 이해관계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66C4B3-2354-4DF7-9EAE-A0C5276C416D}"/>
              </a:ext>
            </a:extLst>
          </p:cNvPr>
          <p:cNvSpPr txBox="1"/>
          <p:nvPr/>
        </p:nvSpPr>
        <p:spPr>
          <a:xfrm>
            <a:off x="2504499" y="2537509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USA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81DC19-693E-4D48-9752-88C2843E4743}"/>
              </a:ext>
            </a:extLst>
          </p:cNvPr>
          <p:cNvSpPr txBox="1"/>
          <p:nvPr/>
        </p:nvSpPr>
        <p:spPr>
          <a:xfrm>
            <a:off x="7185509" y="539236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XYZ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F2C277E-5140-40D3-A7D4-E126648821B4}"/>
              </a:ext>
            </a:extLst>
          </p:cNvPr>
          <p:cNvCxnSpPr/>
          <p:nvPr/>
        </p:nvCxnSpPr>
        <p:spPr>
          <a:xfrm>
            <a:off x="3980329" y="2811027"/>
            <a:ext cx="3700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DD3311EE-1876-44C1-B40F-A06A14B3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6" y="3848734"/>
            <a:ext cx="5029015" cy="281718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C123266-6BC9-4732-ABDF-C5C44573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21" y="3846402"/>
            <a:ext cx="5167824" cy="2817179"/>
          </a:xfrm>
          <a:prstGeom prst="rect">
            <a:avLst/>
          </a:prstGeom>
        </p:spPr>
      </p:pic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CDDF4824-A287-4A27-9FBE-5F5331FFFB25}"/>
              </a:ext>
            </a:extLst>
          </p:cNvPr>
          <p:cNvSpPr/>
          <p:nvPr/>
        </p:nvSpPr>
        <p:spPr>
          <a:xfrm>
            <a:off x="5451333" y="4795272"/>
            <a:ext cx="1146226" cy="858707"/>
          </a:xfrm>
          <a:prstGeom prst="rightArrow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091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연합군 총사령부의 독도 인식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F62D8F2E-0FE1-4F0D-9894-7A4A23F47707}"/>
              </a:ext>
            </a:extLst>
          </p:cNvPr>
          <p:cNvSpPr txBox="1"/>
          <p:nvPr/>
        </p:nvSpPr>
        <p:spPr>
          <a:xfrm>
            <a:off x="149921" y="5319176"/>
            <a:ext cx="12042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연합국 총사령부는 제</a:t>
            </a:r>
            <a:r>
              <a:rPr kumimoji="1" lang="en-US" altLang="ko-KR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2</a:t>
            </a:r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차 대전 후 샌프란시스코 강화조약</a:t>
            </a:r>
            <a:endParaRPr kumimoji="1" lang="en-US" altLang="ko-KR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  <a:p>
            <a:r>
              <a:rPr kumimoji="1" lang="ko-KR" altLang="en-US" sz="3600" b="1" dirty="0" err="1">
                <a:latin typeface="나눔바른고딕" panose="020B0603020101020101" pitchFamily="50" charset="-127"/>
                <a:ea typeface="Malgun Gothic" panose="020B0503020000020004" pitchFamily="34" charset="-127"/>
              </a:rPr>
              <a:t>발효시</a:t>
            </a:r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 까지 독도를 일본에서 분리하여 취급함</a:t>
            </a:r>
            <a:r>
              <a:rPr kumimoji="1" lang="en-US" altLang="ko-KR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.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BC5A081-CE94-462D-A3FA-965D52F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557500"/>
            <a:ext cx="69437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46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29" name="그래픽 228" descr="모래시계">
            <a:extLst>
              <a:ext uri="{FF2B5EF4-FFF2-40B4-BE49-F238E27FC236}">
                <a16:creationId xmlns:a16="http://schemas.microsoft.com/office/drawing/2014/main" id="{5F33FD6E-BBC0-480C-8ABA-567F0066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960" y="2418905"/>
            <a:ext cx="1661466" cy="1661466"/>
          </a:xfrm>
          <a:prstGeom prst="rect">
            <a:avLst/>
          </a:prstGeom>
        </p:spPr>
      </p:pic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920" y="2418905"/>
            <a:ext cx="1782202" cy="17822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539D14-B7C9-41BF-BEBB-E800AF4E9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75" y="1665374"/>
            <a:ext cx="5738849" cy="31685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83C0C44-0EFD-4A1B-BCBB-156B19D0E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097" y="1665374"/>
            <a:ext cx="5738849" cy="3168528"/>
          </a:xfrm>
          <a:prstGeom prst="rect">
            <a:avLst/>
          </a:prstGeom>
        </p:spPr>
      </p:pic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id="{5DFF7F58-C64E-4921-B56C-650E7FC50C1E}"/>
              </a:ext>
            </a:extLst>
          </p:cNvPr>
          <p:cNvSpPr txBox="1"/>
          <p:nvPr/>
        </p:nvSpPr>
        <p:spPr>
          <a:xfrm>
            <a:off x="404881" y="628908"/>
            <a:ext cx="528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주장에 대한 반박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5960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17860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4.</a:t>
              </a:r>
              <a:r>
                <a:rPr lang="ko-KR" altLang="en-US" sz="4400" b="1" dirty="0">
                  <a:solidFill>
                    <a:schemeClr val="bg1"/>
                  </a:solidFill>
                </a:rPr>
                <a:t>결론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764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온라인 미디어 10" title="[TD] #05 ￬ﾃﾌ￭ﾔﾄ￫ﾞﾀ￬ﾋﾜ￬ﾊﾤ￬ﾽﾔ ￬ﾡﾰ￬ﾕﾽ, ￫ﾏﾅ￫ﾏﾄ￫ﾊﾔ ￭ﾕﾜ￪ﾵﾭ￬ﾘﾁ￭ﾆﾠ.flv">
            <a:hlinkClick r:id="" action="ppaction://media"/>
            <a:extLst>
              <a:ext uri="{FF2B5EF4-FFF2-40B4-BE49-F238E27FC236}">
                <a16:creationId xmlns:a16="http://schemas.microsoft.com/office/drawing/2014/main" id="{AFF49036-D02A-42BA-A3B0-1C852F0DD9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894" y="68357"/>
            <a:ext cx="11630212" cy="65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결론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관련 이미지">
            <a:extLst>
              <a:ext uri="{FF2B5EF4-FFF2-40B4-BE49-F238E27FC236}">
                <a16:creationId xmlns:a16="http://schemas.microsoft.com/office/drawing/2014/main" id="{019DFD40-E0FE-4B64-83FF-E80A6A20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06" y="2465103"/>
            <a:ext cx="6227187" cy="19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1672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17860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5.</a:t>
              </a:r>
              <a:r>
                <a:rPr lang="ko-KR" altLang="en-US" sz="4400" b="1" dirty="0">
                  <a:solidFill>
                    <a:schemeClr val="bg1"/>
                  </a:solidFill>
                </a:rPr>
                <a:t>출처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349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목차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242911" y="1830268"/>
            <a:ext cx="4071617" cy="629917"/>
            <a:chOff x="579120" y="1625600"/>
            <a:chExt cx="4071617" cy="6299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494104" y="1714155"/>
              <a:ext cx="3156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/>
                <a:t>샌프란시스코 조약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242911" y="3025237"/>
            <a:ext cx="3007864" cy="658194"/>
            <a:chOff x="579120" y="1625600"/>
            <a:chExt cx="3007864" cy="65819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07569" y="1760574"/>
              <a:ext cx="2079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/>
                <a:t>일본의 주장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242911" y="4116587"/>
            <a:ext cx="3825396" cy="629917"/>
            <a:chOff x="579120" y="1625600"/>
            <a:chExt cx="3825396" cy="62991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03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07569" y="1678948"/>
              <a:ext cx="2896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/>
                <a:t>주장에 대한 반박</a:t>
              </a:r>
            </a:p>
          </p:txBody>
        </p:sp>
      </p:grpSp>
      <p:pic>
        <p:nvPicPr>
          <p:cNvPr id="3076" name="Picture 4" descr="독도에 대한 이미지 검색결과">
            <a:extLst>
              <a:ext uri="{FF2B5EF4-FFF2-40B4-BE49-F238E27FC236}">
                <a16:creationId xmlns:a16="http://schemas.microsoft.com/office/drawing/2014/main" id="{296BE45C-7F56-4698-8660-862A3170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9A4FD0-37CB-4CB1-9567-85A620F848B9}"/>
              </a:ext>
            </a:extLst>
          </p:cNvPr>
          <p:cNvSpPr/>
          <p:nvPr/>
        </p:nvSpPr>
        <p:spPr>
          <a:xfrm>
            <a:off x="233576" y="5100323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04</a:t>
            </a:r>
            <a:endParaRPr kumimoji="1"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ACC35-BD38-4129-B712-9B8875724D92}"/>
              </a:ext>
            </a:extLst>
          </p:cNvPr>
          <p:cNvSpPr txBox="1"/>
          <p:nvPr/>
        </p:nvSpPr>
        <p:spPr>
          <a:xfrm>
            <a:off x="1235709" y="51497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결론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308445D-7692-451D-AD5D-11189770492E}"/>
              </a:ext>
            </a:extLst>
          </p:cNvPr>
          <p:cNvSpPr/>
          <p:nvPr/>
        </p:nvSpPr>
        <p:spPr>
          <a:xfrm>
            <a:off x="233576" y="5980333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05</a:t>
            </a:r>
            <a:endParaRPr kumimoji="1" lang="ko-KR" alt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CB4BBD-43B3-47A2-93FF-38D8EBECE3A2}"/>
              </a:ext>
            </a:extLst>
          </p:cNvPr>
          <p:cNvSpPr txBox="1"/>
          <p:nvPr/>
        </p:nvSpPr>
        <p:spPr>
          <a:xfrm>
            <a:off x="1235709" y="603368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출처</a:t>
            </a:r>
          </a:p>
        </p:txBody>
      </p:sp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6DF34-FBE2-4093-8A7B-6DD68AB35BAF}"/>
              </a:ext>
            </a:extLst>
          </p:cNvPr>
          <p:cNvSpPr txBox="1"/>
          <p:nvPr/>
        </p:nvSpPr>
        <p:spPr>
          <a:xfrm>
            <a:off x="5313402" y="75095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/>
              <a:t>출처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B4021-30DF-4261-8A4D-156428C07B46}"/>
              </a:ext>
            </a:extLst>
          </p:cNvPr>
          <p:cNvSpPr txBox="1"/>
          <p:nvPr/>
        </p:nvSpPr>
        <p:spPr>
          <a:xfrm>
            <a:off x="873462" y="1582728"/>
            <a:ext cx="1073082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hlinkClick r:id="rId2"/>
              </a:rPr>
              <a:t>http://somaandbody.com/sb/5503</a:t>
            </a:r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>
                <a:hlinkClick r:id="rId3"/>
              </a:rPr>
              <a:t>https://m.blog.naver.com/toshizo/221209399662</a:t>
            </a:r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>
                <a:hlinkClick r:id="rId4"/>
              </a:rPr>
              <a:t>https://news.joins.com/article/18878530</a:t>
            </a:r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1600" dirty="0">
                <a:hlinkClick r:id="rId5"/>
              </a:rPr>
              <a:t>https://post.naver.com/viewer/postView.nhn?memberNo=8529037&amp;volumeNo=7998056&amp;vType=VERTICAL</a:t>
            </a:r>
            <a:endParaRPr lang="en-US" altLang="ko-KR" sz="1600" dirty="0"/>
          </a:p>
          <a:p>
            <a:pPr algn="ctr"/>
            <a:endParaRPr lang="en-US" altLang="ko-KR" sz="1600" dirty="0">
              <a:hlinkClick r:id="rId6"/>
            </a:endParaRPr>
          </a:p>
          <a:p>
            <a:pPr algn="ctr"/>
            <a:r>
              <a:rPr lang="en-US" altLang="ko-KR" sz="1600" dirty="0">
                <a:hlinkClick r:id="rId6"/>
              </a:rPr>
              <a:t>https://www.youtube.com/watch?v=lXgtw2pbUHY</a:t>
            </a:r>
            <a:endParaRPr lang="en-US" altLang="ko-KR" sz="1600" dirty="0"/>
          </a:p>
          <a:p>
            <a:pPr algn="ctr"/>
            <a:endParaRPr lang="en-US" altLang="ko-KR" sz="2000" dirty="0"/>
          </a:p>
          <a:p>
            <a:pPr algn="ctr"/>
            <a:r>
              <a:rPr lang="ko-KR" altLang="en-US" sz="2000" dirty="0"/>
              <a:t>대한민국 외교부 홈페이지</a:t>
            </a:r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r>
              <a:rPr lang="ko-KR" altLang="en-US" sz="2000" dirty="0"/>
              <a:t>일본 외무성 홈페이지</a:t>
            </a:r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/>
          </a:p>
          <a:p>
            <a:pPr algn="ctr"/>
            <a:endParaRPr lang="ko-KR" alt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3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53287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1.</a:t>
              </a:r>
              <a:r>
                <a:rPr lang="ko-KR" altLang="en-US" sz="4400" b="1" dirty="0">
                  <a:solidFill>
                    <a:schemeClr val="bg1"/>
                  </a:solidFill>
                </a:rPr>
                <a:t>샌프란시스코 조약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7320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558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샌프란시스코 조약의 배경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" descr="Placeholder Timeline&#10;">
            <a:extLst>
              <a:ext uri="{FF2B5EF4-FFF2-40B4-BE49-F238E27FC236}">
                <a16:creationId xmlns:a16="http://schemas.microsoft.com/office/drawing/2014/main" id="{2961E42A-1E51-455E-89B6-7C2866DFE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643004"/>
              </p:ext>
            </p:extLst>
          </p:nvPr>
        </p:nvGraphicFramePr>
        <p:xfrm>
          <a:off x="869040" y="1269062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973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4039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샌프란시스코 조약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BE3B18-6A3F-4BE6-BECA-7711FB08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" y="1727256"/>
            <a:ext cx="4830679" cy="32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id="{6C8D5B51-8153-4ECB-96F5-6FEE9801765C}"/>
              </a:ext>
            </a:extLst>
          </p:cNvPr>
          <p:cNvSpPr txBox="1"/>
          <p:nvPr/>
        </p:nvSpPr>
        <p:spPr>
          <a:xfrm>
            <a:off x="57936" y="5924646"/>
            <a:ext cx="11981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1951</a:t>
            </a:r>
            <a:r>
              <a:rPr kumimoji="1" lang="ko-KR" altLang="en-US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년 </a:t>
            </a:r>
            <a:r>
              <a:rPr kumimoji="1" lang="en-US" altLang="ko-KR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9</a:t>
            </a:r>
            <a:r>
              <a:rPr kumimoji="1" lang="ko-KR" altLang="en-US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월 </a:t>
            </a:r>
            <a:r>
              <a:rPr kumimoji="1" lang="en-US" altLang="ko-KR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8</a:t>
            </a:r>
            <a:r>
              <a:rPr kumimoji="1" lang="ko-KR" altLang="en-US" sz="2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일 미국 샌프란시스코에서 맺어진 일본과 연합국 사이의 평화조약</a:t>
            </a:r>
            <a:endParaRPr kumimoji="1" lang="ja-JP" altLang="en-US" sz="2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1028" name="Picture 4" descr="샌프란시스코 조약에 대한 이미지 검색결과">
            <a:extLst>
              <a:ext uri="{FF2B5EF4-FFF2-40B4-BE49-F238E27FC236}">
                <a16:creationId xmlns:a16="http://schemas.microsoft.com/office/drawing/2014/main" id="{C92E8404-9534-4A8F-97B6-FC9A67D6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6" y="1437247"/>
            <a:ext cx="3898232" cy="39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219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36359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2.</a:t>
              </a:r>
              <a:r>
                <a:rPr lang="ko-KR" altLang="en-US" sz="4400" b="1" dirty="0">
                  <a:solidFill>
                    <a:schemeClr val="bg1"/>
                  </a:solidFill>
                </a:rPr>
                <a:t>일본의 주장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074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63513768-DABC-4D41-8278-2859CE3C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2" y="1580270"/>
            <a:ext cx="6377447" cy="3577769"/>
          </a:xfrm>
          <a:prstGeom prst="rect">
            <a:avLst/>
          </a:prstGeom>
        </p:spPr>
      </p:pic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F62D8F2E-0FE1-4F0D-9894-7A4A23F47707}"/>
              </a:ext>
            </a:extLst>
          </p:cNvPr>
          <p:cNvSpPr txBox="1"/>
          <p:nvPr/>
        </p:nvSpPr>
        <p:spPr>
          <a:xfrm>
            <a:off x="237849" y="5832432"/>
            <a:ext cx="1157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포기해야 할 영토에 문서 어디에도 </a:t>
            </a:r>
            <a:r>
              <a:rPr kumimoji="1" lang="en-US" altLang="ko-KR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‘</a:t>
            </a:r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독도</a:t>
            </a:r>
            <a:r>
              <a:rPr kumimoji="1" lang="en-US" altLang="ko-KR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’</a:t>
            </a:r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에 대한 언급</a:t>
            </a:r>
            <a:r>
              <a:rPr kumimoji="1" lang="en-US" altLang="ko-KR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X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9CCA03-80A9-42B9-BA96-1DAC42FF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07" y="1275929"/>
            <a:ext cx="3412720" cy="43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52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045B734-1813-4435-B482-4EEBC682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59" y="1211740"/>
            <a:ext cx="4212758" cy="520366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1076BA3-2361-42D5-9346-AC836EFC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082" y="1211743"/>
            <a:ext cx="3760502" cy="52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47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F62D8F2E-0FE1-4F0D-9894-7A4A23F47707}"/>
              </a:ext>
            </a:extLst>
          </p:cNvPr>
          <p:cNvSpPr txBox="1"/>
          <p:nvPr/>
        </p:nvSpPr>
        <p:spPr>
          <a:xfrm>
            <a:off x="2413576" y="5784574"/>
            <a:ext cx="750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8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미국은 독도가 일본의 관할 하에 있다고 주장</a:t>
            </a:r>
            <a:r>
              <a:rPr kumimoji="1" lang="en-US" altLang="ko-KR" sz="28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.</a:t>
            </a:r>
            <a:endParaRPr kumimoji="1" lang="ja-JP" altLang="en-US" sz="28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4099519-25EC-4E4F-898F-5D10C9DF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10" y="1289139"/>
            <a:ext cx="7521230" cy="42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944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2457</TotalTime>
  <Words>227</Words>
  <Application>Microsoft Office PowerPoint</Application>
  <PresentationFormat>와이드스크린</PresentationFormat>
  <Paragraphs>68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나눔바른고딕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41</cp:revision>
  <dcterms:created xsi:type="dcterms:W3CDTF">2019-08-12T05:10:14Z</dcterms:created>
  <dcterms:modified xsi:type="dcterms:W3CDTF">2019-09-29T12:00:55Z</dcterms:modified>
</cp:coreProperties>
</file>