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50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47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4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18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55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0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49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2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09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59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4322-E907-4266-9285-94F07BF8736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D58D-5655-4DC0-A90C-489C882FC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36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rms.naver.com/entry.nhn?docId=576026&amp;cid=46618&amp;categoryId=466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hn?docId=576026&amp;cid=46618&amp;categoryId=46618" TargetMode="External"/><Relationship Id="rId2" Type="http://schemas.openxmlformats.org/officeDocument/2006/relationships/hyperlink" Target="https://youtu.be/3wg4h9g43I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reahiti.com/news/articleView.html?idxno=33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49186" y="-66357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세종실록지리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그리고 안용복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21602693</a:t>
            </a:r>
          </a:p>
          <a:p>
            <a:pPr algn="r"/>
            <a:r>
              <a:rPr lang="ko-KR" altLang="en-US" dirty="0" err="1" smtClean="0"/>
              <a:t>권경훈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6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15"/>
          <p:cNvSpPr>
            <a:spLocks noGrp="1"/>
          </p:cNvSpPr>
          <p:nvPr>
            <p:ph idx="1"/>
          </p:nvPr>
        </p:nvSpPr>
        <p:spPr>
          <a:xfrm>
            <a:off x="837699" y="500062"/>
            <a:ext cx="10515600" cy="476174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altLang="ko-KR" dirty="0" smtClean="0"/>
          </a:p>
          <a:p>
            <a:pPr marL="0" indent="0" algn="r">
              <a:buNone/>
            </a:pPr>
            <a:r>
              <a:rPr lang="ko-KR" altLang="en-US" dirty="0" smtClean="0"/>
              <a:t>세종장헌대왕실록의 </a:t>
            </a:r>
            <a:r>
              <a:rPr lang="en-US" altLang="ko-KR" dirty="0" smtClean="0"/>
              <a:t>148</a:t>
            </a:r>
            <a:r>
              <a:rPr lang="ko-KR" altLang="en-US" dirty="0" smtClean="0"/>
              <a:t>권</a:t>
            </a:r>
            <a:r>
              <a:rPr lang="en-US" altLang="ko-KR" dirty="0" smtClean="0"/>
              <a:t>~155</a:t>
            </a:r>
            <a:r>
              <a:rPr lang="ko-KR" altLang="en-US" dirty="0" smtClean="0"/>
              <a:t>권</a:t>
            </a:r>
            <a:endParaRPr lang="en-US" altLang="ko-KR" dirty="0" smtClean="0"/>
          </a:p>
          <a:p>
            <a:pPr marL="0" indent="0" algn="r">
              <a:buNone/>
            </a:pPr>
            <a:endParaRPr lang="en-US" altLang="ko-KR" dirty="0" smtClean="0"/>
          </a:p>
          <a:p>
            <a:pPr marL="0" indent="0" algn="r">
              <a:buNone/>
            </a:pPr>
            <a:r>
              <a:rPr lang="en-US" altLang="ko-KR" dirty="0" smtClean="0"/>
              <a:t>1937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교정세종실록지리지</a:t>
            </a:r>
            <a:endParaRPr lang="en-US" altLang="ko-KR" dirty="0" smtClean="0"/>
          </a:p>
          <a:p>
            <a:pPr marL="0" indent="0" algn="r">
              <a:buNone/>
            </a:pPr>
            <a:endParaRPr lang="en-US" altLang="ko-KR" dirty="0" smtClean="0"/>
          </a:p>
          <a:p>
            <a:pPr marL="0" indent="0" algn="r">
              <a:buNone/>
            </a:pPr>
            <a:r>
              <a:rPr lang="en-US" altLang="ko-KR" dirty="0" smtClean="0"/>
              <a:t>1972</a:t>
            </a:r>
            <a:r>
              <a:rPr lang="ko-KR" altLang="en-US" dirty="0" err="1" smtClean="0"/>
              <a:t>년세종헌대왕실록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한글번역본</a:t>
            </a:r>
            <a:r>
              <a:rPr lang="en-US" altLang="ko-KR" dirty="0" smtClean="0"/>
              <a:t>)</a:t>
            </a:r>
          </a:p>
          <a:p>
            <a:pPr marL="0" indent="0" algn="r">
              <a:buNone/>
            </a:pPr>
            <a:endParaRPr lang="en-US" altLang="ko-KR" dirty="0" smtClean="0"/>
          </a:p>
          <a:p>
            <a:pPr marL="0" indent="0" algn="r">
              <a:buNone/>
            </a:pPr>
            <a:r>
              <a:rPr lang="ko-KR" altLang="en-US" dirty="0" smtClean="0"/>
              <a:t>세종실록지리지의 가치</a:t>
            </a:r>
            <a:endParaRPr lang="en-US" altLang="ko-KR" dirty="0">
              <a:hlinkClick r:id="rId2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9" y="336884"/>
            <a:ext cx="4308784" cy="56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7011" y="444122"/>
            <a:ext cx="7138735" cy="6020846"/>
          </a:xfrm>
        </p:spPr>
        <p:txBody>
          <a:bodyPr>
            <a:normAutofit/>
          </a:bodyPr>
          <a:lstStyle/>
          <a:p>
            <a:pPr algn="r"/>
            <a:r>
              <a:rPr lang="ko-KR" altLang="en-US" sz="2800" dirty="0" smtClean="0"/>
              <a:t>세종실록지리지</a:t>
            </a:r>
            <a:r>
              <a:rPr lang="en-US" altLang="ko-KR" sz="2800" dirty="0" smtClean="0"/>
              <a:t>50</a:t>
            </a:r>
            <a:r>
              <a:rPr lang="ko-KR" altLang="en-US" sz="2800" dirty="0" smtClean="0"/>
              <a:t>페이지 </a:t>
            </a:r>
            <a:r>
              <a:rPr lang="en-US" altLang="ko-KR" sz="2800" dirty="0" smtClean="0"/>
              <a:t>3</a:t>
            </a:r>
            <a:r>
              <a:rPr lang="ko-KR" altLang="en-US" sz="2800" dirty="0" err="1" smtClean="0"/>
              <a:t>번째줄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ko-KR" altLang="en-US" sz="2800" dirty="0" err="1" smtClean="0"/>
              <a:t>박세당</a:t>
            </a:r>
            <a:r>
              <a:rPr lang="en-US" altLang="ko-KR" sz="2800" dirty="0" smtClean="0"/>
              <a:t>- ‘</a:t>
            </a:r>
            <a:r>
              <a:rPr lang="ko-KR" altLang="en-US" sz="2800" dirty="0" smtClean="0"/>
              <a:t>울릉도</a:t>
            </a:r>
            <a:r>
              <a:rPr lang="en-US" altLang="ko-KR" sz="2800" dirty="0" smtClean="0"/>
              <a:t>‘</a:t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ko-KR" altLang="en-US" sz="2800" dirty="0" err="1" smtClean="0"/>
              <a:t>장한상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울릉도 사적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ko-KR" altLang="en-US" sz="2800" dirty="0" smtClean="0"/>
              <a:t>안용복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endParaRPr lang="ko-KR" altLang="en-US" sz="28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0" y="444122"/>
            <a:ext cx="3787429" cy="5780215"/>
          </a:xfrm>
        </p:spPr>
      </p:pic>
    </p:spTree>
    <p:extLst>
      <p:ext uri="{BB962C8B-B14F-4D97-AF65-F5344CB8AC3E}">
        <p14:creationId xmlns:p14="http://schemas.microsoft.com/office/powerpoint/2010/main" val="11375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5116" y="545432"/>
            <a:ext cx="7106652" cy="5823283"/>
          </a:xfrm>
        </p:spPr>
        <p:txBody>
          <a:bodyPr>
            <a:normAutofit/>
          </a:bodyPr>
          <a:lstStyle/>
          <a:p>
            <a:pPr algn="r"/>
            <a:r>
              <a:rPr lang="ko-KR" altLang="en-US" sz="3200" dirty="0" smtClean="0"/>
              <a:t>안용복의 출신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일본어 능통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/>
              <a:t/>
            </a:r>
            <a:br>
              <a:rPr lang="en-US" altLang="ko-KR" sz="3200" dirty="0"/>
            </a:br>
            <a:r>
              <a:rPr lang="en-US" altLang="ko-KR" sz="3200" dirty="0" smtClean="0"/>
              <a:t>1693</a:t>
            </a:r>
            <a:r>
              <a:rPr lang="ko-KR" altLang="en-US" sz="3200" dirty="0" smtClean="0"/>
              <a:t>년 </a:t>
            </a:r>
            <a:r>
              <a:rPr lang="en-US" altLang="ko-KR" sz="3200" dirty="0"/>
              <a:t>1</a:t>
            </a:r>
            <a:r>
              <a:rPr lang="ko-KR" altLang="en-US" sz="3200" dirty="0" smtClean="0"/>
              <a:t>차도일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ko-KR" altLang="en-US" sz="3200" dirty="0"/>
              <a:t>숙종실록</a:t>
            </a:r>
            <a:r>
              <a:rPr lang="en-US" altLang="ko-KR" sz="3200" dirty="0"/>
              <a:t>-</a:t>
            </a:r>
            <a:r>
              <a:rPr lang="ko-KR" altLang="en-US" sz="3200" dirty="0"/>
              <a:t>안용복이 항의를 함</a:t>
            </a:r>
            <a:r>
              <a:rPr lang="en-US" altLang="ko-KR" sz="3200" dirty="0"/>
              <a:t>(2</a:t>
            </a:r>
            <a:r>
              <a:rPr lang="ko-KR" altLang="en-US" sz="3200" dirty="0"/>
              <a:t>차도일</a:t>
            </a:r>
            <a:r>
              <a:rPr lang="en-US" altLang="ko-KR" sz="3200" dirty="0"/>
              <a:t>)</a:t>
            </a:r>
            <a:br>
              <a:rPr lang="en-US" altLang="ko-KR" sz="3200" dirty="0"/>
            </a:br>
            <a:r>
              <a:rPr lang="en-US" altLang="ko-KR" sz="3200" dirty="0"/>
              <a:t/>
            </a:r>
            <a:br>
              <a:rPr lang="en-US" altLang="ko-KR" sz="3200" dirty="0"/>
            </a:br>
            <a:endParaRPr lang="ko-KR" altLang="en-US" sz="3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0" y="545433"/>
            <a:ext cx="3470892" cy="5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27965" y="288382"/>
            <a:ext cx="6268844" cy="6064668"/>
          </a:xfrm>
        </p:spPr>
        <p:txBody>
          <a:bodyPr/>
          <a:lstStyle/>
          <a:p>
            <a:pPr marL="0" indent="0" algn="r">
              <a:buNone/>
            </a:pPr>
            <a:endParaRPr lang="en-US" altLang="ko-KR" dirty="0"/>
          </a:p>
          <a:p>
            <a:pPr marL="0" indent="0" algn="r">
              <a:buNone/>
            </a:pPr>
            <a:r>
              <a:rPr lang="ko-KR" altLang="en-US" dirty="0" smtClean="0"/>
              <a:t>원록구병자년 </a:t>
            </a:r>
            <a:r>
              <a:rPr lang="ko-KR" altLang="en-US" dirty="0" err="1"/>
              <a:t>조선주착안</a:t>
            </a:r>
            <a:r>
              <a:rPr lang="ko-KR" altLang="en-US" dirty="0"/>
              <a:t> </a:t>
            </a:r>
            <a:r>
              <a:rPr lang="ko-KR" altLang="en-US" dirty="0" err="1"/>
              <a:t>일권지각서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 smtClean="0"/>
          </a:p>
          <a:p>
            <a:pPr marL="0" indent="0" algn="r">
              <a:buNone/>
            </a:pPr>
            <a:r>
              <a:rPr lang="ko-KR" altLang="en-US" dirty="0" smtClean="0"/>
              <a:t>울릉 </a:t>
            </a:r>
            <a:r>
              <a:rPr lang="ko-KR" altLang="en-US" dirty="0"/>
              <a:t>자산 </a:t>
            </a:r>
            <a:r>
              <a:rPr lang="ko-KR" altLang="en-US" dirty="0" err="1" smtClean="0"/>
              <a:t>양도감세장</a:t>
            </a:r>
            <a:endParaRPr lang="en-US" altLang="ko-KR" dirty="0" smtClean="0"/>
          </a:p>
          <a:p>
            <a:pPr marL="0" indent="0" algn="r">
              <a:buNone/>
            </a:pPr>
            <a:endParaRPr lang="en-US" altLang="ko-KR" dirty="0"/>
          </a:p>
          <a:p>
            <a:pPr marL="0" indent="0" algn="r">
              <a:buNone/>
            </a:pPr>
            <a:r>
              <a:rPr lang="ko-KR" altLang="en-US" dirty="0" err="1"/>
              <a:t>도울양도감세장</a:t>
            </a:r>
            <a:r>
              <a:rPr lang="ko-KR" altLang="en-US" dirty="0"/>
              <a:t> 신 </a:t>
            </a:r>
            <a:r>
              <a:rPr lang="ko-KR" altLang="en-US" dirty="0" err="1"/>
              <a:t>안동지</a:t>
            </a:r>
            <a:r>
              <a:rPr lang="ko-KR" altLang="en-US" dirty="0"/>
              <a:t> </a:t>
            </a:r>
            <a:r>
              <a:rPr lang="ko-KR" altLang="en-US" dirty="0" smtClean="0"/>
              <a:t>기</a:t>
            </a:r>
            <a:endParaRPr lang="en-US" altLang="ko-KR" dirty="0" smtClean="0"/>
          </a:p>
          <a:p>
            <a:pPr marL="0" indent="0" algn="r">
              <a:buNone/>
            </a:pPr>
            <a:r>
              <a:rPr lang="en-US" altLang="ko-KR" dirty="0" smtClean="0"/>
              <a:t>(</a:t>
            </a:r>
            <a:r>
              <a:rPr lang="ko-KR" altLang="en-US" dirty="0"/>
              <a:t>朝鬱兩島監稅將臣安同知騎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1" y="304800"/>
            <a:ext cx="5411682" cy="60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0421"/>
            <a:ext cx="10515600" cy="6016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>
                <a:hlinkClick r:id="rId2"/>
              </a:rPr>
              <a:t>출처</a:t>
            </a:r>
            <a:endParaRPr lang="en-US" altLang="ko-KR" dirty="0" smtClean="0">
              <a:hlinkClick r:id="rId2"/>
            </a:endParaRPr>
          </a:p>
          <a:p>
            <a:pPr marL="0" indent="0">
              <a:buNone/>
            </a:pPr>
            <a:endParaRPr lang="en-US" altLang="ko-KR" dirty="0" smtClean="0">
              <a:hlinkClick r:id="rId2"/>
            </a:endParaRPr>
          </a:p>
          <a:p>
            <a:pPr marL="0" indent="0">
              <a:buNone/>
            </a:pPr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youtu.be/3wg4h9g43Ik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유튜브영상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terms.naver.com/entry.nhn?docId=576026&amp;cid=46618&amp;categoryId=46618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네이버사전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u="sng" dirty="0" smtClean="0">
              <a:hlinkClick r:id="rId4"/>
            </a:endParaRPr>
          </a:p>
          <a:p>
            <a:pPr marL="0" indent="0">
              <a:buNone/>
            </a:pPr>
            <a:r>
              <a:rPr lang="en-US" altLang="ko-KR" u="sng" dirty="0" smtClean="0">
                <a:hlinkClick r:id="rId4"/>
              </a:rPr>
              <a:t>http</a:t>
            </a:r>
            <a:r>
              <a:rPr lang="en-US" altLang="ko-KR" u="sng" dirty="0">
                <a:hlinkClick r:id="rId4"/>
              </a:rPr>
              <a:t>://www.koreahiti.com/news/articleView.html?idxno=3359</a:t>
            </a:r>
            <a:r>
              <a:rPr lang="en-US" altLang="ko-KR" dirty="0"/>
              <a:t>-</a:t>
            </a:r>
            <a:r>
              <a:rPr lang="ko-KR" altLang="en-US" dirty="0"/>
              <a:t>코리아 </a:t>
            </a:r>
            <a:r>
              <a:rPr lang="ko-KR" altLang="en-US" dirty="0" err="1"/>
              <a:t>히스토리타임스</a:t>
            </a:r>
            <a:r>
              <a:rPr lang="ko-KR" altLang="en-US" dirty="0"/>
              <a:t> </a:t>
            </a:r>
            <a:r>
              <a:rPr lang="ko-KR" altLang="en-US" dirty="0" smtClean="0"/>
              <a:t>안용복 독도 조선 땅 선언하다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8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57</Words>
  <Application>Microsoft Office PowerPoint</Application>
  <PresentationFormat>사용자 지정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세종실록지리, 그리고 안용복.</vt:lpstr>
      <vt:lpstr>PowerPoint 프레젠테이션</vt:lpstr>
      <vt:lpstr>세종실록지리지50페이지 3번째줄   박세당- ‘울릉도‘   장한상- 울릉도 사적   안용복 </vt:lpstr>
      <vt:lpstr>안용복의 출신, 일본어 능통  1693년 1차도일  숙종실록-안용복이 항의를 함(2차도일) 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세종실록지리, 그리고 안용복.</dc:title>
  <dc:creator>User</dc:creator>
  <cp:lastModifiedBy>Windows 사용자</cp:lastModifiedBy>
  <cp:revision>21</cp:revision>
  <dcterms:created xsi:type="dcterms:W3CDTF">2019-03-23T01:52:08Z</dcterms:created>
  <dcterms:modified xsi:type="dcterms:W3CDTF">2019-03-31T14:29:14Z</dcterms:modified>
</cp:coreProperties>
</file>