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j9AngKL2w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441748" y="2481173"/>
            <a:ext cx="2592288" cy="813336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smtClean="0">
                <a:solidFill>
                  <a:schemeClr val="bg1"/>
                </a:solidFill>
              </a:rPr>
              <a:t>특이 관광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82327" y="5805264"/>
            <a:ext cx="5398368" cy="76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</a:t>
            </a:r>
            <a:endParaRPr lang="en-US" altLang="ko-KR" sz="1000" spc="3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21201748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최 승 민</a:t>
            </a:r>
            <a:endParaRPr lang="en-US" altLang="ko-KR" sz="1000" spc="3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827537" y="2590284"/>
            <a:ext cx="3816424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7200" smtClean="0">
                <a:solidFill>
                  <a:schemeClr val="bg1"/>
                </a:solidFill>
              </a:rPr>
              <a:t>자원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 smtClean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98066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altLang="ko-KR" sz="36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smtClean="0">
                <a:solidFill>
                  <a:schemeClr val="bg1"/>
                </a:solidFill>
              </a:rPr>
              <a:t>동물 마을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smtClean="0">
                <a:solidFill>
                  <a:schemeClr val="bg1"/>
                </a:solidFill>
              </a:rPr>
              <a:t> 이색 체험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3600" dirty="0" smtClean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04262" y="2574429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04262" y="3366517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50131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5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히로시마현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오쿠노시마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토끼마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독가스 공장의 생체실험으로 인한 토끼유입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이후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생체실험 중단 후 개체수 급증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17646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개체수 약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800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48" y="2102781"/>
            <a:ext cx="4011000" cy="22765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4496080"/>
            <a:ext cx="4277072" cy="2111144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087911"/>
            <a:ext cx="4277072" cy="2276514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1268760"/>
            <a:ext cx="836808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에히메현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아오시마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고양이마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섬의 쥐 퇴치를 위해 초반 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마리 유입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주민보다 고양이가 더 많다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608512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개체수 약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150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2~3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087117"/>
            <a:ext cx="3960439" cy="22765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4509120"/>
            <a:ext cx="4277072" cy="216024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087117"/>
            <a:ext cx="4277072" cy="2276514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1268760"/>
            <a:ext cx="8311229" cy="5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미야기현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자오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여우마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여우신을 모시는 이나리 신사로 인한 방생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많은 문제점을 안고 있음</a:t>
            </a:r>
            <a:r>
              <a:rPr lang="en-US" altLang="ko-KR" sz="16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17646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종류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100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여마리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80" y="2103649"/>
            <a:ext cx="4011000" cy="225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4546004"/>
            <a:ext cx="4277072" cy="2123356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111897"/>
            <a:ext cx="4277072" cy="2276514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1260181"/>
            <a:ext cx="8264795" cy="50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68451" y="323131"/>
            <a:ext cx="1566439" cy="720079"/>
            <a:chOff x="3892784" y="2348881"/>
            <a:chExt cx="1566439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50183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892784" y="2348881"/>
              <a:ext cx="156643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smtClean="0">
                  <a:solidFill>
                    <a:schemeClr val="bg1"/>
                  </a:solidFill>
                </a:rPr>
                <a:t>동물마을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0351" y="323131"/>
            <a:ext cx="2944172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4000" smtClean="0">
                <a:solidFill>
                  <a:schemeClr val="bg1">
                    <a:lumMod val="65000"/>
                  </a:schemeClr>
                </a:solidFill>
              </a:rPr>
              <a:t>그 외</a:t>
            </a:r>
            <a:r>
              <a:rPr lang="en-US" altLang="ko-KR" sz="400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ko-KR" alt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932040" y="331912"/>
            <a:ext cx="3960440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나라 동대사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사슴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공원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아오모리현 시리야자키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야생마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초원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교토 이와타야마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원숭이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공원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등</a:t>
            </a:r>
            <a:r>
              <a:rPr lang="ko-KR" altLang="en-US" sz="1600" b="1" spc="-50">
                <a:solidFill>
                  <a:schemeClr val="tx1">
                    <a:lumMod val="85000"/>
                    <a:lumOff val="15000"/>
                  </a:schemeClr>
                </a:solidFill>
              </a:rPr>
              <a:t>등</a:t>
            </a:r>
            <a:endParaRPr lang="ko-KR" altLang="en-US" sz="1600" b="1" spc="-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087385" y="19613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08" y="2092802"/>
            <a:ext cx="3548581" cy="19960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33" y="4204610"/>
            <a:ext cx="3331854" cy="22198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04610"/>
            <a:ext cx="3342907" cy="22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2" y="323131"/>
            <a:ext cx="1358628" cy="720079"/>
            <a:chOff x="3957385" y="2348881"/>
            <a:chExt cx="1358628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35862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352027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400" smtClean="0">
                  <a:solidFill>
                    <a:schemeClr val="bg1"/>
                  </a:solidFill>
                </a:rPr>
                <a:t>이색</a:t>
              </a:r>
              <a:r>
                <a:rPr lang="ko-KR" altLang="en-US" sz="2400" smtClean="0">
                  <a:solidFill>
                    <a:schemeClr val="bg1"/>
                  </a:solidFill>
                </a:rPr>
                <a:t>체험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9876" y="260648"/>
            <a:ext cx="3160196" cy="152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심령스팟 투어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5334447" y="260648"/>
            <a:ext cx="3828603" cy="1459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공포도에 따른 난이도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젊은층</a:t>
            </a:r>
            <a:r>
              <a:rPr lang="en-US" altLang="ko-KR" sz="1600" spc="-50" smtClean="0"/>
              <a:t>, </a:t>
            </a:r>
            <a:r>
              <a:rPr lang="ko-KR" altLang="en-US" sz="1600" spc="-50" smtClean="0"/>
              <a:t>외국인에게 인기만점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endParaRPr lang="ko-KR" altLang="en-US" sz="1200" spc="-5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195736" y="14127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42" y="1509564"/>
            <a:ext cx="5320820" cy="2592288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2" y="4208065"/>
            <a:ext cx="3908970" cy="24996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94" y="4269773"/>
            <a:ext cx="42244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2" y="323131"/>
            <a:ext cx="1358628" cy="720079"/>
            <a:chOff x="3957385" y="2348881"/>
            <a:chExt cx="1358628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35862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352027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400" smtClean="0">
                  <a:solidFill>
                    <a:schemeClr val="bg1"/>
                  </a:solidFill>
                </a:rPr>
                <a:t>이색</a:t>
              </a:r>
              <a:r>
                <a:rPr lang="ko-KR" altLang="en-US" sz="2400" smtClean="0">
                  <a:solidFill>
                    <a:schemeClr val="bg1"/>
                  </a:solidFill>
                </a:rPr>
                <a:t>체험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9876" y="260648"/>
            <a:ext cx="3160196" cy="152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후쿠시마 제</a:t>
            </a:r>
            <a:r>
              <a:rPr lang="en-US" altLang="ko-KR" sz="280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원전 </a:t>
            </a:r>
            <a:r>
              <a:rPr lang="en-US" altLang="ko-KR" sz="2800" smtClean="0">
                <a:solidFill>
                  <a:schemeClr val="bg1">
                    <a:lumMod val="65000"/>
                  </a:schemeClr>
                </a:solidFill>
              </a:rPr>
              <a:t>20KM</a:t>
            </a:r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내</a:t>
            </a:r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 투어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5220072" y="260648"/>
            <a:ext cx="3828603" cy="1459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spc="-50" smtClean="0"/>
              <a:t>2013</a:t>
            </a:r>
            <a:r>
              <a:rPr lang="ko-KR" altLang="en-US" sz="1600" spc="-50" smtClean="0"/>
              <a:t>년 동일본 대지진 원자력발전소 폭발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200" spc="-50" smtClean="0"/>
              <a:t>외국인 참가자들 다수</a:t>
            </a:r>
            <a:endParaRPr lang="en-US" altLang="ko-KR" sz="1200" spc="-50" smtClean="0"/>
          </a:p>
          <a:p>
            <a:pPr algn="l">
              <a:lnSpc>
                <a:spcPct val="150000"/>
              </a:lnSpc>
            </a:pPr>
            <a:r>
              <a:rPr lang="ko-KR" altLang="en-US" sz="1200" spc="-50" smtClean="0"/>
              <a:t>현재까지 약 </a:t>
            </a:r>
            <a:r>
              <a:rPr lang="en-US" altLang="ko-KR" sz="1200" spc="-50" smtClean="0"/>
              <a:t>2</a:t>
            </a:r>
            <a:r>
              <a:rPr lang="ko-KR" altLang="en-US" sz="1200" spc="-50" smtClean="0"/>
              <a:t>만명이상 투어 참여</a:t>
            </a:r>
            <a:endParaRPr lang="ko-KR" altLang="en-US" sz="1200" spc="-5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123728" y="1720601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" y="2276872"/>
            <a:ext cx="4191171" cy="28944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8385"/>
            <a:ext cx="4192011" cy="289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7964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hlinkClick r:id="rId4"/>
              </a:rPr>
              <a:t>영상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4612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144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특이 관광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Seung min</cp:lastModifiedBy>
  <cp:revision>35</cp:revision>
  <dcterms:created xsi:type="dcterms:W3CDTF">2014-08-30T22:01:36Z</dcterms:created>
  <dcterms:modified xsi:type="dcterms:W3CDTF">2019-03-27T14:19:32Z</dcterms:modified>
</cp:coreProperties>
</file>