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5" r:id="rId5"/>
    <p:sldId id="273" r:id="rId6"/>
    <p:sldId id="268" r:id="rId7"/>
    <p:sldId id="274" r:id="rId8"/>
    <p:sldId id="267" r:id="rId9"/>
    <p:sldId id="270" r:id="rId10"/>
    <p:sldId id="269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D55D-A308-4CB6-90C6-55D40A1F2ABF}" type="datetimeFigureOut">
              <a:rPr lang="ko-KR" altLang="en-US" smtClean="0"/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o2fj5L1cu8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세계유산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21402246 </a:t>
            </a:r>
            <a:r>
              <a:rPr lang="ko-KR" altLang="en-US" dirty="0" smtClean="0"/>
              <a:t>일본어 일본학과 </a:t>
            </a:r>
            <a:endParaRPr lang="en-US" altLang="ko-KR" dirty="0" smtClean="0"/>
          </a:p>
          <a:p>
            <a:r>
              <a:rPr lang="ko-KR" altLang="en-US" dirty="0" smtClean="0"/>
              <a:t>신우</a:t>
            </a:r>
            <a:r>
              <a:rPr lang="ko-KR" altLang="en-US" dirty="0"/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33081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mtClean="0"/>
              <a:t>일본의 </a:t>
            </a:r>
            <a:r>
              <a:rPr lang="ko-KR" altLang="en-US" smtClean="0"/>
              <a:t>세</a:t>
            </a:r>
            <a:r>
              <a:rPr lang="ko-KR" altLang="en-US"/>
              <a:t>계</a:t>
            </a:r>
            <a:r>
              <a:rPr lang="ko-KR" altLang="en-US" smtClean="0"/>
              <a:t>유산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chemeClr val="tx1"/>
                </a:solidFill>
              </a:rPr>
              <a:t>감사합니다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908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800" dirty="0" smtClean="0"/>
              <a:t>일본의 세계유산</a:t>
            </a: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r>
              <a:rPr lang="ko-KR" altLang="en-US" sz="2800" dirty="0" err="1" smtClean="0"/>
              <a:t>히메지</a:t>
            </a:r>
            <a:r>
              <a:rPr lang="ko-KR" altLang="en-US" sz="2800" dirty="0" smtClean="0"/>
              <a:t> 성</a:t>
            </a: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r>
              <a:rPr lang="ko-KR" altLang="en-US" sz="2800" dirty="0" smtClean="0"/>
              <a:t>고대 </a:t>
            </a:r>
            <a:r>
              <a:rPr lang="ko-KR" altLang="en-US" sz="2800" dirty="0" err="1" smtClean="0"/>
              <a:t>교토의</a:t>
            </a:r>
            <a:r>
              <a:rPr lang="ko-KR" altLang="en-US" sz="2800" dirty="0" smtClean="0"/>
              <a:t> 역사 기념물</a:t>
            </a: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r>
              <a:rPr lang="ko-KR" altLang="en-US" sz="2800" dirty="0" err="1" smtClean="0"/>
              <a:t>호류사</a:t>
            </a:r>
            <a:r>
              <a:rPr lang="ko-KR" altLang="en-US" sz="2800" dirty="0" smtClean="0"/>
              <a:t> 불교 기념물</a:t>
            </a: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r>
              <a:rPr lang="ko-KR" altLang="en-US" sz="2800" dirty="0" err="1" smtClean="0"/>
              <a:t>야쿠시마</a:t>
            </a:r>
            <a:r>
              <a:rPr lang="ko-KR" altLang="en-US" sz="2800" dirty="0" smtClean="0"/>
              <a:t> 산지 </a:t>
            </a: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endParaRPr lang="en-US" altLang="ko-KR" sz="2800" dirty="0" smtClean="0"/>
          </a:p>
          <a:p>
            <a:pPr marL="0" indent="0">
              <a:buNone/>
            </a:pPr>
            <a:endParaRPr lang="en-US" altLang="ko-KR" sz="2800" dirty="0" smtClean="0"/>
          </a:p>
          <a:p>
            <a:pPr>
              <a:buFont typeface="Wingdings" pitchFamily="2" charset="2"/>
              <a:buChar char="u"/>
            </a:pP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13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세계 유산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오랜 </a:t>
            </a:r>
            <a:r>
              <a:rPr lang="ko-KR" altLang="en-US" dirty="0"/>
              <a:t>역사와 함께 전통문화와 아름다운 자연을 지닌 일본에는 총 </a:t>
            </a:r>
            <a:r>
              <a:rPr lang="en-US" altLang="ko-KR" dirty="0"/>
              <a:t>14</a:t>
            </a:r>
            <a:r>
              <a:rPr lang="ko-KR" altLang="en-US" dirty="0"/>
              <a:t>곳이 세계유산으로 등록되어 있다</a:t>
            </a:r>
            <a:r>
              <a:rPr lang="en-US" altLang="ko-KR" dirty="0"/>
              <a:t>. 10</a:t>
            </a:r>
            <a:r>
              <a:rPr lang="ko-KR" altLang="en-US" dirty="0"/>
              <a:t>개의 문화유산과 </a:t>
            </a:r>
            <a:r>
              <a:rPr lang="en-US" altLang="ko-KR" dirty="0"/>
              <a:t>3</a:t>
            </a:r>
            <a:r>
              <a:rPr lang="ko-KR" altLang="en-US" dirty="0"/>
              <a:t>개의 자연유산으로 구성되어 </a:t>
            </a:r>
            <a:r>
              <a:rPr lang="ko-KR" altLang="en-US" dirty="0" smtClean="0"/>
              <a:t>있다</a:t>
            </a:r>
            <a:r>
              <a:rPr lang="en-US" altLang="ko-KR" dirty="0"/>
              <a:t>. </a:t>
            </a:r>
            <a:r>
              <a:rPr lang="en-US" altLang="ko-KR" sz="800" dirty="0"/>
              <a:t>https://youtu.be/o2fj5L1cu8o</a:t>
            </a:r>
            <a:endParaRPr lang="en-US" altLang="ko-KR" sz="800" dirty="0">
              <a:latin typeface="HY궁서" pitchFamily="18" charset="-127"/>
              <a:ea typeface="HY궁서" pitchFamily="18" charset="-127"/>
            </a:endParaRPr>
          </a:p>
          <a:p>
            <a:endParaRPr lang="en-US" altLang="ko-KR" dirty="0" smtClean="0">
              <a:latin typeface="HY궁서" pitchFamily="18" charset="-127"/>
              <a:ea typeface="HY궁서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9288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히메지</a:t>
            </a:r>
            <a:r>
              <a:rPr lang="ko-KR" altLang="en-US" dirty="0" smtClean="0"/>
              <a:t> 성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323652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/>
              <a:t>백로가 날개를 </a:t>
            </a:r>
            <a:r>
              <a:rPr lang="ko-KR" altLang="en-US" sz="2400" dirty="0" smtClean="0"/>
              <a:t>펼친 </a:t>
            </a:r>
            <a:r>
              <a:rPr lang="ko-KR" altLang="en-US" sz="2400" dirty="0"/>
              <a:t>듯한 아름다운 모습으로 인해 </a:t>
            </a:r>
            <a:r>
              <a:rPr lang="ko-KR" altLang="en-US" sz="2400" dirty="0" err="1"/>
              <a:t>시라사기</a:t>
            </a:r>
            <a:r>
              <a:rPr lang="en-US" altLang="ko-KR" sz="2400" dirty="0"/>
              <a:t>(</a:t>
            </a:r>
            <a:r>
              <a:rPr lang="ko-KR" altLang="en-US" sz="2400" dirty="0"/>
              <a:t>백로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성이라고도 </a:t>
            </a:r>
            <a:r>
              <a:rPr lang="ko-KR" altLang="en-US" sz="2400" dirty="0"/>
              <a:t>불리고 </a:t>
            </a:r>
            <a:r>
              <a:rPr lang="ko-KR" altLang="en-US" sz="2400" dirty="0" smtClean="0"/>
              <a:t>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4355976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400" dirty="0"/>
              <a:t>1931</a:t>
            </a:r>
            <a:r>
              <a:rPr lang="ko-KR" altLang="en-US" sz="2400" dirty="0"/>
              <a:t>년에는 국보로</a:t>
            </a:r>
            <a:r>
              <a:rPr lang="en-US" altLang="ko-KR" sz="2400" dirty="0"/>
              <a:t>, 1993</a:t>
            </a:r>
            <a:r>
              <a:rPr lang="ko-KR" altLang="en-US" sz="2400" dirty="0"/>
              <a:t>년에는 유네스코의 세계 유산으로 </a:t>
            </a:r>
            <a:r>
              <a:rPr lang="ko-KR" altLang="en-US" sz="2400" dirty="0" smtClean="0"/>
              <a:t>등록되었다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12" name="Picture 4" descr="일본의 국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1" y="1556792"/>
            <a:ext cx="38884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355976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Font typeface="Wingdings" pitchFamily="2" charset="2"/>
              <a:buChar char="u"/>
            </a:pPr>
            <a:r>
              <a:rPr lang="ko-KR" altLang="en-US" sz="2400" dirty="0"/>
              <a:t>봄의 </a:t>
            </a:r>
            <a:r>
              <a:rPr lang="ko-KR" altLang="en-US" sz="2400" dirty="0" err="1"/>
              <a:t>히메지</a:t>
            </a:r>
            <a:r>
              <a:rPr lang="ko-KR" altLang="en-US" sz="2400" dirty="0"/>
              <a:t> 성 벚꽃 </a:t>
            </a:r>
            <a:r>
              <a:rPr lang="ko-KR" altLang="en-US" sz="2400" dirty="0" err="1"/>
              <a:t>관람회인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오하나미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다이코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센히메</a:t>
            </a:r>
            <a:r>
              <a:rPr lang="ko-KR" altLang="en-US" sz="2400" dirty="0"/>
              <a:t> 모란축제</a:t>
            </a:r>
            <a:r>
              <a:rPr lang="en-US" altLang="ko-KR" sz="2400" dirty="0"/>
              <a:t>, </a:t>
            </a:r>
            <a:r>
              <a:rPr lang="ko-KR" altLang="en-US" sz="2400" dirty="0"/>
              <a:t>여름의 </a:t>
            </a:r>
            <a:r>
              <a:rPr lang="ko-KR" altLang="en-US" sz="2400" dirty="0" err="1"/>
              <a:t>히메지</a:t>
            </a:r>
            <a:r>
              <a:rPr lang="ko-KR" altLang="en-US" sz="2400" dirty="0"/>
              <a:t> 항구축제</a:t>
            </a:r>
            <a:r>
              <a:rPr lang="en-US" altLang="ko-KR" sz="2400" dirty="0"/>
              <a:t>, </a:t>
            </a:r>
            <a:r>
              <a:rPr lang="ko-KR" altLang="en-US" sz="2400" dirty="0"/>
              <a:t>가을의 </a:t>
            </a:r>
            <a:r>
              <a:rPr lang="ko-KR" altLang="en-US" sz="2400" dirty="0" err="1"/>
              <a:t>히메지</a:t>
            </a:r>
            <a:r>
              <a:rPr lang="ko-KR" altLang="en-US" sz="2400" dirty="0"/>
              <a:t> 성 </a:t>
            </a:r>
            <a:r>
              <a:rPr lang="ko-KR" altLang="en-US" sz="2400" dirty="0" err="1"/>
              <a:t>달맞이회</a:t>
            </a:r>
            <a:r>
              <a:rPr lang="en-US" altLang="ko-KR" sz="2400" dirty="0"/>
              <a:t>, </a:t>
            </a:r>
            <a:r>
              <a:rPr lang="ko-KR" altLang="en-US" sz="2400" dirty="0"/>
              <a:t>겨울의 </a:t>
            </a:r>
            <a:r>
              <a:rPr lang="ko-KR" altLang="en-US" sz="2400" dirty="0" err="1"/>
              <a:t>히메지</a:t>
            </a:r>
            <a:r>
              <a:rPr lang="ko-KR" altLang="en-US" sz="2400" dirty="0"/>
              <a:t> 전국 도자기시장 등이 </a:t>
            </a:r>
            <a:r>
              <a:rPr lang="ko-KR" altLang="en-US" sz="2400" dirty="0" smtClean="0"/>
              <a:t>있다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  <p:sp>
        <p:nvSpPr>
          <p:cNvPr id="5" name="직사각형 4"/>
          <p:cNvSpPr/>
          <p:nvPr/>
        </p:nvSpPr>
        <p:spPr>
          <a:xfrm>
            <a:off x="4416637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Font typeface="Wingdings" pitchFamily="2" charset="2"/>
              <a:buChar char="u"/>
            </a:pPr>
            <a:r>
              <a:rPr lang="ko-KR" altLang="en-US" sz="2400" dirty="0"/>
              <a:t>주변에는 성과 관계가 깊은 일본정원 </a:t>
            </a:r>
            <a:r>
              <a:rPr lang="ko-KR" altLang="en-US" sz="2400" dirty="0" err="1" smtClean="0"/>
              <a:t>고우공원과</a:t>
            </a:r>
            <a:r>
              <a:rPr lang="ko-KR" altLang="en-US" sz="2400" dirty="0" smtClean="0"/>
              <a:t> </a:t>
            </a:r>
            <a:r>
              <a:rPr lang="ko-KR" altLang="en-US" sz="2400" dirty="0" err="1"/>
              <a:t>오토코야마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센히메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덴만</a:t>
            </a:r>
            <a:r>
              <a:rPr lang="ko-KR" altLang="en-US" sz="2400" dirty="0"/>
              <a:t> 궁</a:t>
            </a:r>
            <a:r>
              <a:rPr lang="en-US" altLang="ko-KR" sz="2400" dirty="0"/>
              <a:t>, </a:t>
            </a:r>
            <a:r>
              <a:rPr lang="ko-KR" altLang="en-US" sz="2400" dirty="0"/>
              <a:t>효고 </a:t>
            </a:r>
            <a:r>
              <a:rPr lang="ko-KR" altLang="en-US" sz="2400" dirty="0" err="1"/>
              <a:t>현립</a:t>
            </a:r>
            <a:r>
              <a:rPr lang="ko-KR" altLang="en-US" sz="2400" dirty="0"/>
              <a:t> 역사 박물관 등이 있다</a:t>
            </a:r>
            <a:r>
              <a:rPr lang="en-US" altLang="ko-KR" sz="2400" dirty="0"/>
              <a:t>.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8194" name="Picture 2" descr="ì¼ë³¸ ì êµ­ìë ì±(å) í ë°©ì ì ë¦¬íê¸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5" y="980728"/>
            <a:ext cx="416766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0" dirty="0" smtClean="0"/>
              <a:t>고대 </a:t>
            </a:r>
            <a:r>
              <a:rPr lang="ko-KR" altLang="en-US" b="0" dirty="0" err="1" smtClean="0"/>
              <a:t>교토의</a:t>
            </a:r>
            <a:r>
              <a:rPr lang="ko-KR" altLang="en-US" b="0" dirty="0" smtClean="0"/>
              <a:t> 역사기념물</a:t>
            </a:r>
            <a:endParaRPr lang="ko-KR" altLang="en-US" b="0" dirty="0"/>
          </a:p>
        </p:txBody>
      </p:sp>
      <p:sp>
        <p:nvSpPr>
          <p:cNvPr id="8" name="직사각형 7"/>
          <p:cNvSpPr/>
          <p:nvPr/>
        </p:nvSpPr>
        <p:spPr>
          <a:xfrm>
            <a:off x="4558107" y="22048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ko-KR" altLang="en-US" sz="2800" dirty="0" err="1"/>
              <a:t>교토는</a:t>
            </a:r>
            <a:r>
              <a:rPr lang="ko-KR" altLang="en-US" sz="2800" dirty="0"/>
              <a:t> </a:t>
            </a:r>
            <a:r>
              <a:rPr lang="en-US" altLang="ko-KR" sz="2800" dirty="0"/>
              <a:t>8</a:t>
            </a:r>
            <a:r>
              <a:rPr lang="ko-KR" altLang="en-US" sz="2800" dirty="0"/>
              <a:t>세기에 국가의 도읍으로 정해져</a:t>
            </a:r>
            <a:r>
              <a:rPr lang="en-US" altLang="ko-KR" sz="2800" dirty="0"/>
              <a:t>, </a:t>
            </a:r>
            <a:r>
              <a:rPr lang="ko-KR" altLang="en-US" sz="2800" dirty="0"/>
              <a:t>수도가 도쿄로 바뀌는 </a:t>
            </a:r>
            <a:r>
              <a:rPr lang="en-US" altLang="ko-KR" sz="2800" dirty="0"/>
              <a:t>19</a:t>
            </a:r>
            <a:r>
              <a:rPr lang="ko-KR" altLang="en-US" sz="2800" dirty="0"/>
              <a:t>세기 중반까지 약 </a:t>
            </a:r>
            <a:r>
              <a:rPr lang="en-US" altLang="ko-KR" sz="2800" dirty="0"/>
              <a:t>1200</a:t>
            </a:r>
            <a:r>
              <a:rPr lang="ko-KR" altLang="en-US" sz="2800" dirty="0"/>
              <a:t>여 년 간 일본의 정치</a:t>
            </a:r>
            <a:r>
              <a:rPr lang="en-US" altLang="ko-KR" sz="2800" dirty="0"/>
              <a:t>, </a:t>
            </a:r>
            <a:r>
              <a:rPr lang="ko-KR" altLang="en-US" sz="2800" dirty="0"/>
              <a:t>경제</a:t>
            </a:r>
            <a:r>
              <a:rPr lang="en-US" altLang="ko-KR" sz="2800" dirty="0"/>
              <a:t>, </a:t>
            </a:r>
            <a:r>
              <a:rPr lang="ko-KR" altLang="en-US" sz="2800" dirty="0"/>
              <a:t>문화의 중심지로 번영하였다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  <p:pic>
        <p:nvPicPr>
          <p:cNvPr id="14" name="Picture 2" descr="ê³ ë êµí ì ì­ì¬ ê¸°ëë¬¼ - ê¸ê°ì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4072903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576451" y="1052736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ko-KR" altLang="en-US" sz="2400" dirty="0" smtClean="0"/>
              <a:t>오랜 </a:t>
            </a:r>
            <a:r>
              <a:rPr lang="ko-KR" altLang="en-US" sz="2400" dirty="0"/>
              <a:t>세월에 걸쳐 세워진 절과 신사가 많이 남아있으며</a:t>
            </a:r>
            <a:r>
              <a:rPr lang="en-US" altLang="ko-KR" sz="2400" dirty="0"/>
              <a:t>, " </a:t>
            </a:r>
            <a:r>
              <a:rPr lang="ko-KR" altLang="en-US" sz="2400" dirty="0" err="1"/>
              <a:t>기요미즈</a:t>
            </a:r>
            <a:r>
              <a:rPr lang="ko-KR" altLang="en-US" sz="2400" dirty="0"/>
              <a:t> 절</a:t>
            </a:r>
            <a:r>
              <a:rPr lang="en-US" altLang="ko-KR" sz="2400" dirty="0"/>
              <a:t>", "</a:t>
            </a:r>
            <a:r>
              <a:rPr lang="ko-KR" altLang="en-US" sz="2400" dirty="0" err="1"/>
              <a:t>니조</a:t>
            </a:r>
            <a:r>
              <a:rPr lang="ko-KR" altLang="en-US" sz="2400" dirty="0"/>
              <a:t> 성</a:t>
            </a:r>
            <a:r>
              <a:rPr lang="en-US" altLang="ko-KR" sz="2400" dirty="0"/>
              <a:t>" </a:t>
            </a:r>
            <a:r>
              <a:rPr lang="ko-KR" altLang="en-US" sz="2400" dirty="0"/>
              <a:t>등을 비롯한 </a:t>
            </a:r>
            <a:r>
              <a:rPr lang="en-US" altLang="ko-KR" sz="2400" dirty="0"/>
              <a:t>17</a:t>
            </a:r>
            <a:r>
              <a:rPr lang="ko-KR" altLang="en-US" sz="2400" dirty="0"/>
              <a:t>개소의 사적이 세계문화유산으로 등록되어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4468439" y="40050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err="1" smtClean="0"/>
              <a:t>아오이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축제</a:t>
            </a:r>
            <a:r>
              <a:rPr lang="en-US" altLang="ko-KR" sz="2400" dirty="0"/>
              <a:t>", </a:t>
            </a:r>
            <a:r>
              <a:rPr lang="ko-KR" altLang="en-US" sz="2400" dirty="0"/>
              <a:t>여름의 </a:t>
            </a:r>
            <a:r>
              <a:rPr lang="en-US" altLang="ko-KR" sz="2400" dirty="0"/>
              <a:t>"</a:t>
            </a:r>
            <a:r>
              <a:rPr lang="ko-KR" altLang="en-US" sz="2400" dirty="0"/>
              <a:t>기온 축제</a:t>
            </a:r>
            <a:r>
              <a:rPr lang="en-US" altLang="ko-KR" sz="2400" dirty="0"/>
              <a:t>", </a:t>
            </a:r>
            <a:r>
              <a:rPr lang="ko-KR" altLang="en-US" sz="2400" dirty="0"/>
              <a:t>가을의 </a:t>
            </a:r>
            <a:r>
              <a:rPr lang="en-US" altLang="ko-KR" sz="2400" dirty="0"/>
              <a:t>"</a:t>
            </a:r>
            <a:r>
              <a:rPr lang="ko-KR" altLang="en-US" sz="2400" dirty="0" err="1"/>
              <a:t>지다이</a:t>
            </a:r>
            <a:r>
              <a:rPr lang="ko-KR" altLang="en-US" sz="2400" dirty="0"/>
              <a:t> 축제</a:t>
            </a:r>
            <a:r>
              <a:rPr lang="en-US" altLang="ko-KR" sz="2400" dirty="0"/>
              <a:t>" </a:t>
            </a:r>
            <a:r>
              <a:rPr lang="ko-KR" altLang="en-US" sz="2400" dirty="0"/>
              <a:t>등 </a:t>
            </a:r>
            <a:r>
              <a:rPr lang="ko-KR" altLang="en-US" sz="2400" dirty="0" err="1"/>
              <a:t>교토</a:t>
            </a:r>
            <a:r>
              <a:rPr lang="ko-KR" altLang="en-US" sz="2400" dirty="0"/>
              <a:t> </a:t>
            </a:r>
            <a:r>
              <a:rPr lang="en-US" altLang="ko-KR" sz="2400" dirty="0"/>
              <a:t>3</a:t>
            </a:r>
            <a:r>
              <a:rPr lang="ko-KR" altLang="en-US" sz="2400" dirty="0"/>
              <a:t>대 축제와 여름의 불교행사인 </a:t>
            </a:r>
            <a:r>
              <a:rPr lang="ko-KR" altLang="en-US" sz="2400" dirty="0" err="1"/>
              <a:t>우란분에</a:t>
            </a:r>
            <a:r>
              <a:rPr lang="ko-KR" altLang="en-US" sz="2400" dirty="0"/>
              <a:t> 행해지는 </a:t>
            </a:r>
            <a:r>
              <a:rPr lang="en-US" altLang="ko-KR" sz="2400" dirty="0"/>
              <a:t>"</a:t>
            </a:r>
            <a:r>
              <a:rPr lang="ko-KR" altLang="en-US" sz="2400" dirty="0" err="1"/>
              <a:t>다이몬지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5</a:t>
            </a:r>
            <a:r>
              <a:rPr lang="ko-KR" altLang="en-US" sz="2400" dirty="0" smtClean="0"/>
              <a:t>산의 </a:t>
            </a:r>
            <a:r>
              <a:rPr lang="ko-KR" altLang="en-US" sz="2400" dirty="0" err="1" smtClean="0"/>
              <a:t>오쿠리비는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일본에서뿐만 아니라 국제적으로도 유명하다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7172" name="Picture 4" descr="êµí  ìí 014. êµí  3ë ë§ì¸ ë¦¬(ì¶ì ) ìì¤ì´ë§ì¸ ë¦¬(èµç¥­ã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8" y="908720"/>
            <a:ext cx="4032448" cy="56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호류사</a:t>
            </a:r>
            <a:r>
              <a:rPr lang="ko-KR" altLang="en-US" dirty="0" smtClean="0"/>
              <a:t> 불교 기념물</a:t>
            </a:r>
            <a:endParaRPr lang="ko-KR" altLang="en-US" dirty="0"/>
          </a:p>
        </p:txBody>
      </p:sp>
      <p:pic>
        <p:nvPicPr>
          <p:cNvPr id="5" name="Picture 2" descr="한류는 6세기부터? 백제 디자이너, 일본을 접수하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604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716016" y="1340768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400" dirty="0"/>
              <a:t>"</a:t>
            </a:r>
            <a:r>
              <a:rPr lang="ko-KR" altLang="en-US" sz="2400" dirty="0"/>
              <a:t>나라 현</a:t>
            </a:r>
            <a:r>
              <a:rPr lang="en-US" altLang="ko-KR" sz="2400" dirty="0"/>
              <a:t>" </a:t>
            </a:r>
            <a:r>
              <a:rPr lang="ko-KR" altLang="en-US" sz="2400" dirty="0" smtClean="0"/>
              <a:t>북서부에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현존하는 세계 최고의 목조건축물로서</a:t>
            </a:r>
            <a:r>
              <a:rPr lang="en-US" altLang="ko-KR" sz="2400" dirty="0"/>
              <a:t>, </a:t>
            </a:r>
            <a:r>
              <a:rPr lang="ko-KR" altLang="en-US" sz="2400" dirty="0"/>
              <a:t>유네스코의 세계유산으로 등록되어 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4644008" y="35730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/>
              <a:t>백제인이 일본으로 건너가 제작한 목조 백제관음상이 유명하며</a:t>
            </a:r>
            <a:r>
              <a:rPr lang="en-US" altLang="ko-KR" sz="2400" dirty="0"/>
              <a:t>, </a:t>
            </a:r>
            <a:r>
              <a:rPr lang="ko-KR" altLang="en-US" sz="2400" dirty="0"/>
              <a:t>금당 내부의 벽화는 </a:t>
            </a:r>
            <a:r>
              <a:rPr lang="en-US" altLang="ko-KR" sz="2400" dirty="0"/>
              <a:t>610</a:t>
            </a:r>
            <a:r>
              <a:rPr lang="ko-KR" altLang="en-US" sz="2400" dirty="0" smtClean="0"/>
              <a:t>년 고구려의</a:t>
            </a:r>
            <a:r>
              <a:rPr lang="ko-KR" altLang="en-US" sz="2400" dirty="0"/>
              <a:t> </a:t>
            </a:r>
            <a:r>
              <a:rPr lang="ko-KR" altLang="en-US" sz="2400" dirty="0" smtClean="0"/>
              <a:t>담징이 </a:t>
            </a:r>
            <a:r>
              <a:rPr lang="ko-KR" altLang="en-US" sz="2400" dirty="0"/>
              <a:t>그린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이는 </a:t>
            </a:r>
            <a:r>
              <a:rPr lang="ko-KR" altLang="en-US" sz="2400" dirty="0" smtClean="0"/>
              <a:t>중국의 </a:t>
            </a:r>
            <a:r>
              <a:rPr lang="ko-KR" altLang="en-US" sz="2400" dirty="0" err="1" smtClean="0"/>
              <a:t>윈강석불</a:t>
            </a:r>
            <a:r>
              <a:rPr lang="en-US" altLang="ko-KR" sz="2400" dirty="0" smtClean="0"/>
              <a:t>, </a:t>
            </a:r>
            <a:r>
              <a:rPr lang="ko-KR" altLang="en-US" sz="2400" dirty="0"/>
              <a:t>경주의 </a:t>
            </a:r>
            <a:r>
              <a:rPr lang="ko-KR" altLang="en-US" sz="2400" dirty="0" smtClean="0"/>
              <a:t>석굴암</a:t>
            </a:r>
            <a:r>
              <a:rPr lang="ko-KR" altLang="en-US" sz="2400" dirty="0"/>
              <a:t> 등과 함께 동양 </a:t>
            </a:r>
            <a:r>
              <a:rPr lang="en-US" altLang="ko-KR" sz="2400" dirty="0"/>
              <a:t>3</a:t>
            </a:r>
            <a:r>
              <a:rPr lang="ko-KR" altLang="en-US" sz="2400" dirty="0"/>
              <a:t>대 미술품의 하나로 꼽히고 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40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야쿠시마</a:t>
            </a:r>
            <a:r>
              <a:rPr lang="ko-KR" altLang="en-US" dirty="0" smtClean="0"/>
              <a:t>   산지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464496" y="43610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/>
              <a:t>해안부근에서 산 정상으로 향하면 해발이 높아짐에 따라 기후는 아열대에서 아한대까지 변하고</a:t>
            </a:r>
            <a:r>
              <a:rPr lang="en-US" altLang="ko-KR" sz="2400" dirty="0"/>
              <a:t>, </a:t>
            </a:r>
            <a:r>
              <a:rPr lang="ko-KR" altLang="en-US" sz="2400" dirty="0"/>
              <a:t>그 식물체계는 마치 일본열도의 자연을 응축시킨 것과 같다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4427984" y="143660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err="1"/>
              <a:t>가고시마</a:t>
            </a:r>
            <a:r>
              <a:rPr lang="ko-KR" altLang="en-US" sz="2400" dirty="0"/>
              <a:t> 현</a:t>
            </a:r>
            <a:r>
              <a:rPr lang="en-US" altLang="ko-KR" sz="2400" dirty="0"/>
              <a:t>" </a:t>
            </a:r>
            <a:r>
              <a:rPr lang="ko-KR" altLang="en-US" sz="2400" dirty="0"/>
              <a:t>남부의 </a:t>
            </a:r>
            <a:r>
              <a:rPr lang="en-US" altLang="ko-KR" sz="2400" dirty="0"/>
              <a:t>"</a:t>
            </a:r>
            <a:r>
              <a:rPr lang="ko-KR" altLang="en-US" sz="2400" dirty="0" err="1"/>
              <a:t>사타</a:t>
            </a:r>
            <a:r>
              <a:rPr lang="ko-KR" altLang="en-US" sz="2400" dirty="0"/>
              <a:t> 곶</a:t>
            </a:r>
            <a:r>
              <a:rPr lang="en-US" altLang="ko-KR" sz="2400" dirty="0"/>
              <a:t>" </a:t>
            </a:r>
            <a:r>
              <a:rPr lang="ko-KR" altLang="en-US" sz="2400" dirty="0"/>
              <a:t>남쪽 해상에 떠있는 </a:t>
            </a:r>
            <a:r>
              <a:rPr lang="en-US" altLang="ko-KR" sz="2400" dirty="0"/>
              <a:t>"</a:t>
            </a:r>
            <a:r>
              <a:rPr lang="ko-KR" altLang="en-US" sz="2400" dirty="0" err="1" smtClean="0"/>
              <a:t>야쿠시마는</a:t>
            </a:r>
            <a:r>
              <a:rPr lang="en-US" altLang="ko-KR" sz="2400" dirty="0"/>
              <a:t>, </a:t>
            </a:r>
            <a:r>
              <a:rPr lang="ko-KR" altLang="en-US" sz="2400" dirty="0"/>
              <a:t>그 풍부한 자연으로 </a:t>
            </a:r>
            <a:r>
              <a:rPr lang="en-US" altLang="ko-KR" sz="2400" dirty="0"/>
              <a:t>"</a:t>
            </a:r>
            <a:r>
              <a:rPr lang="ko-KR" altLang="en-US" sz="2400" dirty="0" err="1"/>
              <a:t>아오모리</a:t>
            </a:r>
            <a:r>
              <a:rPr lang="en-US" altLang="ko-KR" sz="2400" dirty="0"/>
              <a:t>·</a:t>
            </a:r>
            <a:r>
              <a:rPr lang="ko-KR" altLang="en-US" sz="2400" dirty="0" err="1"/>
              <a:t>아키타</a:t>
            </a:r>
            <a:r>
              <a:rPr lang="ko-KR" altLang="en-US" sz="2400" dirty="0"/>
              <a:t> 현</a:t>
            </a:r>
            <a:r>
              <a:rPr lang="en-US" altLang="ko-KR" sz="2400" dirty="0"/>
              <a:t>"</a:t>
            </a:r>
            <a:r>
              <a:rPr lang="ko-KR" altLang="en-US" sz="2400" dirty="0"/>
              <a:t>의 </a:t>
            </a:r>
            <a:r>
              <a:rPr lang="en-US" altLang="ko-KR" sz="2400" dirty="0"/>
              <a:t>"</a:t>
            </a:r>
            <a:r>
              <a:rPr lang="ko-KR" altLang="en-US" sz="2400" dirty="0" err="1"/>
              <a:t>시라카미</a:t>
            </a:r>
            <a:r>
              <a:rPr lang="ko-KR" altLang="en-US" sz="2400" dirty="0"/>
              <a:t> 산지</a:t>
            </a:r>
            <a:r>
              <a:rPr lang="en-US" altLang="ko-KR" sz="2400" dirty="0"/>
              <a:t>"</a:t>
            </a:r>
            <a:r>
              <a:rPr lang="ko-KR" altLang="en-US" sz="2400" dirty="0"/>
              <a:t>와 함께 일본에서 최초로 유네스코 세계자연유산에 등록 되었다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pic>
        <p:nvPicPr>
          <p:cNvPr id="8" name="Picture 2" descr="ì¼ì¿ ìë§ ì ë³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6606"/>
            <a:ext cx="3809231" cy="48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230</TotalTime>
  <Words>310</Words>
  <Application>Microsoft Office PowerPoint</Application>
  <PresentationFormat>화면 슬라이드 쇼(4:3)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연꽃 당초 무늬</vt:lpstr>
      <vt:lpstr>일본의 세계유산</vt:lpstr>
      <vt:lpstr>목 차</vt:lpstr>
      <vt:lpstr>일본의 세계 유산</vt:lpstr>
      <vt:lpstr>히메지 성</vt:lpstr>
      <vt:lpstr>PowerPoint 프레젠테이션</vt:lpstr>
      <vt:lpstr>고대 교토의 역사기념물</vt:lpstr>
      <vt:lpstr>PowerPoint 프레젠테이션</vt:lpstr>
      <vt:lpstr>호류사 불교 기념물</vt:lpstr>
      <vt:lpstr>야쿠시마   산지</vt:lpstr>
      <vt:lpstr>일본의 세계유산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문화유산</dc:title>
  <dc:creator>Windows 사용자</dc:creator>
  <cp:lastModifiedBy>Windows 사용자</cp:lastModifiedBy>
  <cp:revision>23</cp:revision>
  <dcterms:created xsi:type="dcterms:W3CDTF">2018-03-21T11:17:29Z</dcterms:created>
  <dcterms:modified xsi:type="dcterms:W3CDTF">2018-04-26T08:54:54Z</dcterms:modified>
</cp:coreProperties>
</file>