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80" r:id="rId5"/>
    <p:sldId id="282" r:id="rId6"/>
    <p:sldId id="285" r:id="rId7"/>
    <p:sldId id="286" r:id="rId8"/>
    <p:sldId id="288" r:id="rId9"/>
    <p:sldId id="273" r:id="rId10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6B081AB-45C9-4E2B-B1CA-603372A8B9C9}">
          <p14:sldIdLst>
            <p14:sldId id="257"/>
          </p14:sldIdLst>
        </p14:section>
        <p14:section name="제목 없는 구역" id="{C7E6EDBD-C9FB-45C7-9873-8E68A07A07B9}">
          <p14:sldIdLst>
            <p14:sldId id="266"/>
            <p14:sldId id="267"/>
            <p14:sldId id="280"/>
            <p14:sldId id="282"/>
            <p14:sldId id="285"/>
            <p14:sldId id="286"/>
            <p14:sldId id="28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2" y="396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8E340086-3214-4ABA-A433-02DC870E0DF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1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8E340086-3214-4ABA-A433-02DC870E0DF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5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8E340086-3214-4ABA-A433-02DC870E0DF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6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8E340086-3214-4ABA-A433-02DC870E0DF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7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8E340086-3214-4ABA-A433-02DC870E0DF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13lrgySQDy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06783" y="458658"/>
            <a:ext cx="2547608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682" y="2032695"/>
            <a:ext cx="4325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</a:t>
            </a:r>
            <a:endParaRPr lang="en-US" altLang="ko-KR" sz="6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건축역사</a:t>
            </a:r>
            <a:endParaRPr lang="en-US" altLang="ko-KR" sz="6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8" y="716628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71510" y="3357506"/>
            <a:ext cx="357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000" b="1" dirty="0" smtClean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17338" y="4032647"/>
            <a:ext cx="96325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41979" y="4099765"/>
            <a:ext cx="2547608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ko-KR" altLang="en-US" sz="24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일본어일본학과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196393" y="4539661"/>
            <a:ext cx="2633621" cy="401743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en-US" altLang="ko-KR" sz="20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21702001 </a:t>
            </a:r>
            <a:r>
              <a:rPr lang="ko-KR" altLang="en-US" sz="2000" dirty="0" err="1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정세원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6782" y="486513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09" y="519040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728173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28" y="775535"/>
            <a:ext cx="643136" cy="643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8" y="1778748"/>
            <a:ext cx="532528" cy="532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29639" y="1888166"/>
            <a:ext cx="16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아스카시대</a:t>
            </a:r>
            <a:endParaRPr lang="en-US" altLang="ko-KR" sz="32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8" y="2477287"/>
            <a:ext cx="532528" cy="5325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96177" y="2575069"/>
            <a:ext cx="16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나라시대</a:t>
            </a:r>
            <a:endParaRPr lang="en-US" altLang="ko-KR" sz="32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8" y="3203657"/>
            <a:ext cx="532528" cy="532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5190" y="3343676"/>
            <a:ext cx="1661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헤이안시대</a:t>
            </a:r>
            <a:endParaRPr lang="en-US" altLang="ko-KR" sz="3200" b="1" dirty="0" smtClean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32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848" y="3954357"/>
            <a:ext cx="528989" cy="536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3837" y="4097857"/>
            <a:ext cx="208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무로마치</a:t>
            </a:r>
            <a:r>
              <a:rPr lang="ko-KR" altLang="en-US" sz="28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시대</a:t>
            </a:r>
            <a:endParaRPr lang="en-US" altLang="ko-KR" sz="28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212" y="4585315"/>
            <a:ext cx="524301" cy="536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480" y="4764577"/>
            <a:ext cx="148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현대 건축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652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4501"/>
            <a:ext cx="340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1. </a:t>
            </a:r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아스카 시대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3" y="1326598"/>
            <a:ext cx="925314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아스카시대</a:t>
            </a:r>
            <a:r>
              <a:rPr lang="en-US" altLang="ko-KR" sz="2000" dirty="0"/>
              <a:t>(593-710</a:t>
            </a:r>
            <a:r>
              <a:rPr lang="ko-KR" altLang="en-US" sz="2000" dirty="0"/>
              <a:t>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는 중국으로부터 </a:t>
            </a:r>
            <a:r>
              <a:rPr lang="ko-KR" altLang="en-US" sz="2000" dirty="0"/>
              <a:t>불교가 전래되어 </a:t>
            </a:r>
            <a:r>
              <a:rPr lang="ko-KR" altLang="en-US" sz="2000" dirty="0" smtClean="0"/>
              <a:t>대륙 양식의 불교 사찰이 </a:t>
            </a:r>
            <a:r>
              <a:rPr lang="ko-KR" altLang="en-US" sz="2000" dirty="0"/>
              <a:t>건축되었는데 이후로 </a:t>
            </a:r>
            <a:r>
              <a:rPr lang="ko-KR" altLang="en-US" sz="2000" dirty="0" smtClean="0"/>
              <a:t>불교 건축은 </a:t>
            </a:r>
            <a:r>
              <a:rPr lang="ko-KR" altLang="en-US" sz="2000" dirty="0"/>
              <a:t>일본의 </a:t>
            </a:r>
            <a:r>
              <a:rPr lang="ko-KR" altLang="en-US" sz="2000" dirty="0" smtClean="0"/>
              <a:t>건축양식과 </a:t>
            </a:r>
            <a:r>
              <a:rPr lang="ko-KR" altLang="en-US" sz="2000" dirty="0"/>
              <a:t>혼합되어 영향을 </a:t>
            </a:r>
            <a:r>
              <a:rPr lang="ko-KR" altLang="en-US" sz="2000" dirty="0" smtClean="0"/>
              <a:t>미쳤습니다                                        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</a:t>
            </a:r>
            <a:r>
              <a:rPr lang="ko-KR" altLang="en-US" sz="2000" dirty="0"/>
              <a:t> </a:t>
            </a:r>
            <a:r>
              <a:rPr lang="ko-KR" altLang="en-US" sz="1600" dirty="0" err="1" smtClean="0"/>
              <a:t>호류사</a:t>
            </a:r>
            <a:r>
              <a:rPr lang="ko-KR" altLang="en-US" sz="2000" dirty="0" smtClean="0"/>
              <a:t>                                   </a:t>
            </a:r>
            <a:r>
              <a:rPr lang="ko-KR" altLang="en-US" sz="1600" dirty="0" err="1" smtClean="0"/>
              <a:t>시텐노우지</a:t>
            </a:r>
            <a:r>
              <a:rPr lang="ko-KR" altLang="en-US" sz="2000" dirty="0" smtClean="0"/>
              <a:t>                                                                                                                                                                               </a:t>
            </a:r>
            <a:endParaRPr lang="en-US" altLang="ko-KR" sz="2000" dirty="0" smtClean="0"/>
          </a:p>
          <a:p>
            <a:pPr algn="ctr"/>
            <a:endParaRPr lang="en-US" altLang="ko-KR" sz="20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 smtClean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 smtClean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                  </a:t>
            </a:r>
          </a:p>
          <a:p>
            <a:r>
              <a:rPr lang="en-US" altLang="ko-KR" sz="3200" b="1" dirty="0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                                                             </a:t>
            </a:r>
            <a:r>
              <a:rPr lang="ko-KR" altLang="en-US" sz="3200" b="1" dirty="0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                         </a:t>
            </a:r>
            <a:endParaRPr lang="en-US" altLang="ko-KR" sz="3200" b="1" dirty="0" smtClean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                  </a:t>
            </a:r>
            <a:endParaRPr lang="en-US" altLang="ko-KR" sz="32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endParaRPr lang="en-US" altLang="ko-KR" sz="32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6610"/>
            <a:ext cx="9355738" cy="28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6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4501"/>
            <a:ext cx="340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. </a:t>
            </a:r>
            <a:r>
              <a:rPr kumimoji="0" lang="ko-KR" altLang="en-US" sz="54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나라시대</a:t>
            </a:r>
            <a:endParaRPr kumimoji="0" lang="en-US" altLang="ko-KR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3" y="1326598"/>
            <a:ext cx="92531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나라 시대</a:t>
            </a:r>
            <a:r>
              <a:rPr lang="en-US" altLang="ko-KR" sz="2000" dirty="0"/>
              <a:t>(710-794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 smtClean="0"/>
              <a:t>에는 당나라의 </a:t>
            </a:r>
            <a:r>
              <a:rPr lang="ko-KR" altLang="en-US" sz="2000" dirty="0" err="1" smtClean="0"/>
              <a:t>장안성</a:t>
            </a:r>
            <a:r>
              <a:rPr lang="ko-KR" altLang="en-US" sz="2000" dirty="0" smtClean="0"/>
              <a:t> 안에 있는 </a:t>
            </a:r>
            <a:r>
              <a:rPr lang="ko-KR" altLang="en-US" sz="2000" dirty="0" err="1" smtClean="0"/>
              <a:t>주작대로를</a:t>
            </a:r>
            <a:r>
              <a:rPr lang="ko-KR" altLang="en-US" sz="2000" dirty="0" smtClean="0"/>
              <a:t> 모방하여 만든 </a:t>
            </a:r>
            <a:r>
              <a:rPr lang="ko-KR" altLang="en-US" sz="2000" dirty="0" err="1" smtClean="0"/>
              <a:t>헤이조쿄를</a:t>
            </a:r>
            <a:r>
              <a:rPr lang="ko-KR" altLang="en-US" sz="2000" dirty="0" smtClean="0"/>
              <a:t> 대표적인 예로 들 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거리 모습이 바둑판 모양과 닮았다고 하여 바둑판 </a:t>
            </a:r>
            <a:r>
              <a:rPr lang="ko-KR" altLang="en-US" sz="2000" dirty="0" err="1" smtClean="0"/>
              <a:t>형식이라고도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불린다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헤이조쿄의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평면도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  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당나라 장안성의 평면도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                                  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</a:t>
            </a: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64" y="2380874"/>
            <a:ext cx="5265672" cy="2893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808" y="2088431"/>
            <a:ext cx="4094497" cy="31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4501"/>
            <a:ext cx="340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. </a:t>
            </a:r>
            <a:r>
              <a:rPr kumimoji="0" lang="ko-KR" altLang="en-US" sz="54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헤이안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시대</a:t>
            </a:r>
            <a:endParaRPr kumimoji="0" lang="en-US" altLang="ko-KR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3" y="1326598"/>
            <a:ext cx="925314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헤이안시대</a:t>
            </a:r>
            <a:r>
              <a:rPr lang="en-US" altLang="ko-KR" sz="2000" dirty="0"/>
              <a:t>(794-1185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/>
              <a:t>에는 귀족의 저택이 </a:t>
            </a:r>
            <a:r>
              <a:rPr lang="ko-KR" altLang="en-US" sz="2000" dirty="0" err="1"/>
              <a:t>신덴즈쿠리형식으로</a:t>
            </a:r>
            <a:r>
              <a:rPr lang="ko-KR" altLang="en-US" sz="2000" dirty="0"/>
              <a:t> 건축이 </a:t>
            </a:r>
            <a:r>
              <a:rPr lang="ko-KR" altLang="en-US" sz="2000" dirty="0" smtClean="0"/>
              <a:t>되었는데 이는 </a:t>
            </a:r>
            <a:r>
              <a:rPr lang="ko-KR" altLang="en-US" sz="2000" dirty="0"/>
              <a:t>중심에 있는 </a:t>
            </a:r>
            <a:r>
              <a:rPr lang="ko-KR" altLang="en-US" sz="2000" dirty="0" err="1"/>
              <a:t>본건물과</a:t>
            </a:r>
            <a:r>
              <a:rPr lang="ko-KR" altLang="en-US" sz="2000" dirty="0"/>
              <a:t> 숙소가 주변의 건물과 복도로 연결된 형식이다</a:t>
            </a:r>
            <a:r>
              <a:rPr lang="en-US" altLang="ko-KR" sz="2000" dirty="0"/>
              <a:t>. ‘</a:t>
            </a:r>
            <a:r>
              <a:rPr lang="ko-KR" altLang="en-US" sz="2000" dirty="0" err="1"/>
              <a:t>토산조’</a:t>
            </a:r>
            <a:r>
              <a:rPr lang="ko-KR" altLang="en-US" sz="2000" dirty="0" err="1" smtClean="0"/>
              <a:t>궁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1043)</a:t>
            </a:r>
            <a:r>
              <a:rPr lang="ko-KR" altLang="en-US" sz="2000" dirty="0"/>
              <a:t>이 이 형식의 대표적 </a:t>
            </a:r>
            <a:r>
              <a:rPr lang="ko-KR" altLang="en-US" sz="2000" dirty="0" smtClean="0"/>
              <a:t>건물이다</a:t>
            </a:r>
            <a:r>
              <a:rPr lang="en-US" altLang="ko-KR" sz="2000" dirty="0" smtClean="0"/>
              <a:t>.                                                            </a:t>
            </a:r>
            <a:endParaRPr lang="ko-KR" altLang="en-US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</a:t>
            </a:r>
            <a:r>
              <a:rPr lang="ko-KR" altLang="en-US" sz="2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신덴즈쿠리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형식의 배치도                      </a:t>
            </a:r>
            <a:r>
              <a:rPr lang="ko-KR" altLang="en-US" sz="160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신덴즈쿠리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형식의 모형                  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                                  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</a:t>
            </a: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63" y="2294342"/>
            <a:ext cx="5121656" cy="29801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96" y="2305950"/>
            <a:ext cx="4238513" cy="29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4501"/>
            <a:ext cx="403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4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. </a:t>
            </a:r>
            <a:r>
              <a:rPr lang="ko-KR" altLang="en-US" sz="5400" b="1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무로마치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시대</a:t>
            </a:r>
            <a:endParaRPr kumimoji="0" lang="en-US" altLang="ko-KR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3" y="1368351"/>
            <a:ext cx="925314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무로마치시대에는 다도 의식이 </a:t>
            </a:r>
            <a:r>
              <a:rPr lang="ko-KR" altLang="en-US" dirty="0"/>
              <a:t>유행을 하면서 건축된 </a:t>
            </a:r>
            <a:r>
              <a:rPr lang="ko-KR" altLang="en-US" dirty="0" smtClean="0"/>
              <a:t>건물들은 </a:t>
            </a:r>
            <a:r>
              <a:rPr lang="ko-KR" altLang="en-US" dirty="0"/>
              <a:t>섬세한 감각의 </a:t>
            </a:r>
            <a:r>
              <a:rPr lang="ko-KR" altLang="en-US" dirty="0" smtClean="0"/>
              <a:t>나무 자재의 간결한 </a:t>
            </a:r>
            <a:r>
              <a:rPr lang="ko-KR" altLang="en-US" dirty="0"/>
              <a:t>양식이 특징인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스키야즈구리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양식으로 제작되었고 </a:t>
            </a:r>
            <a:r>
              <a:rPr lang="ko-KR" altLang="en-US" dirty="0"/>
              <a:t>교토의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카츠라리큐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이 양식의 대표적 건물이다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</a:t>
            </a:r>
            <a:r>
              <a:rPr lang="ko-KR" altLang="en-US" sz="2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카츠라리큐의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내부 모습                      </a:t>
            </a:r>
            <a:r>
              <a:rPr lang="ko-KR" altLang="en-US" sz="160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스키야즈구리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형식이 적용된 방의 모습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                                  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</a:t>
            </a: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4456"/>
            <a:ext cx="4896767" cy="29816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767" y="2304455"/>
            <a:ext cx="4454537" cy="29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08" y="634501"/>
            <a:ext cx="619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5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. 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현대 건축의 특징 </a:t>
            </a:r>
            <a:endParaRPr kumimoji="0" lang="en-US" altLang="ko-KR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3" y="1440359"/>
            <a:ext cx="925314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dirty="0"/>
              <a:t>현대 </a:t>
            </a:r>
            <a:r>
              <a:rPr lang="ko-KR" altLang="en-US" dirty="0" err="1"/>
              <a:t>건축기술은</a:t>
            </a:r>
            <a:r>
              <a:rPr lang="ko-KR" altLang="en-US" dirty="0"/>
              <a:t> </a:t>
            </a:r>
            <a:r>
              <a:rPr lang="en-US" altLang="ko-KR" dirty="0"/>
              <a:t>1868</a:t>
            </a:r>
            <a:r>
              <a:rPr lang="ko-KR" altLang="en-US" dirty="0"/>
              <a:t>년 메이지유신의 시작과 함께 일본에 도입되었다</a:t>
            </a:r>
            <a:r>
              <a:rPr lang="en-US" altLang="ko-KR" dirty="0"/>
              <a:t>. </a:t>
            </a:r>
            <a:r>
              <a:rPr lang="ko-KR" altLang="en-US" dirty="0"/>
              <a:t>이러한 노력의 결과로 건축된 최초의 건물에는 일본의 전통적 목조건축양식과 서구의 방식이 </a:t>
            </a:r>
            <a:r>
              <a:rPr lang="ko-KR" altLang="en-US" dirty="0" smtClean="0"/>
              <a:t>혼합되어 있다</a:t>
            </a:r>
            <a:r>
              <a:rPr lang="en-US" altLang="ko-KR" dirty="0"/>
              <a:t>.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dirty="0"/>
              <a:t>지진이 자주 일어나는 일본에서는 지진에 견딜 수 있는 건축기술의 개발이 중요한 과제였다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 최초의 고층 빌딩은 </a:t>
            </a:r>
            <a:r>
              <a:rPr lang="en-US" altLang="ko-KR" dirty="0"/>
              <a:t>1968</a:t>
            </a:r>
            <a:r>
              <a:rPr lang="ko-KR" altLang="en-US" dirty="0"/>
              <a:t>년에 완공된 </a:t>
            </a:r>
            <a:r>
              <a:rPr lang="ko-KR" altLang="en-US" dirty="0" err="1"/>
              <a:t>카스미가제</a:t>
            </a:r>
            <a:r>
              <a:rPr lang="ko-KR" altLang="en-US" dirty="0"/>
              <a:t> 빌딩으로 여기에는 최첨단의 </a:t>
            </a:r>
            <a:r>
              <a:rPr lang="ko-KR" altLang="en-US" dirty="0" smtClean="0"/>
              <a:t>지진 저항 </a:t>
            </a:r>
            <a:r>
              <a:rPr lang="ko-KR" altLang="en-US" dirty="0"/>
              <a:t>기술이 사용되었는데 그 이후로 동경의 ‘</a:t>
            </a:r>
            <a:r>
              <a:rPr lang="ko-KR" altLang="en-US" dirty="0" err="1"/>
              <a:t>니시신주쿠</a:t>
            </a:r>
            <a:r>
              <a:rPr lang="ko-KR" altLang="en-US" dirty="0" smtClean="0"/>
              <a:t>’</a:t>
            </a:r>
            <a:r>
              <a:rPr lang="en-US" altLang="ko-KR" dirty="0"/>
              <a:t> </a:t>
            </a:r>
            <a:r>
              <a:rPr lang="ko-KR" altLang="en-US" dirty="0" smtClean="0"/>
              <a:t>의 </a:t>
            </a:r>
            <a:r>
              <a:rPr lang="ko-KR" altLang="en-US" dirty="0"/>
              <a:t>마천루와 </a:t>
            </a:r>
            <a:r>
              <a:rPr lang="ko-KR" altLang="en-US" dirty="0" smtClean="0"/>
              <a:t>요코하마의 </a:t>
            </a:r>
            <a:r>
              <a:rPr lang="ko-KR" altLang="en-US" dirty="0"/>
              <a:t>랜드마크 </a:t>
            </a:r>
            <a:r>
              <a:rPr lang="ko-KR" altLang="en-US" dirty="0" smtClean="0"/>
              <a:t>타워</a:t>
            </a:r>
            <a:r>
              <a:rPr lang="en-US" altLang="ko-KR" dirty="0" smtClean="0"/>
              <a:t>(</a:t>
            </a:r>
            <a:r>
              <a:rPr lang="en-US" altLang="ko-KR" dirty="0"/>
              <a:t>296</a:t>
            </a:r>
            <a:r>
              <a:rPr lang="ko-KR" altLang="en-US" dirty="0"/>
              <a:t>미터</a:t>
            </a:r>
            <a:r>
              <a:rPr lang="en-US" altLang="ko-KR" dirty="0"/>
              <a:t>) </a:t>
            </a:r>
            <a:r>
              <a:rPr lang="ko-KR" altLang="en-US" dirty="0"/>
              <a:t>등 수많은 고층빌딩들이 만들어졌다</a:t>
            </a:r>
            <a:r>
              <a:rPr lang="en-US" altLang="ko-KR" dirty="0"/>
              <a:t>.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                    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</a:t>
            </a:r>
            <a:r>
              <a:rPr lang="ko-KR" altLang="en-US" sz="2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                                  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</a:t>
            </a: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" y="3168550"/>
            <a:ext cx="4672560" cy="210597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44" y="3168549"/>
            <a:ext cx="4724077" cy="21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4432" y="657716"/>
            <a:ext cx="9360170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864" y="1326598"/>
            <a:ext cx="93110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lvl="0" algn="ctr">
              <a:defRPr/>
            </a:pPr>
            <a:r>
              <a:rPr lang="en-US" altLang="ko-KR" sz="2000" dirty="0">
                <a:solidFill>
                  <a:prstClr val="black"/>
                </a:solidFill>
                <a:hlinkClick r:id="rId4"/>
              </a:rPr>
              <a:t>https://www.youtube.com/watch?v=13lrgySQDyY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                                  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       </a:t>
            </a:r>
            <a:endParaRPr kumimoji="0" lang="en-US" altLang="ko-KR" sz="32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cs typeface="+mn-cs"/>
              </a:rPr>
              <a:t>                      </a:t>
            </a: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6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664520" y="1440359"/>
            <a:ext cx="410445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8" y="2736503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ありがとう</a:t>
            </a:r>
            <a:r>
              <a:rPr lang="en-US" altLang="ja-JP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4520" y="1440359"/>
            <a:ext cx="41044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7" y="1873034"/>
            <a:ext cx="960615" cy="6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5315"/>
            <a:ext cx="65" cy="3706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443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900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-32915"/>
            <a:ext cx="65" cy="3706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443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900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5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290</Words>
  <Application>Microsoft Office PowerPoint</Application>
  <PresentationFormat>사용자 지정</PresentationFormat>
  <Paragraphs>145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ＭＳ Ｐゴシック</vt:lpstr>
      <vt:lpstr>더페이스샵 잉크립퀴드체</vt:lpstr>
      <vt:lpstr>돋움</vt:lpstr>
      <vt:lpstr>맑은 고딕</vt:lpstr>
      <vt:lpstr>휴먼옛체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Windows 사용자</cp:lastModifiedBy>
  <cp:revision>27</cp:revision>
  <dcterms:created xsi:type="dcterms:W3CDTF">2017-08-25T11:15:14Z</dcterms:created>
  <dcterms:modified xsi:type="dcterms:W3CDTF">2018-04-10T14:57:50Z</dcterms:modified>
</cp:coreProperties>
</file>