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8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8780"/>
    <p:restoredTop sz="94692"/>
  </p:normalViewPr>
  <p:slideViewPr>
    <p:cSldViewPr>
      <p:cViewPr varScale="1">
        <p:scale>
          <a:sx n="99" d="100"/>
          <a:sy n="99" d="100"/>
        </p:scale>
        <p:origin x="-630" y="-90"/>
      </p:cViewPr>
      <p:guideLst>
        <p:guide orient="horz" pos="2158"/>
        <p:guide orient="horz" pos="661"/>
        <p:guide orient="horz" pos="3385"/>
        <p:guide pos="2878"/>
        <p:guide pos="701"/>
        <p:guide pos="4014"/>
        <p:guide pos="4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6BA870C5-E39E-4D4A-8B97-122E944BE205}" type="datetime1">
              <a:rPr lang="ko-KR" altLang="en-US"/>
              <a:pPr lvl="0">
                <a:defRPr lang="ko-KR" altLang="en-US"/>
              </a:pPr>
              <a:t>2018-03-23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13C562BB-DACB-4090-9EB0-C718CC4DFD5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hyperlink" Target="http://hangeul.naver.com/font" TargetMode="External" /><Relationship Id="rId4" Type="http://schemas.openxmlformats.org/officeDocument/2006/relationships/image" Target="../media/image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hyperlink" Target="http://hangeul.naver.com/font" TargetMode="External"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2011-10-12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2011-10-12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2011-10-12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2011-10-12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2011-10-12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Relationship Id="rId3" Type="http://schemas.openxmlformats.org/officeDocument/2006/relationships/image" Target="../media/image9.png"  /><Relationship Id="rId4" Type="http://schemas.openxmlformats.org/officeDocument/2006/relationships/image" Target="../media/image24.jpeg"  /><Relationship Id="rId5" Type="http://schemas.openxmlformats.org/officeDocument/2006/relationships/image" Target="../media/image2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Relationship Id="rId3" Type="http://schemas.openxmlformats.org/officeDocument/2006/relationships/image" Target="../media/image9.png"  /><Relationship Id="rId4" Type="http://schemas.openxmlformats.org/officeDocument/2006/relationships/image" Target="../media/image10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Relationship Id="rId3" Type="http://schemas.openxmlformats.org/officeDocument/2006/relationships/image" Target="../media/image9.png"  /><Relationship Id="rId4" Type="http://schemas.openxmlformats.org/officeDocument/2006/relationships/image" Target="../media/image1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Relationship Id="rId3" Type="http://schemas.openxmlformats.org/officeDocument/2006/relationships/image" Target="../media/image9.png"  /><Relationship Id="rId4" Type="http://schemas.openxmlformats.org/officeDocument/2006/relationships/image" Target="../media/image1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Relationship Id="rId3" Type="http://schemas.openxmlformats.org/officeDocument/2006/relationships/image" Target="../media/image9.png"  /><Relationship Id="rId4" Type="http://schemas.openxmlformats.org/officeDocument/2006/relationships/image" Target="../media/image13.jpeg"  /><Relationship Id="rId5" Type="http://schemas.openxmlformats.org/officeDocument/2006/relationships/image" Target="../media/image14.jpeg"  /><Relationship Id="rId6" Type="http://schemas.openxmlformats.org/officeDocument/2006/relationships/image" Target="../media/image1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Relationship Id="rId3" Type="http://schemas.openxmlformats.org/officeDocument/2006/relationships/image" Target="../media/image9.png"  /><Relationship Id="rId4" Type="http://schemas.openxmlformats.org/officeDocument/2006/relationships/image" Target="../media/image15.jpeg"  /><Relationship Id="rId5" Type="http://schemas.openxmlformats.org/officeDocument/2006/relationships/image" Target="../media/image16.jpeg"  /><Relationship Id="rId6" Type="http://schemas.openxmlformats.org/officeDocument/2006/relationships/image" Target="../media/image1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Relationship Id="rId3" Type="http://schemas.openxmlformats.org/officeDocument/2006/relationships/image" Target="../media/image9.png"  /><Relationship Id="rId4" Type="http://schemas.openxmlformats.org/officeDocument/2006/relationships/image" Target="../media/image18.jpeg"  /><Relationship Id="rId5" Type="http://schemas.openxmlformats.org/officeDocument/2006/relationships/image" Target="../media/image19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0.jpeg"  /><Relationship Id="rId3" Type="http://schemas.openxmlformats.org/officeDocument/2006/relationships/image" Target="../media/image21.png"  /><Relationship Id="rId4" Type="http://schemas.openxmlformats.org/officeDocument/2006/relationships/image" Target="../media/image22.jpeg"  /><Relationship Id="rId5" Type="http://schemas.openxmlformats.org/officeDocument/2006/relationships/image" Target="../media/image2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6228184" y="5271591"/>
            <a:ext cx="1955249" cy="4510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200" b="1" u="sng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일본어일어학과</a:t>
            </a:r>
            <a:endParaRPr lang="ko-KR" altLang="en-US" sz="1200" b="1" u="sng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lvl="0">
              <a:defRPr lang="ko-KR" altLang="en-US"/>
            </a:pPr>
            <a:r>
              <a:rPr lang="ko-KR" altLang="en-US" sz="1200" b="1" u="sng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21402110 신중섭</a:t>
            </a:r>
            <a:endParaRPr lang="ko-KR" altLang="en-US" sz="1200" b="1" u="sng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</p:txBody>
      </p:sp>
      <p:grpSp>
        <p:nvGrpSpPr>
          <p:cNvPr id="42" name=""/>
          <p:cNvGrpSpPr/>
          <p:nvPr/>
        </p:nvGrpSpPr>
        <p:grpSpPr>
          <a:xfrm rot="0">
            <a:off x="746685" y="723704"/>
            <a:ext cx="1133800" cy="3917099"/>
            <a:chOff x="746685" y="723704"/>
            <a:chExt cx="1133800" cy="3917099"/>
          </a:xfrm>
        </p:grpSpPr>
        <p:pic>
          <p:nvPicPr>
            <p:cNvPr id="13" name="그림 12" descr="korean frame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746685" y="723704"/>
              <a:ext cx="1133800" cy="3917099"/>
            </a:xfrm>
            <a:prstGeom prst="rect">
              <a:avLst/>
            </a:prstGeom>
          </p:spPr>
        </p:pic>
        <p:sp>
          <p:nvSpPr>
            <p:cNvPr id="14" name="직사각형 13"/>
            <p:cNvSpPr/>
            <p:nvPr/>
          </p:nvSpPr>
          <p:spPr>
            <a:xfrm>
              <a:off x="899592" y="908719"/>
              <a:ext cx="800219" cy="313750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00000"/>
                </a:lnSpc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일 온</a:t>
              </a:r>
              <a:b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</a:b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본 천</a:t>
              </a:r>
              <a:b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</a:b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관 편</a:t>
              </a:r>
              <a:b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</a:b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광</a:t>
              </a:r>
              <a:b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</a:b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자</a:t>
              </a:r>
              <a:b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</a:b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원</a:t>
              </a:r>
              <a:b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</a:b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의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  <a:p>
              <a:pPr>
                <a:lnSpc>
                  <a:spcPct val="100000"/>
                </a:lnSpc>
                <a:defRPr lang="ko-KR" altLang="en-US"/>
              </a:pPr>
              <a:b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</a:b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현</a:t>
              </a:r>
              <a:b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</a:b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황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 autoUpdateAnimBg="1"/>
      <p:bldP spid="12" grpId="1" bldLvl="0" animBg="1" autoUpdate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1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혼탕&amp;노천탕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10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419872" y="1556792"/>
            <a:ext cx="5110708" cy="2435101"/>
          </a:xfrm>
          <a:prstGeom prst="rect">
            <a:avLst/>
          </a:prstGeom>
        </p:spPr>
      </p:pic>
      <p:pic>
        <p:nvPicPr>
          <p:cNvPr id="25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83568" y="3140968"/>
            <a:ext cx="4536504" cy="307183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 autoUpdateAnimBg="1"/>
      <p:bldP spid="24" grpId="1" bldLvl="0" animBg="1" autoUpdateAnimBg="1"/>
      <p:bldP spid="25" grpId="2" bldLvl="0" animBg="1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9552" y="404664"/>
            <a:ext cx="2135763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1019654" y="734476"/>
            <a:ext cx="621406" cy="1045897"/>
          </a:xfrm>
        </p:spPr>
        <p:txBody>
          <a:bodyPr>
            <a:noAutofit/>
          </a:bodyPr>
          <a:lstStyle/>
          <a:p>
            <a:pPr indent="-514350">
              <a:defRPr lang="ko-KR" altLang="en-US"/>
            </a:pPr>
            <a:r>
              <a:rPr lang="ko-KR" altLang="en-US" sz="2400" b="1">
                <a:solidFill>
                  <a:schemeClr val="bg1"/>
                </a:solidFill>
                <a:latin typeface="나눔명조"/>
                <a:ea typeface="나눔명조"/>
              </a:rPr>
              <a:t>목차</a:t>
            </a:r>
            <a:endParaRPr lang="ko-KR" altLang="en-US" sz="2400" b="1">
              <a:solidFill>
                <a:schemeClr val="bg1"/>
              </a:solidFill>
              <a:latin typeface="나눔명조"/>
              <a:ea typeface="나눔명조"/>
            </a:endParaRPr>
          </a:p>
        </p:txBody>
      </p:sp>
      <p:sp>
        <p:nvSpPr>
          <p:cNvPr id="7" name="부제목 3"/>
          <p:cNvSpPr txBox="1"/>
          <p:nvPr/>
        </p:nvSpPr>
        <p:spPr>
          <a:xfrm>
            <a:off x="2555776" y="1700808"/>
            <a:ext cx="4104456" cy="4248472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en-US" altLang="ko-KR" sz="1500" b="1" i="0" kern="120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1. </a:t>
            </a:r>
            <a:r>
              <a:rPr lang="ko-KR" altLang="en-US" sz="1500" b="1" i="0" kern="120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온천의 정의 및 종류</a:t>
            </a:r>
            <a:endParaRPr lang="ko-KR" altLang="en-US" sz="1500" b="1" i="0" kern="1200" spc="5">
              <a:solidFill>
                <a:schemeClr val="bg2">
                  <a:lumMod val="25000"/>
                </a:schemeClr>
              </a:solidFill>
              <a:uLnTx/>
              <a:uFillTx/>
              <a:latin typeface="나눔명조"/>
              <a:ea typeface="나눔명조"/>
              <a:cs typeface="+mn-cs"/>
            </a:endParaRPr>
          </a:p>
          <a:p>
            <a:pPr lvl="2" indent="-738188">
              <a:lnSpc>
                <a:spcPct val="150000"/>
              </a:lnSpc>
              <a:spcBef>
                <a:spcPct val="20000"/>
              </a:spcBef>
              <a:buFont typeface="Arial"/>
              <a:buNone/>
              <a:defRPr lang="ko-KR"/>
            </a:pPr>
            <a:endParaRPr lang="en-US" altLang="ko-KR" sz="11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en-US" altLang="ko-KR" sz="1500" b="1" i="0" kern="120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2. </a:t>
            </a:r>
            <a:r>
              <a:rPr lang="ko-KR" altLang="en-US" sz="1500" b="1" i="0" kern="120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온천마을</a:t>
            </a:r>
            <a:endParaRPr lang="ko-KR" altLang="en-US" sz="1500" b="1" i="0" kern="1200" spc="5">
              <a:solidFill>
                <a:schemeClr val="bg2">
                  <a:lumMod val="25000"/>
                </a:schemeClr>
              </a:solidFill>
              <a:uLnTx/>
              <a:uFillTx/>
              <a:latin typeface="나눔명조"/>
              <a:ea typeface="나눔명조"/>
              <a:cs typeface="+mn-cs"/>
            </a:endParaRPr>
          </a:p>
          <a:p>
            <a:pPr lvl="2" indent="-738188">
              <a:lnSpc>
                <a:spcPct val="150000"/>
              </a:lnSpc>
              <a:spcBef>
                <a:spcPct val="20000"/>
              </a:spcBef>
              <a:buFont typeface="Arial"/>
              <a:buNone/>
              <a:defRPr lang="ko-KR"/>
            </a:pPr>
            <a:r>
              <a:rPr lang="en-US" altLang="ko-KR" sz="1100" b="1" i="0" kern="120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2.1 </a:t>
            </a:r>
            <a:r>
              <a:rPr lang="ko-KR" altLang="en-US" sz="11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해외관광객이 가장 많이 가고싶은 온천 베스트3</a:t>
            </a:r>
            <a:endParaRPr lang="ko-KR" altLang="en-US" sz="11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lvl="2" indent="-738188">
              <a:lnSpc>
                <a:spcPct val="150000"/>
              </a:lnSpc>
              <a:spcBef>
                <a:spcPct val="20000"/>
              </a:spcBef>
              <a:buFont typeface="Arial"/>
              <a:buNone/>
              <a:defRPr lang="ko-KR"/>
            </a:pPr>
            <a:r>
              <a:rPr lang="en-US" altLang="ko-KR" sz="1100" b="1" i="0" kern="120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2.2 </a:t>
            </a:r>
            <a:r>
              <a:rPr lang="ko-KR" altLang="en-US" sz="1100" b="1" i="0" kern="120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일본사람이 지정한 일본 3대명천</a:t>
            </a:r>
            <a:endParaRPr lang="ko-KR" altLang="en-US" sz="1100" b="1" i="0" kern="1200" spc="5">
              <a:solidFill>
                <a:schemeClr val="bg2">
                  <a:lumMod val="25000"/>
                </a:schemeClr>
              </a:solidFill>
              <a:uLnTx/>
              <a:uFillTx/>
              <a:latin typeface="나눔명조"/>
              <a:ea typeface="나눔명조"/>
              <a:cs typeface="+mn-cs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endParaRPr lang="en-US" altLang="ko-KR" sz="1500" b="1" i="0" kern="1200" spc="5">
              <a:solidFill>
                <a:schemeClr val="bg2">
                  <a:lumMod val="25000"/>
                </a:schemeClr>
              </a:solidFill>
              <a:uLnTx/>
              <a:uFillTx/>
              <a:latin typeface="나눔명조"/>
              <a:ea typeface="나눔명조"/>
              <a:cs typeface="+mn-cs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en-US" altLang="ko-KR" sz="1500" b="1" i="0" kern="1200" spc="5">
                <a:solidFill>
                  <a:schemeClr val="bg2">
                    <a:lumMod val="25000"/>
                  </a:schemeClr>
                </a:solidFill>
                <a:uLnTx/>
                <a:uFillTx/>
                <a:latin typeface="나눔명조"/>
                <a:ea typeface="나눔명조"/>
                <a:cs typeface="+mn-cs"/>
              </a:rPr>
              <a:t>3. </a:t>
            </a:r>
            <a:r>
              <a:rPr lang="ko-KR" altLang="en-US" sz="15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온천관광을 위한 부가적인 시설</a:t>
            </a:r>
            <a:endParaRPr lang="ko-KR" altLang="en-US" sz="15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endParaRPr lang="ko-KR" altLang="en-US" sz="15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ko-KR" altLang="en-US" sz="15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4. 원숭이온천</a:t>
            </a:r>
            <a:endParaRPr lang="ko-KR" altLang="en-US" sz="15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endParaRPr lang="ko-KR" altLang="en-US" sz="15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marL="0" lvl="0" indent="-514350" algn="l" defTabSz="914400" eaLnBrk="1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Arial"/>
              <a:buNone/>
              <a:defRPr lang="ko-KR"/>
            </a:pPr>
            <a:r>
              <a:rPr lang="ko-KR" altLang="en-US" sz="15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5.혼탕&amp;노천탕</a:t>
            </a:r>
            <a:endParaRPr lang="ko-KR" altLang="en-US" sz="15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8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온천의 정의 및 종류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683568" y="1772815"/>
            <a:ext cx="2497609" cy="4045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단순천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식염천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유황천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탄산천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중탄산나트륨천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방사능천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rPr>
              <a:t>철천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HY신명조"/>
              <a:ea typeface="HY신명조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3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grpSp>
        <p:nvGrpSpPr>
          <p:cNvPr id="29" name=""/>
          <p:cNvGrpSpPr/>
          <p:nvPr/>
        </p:nvGrpSpPr>
        <p:grpSpPr>
          <a:xfrm rot="0">
            <a:off x="3262312" y="1867157"/>
            <a:ext cx="4694063" cy="3512562"/>
            <a:chOff x="3262312" y="1867157"/>
            <a:chExt cx="4694063" cy="3512562"/>
          </a:xfrm>
        </p:grpSpPr>
        <p:sp>
          <p:nvSpPr>
            <p:cNvPr id="17" name="직사각형 16"/>
            <p:cNvSpPr/>
            <p:nvPr/>
          </p:nvSpPr>
          <p:spPr>
            <a:xfrm>
              <a:off x="3275855" y="5085184"/>
              <a:ext cx="4680520" cy="294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400" b="1">
                  <a:solidFill>
                    <a:schemeClr val="bg2">
                      <a:lumMod val="25000"/>
                    </a:schemeClr>
                  </a:solidFill>
                  <a:latin typeface="HY신명조"/>
                  <a:ea typeface="HY신명조"/>
                </a:rPr>
                <a:t>사전적 정의는 지열로 덥혀진 뜨거운 물이 나오는 샘</a:t>
              </a:r>
              <a:endParaRPr lang="ko-KR" altLang="en-US" sz="1400" b="1">
                <a:solidFill>
                  <a:schemeClr val="bg2">
                    <a:lumMod val="25000"/>
                  </a:schemeClr>
                </a:solidFill>
                <a:latin typeface="HY신명조"/>
                <a:ea typeface="HY신명조"/>
              </a:endParaRPr>
            </a:p>
          </p:txBody>
        </p:sp>
        <p:pic>
          <p:nvPicPr>
            <p:cNvPr id="27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262312" y="1867157"/>
              <a:ext cx="4694063" cy="3123685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 autoUpdateAnimBg="1"/>
      <p:bldP spid="11" grpId="1" bldLvl="0" animBg="1" autoUpdateAnimBg="1"/>
      <p:bldP spid="29" grpId="2" bldLvl="0" animBg="1" autoUpdate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1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간헐천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4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508104" y="1556792"/>
            <a:ext cx="2808312" cy="204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온천의 한 종류. </a:t>
            </a:r>
            <a:endParaRPr lang="ko-KR" altLang="en-US" sz="16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algn="ctr">
              <a:defRPr lang="ko-KR" altLang="en-US"/>
            </a:pPr>
            <a:r>
              <a:rPr lang="ko-KR" altLang="en-US" sz="16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계속 뿜어져 나오는 게 아닌 이름 그대로 간헐적으로, </a:t>
            </a:r>
            <a:endParaRPr lang="ko-KR" altLang="en-US" sz="16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algn="ctr">
              <a:defRPr lang="ko-KR" altLang="en-US"/>
            </a:pPr>
            <a:r>
              <a:rPr lang="ko-KR" altLang="en-US" sz="16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더 쉽게 말해 규칙적인 시간을 두고 분출되는데 </a:t>
            </a:r>
            <a:endParaRPr lang="ko-KR" altLang="en-US" sz="16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algn="ctr">
              <a:defRPr lang="ko-KR" altLang="en-US"/>
            </a:pPr>
            <a:r>
              <a:rPr lang="ko-KR" altLang="en-US" sz="16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한번 뿜어져 나오고 </a:t>
            </a:r>
            <a:endParaRPr lang="ko-KR" altLang="en-US" sz="16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algn="ctr">
              <a:defRPr lang="ko-KR" altLang="en-US"/>
            </a:pPr>
            <a:r>
              <a:rPr lang="ko-KR" altLang="en-US" sz="16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몇 초 혹은 며칠이 지나서 </a:t>
            </a:r>
            <a:endParaRPr lang="ko-KR" altLang="en-US" sz="16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  <a:p>
            <a:pPr algn="ctr">
              <a:defRPr lang="ko-KR" altLang="en-US"/>
            </a:pPr>
            <a:r>
              <a:rPr lang="ko-KR" altLang="en-US" sz="16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rPr>
              <a:t>다시 솟아나는 온천을 뜻한다.</a:t>
            </a:r>
            <a:endParaRPr lang="ko-KR" altLang="en-US" sz="1600" b="1">
              <a:solidFill>
                <a:schemeClr val="bg2">
                  <a:lumMod val="25000"/>
                </a:schemeClr>
              </a:solidFill>
              <a:latin typeface="나눔명조"/>
              <a:ea typeface="나눔명조"/>
            </a:endParaRPr>
          </a:p>
        </p:txBody>
      </p:sp>
      <p:pic>
        <p:nvPicPr>
          <p:cNvPr id="2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7584" y="1521758"/>
            <a:ext cx="4386411" cy="399547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 autoUpdateAnimBg="1"/>
      <p:bldP spid="20" grpId="1" bldLvl="0" animBg="1" autoUpdateAnimBg="1"/>
      <p:bldP spid="17" grpId="2" bldLvl="0" animBg="1" autoUpdate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1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온천마을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5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2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90104" y="1700808"/>
            <a:ext cx="6363791" cy="423481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 autoUpdateAnimBg="1"/>
      <p:bldP spid="22" grpId="1" bldLvl="0" animBg="1" autoUpdate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grpSp>
        <p:nvGrpSpPr>
          <p:cNvPr id="31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관광객이 뽑은 3대 온천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6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grpSp>
        <p:nvGrpSpPr>
          <p:cNvPr id="28" name=""/>
          <p:cNvGrpSpPr/>
          <p:nvPr/>
        </p:nvGrpSpPr>
        <p:grpSpPr>
          <a:xfrm rot="0">
            <a:off x="853827" y="1814314"/>
            <a:ext cx="3286125" cy="2622798"/>
            <a:chOff x="853827" y="1814314"/>
            <a:chExt cx="3286125" cy="2622798"/>
          </a:xfrm>
        </p:grpSpPr>
        <p:pic>
          <p:nvPicPr>
            <p:cNvPr id="21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853827" y="1814314"/>
              <a:ext cx="3286125" cy="2190750"/>
            </a:xfrm>
            <a:prstGeom prst="rect">
              <a:avLst/>
            </a:prstGeom>
          </p:spPr>
        </p:pic>
        <p:sp>
          <p:nvSpPr>
            <p:cNvPr id="24" name=""/>
            <p:cNvSpPr/>
            <p:nvPr/>
          </p:nvSpPr>
          <p:spPr>
            <a:xfrm>
              <a:off x="971600" y="4149080"/>
              <a:ext cx="1224136" cy="288032"/>
            </a:xfrm>
            <a:prstGeom prst="rect">
              <a:avLst/>
            </a:prstGeom>
            <a:noFill/>
            <a:ln>
              <a:solidFill>
                <a:srgbClr val="f4e9cd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r>
                <a:rPr lang="ko-KR" altLang="en-US" sz="1500" b="1">
                  <a:solidFill>
                    <a:schemeClr val="tx1"/>
                  </a:solidFill>
                  <a:latin typeface="HY신명조"/>
                  <a:ea typeface="HY신명조"/>
                </a:rPr>
                <a:t>하코네온천</a:t>
              </a:r>
              <a:endParaRPr lang="ko-KR" altLang="en-US" sz="1500" b="1">
                <a:solidFill>
                  <a:schemeClr val="tx1"/>
                </a:solidFill>
                <a:latin typeface="HY신명조"/>
                <a:ea typeface="HY신명조"/>
              </a:endParaRPr>
            </a:p>
          </p:txBody>
        </p:sp>
      </p:grpSp>
      <p:grpSp>
        <p:nvGrpSpPr>
          <p:cNvPr id="29" name=""/>
          <p:cNvGrpSpPr/>
          <p:nvPr/>
        </p:nvGrpSpPr>
        <p:grpSpPr>
          <a:xfrm rot="0">
            <a:off x="1691680" y="4141774"/>
            <a:ext cx="4391744" cy="2023530"/>
            <a:chOff x="1691680" y="4141774"/>
            <a:chExt cx="4391744" cy="2023530"/>
          </a:xfrm>
        </p:grpSpPr>
        <p:pic>
          <p:nvPicPr>
            <p:cNvPr id="22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060576" y="4141774"/>
              <a:ext cx="3022847" cy="2023529"/>
            </a:xfrm>
            <a:prstGeom prst="rect">
              <a:avLst/>
            </a:prstGeom>
          </p:spPr>
        </p:pic>
        <p:sp>
          <p:nvSpPr>
            <p:cNvPr id="25" name=""/>
            <p:cNvSpPr/>
            <p:nvPr/>
          </p:nvSpPr>
          <p:spPr>
            <a:xfrm>
              <a:off x="1691680" y="5733256"/>
              <a:ext cx="1224136" cy="288032"/>
            </a:xfrm>
            <a:prstGeom prst="rect">
              <a:avLst/>
            </a:prstGeom>
            <a:noFill/>
            <a:ln>
              <a:solidFill>
                <a:srgbClr val="f4e9cd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500" b="1">
                  <a:solidFill>
                    <a:schemeClr val="tx1"/>
                  </a:solidFill>
                  <a:latin typeface="HY신명조"/>
                  <a:ea typeface="HY신명조"/>
                </a:rPr>
                <a:t>유후인온천</a:t>
              </a:r>
              <a:endParaRPr lang="ko-KR" altLang="en-US" sz="1500" b="1">
                <a:solidFill>
                  <a:schemeClr val="tx1"/>
                </a:solidFill>
                <a:latin typeface="HY신명조"/>
                <a:ea typeface="HY신명조"/>
              </a:endParaRPr>
            </a:p>
          </p:txBody>
        </p:sp>
      </p:grpSp>
      <p:grpSp>
        <p:nvGrpSpPr>
          <p:cNvPr id="30" name=""/>
          <p:cNvGrpSpPr/>
          <p:nvPr/>
        </p:nvGrpSpPr>
        <p:grpSpPr>
          <a:xfrm rot="0">
            <a:off x="5076056" y="1844824"/>
            <a:ext cx="3240360" cy="2592288"/>
            <a:chOff x="5076056" y="1844824"/>
            <a:chExt cx="3240360" cy="2592288"/>
          </a:xfrm>
        </p:grpSpPr>
        <p:pic>
          <p:nvPicPr>
            <p:cNvPr id="23" name="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5076056" y="1844824"/>
              <a:ext cx="3240360" cy="2160240"/>
            </a:xfrm>
            <a:prstGeom prst="rect">
              <a:avLst/>
            </a:prstGeom>
          </p:spPr>
        </p:pic>
        <p:sp>
          <p:nvSpPr>
            <p:cNvPr id="26" name=""/>
            <p:cNvSpPr/>
            <p:nvPr/>
          </p:nvSpPr>
          <p:spPr>
            <a:xfrm>
              <a:off x="7020272" y="4149080"/>
              <a:ext cx="1224136" cy="288032"/>
            </a:xfrm>
            <a:prstGeom prst="rect">
              <a:avLst/>
            </a:prstGeom>
            <a:noFill/>
            <a:ln>
              <a:solidFill>
                <a:srgbClr val="f4e9cd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500" b="1">
                  <a:solidFill>
                    <a:schemeClr val="tx1"/>
                  </a:solidFill>
                  <a:latin typeface="HY신명조"/>
                  <a:ea typeface="HY신명조"/>
                </a:rPr>
                <a:t>쿠사츠온천</a:t>
              </a:r>
              <a:endParaRPr lang="ko-KR" altLang="en-US" sz="1500" b="1">
                <a:solidFill>
                  <a:schemeClr val="tx1"/>
                </a:solidFill>
                <a:latin typeface="HY신명조"/>
                <a:ea typeface="HY신명조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 autoUpdateAnimBg="1"/>
      <p:bldP spid="28" grpId="1" bldLvl="0" animBg="1" autoUpdateAnimBg="1"/>
      <p:bldP spid="29" grpId="2" bldLvl="0" animBg="1" autoUpdateAnimBg="1"/>
      <p:bldP spid="30" grpId="3" bldLvl="0" animBg="1" autoUpdate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grpSp>
        <p:nvGrpSpPr>
          <p:cNvPr id="30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일본인이 뽑은 3대 명천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7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grpSp>
        <p:nvGrpSpPr>
          <p:cNvPr id="33" name=""/>
          <p:cNvGrpSpPr/>
          <p:nvPr/>
        </p:nvGrpSpPr>
        <p:grpSpPr>
          <a:xfrm rot="0">
            <a:off x="5076056" y="1844824"/>
            <a:ext cx="3240360" cy="2592288"/>
            <a:chOff x="5076056" y="1844824"/>
            <a:chExt cx="3240360" cy="2592288"/>
          </a:xfrm>
        </p:grpSpPr>
        <p:pic>
          <p:nvPicPr>
            <p:cNvPr id="23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076056" y="1844824"/>
              <a:ext cx="3240360" cy="2160240"/>
            </a:xfrm>
            <a:prstGeom prst="rect">
              <a:avLst/>
            </a:prstGeom>
          </p:spPr>
        </p:pic>
        <p:sp>
          <p:nvSpPr>
            <p:cNvPr id="26" name=""/>
            <p:cNvSpPr/>
            <p:nvPr/>
          </p:nvSpPr>
          <p:spPr>
            <a:xfrm>
              <a:off x="7020272" y="4149080"/>
              <a:ext cx="1224136" cy="288032"/>
            </a:xfrm>
            <a:prstGeom prst="rect">
              <a:avLst/>
            </a:prstGeom>
            <a:noFill/>
            <a:ln>
              <a:solidFill>
                <a:srgbClr val="f4e9cd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500" b="1">
                  <a:solidFill>
                    <a:schemeClr val="tx1"/>
                  </a:solidFill>
                  <a:latin typeface="HY신명조"/>
                  <a:ea typeface="HY신명조"/>
                </a:rPr>
                <a:t>쿠사츠온천</a:t>
              </a:r>
              <a:endParaRPr lang="ko-KR" altLang="en-US" sz="1500" b="1">
                <a:solidFill>
                  <a:schemeClr val="tx1"/>
                </a:solidFill>
                <a:latin typeface="HY신명조"/>
                <a:ea typeface="HY신명조"/>
              </a:endParaRPr>
            </a:p>
          </p:txBody>
        </p:sp>
      </p:grpSp>
      <p:grpSp>
        <p:nvGrpSpPr>
          <p:cNvPr id="31" name=""/>
          <p:cNvGrpSpPr/>
          <p:nvPr/>
        </p:nvGrpSpPr>
        <p:grpSpPr>
          <a:xfrm rot="0">
            <a:off x="899592" y="1674186"/>
            <a:ext cx="3203848" cy="2762926"/>
            <a:chOff x="899592" y="1674186"/>
            <a:chExt cx="3203848" cy="2762926"/>
          </a:xfrm>
        </p:grpSpPr>
        <p:sp>
          <p:nvSpPr>
            <p:cNvPr id="24" name=""/>
            <p:cNvSpPr/>
            <p:nvPr/>
          </p:nvSpPr>
          <p:spPr>
            <a:xfrm>
              <a:off x="971600" y="4149080"/>
              <a:ext cx="1224136" cy="288032"/>
            </a:xfrm>
            <a:prstGeom prst="rect">
              <a:avLst/>
            </a:prstGeom>
            <a:noFill/>
            <a:ln>
              <a:solidFill>
                <a:srgbClr val="f4e9cd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r>
                <a:rPr lang="ko-KR" altLang="en-US" sz="1500" b="1">
                  <a:solidFill>
                    <a:schemeClr val="tx1"/>
                  </a:solidFill>
                  <a:latin typeface="HY신명조"/>
                  <a:ea typeface="HY신명조"/>
                </a:rPr>
                <a:t>아리마온천</a:t>
              </a:r>
              <a:endParaRPr lang="ko-KR" altLang="en-US" sz="1500" b="1">
                <a:solidFill>
                  <a:schemeClr val="tx1"/>
                </a:solidFill>
                <a:latin typeface="HY신명조"/>
                <a:ea typeface="HY신명조"/>
              </a:endParaRPr>
            </a:p>
          </p:txBody>
        </p:sp>
        <p:pic>
          <p:nvPicPr>
            <p:cNvPr id="28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899592" y="1674186"/>
              <a:ext cx="3203848" cy="2402886"/>
            </a:xfrm>
            <a:prstGeom prst="rect">
              <a:avLst/>
            </a:prstGeom>
          </p:spPr>
        </p:pic>
      </p:grpSp>
      <p:grpSp>
        <p:nvGrpSpPr>
          <p:cNvPr id="32" name=""/>
          <p:cNvGrpSpPr/>
          <p:nvPr/>
        </p:nvGrpSpPr>
        <p:grpSpPr>
          <a:xfrm rot="0">
            <a:off x="1691680" y="4293096"/>
            <a:ext cx="4391273" cy="2126204"/>
            <a:chOff x="1691680" y="4293096"/>
            <a:chExt cx="4391273" cy="2126204"/>
          </a:xfrm>
        </p:grpSpPr>
        <p:sp>
          <p:nvSpPr>
            <p:cNvPr id="25" name=""/>
            <p:cNvSpPr/>
            <p:nvPr/>
          </p:nvSpPr>
          <p:spPr>
            <a:xfrm>
              <a:off x="1691680" y="5733256"/>
              <a:ext cx="1224136" cy="288032"/>
            </a:xfrm>
            <a:prstGeom prst="rect">
              <a:avLst/>
            </a:prstGeom>
            <a:noFill/>
            <a:ln>
              <a:solidFill>
                <a:srgbClr val="f4e9cd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500" b="1">
                  <a:solidFill>
                    <a:schemeClr val="tx1"/>
                  </a:solidFill>
                  <a:latin typeface="HY신명조"/>
                  <a:ea typeface="HY신명조"/>
                </a:rPr>
                <a:t>나고야온천</a:t>
              </a:r>
              <a:endParaRPr lang="ko-KR" altLang="en-US" sz="1500" b="1">
                <a:solidFill>
                  <a:schemeClr val="tx1"/>
                </a:solidFill>
                <a:latin typeface="HY신명조"/>
                <a:ea typeface="HY신명조"/>
              </a:endParaRPr>
            </a:p>
          </p:txBody>
        </p:sp>
        <p:pic>
          <p:nvPicPr>
            <p:cNvPr id="29" name="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3061047" y="4293096"/>
              <a:ext cx="3021905" cy="2126204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 autoUpdateAnimBg="1"/>
      <p:bldP spid="31" grpId="1" bldLvl="0" animBg="1" autoUpdateAnimBg="1"/>
      <p:bldP spid="33" grpId="2" bldLvl="0" animBg="1" autoUpdateAnimBg="1"/>
      <p:bldP spid="32" grpId="3" bldLvl="0" animBg="1" autoUpdate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1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온천을 이용한 부가시설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8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grpSp>
        <p:nvGrpSpPr>
          <p:cNvPr id="26" name=""/>
          <p:cNvGrpSpPr/>
          <p:nvPr/>
        </p:nvGrpSpPr>
        <p:grpSpPr>
          <a:xfrm rot="0">
            <a:off x="899592" y="1772816"/>
            <a:ext cx="3672408" cy="3096344"/>
            <a:chOff x="899592" y="1772816"/>
            <a:chExt cx="3672408" cy="3096344"/>
          </a:xfrm>
        </p:grpSpPr>
        <p:pic>
          <p:nvPicPr>
            <p:cNvPr id="22" name="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899592" y="1772816"/>
              <a:ext cx="3672407" cy="2443820"/>
            </a:xfrm>
            <a:prstGeom prst="rect">
              <a:avLst/>
            </a:prstGeom>
          </p:spPr>
        </p:pic>
        <p:sp>
          <p:nvSpPr>
            <p:cNvPr id="23" name=""/>
            <p:cNvSpPr/>
            <p:nvPr/>
          </p:nvSpPr>
          <p:spPr>
            <a:xfrm>
              <a:off x="1043608" y="4365104"/>
              <a:ext cx="1656184" cy="504056"/>
            </a:xfrm>
            <a:prstGeom prst="rect">
              <a:avLst/>
            </a:prstGeom>
            <a:noFill/>
            <a:ln>
              <a:solidFill>
                <a:srgbClr val="f4e9cd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r>
                <a:rPr lang="ko-KR" altLang="en-US" sz="1500" b="1">
                  <a:solidFill>
                    <a:schemeClr val="tx1"/>
                  </a:solidFill>
                  <a:latin typeface="HY신명조"/>
                  <a:ea typeface="HY신명조"/>
                </a:rPr>
                <a:t>마을관광안내소</a:t>
              </a:r>
              <a:endParaRPr lang="ko-KR" altLang="en-US" sz="1500" b="1">
                <a:solidFill>
                  <a:schemeClr val="tx1"/>
                </a:solidFill>
                <a:latin typeface="HY신명조"/>
                <a:ea typeface="HY신명조"/>
              </a:endParaRPr>
            </a:p>
          </p:txBody>
        </p:sp>
      </p:grpSp>
      <p:grpSp>
        <p:nvGrpSpPr>
          <p:cNvPr id="27" name=""/>
          <p:cNvGrpSpPr/>
          <p:nvPr/>
        </p:nvGrpSpPr>
        <p:grpSpPr>
          <a:xfrm rot="0">
            <a:off x="2808312" y="3176972"/>
            <a:ext cx="5580112" cy="3132348"/>
            <a:chOff x="2808312" y="3176972"/>
            <a:chExt cx="5580112" cy="3132348"/>
          </a:xfrm>
        </p:grpSpPr>
        <p:pic>
          <p:nvPicPr>
            <p:cNvPr id="24" name="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2808312" y="3744548"/>
              <a:ext cx="5580112" cy="2564772"/>
            </a:xfrm>
            <a:prstGeom prst="rect">
              <a:avLst/>
            </a:prstGeom>
          </p:spPr>
        </p:pic>
        <p:sp>
          <p:nvSpPr>
            <p:cNvPr id="25" name=""/>
            <p:cNvSpPr/>
            <p:nvPr/>
          </p:nvSpPr>
          <p:spPr>
            <a:xfrm>
              <a:off x="6588224" y="3176972"/>
              <a:ext cx="1656184" cy="504056"/>
            </a:xfrm>
            <a:prstGeom prst="rect">
              <a:avLst/>
            </a:prstGeom>
            <a:noFill/>
            <a:ln>
              <a:solidFill>
                <a:srgbClr val="f4e9cd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500" b="1">
                  <a:solidFill>
                    <a:schemeClr val="tx1"/>
                  </a:solidFill>
                  <a:latin typeface="HY신명조"/>
                  <a:ea typeface="HY신명조"/>
                </a:rPr>
                <a:t>마을공공족욕탕</a:t>
              </a:r>
              <a:endParaRPr lang="ko-KR" altLang="en-US" sz="1500" b="1">
                <a:solidFill>
                  <a:schemeClr val="tx1"/>
                </a:solidFill>
                <a:latin typeface="HY신명조"/>
                <a:ea typeface="HY신명조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 autoUpdateAnimBg="1"/>
      <p:bldP spid="26" grpId="1" bldLvl="0" animBg="1" autoUpdateAnimBg="1"/>
      <p:bldP spid="27" grpId="2" bldLvl="0" animBg="1" autoUpdate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grpSp>
        <p:nvGrpSpPr>
          <p:cNvPr id="21" name=""/>
          <p:cNvGrpSpPr/>
          <p:nvPr/>
        </p:nvGrpSpPr>
        <p:grpSpPr>
          <a:xfrm rot="0">
            <a:off x="804913" y="721049"/>
            <a:ext cx="4055118" cy="547711"/>
            <a:chOff x="804913" y="721049"/>
            <a:chExt cx="4055118" cy="547711"/>
          </a:xfrm>
        </p:grpSpPr>
        <p:pic>
          <p:nvPicPr>
            <p:cNvPr id="9" name="그림 8" descr="frame_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04913" y="721049"/>
              <a:ext cx="3695079" cy="547711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1100501" y="794932"/>
              <a:ext cx="375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000" b="1">
                  <a:solidFill>
                    <a:schemeClr val="bg2">
                      <a:lumMod val="25000"/>
                    </a:schemeClr>
                  </a:solidFill>
                  <a:latin typeface="나눔명조"/>
                  <a:ea typeface="나눔명조"/>
                </a:rPr>
                <a:t>원숭이온천</a:t>
              </a:r>
              <a:endParaRPr lang="ko-KR" altLang="en-US" sz="2000" b="1">
                <a:solidFill>
                  <a:schemeClr val="bg2">
                    <a:lumMod val="25000"/>
                  </a:schemeClr>
                </a:solidFill>
                <a:latin typeface="나눔명조"/>
                <a:ea typeface="나눔명조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fld id="{C2F6212C-4B87-496A-AC2E-DBBA9F35BC46}" type="slidenum">
              <a:rPr lang="en-US" altLang="ko-KR" sz="800" spc="-28">
                <a:solidFill>
                  <a:schemeClr val="bg2">
                    <a:lumMod val="25000"/>
                  </a:schemeClr>
                </a:solidFill>
                <a:latin typeface="나눔고딕"/>
                <a:ea typeface="나눔고딕"/>
              </a:rPr>
              <a:pPr algn="r">
                <a:defRPr lang="ko-KR" altLang="en-US"/>
              </a:pPr>
              <a:t>9</a:t>
            </a:fld>
            <a:endParaRPr lang="en-US" altLang="ko-KR" sz="800" spc="-28">
              <a:solidFill>
                <a:schemeClr val="bg2">
                  <a:lumMod val="2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2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62186" y="2130383"/>
            <a:ext cx="3909813" cy="2597233"/>
          </a:xfrm>
          <a:prstGeom prst="rect">
            <a:avLst/>
          </a:prstGeom>
        </p:spPr>
      </p:pic>
      <p:pic>
        <p:nvPicPr>
          <p:cNvPr id="23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572000" y="1584176"/>
            <a:ext cx="3246990" cy="422108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 autoUpdateAnimBg="1"/>
      <p:bldP spid="22" grpId="1" bldLvl="0" animBg="1" autoUpdateAnimBg="1"/>
      <p:bldP spid="23" grpId="2" bldLvl="0" animBg="1" autoUpdate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86</ep:Words>
  <ep:PresentationFormat>화면 슬라이드 쇼(4:3)</ep:PresentationFormat>
  <ep:Paragraphs>31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2011-08-23T09:33:59.000</dcterms:created>
  <dc:creator>네이버 한글캠페인</dc:creator>
  <cp:lastModifiedBy>samsung</cp:lastModifiedBy>
  <dcterms:modified xsi:type="dcterms:W3CDTF">2018-03-23T06:57:30.411</dcterms:modified>
  <cp:revision>14</cp:revision>
  <dc:title>슬라이드 1</dc:title>
</cp:coreProperties>
</file>