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5" r:id="rId6"/>
    <p:sldId id="267" r:id="rId7"/>
    <p:sldId id="262" r:id="rId8"/>
    <p:sldId id="269" r:id="rId9"/>
    <p:sldId id="263" r:id="rId10"/>
    <p:sldId id="268" r:id="rId11"/>
    <p:sldId id="271" r:id="rId12"/>
    <p:sldId id="261" r:id="rId13"/>
    <p:sldId id="264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0949-4AA2-4204-B6FC-3FB6473FF3FF}" type="datetimeFigureOut">
              <a:rPr lang="ko-KR" altLang="en-US" smtClean="0"/>
              <a:t>2017-12-11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15E7-B4C4-40F2-8412-B342EC5445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0904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0949-4AA2-4204-B6FC-3FB6473FF3FF}" type="datetimeFigureOut">
              <a:rPr lang="ko-KR" altLang="en-US" smtClean="0"/>
              <a:t>2017-12-11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15E7-B4C4-40F2-8412-B342EC5445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899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0949-4AA2-4204-B6FC-3FB6473FF3FF}" type="datetimeFigureOut">
              <a:rPr lang="ko-KR" altLang="en-US" smtClean="0"/>
              <a:t>2017-12-11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15E7-B4C4-40F2-8412-B342EC5445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785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0949-4AA2-4204-B6FC-3FB6473FF3FF}" type="datetimeFigureOut">
              <a:rPr lang="ko-KR" altLang="en-US" smtClean="0"/>
              <a:t>2017-12-11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15E7-B4C4-40F2-8412-B342EC5445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373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0949-4AA2-4204-B6FC-3FB6473FF3FF}" type="datetimeFigureOut">
              <a:rPr lang="ko-KR" altLang="en-US" smtClean="0"/>
              <a:t>2017-12-11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15E7-B4C4-40F2-8412-B342EC5445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1765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0949-4AA2-4204-B6FC-3FB6473FF3FF}" type="datetimeFigureOut">
              <a:rPr lang="ko-KR" altLang="en-US" smtClean="0"/>
              <a:t>2017-12-11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15E7-B4C4-40F2-8412-B342EC5445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621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0949-4AA2-4204-B6FC-3FB6473FF3FF}" type="datetimeFigureOut">
              <a:rPr lang="ko-KR" altLang="en-US" smtClean="0"/>
              <a:t>2017-12-11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15E7-B4C4-40F2-8412-B342EC5445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435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0949-4AA2-4204-B6FC-3FB6473FF3FF}" type="datetimeFigureOut">
              <a:rPr lang="ko-KR" altLang="en-US" smtClean="0"/>
              <a:t>2017-12-11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15E7-B4C4-40F2-8412-B342EC5445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2958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0949-4AA2-4204-B6FC-3FB6473FF3FF}" type="datetimeFigureOut">
              <a:rPr lang="ko-KR" altLang="en-US" smtClean="0"/>
              <a:t>2017-12-11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15E7-B4C4-40F2-8412-B342EC5445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492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0949-4AA2-4204-B6FC-3FB6473FF3FF}" type="datetimeFigureOut">
              <a:rPr lang="ko-KR" altLang="en-US" smtClean="0"/>
              <a:t>2017-12-11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15E7-B4C4-40F2-8412-B342EC5445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5847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0949-4AA2-4204-B6FC-3FB6473FF3FF}" type="datetimeFigureOut">
              <a:rPr lang="ko-KR" altLang="en-US" smtClean="0"/>
              <a:t>2017-12-11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15E7-B4C4-40F2-8412-B342EC5445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9998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D0949-4AA2-4204-B6FC-3FB6473FF3FF}" type="datetimeFigureOut">
              <a:rPr lang="ko-KR" altLang="en-US" smtClean="0"/>
              <a:t>2017-12-11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215E7-B4C4-40F2-8412-B342EC5445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8890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2514"/>
            <a:ext cx="9144000" cy="6858000"/>
          </a:xfrm>
          <a:prstGeom prst="rect">
            <a:avLst/>
          </a:prstGeom>
        </p:spPr>
      </p:pic>
      <p:cxnSp>
        <p:nvCxnSpPr>
          <p:cNvPr id="9" name="직선 연결선 8"/>
          <p:cNvCxnSpPr/>
          <p:nvPr/>
        </p:nvCxnSpPr>
        <p:spPr>
          <a:xfrm>
            <a:off x="1847528" y="-243408"/>
            <a:ext cx="0" cy="7344816"/>
          </a:xfrm>
          <a:prstGeom prst="line">
            <a:avLst/>
          </a:prstGeom>
          <a:ln w="19050" cmpd="sng">
            <a:solidFill>
              <a:srgbClr val="760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10344472" y="-243408"/>
            <a:ext cx="0" cy="7344816"/>
          </a:xfrm>
          <a:prstGeom prst="line">
            <a:avLst/>
          </a:prstGeom>
          <a:ln w="19050" cmpd="sng">
            <a:solidFill>
              <a:srgbClr val="760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그룹 52"/>
          <p:cNvGrpSpPr/>
          <p:nvPr/>
        </p:nvGrpSpPr>
        <p:grpSpPr>
          <a:xfrm>
            <a:off x="4285776" y="5014597"/>
            <a:ext cx="2682820" cy="2158819"/>
            <a:chOff x="1916088" y="2349501"/>
            <a:chExt cx="5896272" cy="3909038"/>
          </a:xfrm>
        </p:grpSpPr>
        <p:grpSp>
          <p:nvGrpSpPr>
            <p:cNvPr id="25" name="그룹 24"/>
            <p:cNvGrpSpPr/>
            <p:nvPr/>
          </p:nvGrpSpPr>
          <p:grpSpPr>
            <a:xfrm>
              <a:off x="3196208" y="2349501"/>
              <a:ext cx="4519553" cy="3909038"/>
              <a:chOff x="963076" y="2727726"/>
              <a:chExt cx="4519553" cy="3733589"/>
            </a:xfrm>
          </p:grpSpPr>
          <p:grpSp>
            <p:nvGrpSpPr>
              <p:cNvPr id="23" name="그룹 22"/>
              <p:cNvGrpSpPr/>
              <p:nvPr/>
            </p:nvGrpSpPr>
            <p:grpSpPr>
              <a:xfrm>
                <a:off x="963076" y="2727726"/>
                <a:ext cx="3643129" cy="3733589"/>
                <a:chOff x="4280452" y="793672"/>
                <a:chExt cx="3643129" cy="3733589"/>
              </a:xfrm>
            </p:grpSpPr>
            <p:grpSp>
              <p:nvGrpSpPr>
                <p:cNvPr id="21" name="그룹 20"/>
                <p:cNvGrpSpPr/>
                <p:nvPr/>
              </p:nvGrpSpPr>
              <p:grpSpPr>
                <a:xfrm>
                  <a:off x="4637917" y="793672"/>
                  <a:ext cx="3188071" cy="2990473"/>
                  <a:chOff x="2777008" y="1709665"/>
                  <a:chExt cx="4170906" cy="3327679"/>
                </a:xfrm>
              </p:grpSpPr>
              <p:sp>
                <p:nvSpPr>
                  <p:cNvPr id="17" name="현 15"/>
                  <p:cNvSpPr/>
                  <p:nvPr/>
                </p:nvSpPr>
                <p:spPr>
                  <a:xfrm rot="7091279">
                    <a:off x="4210316" y="1494518"/>
                    <a:ext cx="2522452" cy="2952745"/>
                  </a:xfrm>
                  <a:custGeom>
                    <a:avLst/>
                    <a:gdLst>
                      <a:gd name="connsiteX0" fmla="*/ 1627204 w 1939550"/>
                      <a:gd name="connsiteY0" fmla="*/ 1551723 h 1788589"/>
                      <a:gd name="connsiteX1" fmla="*/ 514023 w 1939550"/>
                      <a:gd name="connsiteY1" fmla="*/ 1683679 h 1788589"/>
                      <a:gd name="connsiteX2" fmla="*/ 38515 w 1939550"/>
                      <a:gd name="connsiteY2" fmla="*/ 644764 h 1788589"/>
                      <a:gd name="connsiteX3" fmla="*/ 969774 w 1939550"/>
                      <a:gd name="connsiteY3" fmla="*/ -1 h 1788589"/>
                      <a:gd name="connsiteX4" fmla="*/ 1627204 w 1939550"/>
                      <a:gd name="connsiteY4" fmla="*/ 1551723 h 1788589"/>
                      <a:gd name="connsiteX0" fmla="*/ 1584307 w 1584307"/>
                      <a:gd name="connsiteY0" fmla="*/ 1551724 h 1778858"/>
                      <a:gd name="connsiteX1" fmla="*/ 471126 w 1584307"/>
                      <a:gd name="connsiteY1" fmla="*/ 1683680 h 1778858"/>
                      <a:gd name="connsiteX2" fmla="*/ 29811 w 1584307"/>
                      <a:gd name="connsiteY2" fmla="*/ 615232 h 1778858"/>
                      <a:gd name="connsiteX3" fmla="*/ 926877 w 1584307"/>
                      <a:gd name="connsiteY3" fmla="*/ 0 h 1778858"/>
                      <a:gd name="connsiteX4" fmla="*/ 1584307 w 1584307"/>
                      <a:gd name="connsiteY4" fmla="*/ 1551724 h 1778858"/>
                      <a:gd name="connsiteX0" fmla="*/ 1584307 w 1671819"/>
                      <a:gd name="connsiteY0" fmla="*/ 2682019 h 2909153"/>
                      <a:gd name="connsiteX1" fmla="*/ 471126 w 1671819"/>
                      <a:gd name="connsiteY1" fmla="*/ 2813975 h 2909153"/>
                      <a:gd name="connsiteX2" fmla="*/ 29811 w 1671819"/>
                      <a:gd name="connsiteY2" fmla="*/ 1745527 h 2909153"/>
                      <a:gd name="connsiteX3" fmla="*/ 926877 w 1671819"/>
                      <a:gd name="connsiteY3" fmla="*/ 1130295 h 2909153"/>
                      <a:gd name="connsiteX4" fmla="*/ 1671819 w 1671819"/>
                      <a:gd name="connsiteY4" fmla="*/ 23651 h 2909153"/>
                      <a:gd name="connsiteX5" fmla="*/ 1584307 w 1671819"/>
                      <a:gd name="connsiteY5" fmla="*/ 2682019 h 2909153"/>
                      <a:gd name="connsiteX0" fmla="*/ 2664903 w 2664903"/>
                      <a:gd name="connsiteY0" fmla="*/ 2413881 h 2840907"/>
                      <a:gd name="connsiteX1" fmla="*/ 487827 w 2664903"/>
                      <a:gd name="connsiteY1" fmla="*/ 2813975 h 2840907"/>
                      <a:gd name="connsiteX2" fmla="*/ 46512 w 2664903"/>
                      <a:gd name="connsiteY2" fmla="*/ 1745527 h 2840907"/>
                      <a:gd name="connsiteX3" fmla="*/ 943578 w 2664903"/>
                      <a:gd name="connsiteY3" fmla="*/ 1130295 h 2840907"/>
                      <a:gd name="connsiteX4" fmla="*/ 1688520 w 2664903"/>
                      <a:gd name="connsiteY4" fmla="*/ 23651 h 2840907"/>
                      <a:gd name="connsiteX5" fmla="*/ 2664903 w 2664903"/>
                      <a:gd name="connsiteY5" fmla="*/ 2413881 h 2840907"/>
                      <a:gd name="connsiteX0" fmla="*/ 2664903 w 2664903"/>
                      <a:gd name="connsiteY0" fmla="*/ 2413872 h 2840898"/>
                      <a:gd name="connsiteX1" fmla="*/ 487827 w 2664903"/>
                      <a:gd name="connsiteY1" fmla="*/ 2813966 h 2840898"/>
                      <a:gd name="connsiteX2" fmla="*/ 46512 w 2664903"/>
                      <a:gd name="connsiteY2" fmla="*/ 1745518 h 2840898"/>
                      <a:gd name="connsiteX3" fmla="*/ 1129314 w 2664903"/>
                      <a:gd name="connsiteY3" fmla="*/ 1131058 h 2840898"/>
                      <a:gd name="connsiteX4" fmla="*/ 1688520 w 2664903"/>
                      <a:gd name="connsiteY4" fmla="*/ 23642 h 2840898"/>
                      <a:gd name="connsiteX5" fmla="*/ 2664903 w 2664903"/>
                      <a:gd name="connsiteY5" fmla="*/ 2413872 h 2840898"/>
                      <a:gd name="connsiteX0" fmla="*/ 2664903 w 2664903"/>
                      <a:gd name="connsiteY0" fmla="*/ 2430743 h 2857769"/>
                      <a:gd name="connsiteX1" fmla="*/ 487827 w 2664903"/>
                      <a:gd name="connsiteY1" fmla="*/ 2830837 h 2857769"/>
                      <a:gd name="connsiteX2" fmla="*/ 46512 w 2664903"/>
                      <a:gd name="connsiteY2" fmla="*/ 1762389 h 2857769"/>
                      <a:gd name="connsiteX3" fmla="*/ 1129314 w 2664903"/>
                      <a:gd name="connsiteY3" fmla="*/ 1147929 h 2857769"/>
                      <a:gd name="connsiteX4" fmla="*/ 1688520 w 2664903"/>
                      <a:gd name="connsiteY4" fmla="*/ 40513 h 2857769"/>
                      <a:gd name="connsiteX5" fmla="*/ 2664903 w 2664903"/>
                      <a:gd name="connsiteY5" fmla="*/ 2430743 h 2857769"/>
                      <a:gd name="connsiteX0" fmla="*/ 2664903 w 2664903"/>
                      <a:gd name="connsiteY0" fmla="*/ 2434715 h 2861741"/>
                      <a:gd name="connsiteX1" fmla="*/ 487827 w 2664903"/>
                      <a:gd name="connsiteY1" fmla="*/ 2834809 h 2861741"/>
                      <a:gd name="connsiteX2" fmla="*/ 46512 w 2664903"/>
                      <a:gd name="connsiteY2" fmla="*/ 1766361 h 2861741"/>
                      <a:gd name="connsiteX3" fmla="*/ 1091232 w 2664903"/>
                      <a:gd name="connsiteY3" fmla="*/ 1059422 h 2861741"/>
                      <a:gd name="connsiteX4" fmla="*/ 1688520 w 2664903"/>
                      <a:gd name="connsiteY4" fmla="*/ 44485 h 2861741"/>
                      <a:gd name="connsiteX5" fmla="*/ 2664903 w 2664903"/>
                      <a:gd name="connsiteY5" fmla="*/ 2434715 h 2861741"/>
                      <a:gd name="connsiteX0" fmla="*/ 2664903 w 2664903"/>
                      <a:gd name="connsiteY0" fmla="*/ 2434715 h 2861741"/>
                      <a:gd name="connsiteX1" fmla="*/ 487827 w 2664903"/>
                      <a:gd name="connsiteY1" fmla="*/ 2834809 h 2861741"/>
                      <a:gd name="connsiteX2" fmla="*/ 46512 w 2664903"/>
                      <a:gd name="connsiteY2" fmla="*/ 1766361 h 2861741"/>
                      <a:gd name="connsiteX3" fmla="*/ 1091232 w 2664903"/>
                      <a:gd name="connsiteY3" fmla="*/ 1059422 h 2861741"/>
                      <a:gd name="connsiteX4" fmla="*/ 1688520 w 2664903"/>
                      <a:gd name="connsiteY4" fmla="*/ 44485 h 2861741"/>
                      <a:gd name="connsiteX5" fmla="*/ 2664903 w 2664903"/>
                      <a:gd name="connsiteY5" fmla="*/ 2434715 h 2861741"/>
                      <a:gd name="connsiteX0" fmla="*/ 2664903 w 2664903"/>
                      <a:gd name="connsiteY0" fmla="*/ 2437340 h 2864366"/>
                      <a:gd name="connsiteX1" fmla="*/ 487827 w 2664903"/>
                      <a:gd name="connsiteY1" fmla="*/ 2837434 h 2864366"/>
                      <a:gd name="connsiteX2" fmla="*/ 46512 w 2664903"/>
                      <a:gd name="connsiteY2" fmla="*/ 1768986 h 2864366"/>
                      <a:gd name="connsiteX3" fmla="*/ 1069471 w 2664903"/>
                      <a:gd name="connsiteY3" fmla="*/ 1009202 h 2864366"/>
                      <a:gd name="connsiteX4" fmla="*/ 1688520 w 2664903"/>
                      <a:gd name="connsiteY4" fmla="*/ 47110 h 2864366"/>
                      <a:gd name="connsiteX5" fmla="*/ 2664903 w 2664903"/>
                      <a:gd name="connsiteY5" fmla="*/ 2437340 h 2864366"/>
                      <a:gd name="connsiteX0" fmla="*/ 2665475 w 2665475"/>
                      <a:gd name="connsiteY0" fmla="*/ 2437340 h 2755225"/>
                      <a:gd name="connsiteX1" fmla="*/ 484511 w 2665475"/>
                      <a:gd name="connsiteY1" fmla="*/ 2715423 h 2755225"/>
                      <a:gd name="connsiteX2" fmla="*/ 47084 w 2665475"/>
                      <a:gd name="connsiteY2" fmla="*/ 1768986 h 2755225"/>
                      <a:gd name="connsiteX3" fmla="*/ 1070043 w 2665475"/>
                      <a:gd name="connsiteY3" fmla="*/ 1009202 h 2755225"/>
                      <a:gd name="connsiteX4" fmla="*/ 1689092 w 2665475"/>
                      <a:gd name="connsiteY4" fmla="*/ 47110 h 2755225"/>
                      <a:gd name="connsiteX5" fmla="*/ 2665475 w 2665475"/>
                      <a:gd name="connsiteY5" fmla="*/ 2437340 h 2755225"/>
                      <a:gd name="connsiteX0" fmla="*/ 2637273 w 2637273"/>
                      <a:gd name="connsiteY0" fmla="*/ 2437340 h 2749731"/>
                      <a:gd name="connsiteX1" fmla="*/ 456309 w 2637273"/>
                      <a:gd name="connsiteY1" fmla="*/ 2715423 h 2749731"/>
                      <a:gd name="connsiteX2" fmla="*/ 51523 w 2637273"/>
                      <a:gd name="connsiteY2" fmla="*/ 1848253 h 2749731"/>
                      <a:gd name="connsiteX3" fmla="*/ 1041841 w 2637273"/>
                      <a:gd name="connsiteY3" fmla="*/ 1009202 h 2749731"/>
                      <a:gd name="connsiteX4" fmla="*/ 1660890 w 2637273"/>
                      <a:gd name="connsiteY4" fmla="*/ 47110 h 2749731"/>
                      <a:gd name="connsiteX5" fmla="*/ 2637273 w 2637273"/>
                      <a:gd name="connsiteY5" fmla="*/ 2437340 h 2749731"/>
                      <a:gd name="connsiteX0" fmla="*/ 2637273 w 2637273"/>
                      <a:gd name="connsiteY0" fmla="*/ 2510546 h 2822937"/>
                      <a:gd name="connsiteX1" fmla="*/ 456309 w 2637273"/>
                      <a:gd name="connsiteY1" fmla="*/ 2788629 h 2822937"/>
                      <a:gd name="connsiteX2" fmla="*/ 51523 w 2637273"/>
                      <a:gd name="connsiteY2" fmla="*/ 1921459 h 2822937"/>
                      <a:gd name="connsiteX3" fmla="*/ 1041841 w 2637273"/>
                      <a:gd name="connsiteY3" fmla="*/ 1082408 h 2822937"/>
                      <a:gd name="connsiteX4" fmla="*/ 1660112 w 2637273"/>
                      <a:gd name="connsiteY4" fmla="*/ 43379 h 2822937"/>
                      <a:gd name="connsiteX5" fmla="*/ 2637273 w 2637273"/>
                      <a:gd name="connsiteY5" fmla="*/ 2510546 h 2822937"/>
                      <a:gd name="connsiteX0" fmla="*/ 2637273 w 2637273"/>
                      <a:gd name="connsiteY0" fmla="*/ 2531288 h 2843679"/>
                      <a:gd name="connsiteX1" fmla="*/ 456309 w 2637273"/>
                      <a:gd name="connsiteY1" fmla="*/ 2809371 h 2843679"/>
                      <a:gd name="connsiteX2" fmla="*/ 51523 w 2637273"/>
                      <a:gd name="connsiteY2" fmla="*/ 1942201 h 2843679"/>
                      <a:gd name="connsiteX3" fmla="*/ 1041841 w 2637273"/>
                      <a:gd name="connsiteY3" fmla="*/ 1103150 h 2843679"/>
                      <a:gd name="connsiteX4" fmla="*/ 1266118 w 2637273"/>
                      <a:gd name="connsiteY4" fmla="*/ 720811 h 2843679"/>
                      <a:gd name="connsiteX5" fmla="*/ 1660112 w 2637273"/>
                      <a:gd name="connsiteY5" fmla="*/ 64121 h 2843679"/>
                      <a:gd name="connsiteX6" fmla="*/ 2637273 w 2637273"/>
                      <a:gd name="connsiteY6" fmla="*/ 2531288 h 2843679"/>
                      <a:gd name="connsiteX0" fmla="*/ 2637273 w 2637273"/>
                      <a:gd name="connsiteY0" fmla="*/ 2531288 h 2843679"/>
                      <a:gd name="connsiteX1" fmla="*/ 456309 w 2637273"/>
                      <a:gd name="connsiteY1" fmla="*/ 2809371 h 2843679"/>
                      <a:gd name="connsiteX2" fmla="*/ 51523 w 2637273"/>
                      <a:gd name="connsiteY2" fmla="*/ 1942201 h 2843679"/>
                      <a:gd name="connsiteX3" fmla="*/ 1046502 w 2637273"/>
                      <a:gd name="connsiteY3" fmla="*/ 1039425 h 2843679"/>
                      <a:gd name="connsiteX4" fmla="*/ 1266118 w 2637273"/>
                      <a:gd name="connsiteY4" fmla="*/ 720811 h 2843679"/>
                      <a:gd name="connsiteX5" fmla="*/ 1660112 w 2637273"/>
                      <a:gd name="connsiteY5" fmla="*/ 64121 h 2843679"/>
                      <a:gd name="connsiteX6" fmla="*/ 2637273 w 2637273"/>
                      <a:gd name="connsiteY6" fmla="*/ 2531288 h 2843679"/>
                      <a:gd name="connsiteX0" fmla="*/ 2637273 w 2637273"/>
                      <a:gd name="connsiteY0" fmla="*/ 2531288 h 2843679"/>
                      <a:gd name="connsiteX1" fmla="*/ 456309 w 2637273"/>
                      <a:gd name="connsiteY1" fmla="*/ 2809371 h 2843679"/>
                      <a:gd name="connsiteX2" fmla="*/ 51523 w 2637273"/>
                      <a:gd name="connsiteY2" fmla="*/ 1942201 h 2843679"/>
                      <a:gd name="connsiteX3" fmla="*/ 1046502 w 2637273"/>
                      <a:gd name="connsiteY3" fmla="*/ 1039425 h 2843679"/>
                      <a:gd name="connsiteX4" fmla="*/ 1266118 w 2637273"/>
                      <a:gd name="connsiteY4" fmla="*/ 720811 h 2843679"/>
                      <a:gd name="connsiteX5" fmla="*/ 1660112 w 2637273"/>
                      <a:gd name="connsiteY5" fmla="*/ 64121 h 2843679"/>
                      <a:gd name="connsiteX6" fmla="*/ 2637273 w 2637273"/>
                      <a:gd name="connsiteY6" fmla="*/ 2531288 h 2843679"/>
                      <a:gd name="connsiteX0" fmla="*/ 2637273 w 2637273"/>
                      <a:gd name="connsiteY0" fmla="*/ 2531288 h 2843679"/>
                      <a:gd name="connsiteX1" fmla="*/ 456309 w 2637273"/>
                      <a:gd name="connsiteY1" fmla="*/ 2809371 h 2843679"/>
                      <a:gd name="connsiteX2" fmla="*/ 51523 w 2637273"/>
                      <a:gd name="connsiteY2" fmla="*/ 1942201 h 2843679"/>
                      <a:gd name="connsiteX3" fmla="*/ 1046502 w 2637273"/>
                      <a:gd name="connsiteY3" fmla="*/ 1039425 h 2843679"/>
                      <a:gd name="connsiteX4" fmla="*/ 1266118 w 2637273"/>
                      <a:gd name="connsiteY4" fmla="*/ 720811 h 2843679"/>
                      <a:gd name="connsiteX5" fmla="*/ 1660112 w 2637273"/>
                      <a:gd name="connsiteY5" fmla="*/ 64121 h 2843679"/>
                      <a:gd name="connsiteX6" fmla="*/ 2637273 w 2637273"/>
                      <a:gd name="connsiteY6" fmla="*/ 2531288 h 2843679"/>
                      <a:gd name="connsiteX0" fmla="*/ 2637273 w 2637273"/>
                      <a:gd name="connsiteY0" fmla="*/ 2531288 h 2843679"/>
                      <a:gd name="connsiteX1" fmla="*/ 456309 w 2637273"/>
                      <a:gd name="connsiteY1" fmla="*/ 2809371 h 2843679"/>
                      <a:gd name="connsiteX2" fmla="*/ 51523 w 2637273"/>
                      <a:gd name="connsiteY2" fmla="*/ 1942201 h 2843679"/>
                      <a:gd name="connsiteX3" fmla="*/ 1046502 w 2637273"/>
                      <a:gd name="connsiteY3" fmla="*/ 1039425 h 2843679"/>
                      <a:gd name="connsiteX4" fmla="*/ 1266118 w 2637273"/>
                      <a:gd name="connsiteY4" fmla="*/ 720811 h 2843679"/>
                      <a:gd name="connsiteX5" fmla="*/ 1660112 w 2637273"/>
                      <a:gd name="connsiteY5" fmla="*/ 64121 h 2843679"/>
                      <a:gd name="connsiteX6" fmla="*/ 2637273 w 2637273"/>
                      <a:gd name="connsiteY6" fmla="*/ 2531288 h 2843679"/>
                      <a:gd name="connsiteX0" fmla="*/ 2637273 w 2637273"/>
                      <a:gd name="connsiteY0" fmla="*/ 2583259 h 2895650"/>
                      <a:gd name="connsiteX1" fmla="*/ 456309 w 2637273"/>
                      <a:gd name="connsiteY1" fmla="*/ 2861342 h 2895650"/>
                      <a:gd name="connsiteX2" fmla="*/ 51523 w 2637273"/>
                      <a:gd name="connsiteY2" fmla="*/ 1994172 h 2895650"/>
                      <a:gd name="connsiteX3" fmla="*/ 1046502 w 2637273"/>
                      <a:gd name="connsiteY3" fmla="*/ 1091396 h 2895650"/>
                      <a:gd name="connsiteX4" fmla="*/ 1574631 w 2637273"/>
                      <a:gd name="connsiteY4" fmla="*/ 321258 h 2895650"/>
                      <a:gd name="connsiteX5" fmla="*/ 1660112 w 2637273"/>
                      <a:gd name="connsiteY5" fmla="*/ 116092 h 2895650"/>
                      <a:gd name="connsiteX6" fmla="*/ 2637273 w 2637273"/>
                      <a:gd name="connsiteY6" fmla="*/ 2583259 h 2895650"/>
                      <a:gd name="connsiteX0" fmla="*/ 2637273 w 2637273"/>
                      <a:gd name="connsiteY0" fmla="*/ 2434397 h 2746788"/>
                      <a:gd name="connsiteX1" fmla="*/ 456309 w 2637273"/>
                      <a:gd name="connsiteY1" fmla="*/ 2712480 h 2746788"/>
                      <a:gd name="connsiteX2" fmla="*/ 51523 w 2637273"/>
                      <a:gd name="connsiteY2" fmla="*/ 1845310 h 2746788"/>
                      <a:gd name="connsiteX3" fmla="*/ 1046502 w 2637273"/>
                      <a:gd name="connsiteY3" fmla="*/ 942534 h 2746788"/>
                      <a:gd name="connsiteX4" fmla="*/ 1574631 w 2637273"/>
                      <a:gd name="connsiteY4" fmla="*/ 172396 h 2746788"/>
                      <a:gd name="connsiteX5" fmla="*/ 1747156 w 2637273"/>
                      <a:gd name="connsiteY5" fmla="*/ 178609 h 2746788"/>
                      <a:gd name="connsiteX6" fmla="*/ 2637273 w 2637273"/>
                      <a:gd name="connsiteY6" fmla="*/ 2434397 h 2746788"/>
                      <a:gd name="connsiteX0" fmla="*/ 2637273 w 2637273"/>
                      <a:gd name="connsiteY0" fmla="*/ 2462563 h 2774954"/>
                      <a:gd name="connsiteX1" fmla="*/ 456309 w 2637273"/>
                      <a:gd name="connsiteY1" fmla="*/ 2740646 h 2774954"/>
                      <a:gd name="connsiteX2" fmla="*/ 51523 w 2637273"/>
                      <a:gd name="connsiteY2" fmla="*/ 1873476 h 2774954"/>
                      <a:gd name="connsiteX3" fmla="*/ 1046502 w 2637273"/>
                      <a:gd name="connsiteY3" fmla="*/ 970700 h 2774954"/>
                      <a:gd name="connsiteX4" fmla="*/ 1574631 w 2637273"/>
                      <a:gd name="connsiteY4" fmla="*/ 200562 h 2774954"/>
                      <a:gd name="connsiteX5" fmla="*/ 1747156 w 2637273"/>
                      <a:gd name="connsiteY5" fmla="*/ 206775 h 2774954"/>
                      <a:gd name="connsiteX6" fmla="*/ 2637273 w 2637273"/>
                      <a:gd name="connsiteY6" fmla="*/ 2462563 h 2774954"/>
                      <a:gd name="connsiteX0" fmla="*/ 2637273 w 2637273"/>
                      <a:gd name="connsiteY0" fmla="*/ 2574860 h 2887251"/>
                      <a:gd name="connsiteX1" fmla="*/ 456309 w 2637273"/>
                      <a:gd name="connsiteY1" fmla="*/ 2852943 h 2887251"/>
                      <a:gd name="connsiteX2" fmla="*/ 51523 w 2637273"/>
                      <a:gd name="connsiteY2" fmla="*/ 1985773 h 2887251"/>
                      <a:gd name="connsiteX3" fmla="*/ 1046502 w 2637273"/>
                      <a:gd name="connsiteY3" fmla="*/ 1082997 h 2887251"/>
                      <a:gd name="connsiteX4" fmla="*/ 1574631 w 2637273"/>
                      <a:gd name="connsiteY4" fmla="*/ 312859 h 2887251"/>
                      <a:gd name="connsiteX5" fmla="*/ 1635240 w 2637273"/>
                      <a:gd name="connsiteY5" fmla="*/ 9775 h 2887251"/>
                      <a:gd name="connsiteX6" fmla="*/ 1747156 w 2637273"/>
                      <a:gd name="connsiteY6" fmla="*/ 319072 h 2887251"/>
                      <a:gd name="connsiteX7" fmla="*/ 2637273 w 2637273"/>
                      <a:gd name="connsiteY7" fmla="*/ 2574860 h 2887251"/>
                      <a:gd name="connsiteX0" fmla="*/ 2637273 w 2637273"/>
                      <a:gd name="connsiteY0" fmla="*/ 2574860 h 2887251"/>
                      <a:gd name="connsiteX1" fmla="*/ 456309 w 2637273"/>
                      <a:gd name="connsiteY1" fmla="*/ 2852943 h 2887251"/>
                      <a:gd name="connsiteX2" fmla="*/ 51523 w 2637273"/>
                      <a:gd name="connsiteY2" fmla="*/ 1985773 h 2887251"/>
                      <a:gd name="connsiteX3" fmla="*/ 1043393 w 2637273"/>
                      <a:gd name="connsiteY3" fmla="*/ 1037924 h 2887251"/>
                      <a:gd name="connsiteX4" fmla="*/ 1574631 w 2637273"/>
                      <a:gd name="connsiteY4" fmla="*/ 312859 h 2887251"/>
                      <a:gd name="connsiteX5" fmla="*/ 1635240 w 2637273"/>
                      <a:gd name="connsiteY5" fmla="*/ 9775 h 2887251"/>
                      <a:gd name="connsiteX6" fmla="*/ 1747156 w 2637273"/>
                      <a:gd name="connsiteY6" fmla="*/ 319072 h 2887251"/>
                      <a:gd name="connsiteX7" fmla="*/ 2637273 w 2637273"/>
                      <a:gd name="connsiteY7" fmla="*/ 2574860 h 2887251"/>
                      <a:gd name="connsiteX0" fmla="*/ 2637273 w 2637273"/>
                      <a:gd name="connsiteY0" fmla="*/ 2574860 h 2887251"/>
                      <a:gd name="connsiteX1" fmla="*/ 456309 w 2637273"/>
                      <a:gd name="connsiteY1" fmla="*/ 2852943 h 2887251"/>
                      <a:gd name="connsiteX2" fmla="*/ 51523 w 2637273"/>
                      <a:gd name="connsiteY2" fmla="*/ 1985773 h 2887251"/>
                      <a:gd name="connsiteX3" fmla="*/ 1043393 w 2637273"/>
                      <a:gd name="connsiteY3" fmla="*/ 1037924 h 2887251"/>
                      <a:gd name="connsiteX4" fmla="*/ 1574631 w 2637273"/>
                      <a:gd name="connsiteY4" fmla="*/ 312859 h 2887251"/>
                      <a:gd name="connsiteX5" fmla="*/ 1635240 w 2637273"/>
                      <a:gd name="connsiteY5" fmla="*/ 9775 h 2887251"/>
                      <a:gd name="connsiteX6" fmla="*/ 1747156 w 2637273"/>
                      <a:gd name="connsiteY6" fmla="*/ 319072 h 2887251"/>
                      <a:gd name="connsiteX7" fmla="*/ 2637273 w 2637273"/>
                      <a:gd name="connsiteY7" fmla="*/ 2574860 h 2887251"/>
                      <a:gd name="connsiteX0" fmla="*/ 2638893 w 2638893"/>
                      <a:gd name="connsiteY0" fmla="*/ 2574860 h 2853843"/>
                      <a:gd name="connsiteX1" fmla="*/ 457929 w 2638893"/>
                      <a:gd name="connsiteY1" fmla="*/ 2852943 h 2853843"/>
                      <a:gd name="connsiteX2" fmla="*/ 53143 w 2638893"/>
                      <a:gd name="connsiteY2" fmla="*/ 1985773 h 2853843"/>
                      <a:gd name="connsiteX3" fmla="*/ 1045013 w 2638893"/>
                      <a:gd name="connsiteY3" fmla="*/ 1037924 h 2853843"/>
                      <a:gd name="connsiteX4" fmla="*/ 1576251 w 2638893"/>
                      <a:gd name="connsiteY4" fmla="*/ 312859 h 2853843"/>
                      <a:gd name="connsiteX5" fmla="*/ 1636860 w 2638893"/>
                      <a:gd name="connsiteY5" fmla="*/ 9775 h 2853843"/>
                      <a:gd name="connsiteX6" fmla="*/ 1748776 w 2638893"/>
                      <a:gd name="connsiteY6" fmla="*/ 319072 h 2853843"/>
                      <a:gd name="connsiteX7" fmla="*/ 2638893 w 2638893"/>
                      <a:gd name="connsiteY7" fmla="*/ 2574860 h 2853843"/>
                      <a:gd name="connsiteX0" fmla="*/ 2654345 w 2654345"/>
                      <a:gd name="connsiteY0" fmla="*/ 2574860 h 2868879"/>
                      <a:gd name="connsiteX1" fmla="*/ 473381 w 2654345"/>
                      <a:gd name="connsiteY1" fmla="*/ 2852943 h 2868879"/>
                      <a:gd name="connsiteX2" fmla="*/ 68595 w 2654345"/>
                      <a:gd name="connsiteY2" fmla="*/ 1985773 h 2868879"/>
                      <a:gd name="connsiteX3" fmla="*/ 1060465 w 2654345"/>
                      <a:gd name="connsiteY3" fmla="*/ 1037924 h 2868879"/>
                      <a:gd name="connsiteX4" fmla="*/ 1591703 w 2654345"/>
                      <a:gd name="connsiteY4" fmla="*/ 312859 h 2868879"/>
                      <a:gd name="connsiteX5" fmla="*/ 1652312 w 2654345"/>
                      <a:gd name="connsiteY5" fmla="*/ 9775 h 2868879"/>
                      <a:gd name="connsiteX6" fmla="*/ 1764228 w 2654345"/>
                      <a:gd name="connsiteY6" fmla="*/ 319072 h 2868879"/>
                      <a:gd name="connsiteX7" fmla="*/ 2654345 w 2654345"/>
                      <a:gd name="connsiteY7" fmla="*/ 2574860 h 2868879"/>
                      <a:gd name="connsiteX0" fmla="*/ 2665175 w 2665175"/>
                      <a:gd name="connsiteY0" fmla="*/ 2640915 h 2904045"/>
                      <a:gd name="connsiteX1" fmla="*/ 457010 w 2665175"/>
                      <a:gd name="connsiteY1" fmla="*/ 2852943 h 2904045"/>
                      <a:gd name="connsiteX2" fmla="*/ 52224 w 2665175"/>
                      <a:gd name="connsiteY2" fmla="*/ 1985773 h 2904045"/>
                      <a:gd name="connsiteX3" fmla="*/ 1044094 w 2665175"/>
                      <a:gd name="connsiteY3" fmla="*/ 1037924 h 2904045"/>
                      <a:gd name="connsiteX4" fmla="*/ 1575332 w 2665175"/>
                      <a:gd name="connsiteY4" fmla="*/ 312859 h 2904045"/>
                      <a:gd name="connsiteX5" fmla="*/ 1635941 w 2665175"/>
                      <a:gd name="connsiteY5" fmla="*/ 9775 h 2904045"/>
                      <a:gd name="connsiteX6" fmla="*/ 1747857 w 2665175"/>
                      <a:gd name="connsiteY6" fmla="*/ 319072 h 2904045"/>
                      <a:gd name="connsiteX7" fmla="*/ 2665175 w 2665175"/>
                      <a:gd name="connsiteY7" fmla="*/ 2640915 h 2904045"/>
                      <a:gd name="connsiteX0" fmla="*/ 2665175 w 2665175"/>
                      <a:gd name="connsiteY0" fmla="*/ 2640915 h 2904045"/>
                      <a:gd name="connsiteX1" fmla="*/ 457010 w 2665175"/>
                      <a:gd name="connsiteY1" fmla="*/ 2852943 h 2904045"/>
                      <a:gd name="connsiteX2" fmla="*/ 52224 w 2665175"/>
                      <a:gd name="connsiteY2" fmla="*/ 1985773 h 2904045"/>
                      <a:gd name="connsiteX3" fmla="*/ 1027773 w 2665175"/>
                      <a:gd name="connsiteY3" fmla="*/ 998291 h 2904045"/>
                      <a:gd name="connsiteX4" fmla="*/ 1575332 w 2665175"/>
                      <a:gd name="connsiteY4" fmla="*/ 312859 h 2904045"/>
                      <a:gd name="connsiteX5" fmla="*/ 1635941 w 2665175"/>
                      <a:gd name="connsiteY5" fmla="*/ 9775 h 2904045"/>
                      <a:gd name="connsiteX6" fmla="*/ 1747857 w 2665175"/>
                      <a:gd name="connsiteY6" fmla="*/ 319072 h 2904045"/>
                      <a:gd name="connsiteX7" fmla="*/ 2665175 w 2665175"/>
                      <a:gd name="connsiteY7" fmla="*/ 2640915 h 2904045"/>
                      <a:gd name="connsiteX0" fmla="*/ 2717876 w 2717876"/>
                      <a:gd name="connsiteY0" fmla="*/ 2640915 h 2901064"/>
                      <a:gd name="connsiteX1" fmla="*/ 509711 w 2717876"/>
                      <a:gd name="connsiteY1" fmla="*/ 2852943 h 2901064"/>
                      <a:gd name="connsiteX2" fmla="*/ 44308 w 2717876"/>
                      <a:gd name="connsiteY2" fmla="*/ 2026185 h 2901064"/>
                      <a:gd name="connsiteX3" fmla="*/ 1080474 w 2717876"/>
                      <a:gd name="connsiteY3" fmla="*/ 998291 h 2901064"/>
                      <a:gd name="connsiteX4" fmla="*/ 1628033 w 2717876"/>
                      <a:gd name="connsiteY4" fmla="*/ 312859 h 2901064"/>
                      <a:gd name="connsiteX5" fmla="*/ 1688642 w 2717876"/>
                      <a:gd name="connsiteY5" fmla="*/ 9775 h 2901064"/>
                      <a:gd name="connsiteX6" fmla="*/ 1800558 w 2717876"/>
                      <a:gd name="connsiteY6" fmla="*/ 319072 h 2901064"/>
                      <a:gd name="connsiteX7" fmla="*/ 2717876 w 2717876"/>
                      <a:gd name="connsiteY7" fmla="*/ 2640915 h 2901064"/>
                      <a:gd name="connsiteX0" fmla="*/ 2717876 w 2717876"/>
                      <a:gd name="connsiteY0" fmla="*/ 2651650 h 2911799"/>
                      <a:gd name="connsiteX1" fmla="*/ 509711 w 2717876"/>
                      <a:gd name="connsiteY1" fmla="*/ 2863678 h 2911799"/>
                      <a:gd name="connsiteX2" fmla="*/ 44308 w 2717876"/>
                      <a:gd name="connsiteY2" fmla="*/ 2036920 h 2911799"/>
                      <a:gd name="connsiteX3" fmla="*/ 1080474 w 2717876"/>
                      <a:gd name="connsiteY3" fmla="*/ 1009026 h 2911799"/>
                      <a:gd name="connsiteX4" fmla="*/ 1766356 w 2717876"/>
                      <a:gd name="connsiteY4" fmla="*/ 98876 h 2911799"/>
                      <a:gd name="connsiteX5" fmla="*/ 1688642 w 2717876"/>
                      <a:gd name="connsiteY5" fmla="*/ 20510 h 2911799"/>
                      <a:gd name="connsiteX6" fmla="*/ 1800558 w 2717876"/>
                      <a:gd name="connsiteY6" fmla="*/ 329807 h 2911799"/>
                      <a:gd name="connsiteX7" fmla="*/ 2717876 w 2717876"/>
                      <a:gd name="connsiteY7" fmla="*/ 2651650 h 2911799"/>
                      <a:gd name="connsiteX0" fmla="*/ 2717876 w 2717876"/>
                      <a:gd name="connsiteY0" fmla="*/ 2640916 h 2901065"/>
                      <a:gd name="connsiteX1" fmla="*/ 509711 w 2717876"/>
                      <a:gd name="connsiteY1" fmla="*/ 2852944 h 2901065"/>
                      <a:gd name="connsiteX2" fmla="*/ 44308 w 2717876"/>
                      <a:gd name="connsiteY2" fmla="*/ 2026186 h 2901065"/>
                      <a:gd name="connsiteX3" fmla="*/ 1080474 w 2717876"/>
                      <a:gd name="connsiteY3" fmla="*/ 998292 h 2901065"/>
                      <a:gd name="connsiteX4" fmla="*/ 1603939 w 2717876"/>
                      <a:gd name="connsiteY4" fmla="*/ 292082 h 2901065"/>
                      <a:gd name="connsiteX5" fmla="*/ 1688642 w 2717876"/>
                      <a:gd name="connsiteY5" fmla="*/ 9776 h 2901065"/>
                      <a:gd name="connsiteX6" fmla="*/ 1800558 w 2717876"/>
                      <a:gd name="connsiteY6" fmla="*/ 319073 h 2901065"/>
                      <a:gd name="connsiteX7" fmla="*/ 2717876 w 2717876"/>
                      <a:gd name="connsiteY7" fmla="*/ 2640916 h 2901065"/>
                      <a:gd name="connsiteX0" fmla="*/ 2717876 w 2717876"/>
                      <a:gd name="connsiteY0" fmla="*/ 2629126 h 2889275"/>
                      <a:gd name="connsiteX1" fmla="*/ 509711 w 2717876"/>
                      <a:gd name="connsiteY1" fmla="*/ 2841154 h 2889275"/>
                      <a:gd name="connsiteX2" fmla="*/ 44308 w 2717876"/>
                      <a:gd name="connsiteY2" fmla="*/ 2014396 h 2889275"/>
                      <a:gd name="connsiteX3" fmla="*/ 1080474 w 2717876"/>
                      <a:gd name="connsiteY3" fmla="*/ 986502 h 2889275"/>
                      <a:gd name="connsiteX4" fmla="*/ 1603939 w 2717876"/>
                      <a:gd name="connsiteY4" fmla="*/ 280292 h 2889275"/>
                      <a:gd name="connsiteX5" fmla="*/ 1649009 w 2717876"/>
                      <a:gd name="connsiteY5" fmla="*/ 14148 h 2889275"/>
                      <a:gd name="connsiteX6" fmla="*/ 1800558 w 2717876"/>
                      <a:gd name="connsiteY6" fmla="*/ 307283 h 2889275"/>
                      <a:gd name="connsiteX7" fmla="*/ 2717876 w 2717876"/>
                      <a:gd name="connsiteY7" fmla="*/ 2629126 h 2889275"/>
                      <a:gd name="connsiteX0" fmla="*/ 2717876 w 2717876"/>
                      <a:gd name="connsiteY0" fmla="*/ 2606748 h 2866897"/>
                      <a:gd name="connsiteX1" fmla="*/ 509711 w 2717876"/>
                      <a:gd name="connsiteY1" fmla="*/ 2818776 h 2866897"/>
                      <a:gd name="connsiteX2" fmla="*/ 44308 w 2717876"/>
                      <a:gd name="connsiteY2" fmla="*/ 1992018 h 2866897"/>
                      <a:gd name="connsiteX3" fmla="*/ 1080474 w 2717876"/>
                      <a:gd name="connsiteY3" fmla="*/ 964124 h 2866897"/>
                      <a:gd name="connsiteX4" fmla="*/ 1603939 w 2717876"/>
                      <a:gd name="connsiteY4" fmla="*/ 257914 h 2866897"/>
                      <a:gd name="connsiteX5" fmla="*/ 1678541 w 2717876"/>
                      <a:gd name="connsiteY5" fmla="*/ 25631 h 2866897"/>
                      <a:gd name="connsiteX6" fmla="*/ 1800558 w 2717876"/>
                      <a:gd name="connsiteY6" fmla="*/ 284905 h 2866897"/>
                      <a:gd name="connsiteX7" fmla="*/ 2717876 w 2717876"/>
                      <a:gd name="connsiteY7" fmla="*/ 2606748 h 2866897"/>
                      <a:gd name="connsiteX0" fmla="*/ 2717876 w 2717876"/>
                      <a:gd name="connsiteY0" fmla="*/ 2606748 h 2866897"/>
                      <a:gd name="connsiteX1" fmla="*/ 509711 w 2717876"/>
                      <a:gd name="connsiteY1" fmla="*/ 2818776 h 2866897"/>
                      <a:gd name="connsiteX2" fmla="*/ 44308 w 2717876"/>
                      <a:gd name="connsiteY2" fmla="*/ 1992018 h 2866897"/>
                      <a:gd name="connsiteX3" fmla="*/ 1061822 w 2717876"/>
                      <a:gd name="connsiteY3" fmla="*/ 956429 h 2866897"/>
                      <a:gd name="connsiteX4" fmla="*/ 1603939 w 2717876"/>
                      <a:gd name="connsiteY4" fmla="*/ 257914 h 2866897"/>
                      <a:gd name="connsiteX5" fmla="*/ 1678541 w 2717876"/>
                      <a:gd name="connsiteY5" fmla="*/ 25631 h 2866897"/>
                      <a:gd name="connsiteX6" fmla="*/ 1800558 w 2717876"/>
                      <a:gd name="connsiteY6" fmla="*/ 284905 h 2866897"/>
                      <a:gd name="connsiteX7" fmla="*/ 2717876 w 2717876"/>
                      <a:gd name="connsiteY7" fmla="*/ 2606748 h 2866897"/>
                      <a:gd name="connsiteX0" fmla="*/ 3129022 w 3129022"/>
                      <a:gd name="connsiteY0" fmla="*/ 2606748 h 2821277"/>
                      <a:gd name="connsiteX1" fmla="*/ 920857 w 3129022"/>
                      <a:gd name="connsiteY1" fmla="*/ 2818776 h 2821277"/>
                      <a:gd name="connsiteX2" fmla="*/ 11036 w 3129022"/>
                      <a:gd name="connsiteY2" fmla="*/ 2671779 h 2821277"/>
                      <a:gd name="connsiteX3" fmla="*/ 455454 w 3129022"/>
                      <a:gd name="connsiteY3" fmla="*/ 1992018 h 2821277"/>
                      <a:gd name="connsiteX4" fmla="*/ 1472968 w 3129022"/>
                      <a:gd name="connsiteY4" fmla="*/ 956429 h 2821277"/>
                      <a:gd name="connsiteX5" fmla="*/ 2015085 w 3129022"/>
                      <a:gd name="connsiteY5" fmla="*/ 257914 h 2821277"/>
                      <a:gd name="connsiteX6" fmla="*/ 2089687 w 3129022"/>
                      <a:gd name="connsiteY6" fmla="*/ 25631 h 2821277"/>
                      <a:gd name="connsiteX7" fmla="*/ 2211704 w 3129022"/>
                      <a:gd name="connsiteY7" fmla="*/ 284905 h 2821277"/>
                      <a:gd name="connsiteX8" fmla="*/ 3129022 w 3129022"/>
                      <a:gd name="connsiteY8" fmla="*/ 2606748 h 2821277"/>
                      <a:gd name="connsiteX0" fmla="*/ 3257875 w 3257875"/>
                      <a:gd name="connsiteY0" fmla="*/ 2606748 h 2821277"/>
                      <a:gd name="connsiteX1" fmla="*/ 1049710 w 3257875"/>
                      <a:gd name="connsiteY1" fmla="*/ 2818776 h 2821277"/>
                      <a:gd name="connsiteX2" fmla="*/ 139889 w 3257875"/>
                      <a:gd name="connsiteY2" fmla="*/ 2671779 h 2821277"/>
                      <a:gd name="connsiteX3" fmla="*/ 77036 w 3257875"/>
                      <a:gd name="connsiteY3" fmla="*/ 2552708 h 2821277"/>
                      <a:gd name="connsiteX4" fmla="*/ 1601821 w 3257875"/>
                      <a:gd name="connsiteY4" fmla="*/ 956429 h 2821277"/>
                      <a:gd name="connsiteX5" fmla="*/ 2143938 w 3257875"/>
                      <a:gd name="connsiteY5" fmla="*/ 257914 h 2821277"/>
                      <a:gd name="connsiteX6" fmla="*/ 2218540 w 3257875"/>
                      <a:gd name="connsiteY6" fmla="*/ 25631 h 2821277"/>
                      <a:gd name="connsiteX7" fmla="*/ 2340557 w 3257875"/>
                      <a:gd name="connsiteY7" fmla="*/ 284905 h 2821277"/>
                      <a:gd name="connsiteX8" fmla="*/ 3257875 w 3257875"/>
                      <a:gd name="connsiteY8" fmla="*/ 2606748 h 2821277"/>
                      <a:gd name="connsiteX0" fmla="*/ 3191354 w 3191354"/>
                      <a:gd name="connsiteY0" fmla="*/ 2606748 h 2821277"/>
                      <a:gd name="connsiteX1" fmla="*/ 983189 w 3191354"/>
                      <a:gd name="connsiteY1" fmla="*/ 2818776 h 2821277"/>
                      <a:gd name="connsiteX2" fmla="*/ 73368 w 3191354"/>
                      <a:gd name="connsiteY2" fmla="*/ 2671779 h 2821277"/>
                      <a:gd name="connsiteX3" fmla="*/ 113329 w 3191354"/>
                      <a:gd name="connsiteY3" fmla="*/ 2527184 h 2821277"/>
                      <a:gd name="connsiteX4" fmla="*/ 1535300 w 3191354"/>
                      <a:gd name="connsiteY4" fmla="*/ 956429 h 2821277"/>
                      <a:gd name="connsiteX5" fmla="*/ 2077417 w 3191354"/>
                      <a:gd name="connsiteY5" fmla="*/ 257914 h 2821277"/>
                      <a:gd name="connsiteX6" fmla="*/ 2152019 w 3191354"/>
                      <a:gd name="connsiteY6" fmla="*/ 25631 h 2821277"/>
                      <a:gd name="connsiteX7" fmla="*/ 2274036 w 3191354"/>
                      <a:gd name="connsiteY7" fmla="*/ 284905 h 2821277"/>
                      <a:gd name="connsiteX8" fmla="*/ 3191354 w 3191354"/>
                      <a:gd name="connsiteY8" fmla="*/ 2606748 h 2821277"/>
                      <a:gd name="connsiteX0" fmla="*/ 3207907 w 3207907"/>
                      <a:gd name="connsiteY0" fmla="*/ 2606748 h 2821278"/>
                      <a:gd name="connsiteX1" fmla="*/ 999742 w 3207907"/>
                      <a:gd name="connsiteY1" fmla="*/ 2818776 h 2821278"/>
                      <a:gd name="connsiteX2" fmla="*/ 89921 w 3207907"/>
                      <a:gd name="connsiteY2" fmla="*/ 2671779 h 2821278"/>
                      <a:gd name="connsiteX3" fmla="*/ 100424 w 3207907"/>
                      <a:gd name="connsiteY3" fmla="*/ 2368924 h 2821278"/>
                      <a:gd name="connsiteX4" fmla="*/ 1551853 w 3207907"/>
                      <a:gd name="connsiteY4" fmla="*/ 956429 h 2821278"/>
                      <a:gd name="connsiteX5" fmla="*/ 2093970 w 3207907"/>
                      <a:gd name="connsiteY5" fmla="*/ 257914 h 2821278"/>
                      <a:gd name="connsiteX6" fmla="*/ 2168572 w 3207907"/>
                      <a:gd name="connsiteY6" fmla="*/ 25631 h 2821278"/>
                      <a:gd name="connsiteX7" fmla="*/ 2290589 w 3207907"/>
                      <a:gd name="connsiteY7" fmla="*/ 284905 h 2821278"/>
                      <a:gd name="connsiteX8" fmla="*/ 3207907 w 3207907"/>
                      <a:gd name="connsiteY8" fmla="*/ 2606748 h 2821278"/>
                      <a:gd name="connsiteX0" fmla="*/ 3208219 w 3208219"/>
                      <a:gd name="connsiteY0" fmla="*/ 2606748 h 2845685"/>
                      <a:gd name="connsiteX1" fmla="*/ 1000054 w 3208219"/>
                      <a:gd name="connsiteY1" fmla="*/ 2818776 h 2845685"/>
                      <a:gd name="connsiteX2" fmla="*/ 89452 w 3208219"/>
                      <a:gd name="connsiteY2" fmla="*/ 2750661 h 2845685"/>
                      <a:gd name="connsiteX3" fmla="*/ 100736 w 3208219"/>
                      <a:gd name="connsiteY3" fmla="*/ 2368924 h 2845685"/>
                      <a:gd name="connsiteX4" fmla="*/ 1552165 w 3208219"/>
                      <a:gd name="connsiteY4" fmla="*/ 956429 h 2845685"/>
                      <a:gd name="connsiteX5" fmla="*/ 2094282 w 3208219"/>
                      <a:gd name="connsiteY5" fmla="*/ 257914 h 2845685"/>
                      <a:gd name="connsiteX6" fmla="*/ 2168884 w 3208219"/>
                      <a:gd name="connsiteY6" fmla="*/ 25631 h 2845685"/>
                      <a:gd name="connsiteX7" fmla="*/ 2290901 w 3208219"/>
                      <a:gd name="connsiteY7" fmla="*/ 284905 h 2845685"/>
                      <a:gd name="connsiteX8" fmla="*/ 3208219 w 3208219"/>
                      <a:gd name="connsiteY8" fmla="*/ 2606748 h 2845685"/>
                      <a:gd name="connsiteX0" fmla="*/ 3195305 w 3195305"/>
                      <a:gd name="connsiteY0" fmla="*/ 2606748 h 2845686"/>
                      <a:gd name="connsiteX1" fmla="*/ 987140 w 3195305"/>
                      <a:gd name="connsiteY1" fmla="*/ 2818776 h 2845686"/>
                      <a:gd name="connsiteX2" fmla="*/ 76538 w 3195305"/>
                      <a:gd name="connsiteY2" fmla="*/ 2750661 h 2845686"/>
                      <a:gd name="connsiteX3" fmla="*/ 87822 w 3195305"/>
                      <a:gd name="connsiteY3" fmla="*/ 2368924 h 2845686"/>
                      <a:gd name="connsiteX4" fmla="*/ 1539251 w 3195305"/>
                      <a:gd name="connsiteY4" fmla="*/ 956429 h 2845686"/>
                      <a:gd name="connsiteX5" fmla="*/ 2081368 w 3195305"/>
                      <a:gd name="connsiteY5" fmla="*/ 257914 h 2845686"/>
                      <a:gd name="connsiteX6" fmla="*/ 2155970 w 3195305"/>
                      <a:gd name="connsiteY6" fmla="*/ 25631 h 2845686"/>
                      <a:gd name="connsiteX7" fmla="*/ 2277987 w 3195305"/>
                      <a:gd name="connsiteY7" fmla="*/ 284905 h 2845686"/>
                      <a:gd name="connsiteX8" fmla="*/ 3195305 w 3195305"/>
                      <a:gd name="connsiteY8" fmla="*/ 2606748 h 2845686"/>
                      <a:gd name="connsiteX0" fmla="*/ 3155406 w 3155406"/>
                      <a:gd name="connsiteY0" fmla="*/ 2606748 h 2845686"/>
                      <a:gd name="connsiteX1" fmla="*/ 947241 w 3155406"/>
                      <a:gd name="connsiteY1" fmla="*/ 2818776 h 2845686"/>
                      <a:gd name="connsiteX2" fmla="*/ 36639 w 3155406"/>
                      <a:gd name="connsiteY2" fmla="*/ 2750661 h 2845686"/>
                      <a:gd name="connsiteX3" fmla="*/ 47923 w 3155406"/>
                      <a:gd name="connsiteY3" fmla="*/ 2368924 h 2845686"/>
                      <a:gd name="connsiteX4" fmla="*/ 1499352 w 3155406"/>
                      <a:gd name="connsiteY4" fmla="*/ 956429 h 2845686"/>
                      <a:gd name="connsiteX5" fmla="*/ 2041469 w 3155406"/>
                      <a:gd name="connsiteY5" fmla="*/ 257914 h 2845686"/>
                      <a:gd name="connsiteX6" fmla="*/ 2116071 w 3155406"/>
                      <a:gd name="connsiteY6" fmla="*/ 25631 h 2845686"/>
                      <a:gd name="connsiteX7" fmla="*/ 2238088 w 3155406"/>
                      <a:gd name="connsiteY7" fmla="*/ 284905 h 2845686"/>
                      <a:gd name="connsiteX8" fmla="*/ 3155406 w 3155406"/>
                      <a:gd name="connsiteY8" fmla="*/ 2606748 h 2845686"/>
                      <a:gd name="connsiteX0" fmla="*/ 3155406 w 3155406"/>
                      <a:gd name="connsiteY0" fmla="*/ 2606748 h 2949669"/>
                      <a:gd name="connsiteX1" fmla="*/ 947241 w 3155406"/>
                      <a:gd name="connsiteY1" fmla="*/ 2818776 h 2949669"/>
                      <a:gd name="connsiteX2" fmla="*/ 567155 w 3155406"/>
                      <a:gd name="connsiteY2" fmla="*/ 2948631 h 2949669"/>
                      <a:gd name="connsiteX3" fmla="*/ 36639 w 3155406"/>
                      <a:gd name="connsiteY3" fmla="*/ 2750661 h 2949669"/>
                      <a:gd name="connsiteX4" fmla="*/ 47923 w 3155406"/>
                      <a:gd name="connsiteY4" fmla="*/ 2368924 h 2949669"/>
                      <a:gd name="connsiteX5" fmla="*/ 1499352 w 3155406"/>
                      <a:gd name="connsiteY5" fmla="*/ 956429 h 2949669"/>
                      <a:gd name="connsiteX6" fmla="*/ 2041469 w 3155406"/>
                      <a:gd name="connsiteY6" fmla="*/ 257914 h 2949669"/>
                      <a:gd name="connsiteX7" fmla="*/ 2116071 w 3155406"/>
                      <a:gd name="connsiteY7" fmla="*/ 25631 h 2949669"/>
                      <a:gd name="connsiteX8" fmla="*/ 2238088 w 3155406"/>
                      <a:gd name="connsiteY8" fmla="*/ 284905 h 2949669"/>
                      <a:gd name="connsiteX9" fmla="*/ 3155406 w 3155406"/>
                      <a:gd name="connsiteY9" fmla="*/ 2606748 h 2949669"/>
                      <a:gd name="connsiteX0" fmla="*/ 3155406 w 3155406"/>
                      <a:gd name="connsiteY0" fmla="*/ 2606748 h 2987673"/>
                      <a:gd name="connsiteX1" fmla="*/ 1440444 w 3155406"/>
                      <a:gd name="connsiteY1" fmla="*/ 2963612 h 2987673"/>
                      <a:gd name="connsiteX2" fmla="*/ 567155 w 3155406"/>
                      <a:gd name="connsiteY2" fmla="*/ 2948631 h 2987673"/>
                      <a:gd name="connsiteX3" fmla="*/ 36639 w 3155406"/>
                      <a:gd name="connsiteY3" fmla="*/ 2750661 h 2987673"/>
                      <a:gd name="connsiteX4" fmla="*/ 47923 w 3155406"/>
                      <a:gd name="connsiteY4" fmla="*/ 2368924 h 2987673"/>
                      <a:gd name="connsiteX5" fmla="*/ 1499352 w 3155406"/>
                      <a:gd name="connsiteY5" fmla="*/ 956429 h 2987673"/>
                      <a:gd name="connsiteX6" fmla="*/ 2041469 w 3155406"/>
                      <a:gd name="connsiteY6" fmla="*/ 257914 h 2987673"/>
                      <a:gd name="connsiteX7" fmla="*/ 2116071 w 3155406"/>
                      <a:gd name="connsiteY7" fmla="*/ 25631 h 2987673"/>
                      <a:gd name="connsiteX8" fmla="*/ 2238088 w 3155406"/>
                      <a:gd name="connsiteY8" fmla="*/ 284905 h 2987673"/>
                      <a:gd name="connsiteX9" fmla="*/ 3155406 w 3155406"/>
                      <a:gd name="connsiteY9" fmla="*/ 2606748 h 2987673"/>
                      <a:gd name="connsiteX0" fmla="*/ 3120605 w 3120605"/>
                      <a:gd name="connsiteY0" fmla="*/ 2606748 h 2987673"/>
                      <a:gd name="connsiteX1" fmla="*/ 1405643 w 3120605"/>
                      <a:gd name="connsiteY1" fmla="*/ 2963612 h 2987673"/>
                      <a:gd name="connsiteX2" fmla="*/ 532354 w 3120605"/>
                      <a:gd name="connsiteY2" fmla="*/ 2948631 h 2987673"/>
                      <a:gd name="connsiteX3" fmla="*/ 260936 w 3120605"/>
                      <a:gd name="connsiteY3" fmla="*/ 2676495 h 2987673"/>
                      <a:gd name="connsiteX4" fmla="*/ 13122 w 3120605"/>
                      <a:gd name="connsiteY4" fmla="*/ 2368924 h 2987673"/>
                      <a:gd name="connsiteX5" fmla="*/ 1464551 w 3120605"/>
                      <a:gd name="connsiteY5" fmla="*/ 956429 h 2987673"/>
                      <a:gd name="connsiteX6" fmla="*/ 2006668 w 3120605"/>
                      <a:gd name="connsiteY6" fmla="*/ 257914 h 2987673"/>
                      <a:gd name="connsiteX7" fmla="*/ 2081270 w 3120605"/>
                      <a:gd name="connsiteY7" fmla="*/ 25631 h 2987673"/>
                      <a:gd name="connsiteX8" fmla="*/ 2203287 w 3120605"/>
                      <a:gd name="connsiteY8" fmla="*/ 284905 h 2987673"/>
                      <a:gd name="connsiteX9" fmla="*/ 3120605 w 3120605"/>
                      <a:gd name="connsiteY9" fmla="*/ 2606748 h 2987673"/>
                      <a:gd name="connsiteX0" fmla="*/ 2867275 w 2867275"/>
                      <a:gd name="connsiteY0" fmla="*/ 2606748 h 2987673"/>
                      <a:gd name="connsiteX1" fmla="*/ 1152313 w 2867275"/>
                      <a:gd name="connsiteY1" fmla="*/ 2963612 h 2987673"/>
                      <a:gd name="connsiteX2" fmla="*/ 279024 w 2867275"/>
                      <a:gd name="connsiteY2" fmla="*/ 2948631 h 2987673"/>
                      <a:gd name="connsiteX3" fmla="*/ 7606 w 2867275"/>
                      <a:gd name="connsiteY3" fmla="*/ 2676495 h 2987673"/>
                      <a:gd name="connsiteX4" fmla="*/ 138171 w 2867275"/>
                      <a:gd name="connsiteY4" fmla="*/ 2321118 h 2987673"/>
                      <a:gd name="connsiteX5" fmla="*/ 1211221 w 2867275"/>
                      <a:gd name="connsiteY5" fmla="*/ 956429 h 2987673"/>
                      <a:gd name="connsiteX6" fmla="*/ 1753338 w 2867275"/>
                      <a:gd name="connsiteY6" fmla="*/ 257914 h 2987673"/>
                      <a:gd name="connsiteX7" fmla="*/ 1827940 w 2867275"/>
                      <a:gd name="connsiteY7" fmla="*/ 25631 h 2987673"/>
                      <a:gd name="connsiteX8" fmla="*/ 1949957 w 2867275"/>
                      <a:gd name="connsiteY8" fmla="*/ 284905 h 2987673"/>
                      <a:gd name="connsiteX9" fmla="*/ 2867275 w 2867275"/>
                      <a:gd name="connsiteY9" fmla="*/ 2606748 h 2987673"/>
                      <a:gd name="connsiteX0" fmla="*/ 2795825 w 2795825"/>
                      <a:gd name="connsiteY0" fmla="*/ 2606748 h 2987673"/>
                      <a:gd name="connsiteX1" fmla="*/ 1080863 w 2795825"/>
                      <a:gd name="connsiteY1" fmla="*/ 2963612 h 2987673"/>
                      <a:gd name="connsiteX2" fmla="*/ 207574 w 2795825"/>
                      <a:gd name="connsiteY2" fmla="*/ 2948631 h 2987673"/>
                      <a:gd name="connsiteX3" fmla="*/ 21037 w 2795825"/>
                      <a:gd name="connsiteY3" fmla="*/ 2707201 h 2987673"/>
                      <a:gd name="connsiteX4" fmla="*/ 66721 w 2795825"/>
                      <a:gd name="connsiteY4" fmla="*/ 2321118 h 2987673"/>
                      <a:gd name="connsiteX5" fmla="*/ 1139771 w 2795825"/>
                      <a:gd name="connsiteY5" fmla="*/ 956429 h 2987673"/>
                      <a:gd name="connsiteX6" fmla="*/ 1681888 w 2795825"/>
                      <a:gd name="connsiteY6" fmla="*/ 257914 h 2987673"/>
                      <a:gd name="connsiteX7" fmla="*/ 1756490 w 2795825"/>
                      <a:gd name="connsiteY7" fmla="*/ 25631 h 2987673"/>
                      <a:gd name="connsiteX8" fmla="*/ 1878507 w 2795825"/>
                      <a:gd name="connsiteY8" fmla="*/ 284905 h 2987673"/>
                      <a:gd name="connsiteX9" fmla="*/ 2795825 w 2795825"/>
                      <a:gd name="connsiteY9" fmla="*/ 2606748 h 2987673"/>
                      <a:gd name="connsiteX0" fmla="*/ 2787278 w 2787278"/>
                      <a:gd name="connsiteY0" fmla="*/ 2606748 h 2987673"/>
                      <a:gd name="connsiteX1" fmla="*/ 1072316 w 2787278"/>
                      <a:gd name="connsiteY1" fmla="*/ 2963612 h 2987673"/>
                      <a:gd name="connsiteX2" fmla="*/ 199027 w 2787278"/>
                      <a:gd name="connsiteY2" fmla="*/ 2948631 h 2987673"/>
                      <a:gd name="connsiteX3" fmla="*/ 26347 w 2787278"/>
                      <a:gd name="connsiteY3" fmla="*/ 2829741 h 2987673"/>
                      <a:gd name="connsiteX4" fmla="*/ 58174 w 2787278"/>
                      <a:gd name="connsiteY4" fmla="*/ 2321118 h 2987673"/>
                      <a:gd name="connsiteX5" fmla="*/ 1131224 w 2787278"/>
                      <a:gd name="connsiteY5" fmla="*/ 956429 h 2987673"/>
                      <a:gd name="connsiteX6" fmla="*/ 1673341 w 2787278"/>
                      <a:gd name="connsiteY6" fmla="*/ 257914 h 2987673"/>
                      <a:gd name="connsiteX7" fmla="*/ 1747943 w 2787278"/>
                      <a:gd name="connsiteY7" fmla="*/ 25631 h 2987673"/>
                      <a:gd name="connsiteX8" fmla="*/ 1869960 w 2787278"/>
                      <a:gd name="connsiteY8" fmla="*/ 284905 h 2987673"/>
                      <a:gd name="connsiteX9" fmla="*/ 2787278 w 2787278"/>
                      <a:gd name="connsiteY9" fmla="*/ 2606748 h 2987673"/>
                      <a:gd name="connsiteX0" fmla="*/ 2787278 w 2787278"/>
                      <a:gd name="connsiteY0" fmla="*/ 2825184 h 3206109"/>
                      <a:gd name="connsiteX1" fmla="*/ 1072316 w 2787278"/>
                      <a:gd name="connsiteY1" fmla="*/ 3182048 h 3206109"/>
                      <a:gd name="connsiteX2" fmla="*/ 199027 w 2787278"/>
                      <a:gd name="connsiteY2" fmla="*/ 3167067 h 3206109"/>
                      <a:gd name="connsiteX3" fmla="*/ 26347 w 2787278"/>
                      <a:gd name="connsiteY3" fmla="*/ 3048177 h 3206109"/>
                      <a:gd name="connsiteX4" fmla="*/ 58174 w 2787278"/>
                      <a:gd name="connsiteY4" fmla="*/ 2539554 h 3206109"/>
                      <a:gd name="connsiteX5" fmla="*/ 1131224 w 2787278"/>
                      <a:gd name="connsiteY5" fmla="*/ 1174865 h 3206109"/>
                      <a:gd name="connsiteX6" fmla="*/ 1673341 w 2787278"/>
                      <a:gd name="connsiteY6" fmla="*/ 476350 h 3206109"/>
                      <a:gd name="connsiteX7" fmla="*/ 1630211 w 2787278"/>
                      <a:gd name="connsiteY7" fmla="*/ 2 h 3206109"/>
                      <a:gd name="connsiteX8" fmla="*/ 1869960 w 2787278"/>
                      <a:gd name="connsiteY8" fmla="*/ 503341 h 3206109"/>
                      <a:gd name="connsiteX9" fmla="*/ 2787278 w 2787278"/>
                      <a:gd name="connsiteY9" fmla="*/ 2825184 h 3206109"/>
                      <a:gd name="connsiteX0" fmla="*/ 2787278 w 2787278"/>
                      <a:gd name="connsiteY0" fmla="*/ 2825184 h 3206109"/>
                      <a:gd name="connsiteX1" fmla="*/ 1072316 w 2787278"/>
                      <a:gd name="connsiteY1" fmla="*/ 3182048 h 3206109"/>
                      <a:gd name="connsiteX2" fmla="*/ 199027 w 2787278"/>
                      <a:gd name="connsiteY2" fmla="*/ 3167067 h 3206109"/>
                      <a:gd name="connsiteX3" fmla="*/ 26347 w 2787278"/>
                      <a:gd name="connsiteY3" fmla="*/ 3048177 h 3206109"/>
                      <a:gd name="connsiteX4" fmla="*/ 58174 w 2787278"/>
                      <a:gd name="connsiteY4" fmla="*/ 2539554 h 3206109"/>
                      <a:gd name="connsiteX5" fmla="*/ 1131224 w 2787278"/>
                      <a:gd name="connsiteY5" fmla="*/ 1174865 h 3206109"/>
                      <a:gd name="connsiteX6" fmla="*/ 1673341 w 2787278"/>
                      <a:gd name="connsiteY6" fmla="*/ 476350 h 3206109"/>
                      <a:gd name="connsiteX7" fmla="*/ 1630211 w 2787278"/>
                      <a:gd name="connsiteY7" fmla="*/ 2 h 3206109"/>
                      <a:gd name="connsiteX8" fmla="*/ 1869960 w 2787278"/>
                      <a:gd name="connsiteY8" fmla="*/ 503341 h 3206109"/>
                      <a:gd name="connsiteX9" fmla="*/ 2787278 w 2787278"/>
                      <a:gd name="connsiteY9" fmla="*/ 2825184 h 3206109"/>
                      <a:gd name="connsiteX0" fmla="*/ 2787278 w 2787278"/>
                      <a:gd name="connsiteY0" fmla="*/ 2825184 h 3206109"/>
                      <a:gd name="connsiteX1" fmla="*/ 1072316 w 2787278"/>
                      <a:gd name="connsiteY1" fmla="*/ 3182048 h 3206109"/>
                      <a:gd name="connsiteX2" fmla="*/ 199027 w 2787278"/>
                      <a:gd name="connsiteY2" fmla="*/ 3167067 h 3206109"/>
                      <a:gd name="connsiteX3" fmla="*/ 26347 w 2787278"/>
                      <a:gd name="connsiteY3" fmla="*/ 3048177 h 3206109"/>
                      <a:gd name="connsiteX4" fmla="*/ 58174 w 2787278"/>
                      <a:gd name="connsiteY4" fmla="*/ 2539554 h 3206109"/>
                      <a:gd name="connsiteX5" fmla="*/ 1131224 w 2787278"/>
                      <a:gd name="connsiteY5" fmla="*/ 1174865 h 3206109"/>
                      <a:gd name="connsiteX6" fmla="*/ 1673341 w 2787278"/>
                      <a:gd name="connsiteY6" fmla="*/ 476350 h 3206109"/>
                      <a:gd name="connsiteX7" fmla="*/ 1630211 w 2787278"/>
                      <a:gd name="connsiteY7" fmla="*/ 2 h 3206109"/>
                      <a:gd name="connsiteX8" fmla="*/ 1869960 w 2787278"/>
                      <a:gd name="connsiteY8" fmla="*/ 503341 h 3206109"/>
                      <a:gd name="connsiteX9" fmla="*/ 2787278 w 2787278"/>
                      <a:gd name="connsiteY9" fmla="*/ 2825184 h 3206109"/>
                      <a:gd name="connsiteX0" fmla="*/ 2787278 w 2787278"/>
                      <a:gd name="connsiteY0" fmla="*/ 2570371 h 2951296"/>
                      <a:gd name="connsiteX1" fmla="*/ 1072316 w 2787278"/>
                      <a:gd name="connsiteY1" fmla="*/ 2927235 h 2951296"/>
                      <a:gd name="connsiteX2" fmla="*/ 199027 w 2787278"/>
                      <a:gd name="connsiteY2" fmla="*/ 2912254 h 2951296"/>
                      <a:gd name="connsiteX3" fmla="*/ 26347 w 2787278"/>
                      <a:gd name="connsiteY3" fmla="*/ 2793364 h 2951296"/>
                      <a:gd name="connsiteX4" fmla="*/ 58174 w 2787278"/>
                      <a:gd name="connsiteY4" fmla="*/ 2284741 h 2951296"/>
                      <a:gd name="connsiteX5" fmla="*/ 1131224 w 2787278"/>
                      <a:gd name="connsiteY5" fmla="*/ 920052 h 2951296"/>
                      <a:gd name="connsiteX6" fmla="*/ 1673341 w 2787278"/>
                      <a:gd name="connsiteY6" fmla="*/ 221537 h 2951296"/>
                      <a:gd name="connsiteX7" fmla="*/ 1793290 w 2787278"/>
                      <a:gd name="connsiteY7" fmla="*/ 56025 h 2951296"/>
                      <a:gd name="connsiteX8" fmla="*/ 1869960 w 2787278"/>
                      <a:gd name="connsiteY8" fmla="*/ 248528 h 2951296"/>
                      <a:gd name="connsiteX9" fmla="*/ 2787278 w 2787278"/>
                      <a:gd name="connsiteY9" fmla="*/ 2570371 h 2951296"/>
                      <a:gd name="connsiteX0" fmla="*/ 2787278 w 2787278"/>
                      <a:gd name="connsiteY0" fmla="*/ 2619400 h 3000325"/>
                      <a:gd name="connsiteX1" fmla="*/ 1072316 w 2787278"/>
                      <a:gd name="connsiteY1" fmla="*/ 2976264 h 3000325"/>
                      <a:gd name="connsiteX2" fmla="*/ 199027 w 2787278"/>
                      <a:gd name="connsiteY2" fmla="*/ 2961283 h 3000325"/>
                      <a:gd name="connsiteX3" fmla="*/ 26347 w 2787278"/>
                      <a:gd name="connsiteY3" fmla="*/ 2842393 h 3000325"/>
                      <a:gd name="connsiteX4" fmla="*/ 58174 w 2787278"/>
                      <a:gd name="connsiteY4" fmla="*/ 2333770 h 3000325"/>
                      <a:gd name="connsiteX5" fmla="*/ 1131224 w 2787278"/>
                      <a:gd name="connsiteY5" fmla="*/ 969081 h 3000325"/>
                      <a:gd name="connsiteX6" fmla="*/ 1673341 w 2787278"/>
                      <a:gd name="connsiteY6" fmla="*/ 270566 h 3000325"/>
                      <a:gd name="connsiteX7" fmla="*/ 1739900 w 2787278"/>
                      <a:gd name="connsiteY7" fmla="*/ 18581 h 3000325"/>
                      <a:gd name="connsiteX8" fmla="*/ 1869960 w 2787278"/>
                      <a:gd name="connsiteY8" fmla="*/ 297557 h 3000325"/>
                      <a:gd name="connsiteX9" fmla="*/ 2787278 w 2787278"/>
                      <a:gd name="connsiteY9" fmla="*/ 2619400 h 3000325"/>
                      <a:gd name="connsiteX0" fmla="*/ 2787278 w 2787278"/>
                      <a:gd name="connsiteY0" fmla="*/ 2619402 h 3000327"/>
                      <a:gd name="connsiteX1" fmla="*/ 1072316 w 2787278"/>
                      <a:gd name="connsiteY1" fmla="*/ 2976266 h 3000327"/>
                      <a:gd name="connsiteX2" fmla="*/ 199027 w 2787278"/>
                      <a:gd name="connsiteY2" fmla="*/ 2961285 h 3000327"/>
                      <a:gd name="connsiteX3" fmla="*/ 26347 w 2787278"/>
                      <a:gd name="connsiteY3" fmla="*/ 2842395 h 3000327"/>
                      <a:gd name="connsiteX4" fmla="*/ 58174 w 2787278"/>
                      <a:gd name="connsiteY4" fmla="*/ 2333772 h 3000327"/>
                      <a:gd name="connsiteX5" fmla="*/ 694132 w 2787278"/>
                      <a:gd name="connsiteY5" fmla="*/ 1448966 h 3000327"/>
                      <a:gd name="connsiteX6" fmla="*/ 1673341 w 2787278"/>
                      <a:gd name="connsiteY6" fmla="*/ 270568 h 3000327"/>
                      <a:gd name="connsiteX7" fmla="*/ 1739900 w 2787278"/>
                      <a:gd name="connsiteY7" fmla="*/ 18583 h 3000327"/>
                      <a:gd name="connsiteX8" fmla="*/ 1869960 w 2787278"/>
                      <a:gd name="connsiteY8" fmla="*/ 297559 h 3000327"/>
                      <a:gd name="connsiteX9" fmla="*/ 2787278 w 2787278"/>
                      <a:gd name="connsiteY9" fmla="*/ 2619402 h 3000327"/>
                      <a:gd name="connsiteX0" fmla="*/ 2787278 w 2787278"/>
                      <a:gd name="connsiteY0" fmla="*/ 2619402 h 3000327"/>
                      <a:gd name="connsiteX1" fmla="*/ 1072316 w 2787278"/>
                      <a:gd name="connsiteY1" fmla="*/ 2976266 h 3000327"/>
                      <a:gd name="connsiteX2" fmla="*/ 199027 w 2787278"/>
                      <a:gd name="connsiteY2" fmla="*/ 2961285 h 3000327"/>
                      <a:gd name="connsiteX3" fmla="*/ 26347 w 2787278"/>
                      <a:gd name="connsiteY3" fmla="*/ 2842395 h 3000327"/>
                      <a:gd name="connsiteX4" fmla="*/ 58174 w 2787278"/>
                      <a:gd name="connsiteY4" fmla="*/ 2333772 h 3000327"/>
                      <a:gd name="connsiteX5" fmla="*/ 694132 w 2787278"/>
                      <a:gd name="connsiteY5" fmla="*/ 1448966 h 3000327"/>
                      <a:gd name="connsiteX6" fmla="*/ 1673341 w 2787278"/>
                      <a:gd name="connsiteY6" fmla="*/ 270568 h 3000327"/>
                      <a:gd name="connsiteX7" fmla="*/ 1739900 w 2787278"/>
                      <a:gd name="connsiteY7" fmla="*/ 18583 h 3000327"/>
                      <a:gd name="connsiteX8" fmla="*/ 1869960 w 2787278"/>
                      <a:gd name="connsiteY8" fmla="*/ 297559 h 3000327"/>
                      <a:gd name="connsiteX9" fmla="*/ 2787278 w 2787278"/>
                      <a:gd name="connsiteY9" fmla="*/ 2619402 h 3000327"/>
                      <a:gd name="connsiteX0" fmla="*/ 2778850 w 2778850"/>
                      <a:gd name="connsiteY0" fmla="*/ 2619402 h 3000327"/>
                      <a:gd name="connsiteX1" fmla="*/ 1063888 w 2778850"/>
                      <a:gd name="connsiteY1" fmla="*/ 2976266 h 3000327"/>
                      <a:gd name="connsiteX2" fmla="*/ 190599 w 2778850"/>
                      <a:gd name="connsiteY2" fmla="*/ 2961285 h 3000327"/>
                      <a:gd name="connsiteX3" fmla="*/ 17919 w 2778850"/>
                      <a:gd name="connsiteY3" fmla="*/ 2842395 h 3000327"/>
                      <a:gd name="connsiteX4" fmla="*/ 73873 w 2778850"/>
                      <a:gd name="connsiteY4" fmla="*/ 2392870 h 3000327"/>
                      <a:gd name="connsiteX5" fmla="*/ 685704 w 2778850"/>
                      <a:gd name="connsiteY5" fmla="*/ 1448966 h 3000327"/>
                      <a:gd name="connsiteX6" fmla="*/ 1664913 w 2778850"/>
                      <a:gd name="connsiteY6" fmla="*/ 270568 h 3000327"/>
                      <a:gd name="connsiteX7" fmla="*/ 1731472 w 2778850"/>
                      <a:gd name="connsiteY7" fmla="*/ 18583 h 3000327"/>
                      <a:gd name="connsiteX8" fmla="*/ 1861532 w 2778850"/>
                      <a:gd name="connsiteY8" fmla="*/ 297559 h 3000327"/>
                      <a:gd name="connsiteX9" fmla="*/ 2778850 w 2778850"/>
                      <a:gd name="connsiteY9" fmla="*/ 2619402 h 3000327"/>
                      <a:gd name="connsiteX0" fmla="*/ 2778850 w 2778850"/>
                      <a:gd name="connsiteY0" fmla="*/ 2619402 h 3000327"/>
                      <a:gd name="connsiteX1" fmla="*/ 1063888 w 2778850"/>
                      <a:gd name="connsiteY1" fmla="*/ 2976266 h 3000327"/>
                      <a:gd name="connsiteX2" fmla="*/ 190599 w 2778850"/>
                      <a:gd name="connsiteY2" fmla="*/ 2961285 h 3000327"/>
                      <a:gd name="connsiteX3" fmla="*/ 17919 w 2778850"/>
                      <a:gd name="connsiteY3" fmla="*/ 2842395 h 3000327"/>
                      <a:gd name="connsiteX4" fmla="*/ 73873 w 2778850"/>
                      <a:gd name="connsiteY4" fmla="*/ 2392870 h 3000327"/>
                      <a:gd name="connsiteX5" fmla="*/ 1222404 w 2778850"/>
                      <a:gd name="connsiteY5" fmla="*/ 770061 h 3000327"/>
                      <a:gd name="connsiteX6" fmla="*/ 1664913 w 2778850"/>
                      <a:gd name="connsiteY6" fmla="*/ 270568 h 3000327"/>
                      <a:gd name="connsiteX7" fmla="*/ 1731472 w 2778850"/>
                      <a:gd name="connsiteY7" fmla="*/ 18583 h 3000327"/>
                      <a:gd name="connsiteX8" fmla="*/ 1861532 w 2778850"/>
                      <a:gd name="connsiteY8" fmla="*/ 297559 h 3000327"/>
                      <a:gd name="connsiteX9" fmla="*/ 2778850 w 2778850"/>
                      <a:gd name="connsiteY9" fmla="*/ 2619402 h 3000327"/>
                      <a:gd name="connsiteX0" fmla="*/ 2778850 w 2778850"/>
                      <a:gd name="connsiteY0" fmla="*/ 2619402 h 3027773"/>
                      <a:gd name="connsiteX1" fmla="*/ 1063888 w 2778850"/>
                      <a:gd name="connsiteY1" fmla="*/ 2976266 h 3027773"/>
                      <a:gd name="connsiteX2" fmla="*/ 596015 w 2778850"/>
                      <a:gd name="connsiteY2" fmla="*/ 3023991 h 3027773"/>
                      <a:gd name="connsiteX3" fmla="*/ 190599 w 2778850"/>
                      <a:gd name="connsiteY3" fmla="*/ 2961285 h 3027773"/>
                      <a:gd name="connsiteX4" fmla="*/ 17919 w 2778850"/>
                      <a:gd name="connsiteY4" fmla="*/ 2842395 h 3027773"/>
                      <a:gd name="connsiteX5" fmla="*/ 73873 w 2778850"/>
                      <a:gd name="connsiteY5" fmla="*/ 2392870 h 3027773"/>
                      <a:gd name="connsiteX6" fmla="*/ 1222404 w 2778850"/>
                      <a:gd name="connsiteY6" fmla="*/ 770061 h 3027773"/>
                      <a:gd name="connsiteX7" fmla="*/ 1664913 w 2778850"/>
                      <a:gd name="connsiteY7" fmla="*/ 270568 h 3027773"/>
                      <a:gd name="connsiteX8" fmla="*/ 1731472 w 2778850"/>
                      <a:gd name="connsiteY8" fmla="*/ 18583 h 3027773"/>
                      <a:gd name="connsiteX9" fmla="*/ 1861532 w 2778850"/>
                      <a:gd name="connsiteY9" fmla="*/ 297559 h 3027773"/>
                      <a:gd name="connsiteX10" fmla="*/ 2778850 w 2778850"/>
                      <a:gd name="connsiteY10" fmla="*/ 2619402 h 3027773"/>
                      <a:gd name="connsiteX0" fmla="*/ 2778850 w 2778850"/>
                      <a:gd name="connsiteY0" fmla="*/ 2619402 h 3027775"/>
                      <a:gd name="connsiteX1" fmla="*/ 1063888 w 2778850"/>
                      <a:gd name="connsiteY1" fmla="*/ 2976266 h 3027775"/>
                      <a:gd name="connsiteX2" fmla="*/ 596015 w 2778850"/>
                      <a:gd name="connsiteY2" fmla="*/ 3023991 h 3027775"/>
                      <a:gd name="connsiteX3" fmla="*/ 190599 w 2778850"/>
                      <a:gd name="connsiteY3" fmla="*/ 2961285 h 3027775"/>
                      <a:gd name="connsiteX4" fmla="*/ 17919 w 2778850"/>
                      <a:gd name="connsiteY4" fmla="*/ 2842395 h 3027775"/>
                      <a:gd name="connsiteX5" fmla="*/ 73873 w 2778850"/>
                      <a:gd name="connsiteY5" fmla="*/ 2392870 h 3027775"/>
                      <a:gd name="connsiteX6" fmla="*/ 1222404 w 2778850"/>
                      <a:gd name="connsiteY6" fmla="*/ 770061 h 3027775"/>
                      <a:gd name="connsiteX7" fmla="*/ 1709582 w 2778850"/>
                      <a:gd name="connsiteY7" fmla="*/ 202778 h 3027775"/>
                      <a:gd name="connsiteX8" fmla="*/ 1731472 w 2778850"/>
                      <a:gd name="connsiteY8" fmla="*/ 18583 h 3027775"/>
                      <a:gd name="connsiteX9" fmla="*/ 1861532 w 2778850"/>
                      <a:gd name="connsiteY9" fmla="*/ 297559 h 3027775"/>
                      <a:gd name="connsiteX10" fmla="*/ 2778850 w 2778850"/>
                      <a:gd name="connsiteY10" fmla="*/ 2619402 h 3027775"/>
                      <a:gd name="connsiteX0" fmla="*/ 2778850 w 2778850"/>
                      <a:gd name="connsiteY0" fmla="*/ 2557430 h 2965801"/>
                      <a:gd name="connsiteX1" fmla="*/ 1063888 w 2778850"/>
                      <a:gd name="connsiteY1" fmla="*/ 2914294 h 2965801"/>
                      <a:gd name="connsiteX2" fmla="*/ 596015 w 2778850"/>
                      <a:gd name="connsiteY2" fmla="*/ 2962019 h 2965801"/>
                      <a:gd name="connsiteX3" fmla="*/ 190599 w 2778850"/>
                      <a:gd name="connsiteY3" fmla="*/ 2899313 h 2965801"/>
                      <a:gd name="connsiteX4" fmla="*/ 17919 w 2778850"/>
                      <a:gd name="connsiteY4" fmla="*/ 2780423 h 2965801"/>
                      <a:gd name="connsiteX5" fmla="*/ 73873 w 2778850"/>
                      <a:gd name="connsiteY5" fmla="*/ 2330898 h 2965801"/>
                      <a:gd name="connsiteX6" fmla="*/ 1222404 w 2778850"/>
                      <a:gd name="connsiteY6" fmla="*/ 708089 h 2965801"/>
                      <a:gd name="connsiteX7" fmla="*/ 1709582 w 2778850"/>
                      <a:gd name="connsiteY7" fmla="*/ 140806 h 2965801"/>
                      <a:gd name="connsiteX8" fmla="*/ 1724108 w 2778850"/>
                      <a:gd name="connsiteY8" fmla="*/ 71475 h 2965801"/>
                      <a:gd name="connsiteX9" fmla="*/ 1861532 w 2778850"/>
                      <a:gd name="connsiteY9" fmla="*/ 235587 h 2965801"/>
                      <a:gd name="connsiteX10" fmla="*/ 2778850 w 2778850"/>
                      <a:gd name="connsiteY10" fmla="*/ 2557430 h 2965801"/>
                      <a:gd name="connsiteX0" fmla="*/ 2778850 w 2778850"/>
                      <a:gd name="connsiteY0" fmla="*/ 2555996 h 2964368"/>
                      <a:gd name="connsiteX1" fmla="*/ 1063888 w 2778850"/>
                      <a:gd name="connsiteY1" fmla="*/ 2912860 h 2964368"/>
                      <a:gd name="connsiteX2" fmla="*/ 596015 w 2778850"/>
                      <a:gd name="connsiteY2" fmla="*/ 2960585 h 2964368"/>
                      <a:gd name="connsiteX3" fmla="*/ 190599 w 2778850"/>
                      <a:gd name="connsiteY3" fmla="*/ 2897879 h 2964368"/>
                      <a:gd name="connsiteX4" fmla="*/ 17919 w 2778850"/>
                      <a:gd name="connsiteY4" fmla="*/ 2778989 h 2964368"/>
                      <a:gd name="connsiteX5" fmla="*/ 73873 w 2778850"/>
                      <a:gd name="connsiteY5" fmla="*/ 2329464 h 2964368"/>
                      <a:gd name="connsiteX6" fmla="*/ 1222404 w 2778850"/>
                      <a:gd name="connsiteY6" fmla="*/ 706655 h 2964368"/>
                      <a:gd name="connsiteX7" fmla="*/ 1709582 w 2778850"/>
                      <a:gd name="connsiteY7" fmla="*/ 139372 h 2964368"/>
                      <a:gd name="connsiteX8" fmla="*/ 1779727 w 2778850"/>
                      <a:gd name="connsiteY8" fmla="*/ 73372 h 2964368"/>
                      <a:gd name="connsiteX9" fmla="*/ 1861532 w 2778850"/>
                      <a:gd name="connsiteY9" fmla="*/ 234153 h 2964368"/>
                      <a:gd name="connsiteX10" fmla="*/ 2778850 w 2778850"/>
                      <a:gd name="connsiteY10" fmla="*/ 2555996 h 2964368"/>
                      <a:gd name="connsiteX0" fmla="*/ 2778850 w 2778850"/>
                      <a:gd name="connsiteY0" fmla="*/ 2571976 h 2980348"/>
                      <a:gd name="connsiteX1" fmla="*/ 1063888 w 2778850"/>
                      <a:gd name="connsiteY1" fmla="*/ 2928840 h 2980348"/>
                      <a:gd name="connsiteX2" fmla="*/ 596015 w 2778850"/>
                      <a:gd name="connsiteY2" fmla="*/ 2976565 h 2980348"/>
                      <a:gd name="connsiteX3" fmla="*/ 190599 w 2778850"/>
                      <a:gd name="connsiteY3" fmla="*/ 2913859 h 2980348"/>
                      <a:gd name="connsiteX4" fmla="*/ 17919 w 2778850"/>
                      <a:gd name="connsiteY4" fmla="*/ 2794969 h 2980348"/>
                      <a:gd name="connsiteX5" fmla="*/ 73873 w 2778850"/>
                      <a:gd name="connsiteY5" fmla="*/ 2345444 h 2980348"/>
                      <a:gd name="connsiteX6" fmla="*/ 1222404 w 2778850"/>
                      <a:gd name="connsiteY6" fmla="*/ 722635 h 2980348"/>
                      <a:gd name="connsiteX7" fmla="*/ 1709582 w 2778850"/>
                      <a:gd name="connsiteY7" fmla="*/ 155352 h 2980348"/>
                      <a:gd name="connsiteX8" fmla="*/ 1729244 w 2778850"/>
                      <a:gd name="connsiteY8" fmla="*/ 54302 h 2980348"/>
                      <a:gd name="connsiteX9" fmla="*/ 1861532 w 2778850"/>
                      <a:gd name="connsiteY9" fmla="*/ 250133 h 2980348"/>
                      <a:gd name="connsiteX10" fmla="*/ 2778850 w 2778850"/>
                      <a:gd name="connsiteY10" fmla="*/ 2571976 h 2980348"/>
                      <a:gd name="connsiteX0" fmla="*/ 2778850 w 2778850"/>
                      <a:gd name="connsiteY0" fmla="*/ 2546116 h 2954488"/>
                      <a:gd name="connsiteX1" fmla="*/ 1063888 w 2778850"/>
                      <a:gd name="connsiteY1" fmla="*/ 2902980 h 2954488"/>
                      <a:gd name="connsiteX2" fmla="*/ 596015 w 2778850"/>
                      <a:gd name="connsiteY2" fmla="*/ 2950705 h 2954488"/>
                      <a:gd name="connsiteX3" fmla="*/ 190599 w 2778850"/>
                      <a:gd name="connsiteY3" fmla="*/ 2887999 h 2954488"/>
                      <a:gd name="connsiteX4" fmla="*/ 17919 w 2778850"/>
                      <a:gd name="connsiteY4" fmla="*/ 2769109 h 2954488"/>
                      <a:gd name="connsiteX5" fmla="*/ 73873 w 2778850"/>
                      <a:gd name="connsiteY5" fmla="*/ 2319584 h 2954488"/>
                      <a:gd name="connsiteX6" fmla="*/ 1222404 w 2778850"/>
                      <a:gd name="connsiteY6" fmla="*/ 696775 h 2954488"/>
                      <a:gd name="connsiteX7" fmla="*/ 1709582 w 2778850"/>
                      <a:gd name="connsiteY7" fmla="*/ 129492 h 2954488"/>
                      <a:gd name="connsiteX8" fmla="*/ 1753373 w 2778850"/>
                      <a:gd name="connsiteY8" fmla="*/ 87537 h 2954488"/>
                      <a:gd name="connsiteX9" fmla="*/ 1861532 w 2778850"/>
                      <a:gd name="connsiteY9" fmla="*/ 224273 h 2954488"/>
                      <a:gd name="connsiteX10" fmla="*/ 2778850 w 2778850"/>
                      <a:gd name="connsiteY10" fmla="*/ 2546116 h 2954488"/>
                      <a:gd name="connsiteX0" fmla="*/ 2778850 w 2778850"/>
                      <a:gd name="connsiteY0" fmla="*/ 2546116 h 3522577"/>
                      <a:gd name="connsiteX1" fmla="*/ 1063888 w 2778850"/>
                      <a:gd name="connsiteY1" fmla="*/ 2902980 h 3522577"/>
                      <a:gd name="connsiteX2" fmla="*/ 1038126 w 2778850"/>
                      <a:gd name="connsiteY2" fmla="*/ 3522567 h 3522577"/>
                      <a:gd name="connsiteX3" fmla="*/ 190599 w 2778850"/>
                      <a:gd name="connsiteY3" fmla="*/ 2887999 h 3522577"/>
                      <a:gd name="connsiteX4" fmla="*/ 17919 w 2778850"/>
                      <a:gd name="connsiteY4" fmla="*/ 2769109 h 3522577"/>
                      <a:gd name="connsiteX5" fmla="*/ 73873 w 2778850"/>
                      <a:gd name="connsiteY5" fmla="*/ 2319584 h 3522577"/>
                      <a:gd name="connsiteX6" fmla="*/ 1222404 w 2778850"/>
                      <a:gd name="connsiteY6" fmla="*/ 696775 h 3522577"/>
                      <a:gd name="connsiteX7" fmla="*/ 1709582 w 2778850"/>
                      <a:gd name="connsiteY7" fmla="*/ 129492 h 3522577"/>
                      <a:gd name="connsiteX8" fmla="*/ 1753373 w 2778850"/>
                      <a:gd name="connsiteY8" fmla="*/ 87537 h 3522577"/>
                      <a:gd name="connsiteX9" fmla="*/ 1861532 w 2778850"/>
                      <a:gd name="connsiteY9" fmla="*/ 224273 h 3522577"/>
                      <a:gd name="connsiteX10" fmla="*/ 2778850 w 2778850"/>
                      <a:gd name="connsiteY10" fmla="*/ 2546116 h 3522577"/>
                      <a:gd name="connsiteX0" fmla="*/ 2778850 w 2778850"/>
                      <a:gd name="connsiteY0" fmla="*/ 2546116 h 3522577"/>
                      <a:gd name="connsiteX1" fmla="*/ 1063888 w 2778850"/>
                      <a:gd name="connsiteY1" fmla="*/ 2902980 h 3522577"/>
                      <a:gd name="connsiteX2" fmla="*/ 1038126 w 2778850"/>
                      <a:gd name="connsiteY2" fmla="*/ 3522567 h 3522577"/>
                      <a:gd name="connsiteX3" fmla="*/ 286023 w 2778850"/>
                      <a:gd name="connsiteY3" fmla="*/ 3127031 h 3522577"/>
                      <a:gd name="connsiteX4" fmla="*/ 17919 w 2778850"/>
                      <a:gd name="connsiteY4" fmla="*/ 2769109 h 3522577"/>
                      <a:gd name="connsiteX5" fmla="*/ 73873 w 2778850"/>
                      <a:gd name="connsiteY5" fmla="*/ 2319584 h 3522577"/>
                      <a:gd name="connsiteX6" fmla="*/ 1222404 w 2778850"/>
                      <a:gd name="connsiteY6" fmla="*/ 696775 h 3522577"/>
                      <a:gd name="connsiteX7" fmla="*/ 1709582 w 2778850"/>
                      <a:gd name="connsiteY7" fmla="*/ 129492 h 3522577"/>
                      <a:gd name="connsiteX8" fmla="*/ 1753373 w 2778850"/>
                      <a:gd name="connsiteY8" fmla="*/ 87537 h 3522577"/>
                      <a:gd name="connsiteX9" fmla="*/ 1861532 w 2778850"/>
                      <a:gd name="connsiteY9" fmla="*/ 224273 h 3522577"/>
                      <a:gd name="connsiteX10" fmla="*/ 2778850 w 2778850"/>
                      <a:gd name="connsiteY10" fmla="*/ 2546116 h 3522577"/>
                      <a:gd name="connsiteX0" fmla="*/ 2819042 w 2819042"/>
                      <a:gd name="connsiteY0" fmla="*/ 2598103 h 3522577"/>
                      <a:gd name="connsiteX1" fmla="*/ 1063888 w 2819042"/>
                      <a:gd name="connsiteY1" fmla="*/ 2902980 h 3522577"/>
                      <a:gd name="connsiteX2" fmla="*/ 1038126 w 2819042"/>
                      <a:gd name="connsiteY2" fmla="*/ 3522567 h 3522577"/>
                      <a:gd name="connsiteX3" fmla="*/ 286023 w 2819042"/>
                      <a:gd name="connsiteY3" fmla="*/ 3127031 h 3522577"/>
                      <a:gd name="connsiteX4" fmla="*/ 17919 w 2819042"/>
                      <a:gd name="connsiteY4" fmla="*/ 2769109 h 3522577"/>
                      <a:gd name="connsiteX5" fmla="*/ 73873 w 2819042"/>
                      <a:gd name="connsiteY5" fmla="*/ 2319584 h 3522577"/>
                      <a:gd name="connsiteX6" fmla="*/ 1222404 w 2819042"/>
                      <a:gd name="connsiteY6" fmla="*/ 696775 h 3522577"/>
                      <a:gd name="connsiteX7" fmla="*/ 1709582 w 2819042"/>
                      <a:gd name="connsiteY7" fmla="*/ 129492 h 3522577"/>
                      <a:gd name="connsiteX8" fmla="*/ 1753373 w 2819042"/>
                      <a:gd name="connsiteY8" fmla="*/ 87537 h 3522577"/>
                      <a:gd name="connsiteX9" fmla="*/ 1861532 w 2819042"/>
                      <a:gd name="connsiteY9" fmla="*/ 224273 h 3522577"/>
                      <a:gd name="connsiteX10" fmla="*/ 2819042 w 2819042"/>
                      <a:gd name="connsiteY10" fmla="*/ 2598103 h 3522577"/>
                      <a:gd name="connsiteX0" fmla="*/ 2819042 w 2819042"/>
                      <a:gd name="connsiteY0" fmla="*/ 2598103 h 3522786"/>
                      <a:gd name="connsiteX1" fmla="*/ 1520106 w 2819042"/>
                      <a:gd name="connsiteY1" fmla="*/ 3354361 h 3522786"/>
                      <a:gd name="connsiteX2" fmla="*/ 1038126 w 2819042"/>
                      <a:gd name="connsiteY2" fmla="*/ 3522567 h 3522786"/>
                      <a:gd name="connsiteX3" fmla="*/ 286023 w 2819042"/>
                      <a:gd name="connsiteY3" fmla="*/ 3127031 h 3522786"/>
                      <a:gd name="connsiteX4" fmla="*/ 17919 w 2819042"/>
                      <a:gd name="connsiteY4" fmla="*/ 2769109 h 3522786"/>
                      <a:gd name="connsiteX5" fmla="*/ 73873 w 2819042"/>
                      <a:gd name="connsiteY5" fmla="*/ 2319584 h 3522786"/>
                      <a:gd name="connsiteX6" fmla="*/ 1222404 w 2819042"/>
                      <a:gd name="connsiteY6" fmla="*/ 696775 h 3522786"/>
                      <a:gd name="connsiteX7" fmla="*/ 1709582 w 2819042"/>
                      <a:gd name="connsiteY7" fmla="*/ 129492 h 3522786"/>
                      <a:gd name="connsiteX8" fmla="*/ 1753373 w 2819042"/>
                      <a:gd name="connsiteY8" fmla="*/ 87537 h 3522786"/>
                      <a:gd name="connsiteX9" fmla="*/ 1861532 w 2819042"/>
                      <a:gd name="connsiteY9" fmla="*/ 224273 h 3522786"/>
                      <a:gd name="connsiteX10" fmla="*/ 2819042 w 2819042"/>
                      <a:gd name="connsiteY10" fmla="*/ 2598103 h 3522786"/>
                      <a:gd name="connsiteX0" fmla="*/ 2819042 w 2819042"/>
                      <a:gd name="connsiteY0" fmla="*/ 2598103 h 3428149"/>
                      <a:gd name="connsiteX1" fmla="*/ 1520106 w 2819042"/>
                      <a:gd name="connsiteY1" fmla="*/ 3354361 h 3428149"/>
                      <a:gd name="connsiteX2" fmla="*/ 852206 w 2819042"/>
                      <a:gd name="connsiteY2" fmla="*/ 3397691 h 3428149"/>
                      <a:gd name="connsiteX3" fmla="*/ 286023 w 2819042"/>
                      <a:gd name="connsiteY3" fmla="*/ 3127031 h 3428149"/>
                      <a:gd name="connsiteX4" fmla="*/ 17919 w 2819042"/>
                      <a:gd name="connsiteY4" fmla="*/ 2769109 h 3428149"/>
                      <a:gd name="connsiteX5" fmla="*/ 73873 w 2819042"/>
                      <a:gd name="connsiteY5" fmla="*/ 2319584 h 3428149"/>
                      <a:gd name="connsiteX6" fmla="*/ 1222404 w 2819042"/>
                      <a:gd name="connsiteY6" fmla="*/ 696775 h 3428149"/>
                      <a:gd name="connsiteX7" fmla="*/ 1709582 w 2819042"/>
                      <a:gd name="connsiteY7" fmla="*/ 129492 h 3428149"/>
                      <a:gd name="connsiteX8" fmla="*/ 1753373 w 2819042"/>
                      <a:gd name="connsiteY8" fmla="*/ 87537 h 3428149"/>
                      <a:gd name="connsiteX9" fmla="*/ 1861532 w 2819042"/>
                      <a:gd name="connsiteY9" fmla="*/ 224273 h 3428149"/>
                      <a:gd name="connsiteX10" fmla="*/ 2819042 w 2819042"/>
                      <a:gd name="connsiteY10" fmla="*/ 2598103 h 3428149"/>
                      <a:gd name="connsiteX0" fmla="*/ 2819042 w 2819042"/>
                      <a:gd name="connsiteY0" fmla="*/ 2598103 h 3536746"/>
                      <a:gd name="connsiteX1" fmla="*/ 1520106 w 2819042"/>
                      <a:gd name="connsiteY1" fmla="*/ 3354361 h 3536746"/>
                      <a:gd name="connsiteX2" fmla="*/ 852206 w 2819042"/>
                      <a:gd name="connsiteY2" fmla="*/ 3397691 h 3536746"/>
                      <a:gd name="connsiteX3" fmla="*/ 331141 w 2819042"/>
                      <a:gd name="connsiteY3" fmla="*/ 3532212 h 3536746"/>
                      <a:gd name="connsiteX4" fmla="*/ 17919 w 2819042"/>
                      <a:gd name="connsiteY4" fmla="*/ 2769109 h 3536746"/>
                      <a:gd name="connsiteX5" fmla="*/ 73873 w 2819042"/>
                      <a:gd name="connsiteY5" fmla="*/ 2319584 h 3536746"/>
                      <a:gd name="connsiteX6" fmla="*/ 1222404 w 2819042"/>
                      <a:gd name="connsiteY6" fmla="*/ 696775 h 3536746"/>
                      <a:gd name="connsiteX7" fmla="*/ 1709582 w 2819042"/>
                      <a:gd name="connsiteY7" fmla="*/ 129492 h 3536746"/>
                      <a:gd name="connsiteX8" fmla="*/ 1753373 w 2819042"/>
                      <a:gd name="connsiteY8" fmla="*/ 87537 h 3536746"/>
                      <a:gd name="connsiteX9" fmla="*/ 1861532 w 2819042"/>
                      <a:gd name="connsiteY9" fmla="*/ 224273 h 3536746"/>
                      <a:gd name="connsiteX10" fmla="*/ 2819042 w 2819042"/>
                      <a:gd name="connsiteY10" fmla="*/ 2598103 h 3536746"/>
                      <a:gd name="connsiteX0" fmla="*/ 2819913 w 2819913"/>
                      <a:gd name="connsiteY0" fmla="*/ 2598103 h 3536746"/>
                      <a:gd name="connsiteX1" fmla="*/ 1520977 w 2819913"/>
                      <a:gd name="connsiteY1" fmla="*/ 3354361 h 3536746"/>
                      <a:gd name="connsiteX2" fmla="*/ 853077 w 2819913"/>
                      <a:gd name="connsiteY2" fmla="*/ 3397691 h 3536746"/>
                      <a:gd name="connsiteX3" fmla="*/ 332012 w 2819913"/>
                      <a:gd name="connsiteY3" fmla="*/ 3532212 h 3536746"/>
                      <a:gd name="connsiteX4" fmla="*/ 17597 w 2819913"/>
                      <a:gd name="connsiteY4" fmla="*/ 3438082 h 3536746"/>
                      <a:gd name="connsiteX5" fmla="*/ 74744 w 2819913"/>
                      <a:gd name="connsiteY5" fmla="*/ 2319584 h 3536746"/>
                      <a:gd name="connsiteX6" fmla="*/ 1223275 w 2819913"/>
                      <a:gd name="connsiteY6" fmla="*/ 696775 h 3536746"/>
                      <a:gd name="connsiteX7" fmla="*/ 1710453 w 2819913"/>
                      <a:gd name="connsiteY7" fmla="*/ 129492 h 3536746"/>
                      <a:gd name="connsiteX8" fmla="*/ 1754244 w 2819913"/>
                      <a:gd name="connsiteY8" fmla="*/ 87537 h 3536746"/>
                      <a:gd name="connsiteX9" fmla="*/ 1862403 w 2819913"/>
                      <a:gd name="connsiteY9" fmla="*/ 224273 h 3536746"/>
                      <a:gd name="connsiteX10" fmla="*/ 2819913 w 2819913"/>
                      <a:gd name="connsiteY10" fmla="*/ 2598103 h 3536746"/>
                      <a:gd name="connsiteX0" fmla="*/ 2808692 w 2808692"/>
                      <a:gd name="connsiteY0" fmla="*/ 2598103 h 3536746"/>
                      <a:gd name="connsiteX1" fmla="*/ 1509756 w 2808692"/>
                      <a:gd name="connsiteY1" fmla="*/ 3354361 h 3536746"/>
                      <a:gd name="connsiteX2" fmla="*/ 841856 w 2808692"/>
                      <a:gd name="connsiteY2" fmla="*/ 3397691 h 3536746"/>
                      <a:gd name="connsiteX3" fmla="*/ 320791 w 2808692"/>
                      <a:gd name="connsiteY3" fmla="*/ 3532212 h 3536746"/>
                      <a:gd name="connsiteX4" fmla="*/ 6376 w 2808692"/>
                      <a:gd name="connsiteY4" fmla="*/ 3438082 h 3536746"/>
                      <a:gd name="connsiteX5" fmla="*/ 159878 w 2808692"/>
                      <a:gd name="connsiteY5" fmla="*/ 2814158 h 3536746"/>
                      <a:gd name="connsiteX6" fmla="*/ 1212054 w 2808692"/>
                      <a:gd name="connsiteY6" fmla="*/ 696775 h 3536746"/>
                      <a:gd name="connsiteX7" fmla="*/ 1699232 w 2808692"/>
                      <a:gd name="connsiteY7" fmla="*/ 129492 h 3536746"/>
                      <a:gd name="connsiteX8" fmla="*/ 1743023 w 2808692"/>
                      <a:gd name="connsiteY8" fmla="*/ 87537 h 3536746"/>
                      <a:gd name="connsiteX9" fmla="*/ 1851182 w 2808692"/>
                      <a:gd name="connsiteY9" fmla="*/ 224273 h 3536746"/>
                      <a:gd name="connsiteX10" fmla="*/ 2808692 w 2808692"/>
                      <a:gd name="connsiteY10" fmla="*/ 2598103 h 3536746"/>
                      <a:gd name="connsiteX0" fmla="*/ 2808692 w 2808692"/>
                      <a:gd name="connsiteY0" fmla="*/ 2598103 h 3645018"/>
                      <a:gd name="connsiteX1" fmla="*/ 1509756 w 2808692"/>
                      <a:gd name="connsiteY1" fmla="*/ 3354361 h 3645018"/>
                      <a:gd name="connsiteX2" fmla="*/ 890035 w 2808692"/>
                      <a:gd name="connsiteY2" fmla="*/ 3644981 h 3645018"/>
                      <a:gd name="connsiteX3" fmla="*/ 320791 w 2808692"/>
                      <a:gd name="connsiteY3" fmla="*/ 3532212 h 3645018"/>
                      <a:gd name="connsiteX4" fmla="*/ 6376 w 2808692"/>
                      <a:gd name="connsiteY4" fmla="*/ 3438082 h 3645018"/>
                      <a:gd name="connsiteX5" fmla="*/ 159878 w 2808692"/>
                      <a:gd name="connsiteY5" fmla="*/ 2814158 h 3645018"/>
                      <a:gd name="connsiteX6" fmla="*/ 1212054 w 2808692"/>
                      <a:gd name="connsiteY6" fmla="*/ 696775 h 3645018"/>
                      <a:gd name="connsiteX7" fmla="*/ 1699232 w 2808692"/>
                      <a:gd name="connsiteY7" fmla="*/ 129492 h 3645018"/>
                      <a:gd name="connsiteX8" fmla="*/ 1743023 w 2808692"/>
                      <a:gd name="connsiteY8" fmla="*/ 87537 h 3645018"/>
                      <a:gd name="connsiteX9" fmla="*/ 1851182 w 2808692"/>
                      <a:gd name="connsiteY9" fmla="*/ 224273 h 3645018"/>
                      <a:gd name="connsiteX10" fmla="*/ 2808692 w 2808692"/>
                      <a:gd name="connsiteY10" fmla="*/ 2598103 h 3645018"/>
                      <a:gd name="connsiteX0" fmla="*/ 2808692 w 2808692"/>
                      <a:gd name="connsiteY0" fmla="*/ 2598103 h 3645546"/>
                      <a:gd name="connsiteX1" fmla="*/ 1509756 w 2808692"/>
                      <a:gd name="connsiteY1" fmla="*/ 3354361 h 3645546"/>
                      <a:gd name="connsiteX2" fmla="*/ 890035 w 2808692"/>
                      <a:gd name="connsiteY2" fmla="*/ 3644981 h 3645546"/>
                      <a:gd name="connsiteX3" fmla="*/ 372029 w 2808692"/>
                      <a:gd name="connsiteY3" fmla="*/ 3621607 h 3645546"/>
                      <a:gd name="connsiteX4" fmla="*/ 6376 w 2808692"/>
                      <a:gd name="connsiteY4" fmla="*/ 3438082 h 3645546"/>
                      <a:gd name="connsiteX5" fmla="*/ 159878 w 2808692"/>
                      <a:gd name="connsiteY5" fmla="*/ 2814158 h 3645546"/>
                      <a:gd name="connsiteX6" fmla="*/ 1212054 w 2808692"/>
                      <a:gd name="connsiteY6" fmla="*/ 696775 h 3645546"/>
                      <a:gd name="connsiteX7" fmla="*/ 1699232 w 2808692"/>
                      <a:gd name="connsiteY7" fmla="*/ 129492 h 3645546"/>
                      <a:gd name="connsiteX8" fmla="*/ 1743023 w 2808692"/>
                      <a:gd name="connsiteY8" fmla="*/ 87537 h 3645546"/>
                      <a:gd name="connsiteX9" fmla="*/ 1851182 w 2808692"/>
                      <a:gd name="connsiteY9" fmla="*/ 224273 h 3645546"/>
                      <a:gd name="connsiteX10" fmla="*/ 2808692 w 2808692"/>
                      <a:gd name="connsiteY10" fmla="*/ 2598103 h 3645546"/>
                      <a:gd name="connsiteX0" fmla="*/ 2704741 w 2704741"/>
                      <a:gd name="connsiteY0" fmla="*/ 2598103 h 3645546"/>
                      <a:gd name="connsiteX1" fmla="*/ 1405805 w 2704741"/>
                      <a:gd name="connsiteY1" fmla="*/ 3354361 h 3645546"/>
                      <a:gd name="connsiteX2" fmla="*/ 786084 w 2704741"/>
                      <a:gd name="connsiteY2" fmla="*/ 3644981 h 3645546"/>
                      <a:gd name="connsiteX3" fmla="*/ 268078 w 2704741"/>
                      <a:gd name="connsiteY3" fmla="*/ 3621607 h 3645546"/>
                      <a:gd name="connsiteX4" fmla="*/ 28150 w 2704741"/>
                      <a:gd name="connsiteY4" fmla="*/ 3278262 h 3645546"/>
                      <a:gd name="connsiteX5" fmla="*/ 55927 w 2704741"/>
                      <a:gd name="connsiteY5" fmla="*/ 2814158 h 3645546"/>
                      <a:gd name="connsiteX6" fmla="*/ 1108103 w 2704741"/>
                      <a:gd name="connsiteY6" fmla="*/ 696775 h 3645546"/>
                      <a:gd name="connsiteX7" fmla="*/ 1595281 w 2704741"/>
                      <a:gd name="connsiteY7" fmla="*/ 129492 h 3645546"/>
                      <a:gd name="connsiteX8" fmla="*/ 1639072 w 2704741"/>
                      <a:gd name="connsiteY8" fmla="*/ 87537 h 3645546"/>
                      <a:gd name="connsiteX9" fmla="*/ 1747231 w 2704741"/>
                      <a:gd name="connsiteY9" fmla="*/ 224273 h 3645546"/>
                      <a:gd name="connsiteX10" fmla="*/ 2704741 w 2704741"/>
                      <a:gd name="connsiteY10" fmla="*/ 2598103 h 3645546"/>
                      <a:gd name="connsiteX0" fmla="*/ 2679845 w 2679845"/>
                      <a:gd name="connsiteY0" fmla="*/ 2598103 h 3645546"/>
                      <a:gd name="connsiteX1" fmla="*/ 1380909 w 2679845"/>
                      <a:gd name="connsiteY1" fmla="*/ 3354361 h 3645546"/>
                      <a:gd name="connsiteX2" fmla="*/ 761188 w 2679845"/>
                      <a:gd name="connsiteY2" fmla="*/ 3644981 h 3645546"/>
                      <a:gd name="connsiteX3" fmla="*/ 243182 w 2679845"/>
                      <a:gd name="connsiteY3" fmla="*/ 3621607 h 3645546"/>
                      <a:gd name="connsiteX4" fmla="*/ 76021 w 2679845"/>
                      <a:gd name="connsiteY4" fmla="*/ 3442482 h 3645546"/>
                      <a:gd name="connsiteX5" fmla="*/ 31031 w 2679845"/>
                      <a:gd name="connsiteY5" fmla="*/ 2814158 h 3645546"/>
                      <a:gd name="connsiteX6" fmla="*/ 1083207 w 2679845"/>
                      <a:gd name="connsiteY6" fmla="*/ 696775 h 3645546"/>
                      <a:gd name="connsiteX7" fmla="*/ 1570385 w 2679845"/>
                      <a:gd name="connsiteY7" fmla="*/ 129492 h 3645546"/>
                      <a:gd name="connsiteX8" fmla="*/ 1614176 w 2679845"/>
                      <a:gd name="connsiteY8" fmla="*/ 87537 h 3645546"/>
                      <a:gd name="connsiteX9" fmla="*/ 1722335 w 2679845"/>
                      <a:gd name="connsiteY9" fmla="*/ 224273 h 3645546"/>
                      <a:gd name="connsiteX10" fmla="*/ 2679845 w 2679845"/>
                      <a:gd name="connsiteY10" fmla="*/ 2598103 h 3645546"/>
                      <a:gd name="connsiteX0" fmla="*/ 2449395 w 2449395"/>
                      <a:gd name="connsiteY0" fmla="*/ 2737019 h 3645546"/>
                      <a:gd name="connsiteX1" fmla="*/ 1380909 w 2449395"/>
                      <a:gd name="connsiteY1" fmla="*/ 3354361 h 3645546"/>
                      <a:gd name="connsiteX2" fmla="*/ 761188 w 2449395"/>
                      <a:gd name="connsiteY2" fmla="*/ 3644981 h 3645546"/>
                      <a:gd name="connsiteX3" fmla="*/ 243182 w 2449395"/>
                      <a:gd name="connsiteY3" fmla="*/ 3621607 h 3645546"/>
                      <a:gd name="connsiteX4" fmla="*/ 76021 w 2449395"/>
                      <a:gd name="connsiteY4" fmla="*/ 3442482 h 3645546"/>
                      <a:gd name="connsiteX5" fmla="*/ 31031 w 2449395"/>
                      <a:gd name="connsiteY5" fmla="*/ 2814158 h 3645546"/>
                      <a:gd name="connsiteX6" fmla="*/ 1083207 w 2449395"/>
                      <a:gd name="connsiteY6" fmla="*/ 696775 h 3645546"/>
                      <a:gd name="connsiteX7" fmla="*/ 1570385 w 2449395"/>
                      <a:gd name="connsiteY7" fmla="*/ 129492 h 3645546"/>
                      <a:gd name="connsiteX8" fmla="*/ 1614176 w 2449395"/>
                      <a:gd name="connsiteY8" fmla="*/ 87537 h 3645546"/>
                      <a:gd name="connsiteX9" fmla="*/ 1722335 w 2449395"/>
                      <a:gd name="connsiteY9" fmla="*/ 224273 h 3645546"/>
                      <a:gd name="connsiteX10" fmla="*/ 2449395 w 2449395"/>
                      <a:gd name="connsiteY10" fmla="*/ 2737019 h 36455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9395" h="3645546">
                        <a:moveTo>
                          <a:pt x="2449395" y="2737019"/>
                        </a:moveTo>
                        <a:cubicBezTo>
                          <a:pt x="2146433" y="2994656"/>
                          <a:pt x="1662277" y="3203034"/>
                          <a:pt x="1380909" y="3354361"/>
                        </a:cubicBezTo>
                        <a:cubicBezTo>
                          <a:pt x="1099541" y="3505688"/>
                          <a:pt x="906736" y="3647478"/>
                          <a:pt x="761188" y="3644981"/>
                        </a:cubicBezTo>
                        <a:cubicBezTo>
                          <a:pt x="615640" y="3642484"/>
                          <a:pt x="335139" y="3655880"/>
                          <a:pt x="243182" y="3621607"/>
                        </a:cubicBezTo>
                        <a:cubicBezTo>
                          <a:pt x="151225" y="3587334"/>
                          <a:pt x="159394" y="3523963"/>
                          <a:pt x="76021" y="3442482"/>
                        </a:cubicBezTo>
                        <a:cubicBezTo>
                          <a:pt x="41959" y="3297496"/>
                          <a:pt x="-46689" y="3031613"/>
                          <a:pt x="31031" y="2814158"/>
                        </a:cubicBezTo>
                        <a:cubicBezTo>
                          <a:pt x="151395" y="2432156"/>
                          <a:pt x="511488" y="1372076"/>
                          <a:pt x="1083207" y="696775"/>
                        </a:cubicBezTo>
                        <a:cubicBezTo>
                          <a:pt x="1532634" y="211233"/>
                          <a:pt x="993620" y="870035"/>
                          <a:pt x="1570385" y="129492"/>
                        </a:cubicBezTo>
                        <a:cubicBezTo>
                          <a:pt x="1610805" y="-51683"/>
                          <a:pt x="1585422" y="86502"/>
                          <a:pt x="1614176" y="87537"/>
                        </a:cubicBezTo>
                        <a:cubicBezTo>
                          <a:pt x="1642930" y="88573"/>
                          <a:pt x="1561288" y="-182518"/>
                          <a:pt x="1722335" y="224273"/>
                        </a:cubicBezTo>
                        <a:lnTo>
                          <a:pt x="2449395" y="2737019"/>
                        </a:lnTo>
                        <a:close/>
                      </a:path>
                    </a:pathLst>
                  </a:custGeom>
                  <a:solidFill>
                    <a:srgbClr val="76031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pic>
                <p:nvPicPr>
                  <p:cNvPr id="20" name="그림 19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8740136">
                    <a:off x="2777008" y="2967588"/>
                    <a:ext cx="2399568" cy="2069756"/>
                  </a:xfrm>
                  <a:prstGeom prst="ellipse">
                    <a:avLst/>
                  </a:prstGeom>
                </p:spPr>
              </p:pic>
            </p:grpSp>
            <p:sp>
              <p:nvSpPr>
                <p:cNvPr id="16" name="현 15"/>
                <p:cNvSpPr/>
                <p:nvPr/>
              </p:nvSpPr>
              <p:spPr>
                <a:xfrm rot="6497970">
                  <a:off x="4986946" y="1590625"/>
                  <a:ext cx="2230142" cy="3643129"/>
                </a:xfrm>
                <a:custGeom>
                  <a:avLst/>
                  <a:gdLst>
                    <a:gd name="connsiteX0" fmla="*/ 1627204 w 1939550"/>
                    <a:gd name="connsiteY0" fmla="*/ 1551723 h 1788589"/>
                    <a:gd name="connsiteX1" fmla="*/ 514023 w 1939550"/>
                    <a:gd name="connsiteY1" fmla="*/ 1683679 h 1788589"/>
                    <a:gd name="connsiteX2" fmla="*/ 38515 w 1939550"/>
                    <a:gd name="connsiteY2" fmla="*/ 644764 h 1788589"/>
                    <a:gd name="connsiteX3" fmla="*/ 969774 w 1939550"/>
                    <a:gd name="connsiteY3" fmla="*/ -1 h 1788589"/>
                    <a:gd name="connsiteX4" fmla="*/ 1627204 w 1939550"/>
                    <a:gd name="connsiteY4" fmla="*/ 1551723 h 1788589"/>
                    <a:gd name="connsiteX0" fmla="*/ 1584307 w 1584307"/>
                    <a:gd name="connsiteY0" fmla="*/ 1551724 h 1778858"/>
                    <a:gd name="connsiteX1" fmla="*/ 471126 w 1584307"/>
                    <a:gd name="connsiteY1" fmla="*/ 1683680 h 1778858"/>
                    <a:gd name="connsiteX2" fmla="*/ 29811 w 1584307"/>
                    <a:gd name="connsiteY2" fmla="*/ 615232 h 1778858"/>
                    <a:gd name="connsiteX3" fmla="*/ 926877 w 1584307"/>
                    <a:gd name="connsiteY3" fmla="*/ 0 h 1778858"/>
                    <a:gd name="connsiteX4" fmla="*/ 1584307 w 1584307"/>
                    <a:gd name="connsiteY4" fmla="*/ 1551724 h 1778858"/>
                    <a:gd name="connsiteX0" fmla="*/ 1584307 w 1671819"/>
                    <a:gd name="connsiteY0" fmla="*/ 2682019 h 2909153"/>
                    <a:gd name="connsiteX1" fmla="*/ 471126 w 1671819"/>
                    <a:gd name="connsiteY1" fmla="*/ 2813975 h 2909153"/>
                    <a:gd name="connsiteX2" fmla="*/ 29811 w 1671819"/>
                    <a:gd name="connsiteY2" fmla="*/ 1745527 h 2909153"/>
                    <a:gd name="connsiteX3" fmla="*/ 926877 w 1671819"/>
                    <a:gd name="connsiteY3" fmla="*/ 1130295 h 2909153"/>
                    <a:gd name="connsiteX4" fmla="*/ 1671819 w 1671819"/>
                    <a:gd name="connsiteY4" fmla="*/ 23651 h 2909153"/>
                    <a:gd name="connsiteX5" fmla="*/ 1584307 w 1671819"/>
                    <a:gd name="connsiteY5" fmla="*/ 2682019 h 2909153"/>
                    <a:gd name="connsiteX0" fmla="*/ 2664903 w 2664903"/>
                    <a:gd name="connsiteY0" fmla="*/ 2413881 h 2840907"/>
                    <a:gd name="connsiteX1" fmla="*/ 487827 w 2664903"/>
                    <a:gd name="connsiteY1" fmla="*/ 2813975 h 2840907"/>
                    <a:gd name="connsiteX2" fmla="*/ 46512 w 2664903"/>
                    <a:gd name="connsiteY2" fmla="*/ 1745527 h 2840907"/>
                    <a:gd name="connsiteX3" fmla="*/ 943578 w 2664903"/>
                    <a:gd name="connsiteY3" fmla="*/ 1130295 h 2840907"/>
                    <a:gd name="connsiteX4" fmla="*/ 1688520 w 2664903"/>
                    <a:gd name="connsiteY4" fmla="*/ 23651 h 2840907"/>
                    <a:gd name="connsiteX5" fmla="*/ 2664903 w 2664903"/>
                    <a:gd name="connsiteY5" fmla="*/ 2413881 h 2840907"/>
                    <a:gd name="connsiteX0" fmla="*/ 2664903 w 2664903"/>
                    <a:gd name="connsiteY0" fmla="*/ 2413872 h 2840898"/>
                    <a:gd name="connsiteX1" fmla="*/ 487827 w 2664903"/>
                    <a:gd name="connsiteY1" fmla="*/ 2813966 h 2840898"/>
                    <a:gd name="connsiteX2" fmla="*/ 46512 w 2664903"/>
                    <a:gd name="connsiteY2" fmla="*/ 1745518 h 2840898"/>
                    <a:gd name="connsiteX3" fmla="*/ 1129314 w 2664903"/>
                    <a:gd name="connsiteY3" fmla="*/ 1131058 h 2840898"/>
                    <a:gd name="connsiteX4" fmla="*/ 1688520 w 2664903"/>
                    <a:gd name="connsiteY4" fmla="*/ 23642 h 2840898"/>
                    <a:gd name="connsiteX5" fmla="*/ 2664903 w 2664903"/>
                    <a:gd name="connsiteY5" fmla="*/ 2413872 h 2840898"/>
                    <a:gd name="connsiteX0" fmla="*/ 2664903 w 2664903"/>
                    <a:gd name="connsiteY0" fmla="*/ 2430743 h 2857769"/>
                    <a:gd name="connsiteX1" fmla="*/ 487827 w 2664903"/>
                    <a:gd name="connsiteY1" fmla="*/ 2830837 h 2857769"/>
                    <a:gd name="connsiteX2" fmla="*/ 46512 w 2664903"/>
                    <a:gd name="connsiteY2" fmla="*/ 1762389 h 2857769"/>
                    <a:gd name="connsiteX3" fmla="*/ 1129314 w 2664903"/>
                    <a:gd name="connsiteY3" fmla="*/ 1147929 h 2857769"/>
                    <a:gd name="connsiteX4" fmla="*/ 1688520 w 2664903"/>
                    <a:gd name="connsiteY4" fmla="*/ 40513 h 2857769"/>
                    <a:gd name="connsiteX5" fmla="*/ 2664903 w 2664903"/>
                    <a:gd name="connsiteY5" fmla="*/ 2430743 h 2857769"/>
                    <a:gd name="connsiteX0" fmla="*/ 2664903 w 2664903"/>
                    <a:gd name="connsiteY0" fmla="*/ 2434715 h 2861741"/>
                    <a:gd name="connsiteX1" fmla="*/ 487827 w 2664903"/>
                    <a:gd name="connsiteY1" fmla="*/ 2834809 h 2861741"/>
                    <a:gd name="connsiteX2" fmla="*/ 46512 w 2664903"/>
                    <a:gd name="connsiteY2" fmla="*/ 1766361 h 2861741"/>
                    <a:gd name="connsiteX3" fmla="*/ 1091232 w 2664903"/>
                    <a:gd name="connsiteY3" fmla="*/ 1059422 h 2861741"/>
                    <a:gd name="connsiteX4" fmla="*/ 1688520 w 2664903"/>
                    <a:gd name="connsiteY4" fmla="*/ 44485 h 2861741"/>
                    <a:gd name="connsiteX5" fmla="*/ 2664903 w 2664903"/>
                    <a:gd name="connsiteY5" fmla="*/ 2434715 h 2861741"/>
                    <a:gd name="connsiteX0" fmla="*/ 2664903 w 2664903"/>
                    <a:gd name="connsiteY0" fmla="*/ 2434715 h 2861741"/>
                    <a:gd name="connsiteX1" fmla="*/ 487827 w 2664903"/>
                    <a:gd name="connsiteY1" fmla="*/ 2834809 h 2861741"/>
                    <a:gd name="connsiteX2" fmla="*/ 46512 w 2664903"/>
                    <a:gd name="connsiteY2" fmla="*/ 1766361 h 2861741"/>
                    <a:gd name="connsiteX3" fmla="*/ 1091232 w 2664903"/>
                    <a:gd name="connsiteY3" fmla="*/ 1059422 h 2861741"/>
                    <a:gd name="connsiteX4" fmla="*/ 1688520 w 2664903"/>
                    <a:gd name="connsiteY4" fmla="*/ 44485 h 2861741"/>
                    <a:gd name="connsiteX5" fmla="*/ 2664903 w 2664903"/>
                    <a:gd name="connsiteY5" fmla="*/ 2434715 h 2861741"/>
                    <a:gd name="connsiteX0" fmla="*/ 2664903 w 2664903"/>
                    <a:gd name="connsiteY0" fmla="*/ 2437340 h 2864366"/>
                    <a:gd name="connsiteX1" fmla="*/ 487827 w 2664903"/>
                    <a:gd name="connsiteY1" fmla="*/ 2837434 h 2864366"/>
                    <a:gd name="connsiteX2" fmla="*/ 46512 w 2664903"/>
                    <a:gd name="connsiteY2" fmla="*/ 1768986 h 2864366"/>
                    <a:gd name="connsiteX3" fmla="*/ 1069471 w 2664903"/>
                    <a:gd name="connsiteY3" fmla="*/ 1009202 h 2864366"/>
                    <a:gd name="connsiteX4" fmla="*/ 1688520 w 2664903"/>
                    <a:gd name="connsiteY4" fmla="*/ 47110 h 2864366"/>
                    <a:gd name="connsiteX5" fmla="*/ 2664903 w 2664903"/>
                    <a:gd name="connsiteY5" fmla="*/ 2437340 h 2864366"/>
                    <a:gd name="connsiteX0" fmla="*/ 2665475 w 2665475"/>
                    <a:gd name="connsiteY0" fmla="*/ 2437340 h 2755225"/>
                    <a:gd name="connsiteX1" fmla="*/ 484511 w 2665475"/>
                    <a:gd name="connsiteY1" fmla="*/ 2715423 h 2755225"/>
                    <a:gd name="connsiteX2" fmla="*/ 47084 w 2665475"/>
                    <a:gd name="connsiteY2" fmla="*/ 1768986 h 2755225"/>
                    <a:gd name="connsiteX3" fmla="*/ 1070043 w 2665475"/>
                    <a:gd name="connsiteY3" fmla="*/ 1009202 h 2755225"/>
                    <a:gd name="connsiteX4" fmla="*/ 1689092 w 2665475"/>
                    <a:gd name="connsiteY4" fmla="*/ 47110 h 2755225"/>
                    <a:gd name="connsiteX5" fmla="*/ 2665475 w 2665475"/>
                    <a:gd name="connsiteY5" fmla="*/ 2437340 h 2755225"/>
                    <a:gd name="connsiteX0" fmla="*/ 2637273 w 2637273"/>
                    <a:gd name="connsiteY0" fmla="*/ 2437340 h 2749731"/>
                    <a:gd name="connsiteX1" fmla="*/ 456309 w 2637273"/>
                    <a:gd name="connsiteY1" fmla="*/ 2715423 h 2749731"/>
                    <a:gd name="connsiteX2" fmla="*/ 51523 w 2637273"/>
                    <a:gd name="connsiteY2" fmla="*/ 1848253 h 2749731"/>
                    <a:gd name="connsiteX3" fmla="*/ 1041841 w 2637273"/>
                    <a:gd name="connsiteY3" fmla="*/ 1009202 h 2749731"/>
                    <a:gd name="connsiteX4" fmla="*/ 1660890 w 2637273"/>
                    <a:gd name="connsiteY4" fmla="*/ 47110 h 2749731"/>
                    <a:gd name="connsiteX5" fmla="*/ 2637273 w 2637273"/>
                    <a:gd name="connsiteY5" fmla="*/ 2437340 h 2749731"/>
                    <a:gd name="connsiteX0" fmla="*/ 2637273 w 2637273"/>
                    <a:gd name="connsiteY0" fmla="*/ 2510546 h 2822937"/>
                    <a:gd name="connsiteX1" fmla="*/ 456309 w 2637273"/>
                    <a:gd name="connsiteY1" fmla="*/ 2788629 h 2822937"/>
                    <a:gd name="connsiteX2" fmla="*/ 51523 w 2637273"/>
                    <a:gd name="connsiteY2" fmla="*/ 1921459 h 2822937"/>
                    <a:gd name="connsiteX3" fmla="*/ 1041841 w 2637273"/>
                    <a:gd name="connsiteY3" fmla="*/ 1082408 h 2822937"/>
                    <a:gd name="connsiteX4" fmla="*/ 1660112 w 2637273"/>
                    <a:gd name="connsiteY4" fmla="*/ 43379 h 2822937"/>
                    <a:gd name="connsiteX5" fmla="*/ 2637273 w 2637273"/>
                    <a:gd name="connsiteY5" fmla="*/ 2510546 h 2822937"/>
                    <a:gd name="connsiteX0" fmla="*/ 2637273 w 2637273"/>
                    <a:gd name="connsiteY0" fmla="*/ 2531288 h 2843679"/>
                    <a:gd name="connsiteX1" fmla="*/ 456309 w 2637273"/>
                    <a:gd name="connsiteY1" fmla="*/ 2809371 h 2843679"/>
                    <a:gd name="connsiteX2" fmla="*/ 51523 w 2637273"/>
                    <a:gd name="connsiteY2" fmla="*/ 1942201 h 2843679"/>
                    <a:gd name="connsiteX3" fmla="*/ 1041841 w 2637273"/>
                    <a:gd name="connsiteY3" fmla="*/ 1103150 h 2843679"/>
                    <a:gd name="connsiteX4" fmla="*/ 1266118 w 2637273"/>
                    <a:gd name="connsiteY4" fmla="*/ 720811 h 2843679"/>
                    <a:gd name="connsiteX5" fmla="*/ 1660112 w 2637273"/>
                    <a:gd name="connsiteY5" fmla="*/ 64121 h 2843679"/>
                    <a:gd name="connsiteX6" fmla="*/ 2637273 w 2637273"/>
                    <a:gd name="connsiteY6" fmla="*/ 2531288 h 2843679"/>
                    <a:gd name="connsiteX0" fmla="*/ 2637273 w 2637273"/>
                    <a:gd name="connsiteY0" fmla="*/ 2531288 h 2843679"/>
                    <a:gd name="connsiteX1" fmla="*/ 456309 w 2637273"/>
                    <a:gd name="connsiteY1" fmla="*/ 2809371 h 2843679"/>
                    <a:gd name="connsiteX2" fmla="*/ 51523 w 2637273"/>
                    <a:gd name="connsiteY2" fmla="*/ 1942201 h 2843679"/>
                    <a:gd name="connsiteX3" fmla="*/ 1046502 w 2637273"/>
                    <a:gd name="connsiteY3" fmla="*/ 1039425 h 2843679"/>
                    <a:gd name="connsiteX4" fmla="*/ 1266118 w 2637273"/>
                    <a:gd name="connsiteY4" fmla="*/ 720811 h 2843679"/>
                    <a:gd name="connsiteX5" fmla="*/ 1660112 w 2637273"/>
                    <a:gd name="connsiteY5" fmla="*/ 64121 h 2843679"/>
                    <a:gd name="connsiteX6" fmla="*/ 2637273 w 2637273"/>
                    <a:gd name="connsiteY6" fmla="*/ 2531288 h 2843679"/>
                    <a:gd name="connsiteX0" fmla="*/ 2637273 w 2637273"/>
                    <a:gd name="connsiteY0" fmla="*/ 2531288 h 2843679"/>
                    <a:gd name="connsiteX1" fmla="*/ 456309 w 2637273"/>
                    <a:gd name="connsiteY1" fmla="*/ 2809371 h 2843679"/>
                    <a:gd name="connsiteX2" fmla="*/ 51523 w 2637273"/>
                    <a:gd name="connsiteY2" fmla="*/ 1942201 h 2843679"/>
                    <a:gd name="connsiteX3" fmla="*/ 1046502 w 2637273"/>
                    <a:gd name="connsiteY3" fmla="*/ 1039425 h 2843679"/>
                    <a:gd name="connsiteX4" fmla="*/ 1266118 w 2637273"/>
                    <a:gd name="connsiteY4" fmla="*/ 720811 h 2843679"/>
                    <a:gd name="connsiteX5" fmla="*/ 1660112 w 2637273"/>
                    <a:gd name="connsiteY5" fmla="*/ 64121 h 2843679"/>
                    <a:gd name="connsiteX6" fmla="*/ 2637273 w 2637273"/>
                    <a:gd name="connsiteY6" fmla="*/ 2531288 h 2843679"/>
                    <a:gd name="connsiteX0" fmla="*/ 2637273 w 2637273"/>
                    <a:gd name="connsiteY0" fmla="*/ 2531288 h 2843679"/>
                    <a:gd name="connsiteX1" fmla="*/ 456309 w 2637273"/>
                    <a:gd name="connsiteY1" fmla="*/ 2809371 h 2843679"/>
                    <a:gd name="connsiteX2" fmla="*/ 51523 w 2637273"/>
                    <a:gd name="connsiteY2" fmla="*/ 1942201 h 2843679"/>
                    <a:gd name="connsiteX3" fmla="*/ 1046502 w 2637273"/>
                    <a:gd name="connsiteY3" fmla="*/ 1039425 h 2843679"/>
                    <a:gd name="connsiteX4" fmla="*/ 1266118 w 2637273"/>
                    <a:gd name="connsiteY4" fmla="*/ 720811 h 2843679"/>
                    <a:gd name="connsiteX5" fmla="*/ 1660112 w 2637273"/>
                    <a:gd name="connsiteY5" fmla="*/ 64121 h 2843679"/>
                    <a:gd name="connsiteX6" fmla="*/ 2637273 w 2637273"/>
                    <a:gd name="connsiteY6" fmla="*/ 2531288 h 2843679"/>
                    <a:gd name="connsiteX0" fmla="*/ 2637273 w 2637273"/>
                    <a:gd name="connsiteY0" fmla="*/ 2531288 h 2843679"/>
                    <a:gd name="connsiteX1" fmla="*/ 456309 w 2637273"/>
                    <a:gd name="connsiteY1" fmla="*/ 2809371 h 2843679"/>
                    <a:gd name="connsiteX2" fmla="*/ 51523 w 2637273"/>
                    <a:gd name="connsiteY2" fmla="*/ 1942201 h 2843679"/>
                    <a:gd name="connsiteX3" fmla="*/ 1046502 w 2637273"/>
                    <a:gd name="connsiteY3" fmla="*/ 1039425 h 2843679"/>
                    <a:gd name="connsiteX4" fmla="*/ 1266118 w 2637273"/>
                    <a:gd name="connsiteY4" fmla="*/ 720811 h 2843679"/>
                    <a:gd name="connsiteX5" fmla="*/ 1660112 w 2637273"/>
                    <a:gd name="connsiteY5" fmla="*/ 64121 h 2843679"/>
                    <a:gd name="connsiteX6" fmla="*/ 2637273 w 2637273"/>
                    <a:gd name="connsiteY6" fmla="*/ 2531288 h 2843679"/>
                    <a:gd name="connsiteX0" fmla="*/ 2637273 w 2637273"/>
                    <a:gd name="connsiteY0" fmla="*/ 2583259 h 2895650"/>
                    <a:gd name="connsiteX1" fmla="*/ 456309 w 2637273"/>
                    <a:gd name="connsiteY1" fmla="*/ 2861342 h 2895650"/>
                    <a:gd name="connsiteX2" fmla="*/ 51523 w 2637273"/>
                    <a:gd name="connsiteY2" fmla="*/ 1994172 h 2895650"/>
                    <a:gd name="connsiteX3" fmla="*/ 1046502 w 2637273"/>
                    <a:gd name="connsiteY3" fmla="*/ 1091396 h 2895650"/>
                    <a:gd name="connsiteX4" fmla="*/ 1574631 w 2637273"/>
                    <a:gd name="connsiteY4" fmla="*/ 321258 h 2895650"/>
                    <a:gd name="connsiteX5" fmla="*/ 1660112 w 2637273"/>
                    <a:gd name="connsiteY5" fmla="*/ 116092 h 2895650"/>
                    <a:gd name="connsiteX6" fmla="*/ 2637273 w 2637273"/>
                    <a:gd name="connsiteY6" fmla="*/ 2583259 h 2895650"/>
                    <a:gd name="connsiteX0" fmla="*/ 2637273 w 2637273"/>
                    <a:gd name="connsiteY0" fmla="*/ 2434397 h 2746788"/>
                    <a:gd name="connsiteX1" fmla="*/ 456309 w 2637273"/>
                    <a:gd name="connsiteY1" fmla="*/ 2712480 h 2746788"/>
                    <a:gd name="connsiteX2" fmla="*/ 51523 w 2637273"/>
                    <a:gd name="connsiteY2" fmla="*/ 1845310 h 2746788"/>
                    <a:gd name="connsiteX3" fmla="*/ 1046502 w 2637273"/>
                    <a:gd name="connsiteY3" fmla="*/ 942534 h 2746788"/>
                    <a:gd name="connsiteX4" fmla="*/ 1574631 w 2637273"/>
                    <a:gd name="connsiteY4" fmla="*/ 172396 h 2746788"/>
                    <a:gd name="connsiteX5" fmla="*/ 1747156 w 2637273"/>
                    <a:gd name="connsiteY5" fmla="*/ 178609 h 2746788"/>
                    <a:gd name="connsiteX6" fmla="*/ 2637273 w 2637273"/>
                    <a:gd name="connsiteY6" fmla="*/ 2434397 h 2746788"/>
                    <a:gd name="connsiteX0" fmla="*/ 2637273 w 2637273"/>
                    <a:gd name="connsiteY0" fmla="*/ 2462563 h 2774954"/>
                    <a:gd name="connsiteX1" fmla="*/ 456309 w 2637273"/>
                    <a:gd name="connsiteY1" fmla="*/ 2740646 h 2774954"/>
                    <a:gd name="connsiteX2" fmla="*/ 51523 w 2637273"/>
                    <a:gd name="connsiteY2" fmla="*/ 1873476 h 2774954"/>
                    <a:gd name="connsiteX3" fmla="*/ 1046502 w 2637273"/>
                    <a:gd name="connsiteY3" fmla="*/ 970700 h 2774954"/>
                    <a:gd name="connsiteX4" fmla="*/ 1574631 w 2637273"/>
                    <a:gd name="connsiteY4" fmla="*/ 200562 h 2774954"/>
                    <a:gd name="connsiteX5" fmla="*/ 1747156 w 2637273"/>
                    <a:gd name="connsiteY5" fmla="*/ 206775 h 2774954"/>
                    <a:gd name="connsiteX6" fmla="*/ 2637273 w 2637273"/>
                    <a:gd name="connsiteY6" fmla="*/ 2462563 h 2774954"/>
                    <a:gd name="connsiteX0" fmla="*/ 2637273 w 2637273"/>
                    <a:gd name="connsiteY0" fmla="*/ 2574860 h 2887251"/>
                    <a:gd name="connsiteX1" fmla="*/ 456309 w 2637273"/>
                    <a:gd name="connsiteY1" fmla="*/ 2852943 h 2887251"/>
                    <a:gd name="connsiteX2" fmla="*/ 51523 w 2637273"/>
                    <a:gd name="connsiteY2" fmla="*/ 1985773 h 2887251"/>
                    <a:gd name="connsiteX3" fmla="*/ 1046502 w 2637273"/>
                    <a:gd name="connsiteY3" fmla="*/ 1082997 h 2887251"/>
                    <a:gd name="connsiteX4" fmla="*/ 1574631 w 2637273"/>
                    <a:gd name="connsiteY4" fmla="*/ 312859 h 2887251"/>
                    <a:gd name="connsiteX5" fmla="*/ 1635240 w 2637273"/>
                    <a:gd name="connsiteY5" fmla="*/ 9775 h 2887251"/>
                    <a:gd name="connsiteX6" fmla="*/ 1747156 w 2637273"/>
                    <a:gd name="connsiteY6" fmla="*/ 319072 h 2887251"/>
                    <a:gd name="connsiteX7" fmla="*/ 2637273 w 2637273"/>
                    <a:gd name="connsiteY7" fmla="*/ 2574860 h 2887251"/>
                    <a:gd name="connsiteX0" fmla="*/ 2637273 w 2637273"/>
                    <a:gd name="connsiteY0" fmla="*/ 2574860 h 2887251"/>
                    <a:gd name="connsiteX1" fmla="*/ 456309 w 2637273"/>
                    <a:gd name="connsiteY1" fmla="*/ 2852943 h 2887251"/>
                    <a:gd name="connsiteX2" fmla="*/ 51523 w 2637273"/>
                    <a:gd name="connsiteY2" fmla="*/ 1985773 h 2887251"/>
                    <a:gd name="connsiteX3" fmla="*/ 1043393 w 2637273"/>
                    <a:gd name="connsiteY3" fmla="*/ 1037924 h 2887251"/>
                    <a:gd name="connsiteX4" fmla="*/ 1574631 w 2637273"/>
                    <a:gd name="connsiteY4" fmla="*/ 312859 h 2887251"/>
                    <a:gd name="connsiteX5" fmla="*/ 1635240 w 2637273"/>
                    <a:gd name="connsiteY5" fmla="*/ 9775 h 2887251"/>
                    <a:gd name="connsiteX6" fmla="*/ 1747156 w 2637273"/>
                    <a:gd name="connsiteY6" fmla="*/ 319072 h 2887251"/>
                    <a:gd name="connsiteX7" fmla="*/ 2637273 w 2637273"/>
                    <a:gd name="connsiteY7" fmla="*/ 2574860 h 2887251"/>
                    <a:gd name="connsiteX0" fmla="*/ 2637273 w 2637273"/>
                    <a:gd name="connsiteY0" fmla="*/ 2574860 h 2887251"/>
                    <a:gd name="connsiteX1" fmla="*/ 456309 w 2637273"/>
                    <a:gd name="connsiteY1" fmla="*/ 2852943 h 2887251"/>
                    <a:gd name="connsiteX2" fmla="*/ 51523 w 2637273"/>
                    <a:gd name="connsiteY2" fmla="*/ 1985773 h 2887251"/>
                    <a:gd name="connsiteX3" fmla="*/ 1043393 w 2637273"/>
                    <a:gd name="connsiteY3" fmla="*/ 1037924 h 2887251"/>
                    <a:gd name="connsiteX4" fmla="*/ 1574631 w 2637273"/>
                    <a:gd name="connsiteY4" fmla="*/ 312859 h 2887251"/>
                    <a:gd name="connsiteX5" fmla="*/ 1635240 w 2637273"/>
                    <a:gd name="connsiteY5" fmla="*/ 9775 h 2887251"/>
                    <a:gd name="connsiteX6" fmla="*/ 1747156 w 2637273"/>
                    <a:gd name="connsiteY6" fmla="*/ 319072 h 2887251"/>
                    <a:gd name="connsiteX7" fmla="*/ 2637273 w 2637273"/>
                    <a:gd name="connsiteY7" fmla="*/ 2574860 h 2887251"/>
                    <a:gd name="connsiteX0" fmla="*/ 2638893 w 2638893"/>
                    <a:gd name="connsiteY0" fmla="*/ 2574860 h 2853843"/>
                    <a:gd name="connsiteX1" fmla="*/ 457929 w 2638893"/>
                    <a:gd name="connsiteY1" fmla="*/ 2852943 h 2853843"/>
                    <a:gd name="connsiteX2" fmla="*/ 53143 w 2638893"/>
                    <a:gd name="connsiteY2" fmla="*/ 1985773 h 2853843"/>
                    <a:gd name="connsiteX3" fmla="*/ 1045013 w 2638893"/>
                    <a:gd name="connsiteY3" fmla="*/ 1037924 h 2853843"/>
                    <a:gd name="connsiteX4" fmla="*/ 1576251 w 2638893"/>
                    <a:gd name="connsiteY4" fmla="*/ 312859 h 2853843"/>
                    <a:gd name="connsiteX5" fmla="*/ 1636860 w 2638893"/>
                    <a:gd name="connsiteY5" fmla="*/ 9775 h 2853843"/>
                    <a:gd name="connsiteX6" fmla="*/ 1748776 w 2638893"/>
                    <a:gd name="connsiteY6" fmla="*/ 319072 h 2853843"/>
                    <a:gd name="connsiteX7" fmla="*/ 2638893 w 2638893"/>
                    <a:gd name="connsiteY7" fmla="*/ 2574860 h 2853843"/>
                    <a:gd name="connsiteX0" fmla="*/ 2654345 w 2654345"/>
                    <a:gd name="connsiteY0" fmla="*/ 2574860 h 2868879"/>
                    <a:gd name="connsiteX1" fmla="*/ 473381 w 2654345"/>
                    <a:gd name="connsiteY1" fmla="*/ 2852943 h 2868879"/>
                    <a:gd name="connsiteX2" fmla="*/ 68595 w 2654345"/>
                    <a:gd name="connsiteY2" fmla="*/ 1985773 h 2868879"/>
                    <a:gd name="connsiteX3" fmla="*/ 1060465 w 2654345"/>
                    <a:gd name="connsiteY3" fmla="*/ 1037924 h 2868879"/>
                    <a:gd name="connsiteX4" fmla="*/ 1591703 w 2654345"/>
                    <a:gd name="connsiteY4" fmla="*/ 312859 h 2868879"/>
                    <a:gd name="connsiteX5" fmla="*/ 1652312 w 2654345"/>
                    <a:gd name="connsiteY5" fmla="*/ 9775 h 2868879"/>
                    <a:gd name="connsiteX6" fmla="*/ 1764228 w 2654345"/>
                    <a:gd name="connsiteY6" fmla="*/ 319072 h 2868879"/>
                    <a:gd name="connsiteX7" fmla="*/ 2654345 w 2654345"/>
                    <a:gd name="connsiteY7" fmla="*/ 2574860 h 2868879"/>
                    <a:gd name="connsiteX0" fmla="*/ 2665175 w 2665175"/>
                    <a:gd name="connsiteY0" fmla="*/ 2640915 h 2904045"/>
                    <a:gd name="connsiteX1" fmla="*/ 457010 w 2665175"/>
                    <a:gd name="connsiteY1" fmla="*/ 2852943 h 2904045"/>
                    <a:gd name="connsiteX2" fmla="*/ 52224 w 2665175"/>
                    <a:gd name="connsiteY2" fmla="*/ 1985773 h 2904045"/>
                    <a:gd name="connsiteX3" fmla="*/ 1044094 w 2665175"/>
                    <a:gd name="connsiteY3" fmla="*/ 1037924 h 2904045"/>
                    <a:gd name="connsiteX4" fmla="*/ 1575332 w 2665175"/>
                    <a:gd name="connsiteY4" fmla="*/ 312859 h 2904045"/>
                    <a:gd name="connsiteX5" fmla="*/ 1635941 w 2665175"/>
                    <a:gd name="connsiteY5" fmla="*/ 9775 h 2904045"/>
                    <a:gd name="connsiteX6" fmla="*/ 1747857 w 2665175"/>
                    <a:gd name="connsiteY6" fmla="*/ 319072 h 2904045"/>
                    <a:gd name="connsiteX7" fmla="*/ 2665175 w 2665175"/>
                    <a:gd name="connsiteY7" fmla="*/ 2640915 h 2904045"/>
                    <a:gd name="connsiteX0" fmla="*/ 2665175 w 2665175"/>
                    <a:gd name="connsiteY0" fmla="*/ 2640915 h 2904045"/>
                    <a:gd name="connsiteX1" fmla="*/ 457010 w 2665175"/>
                    <a:gd name="connsiteY1" fmla="*/ 2852943 h 2904045"/>
                    <a:gd name="connsiteX2" fmla="*/ 52224 w 2665175"/>
                    <a:gd name="connsiteY2" fmla="*/ 1985773 h 2904045"/>
                    <a:gd name="connsiteX3" fmla="*/ 1027773 w 2665175"/>
                    <a:gd name="connsiteY3" fmla="*/ 998291 h 2904045"/>
                    <a:gd name="connsiteX4" fmla="*/ 1575332 w 2665175"/>
                    <a:gd name="connsiteY4" fmla="*/ 312859 h 2904045"/>
                    <a:gd name="connsiteX5" fmla="*/ 1635941 w 2665175"/>
                    <a:gd name="connsiteY5" fmla="*/ 9775 h 2904045"/>
                    <a:gd name="connsiteX6" fmla="*/ 1747857 w 2665175"/>
                    <a:gd name="connsiteY6" fmla="*/ 319072 h 2904045"/>
                    <a:gd name="connsiteX7" fmla="*/ 2665175 w 2665175"/>
                    <a:gd name="connsiteY7" fmla="*/ 2640915 h 2904045"/>
                    <a:gd name="connsiteX0" fmla="*/ 2717876 w 2717876"/>
                    <a:gd name="connsiteY0" fmla="*/ 2640915 h 2901064"/>
                    <a:gd name="connsiteX1" fmla="*/ 509711 w 2717876"/>
                    <a:gd name="connsiteY1" fmla="*/ 2852943 h 2901064"/>
                    <a:gd name="connsiteX2" fmla="*/ 44308 w 2717876"/>
                    <a:gd name="connsiteY2" fmla="*/ 2026185 h 2901064"/>
                    <a:gd name="connsiteX3" fmla="*/ 1080474 w 2717876"/>
                    <a:gd name="connsiteY3" fmla="*/ 998291 h 2901064"/>
                    <a:gd name="connsiteX4" fmla="*/ 1628033 w 2717876"/>
                    <a:gd name="connsiteY4" fmla="*/ 312859 h 2901064"/>
                    <a:gd name="connsiteX5" fmla="*/ 1688642 w 2717876"/>
                    <a:gd name="connsiteY5" fmla="*/ 9775 h 2901064"/>
                    <a:gd name="connsiteX6" fmla="*/ 1800558 w 2717876"/>
                    <a:gd name="connsiteY6" fmla="*/ 319072 h 2901064"/>
                    <a:gd name="connsiteX7" fmla="*/ 2717876 w 2717876"/>
                    <a:gd name="connsiteY7" fmla="*/ 2640915 h 2901064"/>
                    <a:gd name="connsiteX0" fmla="*/ 2717876 w 2717876"/>
                    <a:gd name="connsiteY0" fmla="*/ 2651650 h 2911799"/>
                    <a:gd name="connsiteX1" fmla="*/ 509711 w 2717876"/>
                    <a:gd name="connsiteY1" fmla="*/ 2863678 h 2911799"/>
                    <a:gd name="connsiteX2" fmla="*/ 44308 w 2717876"/>
                    <a:gd name="connsiteY2" fmla="*/ 2036920 h 2911799"/>
                    <a:gd name="connsiteX3" fmla="*/ 1080474 w 2717876"/>
                    <a:gd name="connsiteY3" fmla="*/ 1009026 h 2911799"/>
                    <a:gd name="connsiteX4" fmla="*/ 1766356 w 2717876"/>
                    <a:gd name="connsiteY4" fmla="*/ 98876 h 2911799"/>
                    <a:gd name="connsiteX5" fmla="*/ 1688642 w 2717876"/>
                    <a:gd name="connsiteY5" fmla="*/ 20510 h 2911799"/>
                    <a:gd name="connsiteX6" fmla="*/ 1800558 w 2717876"/>
                    <a:gd name="connsiteY6" fmla="*/ 329807 h 2911799"/>
                    <a:gd name="connsiteX7" fmla="*/ 2717876 w 2717876"/>
                    <a:gd name="connsiteY7" fmla="*/ 2651650 h 2911799"/>
                    <a:gd name="connsiteX0" fmla="*/ 2717876 w 2717876"/>
                    <a:gd name="connsiteY0" fmla="*/ 2640916 h 2901065"/>
                    <a:gd name="connsiteX1" fmla="*/ 509711 w 2717876"/>
                    <a:gd name="connsiteY1" fmla="*/ 2852944 h 2901065"/>
                    <a:gd name="connsiteX2" fmla="*/ 44308 w 2717876"/>
                    <a:gd name="connsiteY2" fmla="*/ 2026186 h 2901065"/>
                    <a:gd name="connsiteX3" fmla="*/ 1080474 w 2717876"/>
                    <a:gd name="connsiteY3" fmla="*/ 998292 h 2901065"/>
                    <a:gd name="connsiteX4" fmla="*/ 1603939 w 2717876"/>
                    <a:gd name="connsiteY4" fmla="*/ 292082 h 2901065"/>
                    <a:gd name="connsiteX5" fmla="*/ 1688642 w 2717876"/>
                    <a:gd name="connsiteY5" fmla="*/ 9776 h 2901065"/>
                    <a:gd name="connsiteX6" fmla="*/ 1800558 w 2717876"/>
                    <a:gd name="connsiteY6" fmla="*/ 319073 h 2901065"/>
                    <a:gd name="connsiteX7" fmla="*/ 2717876 w 2717876"/>
                    <a:gd name="connsiteY7" fmla="*/ 2640916 h 2901065"/>
                    <a:gd name="connsiteX0" fmla="*/ 2717876 w 2717876"/>
                    <a:gd name="connsiteY0" fmla="*/ 2629126 h 2889275"/>
                    <a:gd name="connsiteX1" fmla="*/ 509711 w 2717876"/>
                    <a:gd name="connsiteY1" fmla="*/ 2841154 h 2889275"/>
                    <a:gd name="connsiteX2" fmla="*/ 44308 w 2717876"/>
                    <a:gd name="connsiteY2" fmla="*/ 2014396 h 2889275"/>
                    <a:gd name="connsiteX3" fmla="*/ 1080474 w 2717876"/>
                    <a:gd name="connsiteY3" fmla="*/ 986502 h 2889275"/>
                    <a:gd name="connsiteX4" fmla="*/ 1603939 w 2717876"/>
                    <a:gd name="connsiteY4" fmla="*/ 280292 h 2889275"/>
                    <a:gd name="connsiteX5" fmla="*/ 1649009 w 2717876"/>
                    <a:gd name="connsiteY5" fmla="*/ 14148 h 2889275"/>
                    <a:gd name="connsiteX6" fmla="*/ 1800558 w 2717876"/>
                    <a:gd name="connsiteY6" fmla="*/ 307283 h 2889275"/>
                    <a:gd name="connsiteX7" fmla="*/ 2717876 w 2717876"/>
                    <a:gd name="connsiteY7" fmla="*/ 2629126 h 2889275"/>
                    <a:gd name="connsiteX0" fmla="*/ 2717876 w 2717876"/>
                    <a:gd name="connsiteY0" fmla="*/ 2606748 h 2866897"/>
                    <a:gd name="connsiteX1" fmla="*/ 509711 w 2717876"/>
                    <a:gd name="connsiteY1" fmla="*/ 2818776 h 2866897"/>
                    <a:gd name="connsiteX2" fmla="*/ 44308 w 2717876"/>
                    <a:gd name="connsiteY2" fmla="*/ 1992018 h 2866897"/>
                    <a:gd name="connsiteX3" fmla="*/ 1080474 w 2717876"/>
                    <a:gd name="connsiteY3" fmla="*/ 964124 h 2866897"/>
                    <a:gd name="connsiteX4" fmla="*/ 1603939 w 2717876"/>
                    <a:gd name="connsiteY4" fmla="*/ 257914 h 2866897"/>
                    <a:gd name="connsiteX5" fmla="*/ 1678541 w 2717876"/>
                    <a:gd name="connsiteY5" fmla="*/ 25631 h 2866897"/>
                    <a:gd name="connsiteX6" fmla="*/ 1800558 w 2717876"/>
                    <a:gd name="connsiteY6" fmla="*/ 284905 h 2866897"/>
                    <a:gd name="connsiteX7" fmla="*/ 2717876 w 2717876"/>
                    <a:gd name="connsiteY7" fmla="*/ 2606748 h 2866897"/>
                    <a:gd name="connsiteX0" fmla="*/ 2717876 w 2717876"/>
                    <a:gd name="connsiteY0" fmla="*/ 2606748 h 2866897"/>
                    <a:gd name="connsiteX1" fmla="*/ 509711 w 2717876"/>
                    <a:gd name="connsiteY1" fmla="*/ 2818776 h 2866897"/>
                    <a:gd name="connsiteX2" fmla="*/ 44308 w 2717876"/>
                    <a:gd name="connsiteY2" fmla="*/ 1992018 h 2866897"/>
                    <a:gd name="connsiteX3" fmla="*/ 1061822 w 2717876"/>
                    <a:gd name="connsiteY3" fmla="*/ 956429 h 2866897"/>
                    <a:gd name="connsiteX4" fmla="*/ 1603939 w 2717876"/>
                    <a:gd name="connsiteY4" fmla="*/ 257914 h 2866897"/>
                    <a:gd name="connsiteX5" fmla="*/ 1678541 w 2717876"/>
                    <a:gd name="connsiteY5" fmla="*/ 25631 h 2866897"/>
                    <a:gd name="connsiteX6" fmla="*/ 1800558 w 2717876"/>
                    <a:gd name="connsiteY6" fmla="*/ 284905 h 2866897"/>
                    <a:gd name="connsiteX7" fmla="*/ 2717876 w 2717876"/>
                    <a:gd name="connsiteY7" fmla="*/ 2606748 h 2866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17876" h="2866897">
                      <a:moveTo>
                        <a:pt x="2717876" y="2606748"/>
                      </a:moveTo>
                      <a:cubicBezTo>
                        <a:pt x="2414914" y="2864385"/>
                        <a:pt x="955306" y="2921231"/>
                        <a:pt x="509711" y="2818776"/>
                      </a:cubicBezTo>
                      <a:cubicBezTo>
                        <a:pt x="64116" y="2716321"/>
                        <a:pt x="-83756" y="2398455"/>
                        <a:pt x="44308" y="1992018"/>
                      </a:cubicBezTo>
                      <a:cubicBezTo>
                        <a:pt x="164672" y="1610016"/>
                        <a:pt x="496787" y="1382304"/>
                        <a:pt x="1061822" y="956429"/>
                      </a:cubicBezTo>
                      <a:cubicBezTo>
                        <a:pt x="1511249" y="470887"/>
                        <a:pt x="1500894" y="431086"/>
                        <a:pt x="1603939" y="257914"/>
                      </a:cubicBezTo>
                      <a:cubicBezTo>
                        <a:pt x="1708020" y="99767"/>
                        <a:pt x="1649787" y="24596"/>
                        <a:pt x="1678541" y="25631"/>
                      </a:cubicBezTo>
                      <a:cubicBezTo>
                        <a:pt x="1707295" y="26667"/>
                        <a:pt x="1639511" y="-121886"/>
                        <a:pt x="1800558" y="284905"/>
                      </a:cubicBezTo>
                      <a:lnTo>
                        <a:pt x="2717876" y="2606748"/>
                      </a:lnTo>
                      <a:close/>
                    </a:path>
                  </a:pathLst>
                </a:custGeom>
                <a:solidFill>
                  <a:srgbClr val="82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4" name="현 15"/>
              <p:cNvSpPr/>
              <p:nvPr/>
            </p:nvSpPr>
            <p:spPr>
              <a:xfrm rot="6975866">
                <a:off x="4346065" y="4670621"/>
                <a:ext cx="1062265" cy="1210863"/>
              </a:xfrm>
              <a:custGeom>
                <a:avLst/>
                <a:gdLst>
                  <a:gd name="connsiteX0" fmla="*/ 1627204 w 1939550"/>
                  <a:gd name="connsiteY0" fmla="*/ 1551723 h 1788589"/>
                  <a:gd name="connsiteX1" fmla="*/ 514023 w 1939550"/>
                  <a:gd name="connsiteY1" fmla="*/ 1683679 h 1788589"/>
                  <a:gd name="connsiteX2" fmla="*/ 38515 w 1939550"/>
                  <a:gd name="connsiteY2" fmla="*/ 644764 h 1788589"/>
                  <a:gd name="connsiteX3" fmla="*/ 969774 w 1939550"/>
                  <a:gd name="connsiteY3" fmla="*/ -1 h 1788589"/>
                  <a:gd name="connsiteX4" fmla="*/ 1627204 w 1939550"/>
                  <a:gd name="connsiteY4" fmla="*/ 1551723 h 1788589"/>
                  <a:gd name="connsiteX0" fmla="*/ 1584307 w 1584307"/>
                  <a:gd name="connsiteY0" fmla="*/ 1551724 h 1778858"/>
                  <a:gd name="connsiteX1" fmla="*/ 471126 w 1584307"/>
                  <a:gd name="connsiteY1" fmla="*/ 1683680 h 1778858"/>
                  <a:gd name="connsiteX2" fmla="*/ 29811 w 1584307"/>
                  <a:gd name="connsiteY2" fmla="*/ 615232 h 1778858"/>
                  <a:gd name="connsiteX3" fmla="*/ 926877 w 1584307"/>
                  <a:gd name="connsiteY3" fmla="*/ 0 h 1778858"/>
                  <a:gd name="connsiteX4" fmla="*/ 1584307 w 1584307"/>
                  <a:gd name="connsiteY4" fmla="*/ 1551724 h 1778858"/>
                  <a:gd name="connsiteX0" fmla="*/ 1584307 w 1671819"/>
                  <a:gd name="connsiteY0" fmla="*/ 2682019 h 2909153"/>
                  <a:gd name="connsiteX1" fmla="*/ 471126 w 1671819"/>
                  <a:gd name="connsiteY1" fmla="*/ 2813975 h 2909153"/>
                  <a:gd name="connsiteX2" fmla="*/ 29811 w 1671819"/>
                  <a:gd name="connsiteY2" fmla="*/ 1745527 h 2909153"/>
                  <a:gd name="connsiteX3" fmla="*/ 926877 w 1671819"/>
                  <a:gd name="connsiteY3" fmla="*/ 1130295 h 2909153"/>
                  <a:gd name="connsiteX4" fmla="*/ 1671819 w 1671819"/>
                  <a:gd name="connsiteY4" fmla="*/ 23651 h 2909153"/>
                  <a:gd name="connsiteX5" fmla="*/ 1584307 w 1671819"/>
                  <a:gd name="connsiteY5" fmla="*/ 2682019 h 2909153"/>
                  <a:gd name="connsiteX0" fmla="*/ 2664903 w 2664903"/>
                  <a:gd name="connsiteY0" fmla="*/ 2413881 h 2840907"/>
                  <a:gd name="connsiteX1" fmla="*/ 487827 w 2664903"/>
                  <a:gd name="connsiteY1" fmla="*/ 2813975 h 2840907"/>
                  <a:gd name="connsiteX2" fmla="*/ 46512 w 2664903"/>
                  <a:gd name="connsiteY2" fmla="*/ 1745527 h 2840907"/>
                  <a:gd name="connsiteX3" fmla="*/ 943578 w 2664903"/>
                  <a:gd name="connsiteY3" fmla="*/ 1130295 h 2840907"/>
                  <a:gd name="connsiteX4" fmla="*/ 1688520 w 2664903"/>
                  <a:gd name="connsiteY4" fmla="*/ 23651 h 2840907"/>
                  <a:gd name="connsiteX5" fmla="*/ 2664903 w 2664903"/>
                  <a:gd name="connsiteY5" fmla="*/ 2413881 h 2840907"/>
                  <a:gd name="connsiteX0" fmla="*/ 2664903 w 2664903"/>
                  <a:gd name="connsiteY0" fmla="*/ 2413872 h 2840898"/>
                  <a:gd name="connsiteX1" fmla="*/ 487827 w 2664903"/>
                  <a:gd name="connsiteY1" fmla="*/ 2813966 h 2840898"/>
                  <a:gd name="connsiteX2" fmla="*/ 46512 w 2664903"/>
                  <a:gd name="connsiteY2" fmla="*/ 1745518 h 2840898"/>
                  <a:gd name="connsiteX3" fmla="*/ 1129314 w 2664903"/>
                  <a:gd name="connsiteY3" fmla="*/ 1131058 h 2840898"/>
                  <a:gd name="connsiteX4" fmla="*/ 1688520 w 2664903"/>
                  <a:gd name="connsiteY4" fmla="*/ 23642 h 2840898"/>
                  <a:gd name="connsiteX5" fmla="*/ 2664903 w 2664903"/>
                  <a:gd name="connsiteY5" fmla="*/ 2413872 h 2840898"/>
                  <a:gd name="connsiteX0" fmla="*/ 2664903 w 2664903"/>
                  <a:gd name="connsiteY0" fmla="*/ 2430743 h 2857769"/>
                  <a:gd name="connsiteX1" fmla="*/ 487827 w 2664903"/>
                  <a:gd name="connsiteY1" fmla="*/ 2830837 h 2857769"/>
                  <a:gd name="connsiteX2" fmla="*/ 46512 w 2664903"/>
                  <a:gd name="connsiteY2" fmla="*/ 1762389 h 2857769"/>
                  <a:gd name="connsiteX3" fmla="*/ 1129314 w 2664903"/>
                  <a:gd name="connsiteY3" fmla="*/ 1147929 h 2857769"/>
                  <a:gd name="connsiteX4" fmla="*/ 1688520 w 2664903"/>
                  <a:gd name="connsiteY4" fmla="*/ 40513 h 2857769"/>
                  <a:gd name="connsiteX5" fmla="*/ 2664903 w 2664903"/>
                  <a:gd name="connsiteY5" fmla="*/ 2430743 h 2857769"/>
                  <a:gd name="connsiteX0" fmla="*/ 2664903 w 2664903"/>
                  <a:gd name="connsiteY0" fmla="*/ 2434715 h 2861741"/>
                  <a:gd name="connsiteX1" fmla="*/ 487827 w 2664903"/>
                  <a:gd name="connsiteY1" fmla="*/ 2834809 h 2861741"/>
                  <a:gd name="connsiteX2" fmla="*/ 46512 w 2664903"/>
                  <a:gd name="connsiteY2" fmla="*/ 1766361 h 2861741"/>
                  <a:gd name="connsiteX3" fmla="*/ 1091232 w 2664903"/>
                  <a:gd name="connsiteY3" fmla="*/ 1059422 h 2861741"/>
                  <a:gd name="connsiteX4" fmla="*/ 1688520 w 2664903"/>
                  <a:gd name="connsiteY4" fmla="*/ 44485 h 2861741"/>
                  <a:gd name="connsiteX5" fmla="*/ 2664903 w 2664903"/>
                  <a:gd name="connsiteY5" fmla="*/ 2434715 h 2861741"/>
                  <a:gd name="connsiteX0" fmla="*/ 2664903 w 2664903"/>
                  <a:gd name="connsiteY0" fmla="*/ 2434715 h 2861741"/>
                  <a:gd name="connsiteX1" fmla="*/ 487827 w 2664903"/>
                  <a:gd name="connsiteY1" fmla="*/ 2834809 h 2861741"/>
                  <a:gd name="connsiteX2" fmla="*/ 46512 w 2664903"/>
                  <a:gd name="connsiteY2" fmla="*/ 1766361 h 2861741"/>
                  <a:gd name="connsiteX3" fmla="*/ 1091232 w 2664903"/>
                  <a:gd name="connsiteY3" fmla="*/ 1059422 h 2861741"/>
                  <a:gd name="connsiteX4" fmla="*/ 1688520 w 2664903"/>
                  <a:gd name="connsiteY4" fmla="*/ 44485 h 2861741"/>
                  <a:gd name="connsiteX5" fmla="*/ 2664903 w 2664903"/>
                  <a:gd name="connsiteY5" fmla="*/ 2434715 h 2861741"/>
                  <a:gd name="connsiteX0" fmla="*/ 2664903 w 2664903"/>
                  <a:gd name="connsiteY0" fmla="*/ 2437340 h 2864366"/>
                  <a:gd name="connsiteX1" fmla="*/ 487827 w 2664903"/>
                  <a:gd name="connsiteY1" fmla="*/ 2837434 h 2864366"/>
                  <a:gd name="connsiteX2" fmla="*/ 46512 w 2664903"/>
                  <a:gd name="connsiteY2" fmla="*/ 1768986 h 2864366"/>
                  <a:gd name="connsiteX3" fmla="*/ 1069471 w 2664903"/>
                  <a:gd name="connsiteY3" fmla="*/ 1009202 h 2864366"/>
                  <a:gd name="connsiteX4" fmla="*/ 1688520 w 2664903"/>
                  <a:gd name="connsiteY4" fmla="*/ 47110 h 2864366"/>
                  <a:gd name="connsiteX5" fmla="*/ 2664903 w 2664903"/>
                  <a:gd name="connsiteY5" fmla="*/ 2437340 h 2864366"/>
                  <a:gd name="connsiteX0" fmla="*/ 2665475 w 2665475"/>
                  <a:gd name="connsiteY0" fmla="*/ 2437340 h 2755225"/>
                  <a:gd name="connsiteX1" fmla="*/ 484511 w 2665475"/>
                  <a:gd name="connsiteY1" fmla="*/ 2715423 h 2755225"/>
                  <a:gd name="connsiteX2" fmla="*/ 47084 w 2665475"/>
                  <a:gd name="connsiteY2" fmla="*/ 1768986 h 2755225"/>
                  <a:gd name="connsiteX3" fmla="*/ 1070043 w 2665475"/>
                  <a:gd name="connsiteY3" fmla="*/ 1009202 h 2755225"/>
                  <a:gd name="connsiteX4" fmla="*/ 1689092 w 2665475"/>
                  <a:gd name="connsiteY4" fmla="*/ 47110 h 2755225"/>
                  <a:gd name="connsiteX5" fmla="*/ 2665475 w 2665475"/>
                  <a:gd name="connsiteY5" fmla="*/ 2437340 h 2755225"/>
                  <a:gd name="connsiteX0" fmla="*/ 2637273 w 2637273"/>
                  <a:gd name="connsiteY0" fmla="*/ 2437340 h 2749731"/>
                  <a:gd name="connsiteX1" fmla="*/ 456309 w 2637273"/>
                  <a:gd name="connsiteY1" fmla="*/ 2715423 h 2749731"/>
                  <a:gd name="connsiteX2" fmla="*/ 51523 w 2637273"/>
                  <a:gd name="connsiteY2" fmla="*/ 1848253 h 2749731"/>
                  <a:gd name="connsiteX3" fmla="*/ 1041841 w 2637273"/>
                  <a:gd name="connsiteY3" fmla="*/ 1009202 h 2749731"/>
                  <a:gd name="connsiteX4" fmla="*/ 1660890 w 2637273"/>
                  <a:gd name="connsiteY4" fmla="*/ 47110 h 2749731"/>
                  <a:gd name="connsiteX5" fmla="*/ 2637273 w 2637273"/>
                  <a:gd name="connsiteY5" fmla="*/ 2437340 h 2749731"/>
                  <a:gd name="connsiteX0" fmla="*/ 2637273 w 2637273"/>
                  <a:gd name="connsiteY0" fmla="*/ 2510546 h 2822937"/>
                  <a:gd name="connsiteX1" fmla="*/ 456309 w 2637273"/>
                  <a:gd name="connsiteY1" fmla="*/ 2788629 h 2822937"/>
                  <a:gd name="connsiteX2" fmla="*/ 51523 w 2637273"/>
                  <a:gd name="connsiteY2" fmla="*/ 1921459 h 2822937"/>
                  <a:gd name="connsiteX3" fmla="*/ 1041841 w 2637273"/>
                  <a:gd name="connsiteY3" fmla="*/ 1082408 h 2822937"/>
                  <a:gd name="connsiteX4" fmla="*/ 1660112 w 2637273"/>
                  <a:gd name="connsiteY4" fmla="*/ 43379 h 2822937"/>
                  <a:gd name="connsiteX5" fmla="*/ 2637273 w 2637273"/>
                  <a:gd name="connsiteY5" fmla="*/ 2510546 h 2822937"/>
                  <a:gd name="connsiteX0" fmla="*/ 2637273 w 2637273"/>
                  <a:gd name="connsiteY0" fmla="*/ 2531288 h 2843679"/>
                  <a:gd name="connsiteX1" fmla="*/ 456309 w 2637273"/>
                  <a:gd name="connsiteY1" fmla="*/ 2809371 h 2843679"/>
                  <a:gd name="connsiteX2" fmla="*/ 51523 w 2637273"/>
                  <a:gd name="connsiteY2" fmla="*/ 1942201 h 2843679"/>
                  <a:gd name="connsiteX3" fmla="*/ 1041841 w 2637273"/>
                  <a:gd name="connsiteY3" fmla="*/ 1103150 h 2843679"/>
                  <a:gd name="connsiteX4" fmla="*/ 1266118 w 2637273"/>
                  <a:gd name="connsiteY4" fmla="*/ 720811 h 2843679"/>
                  <a:gd name="connsiteX5" fmla="*/ 1660112 w 2637273"/>
                  <a:gd name="connsiteY5" fmla="*/ 64121 h 2843679"/>
                  <a:gd name="connsiteX6" fmla="*/ 2637273 w 2637273"/>
                  <a:gd name="connsiteY6" fmla="*/ 2531288 h 2843679"/>
                  <a:gd name="connsiteX0" fmla="*/ 2637273 w 2637273"/>
                  <a:gd name="connsiteY0" fmla="*/ 2531288 h 2843679"/>
                  <a:gd name="connsiteX1" fmla="*/ 456309 w 2637273"/>
                  <a:gd name="connsiteY1" fmla="*/ 2809371 h 2843679"/>
                  <a:gd name="connsiteX2" fmla="*/ 51523 w 2637273"/>
                  <a:gd name="connsiteY2" fmla="*/ 1942201 h 2843679"/>
                  <a:gd name="connsiteX3" fmla="*/ 1046502 w 2637273"/>
                  <a:gd name="connsiteY3" fmla="*/ 1039425 h 2843679"/>
                  <a:gd name="connsiteX4" fmla="*/ 1266118 w 2637273"/>
                  <a:gd name="connsiteY4" fmla="*/ 720811 h 2843679"/>
                  <a:gd name="connsiteX5" fmla="*/ 1660112 w 2637273"/>
                  <a:gd name="connsiteY5" fmla="*/ 64121 h 2843679"/>
                  <a:gd name="connsiteX6" fmla="*/ 2637273 w 2637273"/>
                  <a:gd name="connsiteY6" fmla="*/ 2531288 h 2843679"/>
                  <a:gd name="connsiteX0" fmla="*/ 2637273 w 2637273"/>
                  <a:gd name="connsiteY0" fmla="*/ 2531288 h 2843679"/>
                  <a:gd name="connsiteX1" fmla="*/ 456309 w 2637273"/>
                  <a:gd name="connsiteY1" fmla="*/ 2809371 h 2843679"/>
                  <a:gd name="connsiteX2" fmla="*/ 51523 w 2637273"/>
                  <a:gd name="connsiteY2" fmla="*/ 1942201 h 2843679"/>
                  <a:gd name="connsiteX3" fmla="*/ 1046502 w 2637273"/>
                  <a:gd name="connsiteY3" fmla="*/ 1039425 h 2843679"/>
                  <a:gd name="connsiteX4" fmla="*/ 1266118 w 2637273"/>
                  <a:gd name="connsiteY4" fmla="*/ 720811 h 2843679"/>
                  <a:gd name="connsiteX5" fmla="*/ 1660112 w 2637273"/>
                  <a:gd name="connsiteY5" fmla="*/ 64121 h 2843679"/>
                  <a:gd name="connsiteX6" fmla="*/ 2637273 w 2637273"/>
                  <a:gd name="connsiteY6" fmla="*/ 2531288 h 2843679"/>
                  <a:gd name="connsiteX0" fmla="*/ 2637273 w 2637273"/>
                  <a:gd name="connsiteY0" fmla="*/ 2531288 h 2843679"/>
                  <a:gd name="connsiteX1" fmla="*/ 456309 w 2637273"/>
                  <a:gd name="connsiteY1" fmla="*/ 2809371 h 2843679"/>
                  <a:gd name="connsiteX2" fmla="*/ 51523 w 2637273"/>
                  <a:gd name="connsiteY2" fmla="*/ 1942201 h 2843679"/>
                  <a:gd name="connsiteX3" fmla="*/ 1046502 w 2637273"/>
                  <a:gd name="connsiteY3" fmla="*/ 1039425 h 2843679"/>
                  <a:gd name="connsiteX4" fmla="*/ 1266118 w 2637273"/>
                  <a:gd name="connsiteY4" fmla="*/ 720811 h 2843679"/>
                  <a:gd name="connsiteX5" fmla="*/ 1660112 w 2637273"/>
                  <a:gd name="connsiteY5" fmla="*/ 64121 h 2843679"/>
                  <a:gd name="connsiteX6" fmla="*/ 2637273 w 2637273"/>
                  <a:gd name="connsiteY6" fmla="*/ 2531288 h 2843679"/>
                  <a:gd name="connsiteX0" fmla="*/ 2637273 w 2637273"/>
                  <a:gd name="connsiteY0" fmla="*/ 2531288 h 2843679"/>
                  <a:gd name="connsiteX1" fmla="*/ 456309 w 2637273"/>
                  <a:gd name="connsiteY1" fmla="*/ 2809371 h 2843679"/>
                  <a:gd name="connsiteX2" fmla="*/ 51523 w 2637273"/>
                  <a:gd name="connsiteY2" fmla="*/ 1942201 h 2843679"/>
                  <a:gd name="connsiteX3" fmla="*/ 1046502 w 2637273"/>
                  <a:gd name="connsiteY3" fmla="*/ 1039425 h 2843679"/>
                  <a:gd name="connsiteX4" fmla="*/ 1266118 w 2637273"/>
                  <a:gd name="connsiteY4" fmla="*/ 720811 h 2843679"/>
                  <a:gd name="connsiteX5" fmla="*/ 1660112 w 2637273"/>
                  <a:gd name="connsiteY5" fmla="*/ 64121 h 2843679"/>
                  <a:gd name="connsiteX6" fmla="*/ 2637273 w 2637273"/>
                  <a:gd name="connsiteY6" fmla="*/ 2531288 h 2843679"/>
                  <a:gd name="connsiteX0" fmla="*/ 2637273 w 2637273"/>
                  <a:gd name="connsiteY0" fmla="*/ 2583259 h 2895650"/>
                  <a:gd name="connsiteX1" fmla="*/ 456309 w 2637273"/>
                  <a:gd name="connsiteY1" fmla="*/ 2861342 h 2895650"/>
                  <a:gd name="connsiteX2" fmla="*/ 51523 w 2637273"/>
                  <a:gd name="connsiteY2" fmla="*/ 1994172 h 2895650"/>
                  <a:gd name="connsiteX3" fmla="*/ 1046502 w 2637273"/>
                  <a:gd name="connsiteY3" fmla="*/ 1091396 h 2895650"/>
                  <a:gd name="connsiteX4" fmla="*/ 1574631 w 2637273"/>
                  <a:gd name="connsiteY4" fmla="*/ 321258 h 2895650"/>
                  <a:gd name="connsiteX5" fmla="*/ 1660112 w 2637273"/>
                  <a:gd name="connsiteY5" fmla="*/ 116092 h 2895650"/>
                  <a:gd name="connsiteX6" fmla="*/ 2637273 w 2637273"/>
                  <a:gd name="connsiteY6" fmla="*/ 2583259 h 2895650"/>
                  <a:gd name="connsiteX0" fmla="*/ 2637273 w 2637273"/>
                  <a:gd name="connsiteY0" fmla="*/ 2434397 h 2746788"/>
                  <a:gd name="connsiteX1" fmla="*/ 456309 w 2637273"/>
                  <a:gd name="connsiteY1" fmla="*/ 2712480 h 2746788"/>
                  <a:gd name="connsiteX2" fmla="*/ 51523 w 2637273"/>
                  <a:gd name="connsiteY2" fmla="*/ 1845310 h 2746788"/>
                  <a:gd name="connsiteX3" fmla="*/ 1046502 w 2637273"/>
                  <a:gd name="connsiteY3" fmla="*/ 942534 h 2746788"/>
                  <a:gd name="connsiteX4" fmla="*/ 1574631 w 2637273"/>
                  <a:gd name="connsiteY4" fmla="*/ 172396 h 2746788"/>
                  <a:gd name="connsiteX5" fmla="*/ 1747156 w 2637273"/>
                  <a:gd name="connsiteY5" fmla="*/ 178609 h 2746788"/>
                  <a:gd name="connsiteX6" fmla="*/ 2637273 w 2637273"/>
                  <a:gd name="connsiteY6" fmla="*/ 2434397 h 2746788"/>
                  <a:gd name="connsiteX0" fmla="*/ 2637273 w 2637273"/>
                  <a:gd name="connsiteY0" fmla="*/ 2462563 h 2774954"/>
                  <a:gd name="connsiteX1" fmla="*/ 456309 w 2637273"/>
                  <a:gd name="connsiteY1" fmla="*/ 2740646 h 2774954"/>
                  <a:gd name="connsiteX2" fmla="*/ 51523 w 2637273"/>
                  <a:gd name="connsiteY2" fmla="*/ 1873476 h 2774954"/>
                  <a:gd name="connsiteX3" fmla="*/ 1046502 w 2637273"/>
                  <a:gd name="connsiteY3" fmla="*/ 970700 h 2774954"/>
                  <a:gd name="connsiteX4" fmla="*/ 1574631 w 2637273"/>
                  <a:gd name="connsiteY4" fmla="*/ 200562 h 2774954"/>
                  <a:gd name="connsiteX5" fmla="*/ 1747156 w 2637273"/>
                  <a:gd name="connsiteY5" fmla="*/ 206775 h 2774954"/>
                  <a:gd name="connsiteX6" fmla="*/ 2637273 w 2637273"/>
                  <a:gd name="connsiteY6" fmla="*/ 2462563 h 2774954"/>
                  <a:gd name="connsiteX0" fmla="*/ 2637273 w 2637273"/>
                  <a:gd name="connsiteY0" fmla="*/ 2574860 h 2887251"/>
                  <a:gd name="connsiteX1" fmla="*/ 456309 w 2637273"/>
                  <a:gd name="connsiteY1" fmla="*/ 2852943 h 2887251"/>
                  <a:gd name="connsiteX2" fmla="*/ 51523 w 2637273"/>
                  <a:gd name="connsiteY2" fmla="*/ 1985773 h 2887251"/>
                  <a:gd name="connsiteX3" fmla="*/ 1046502 w 2637273"/>
                  <a:gd name="connsiteY3" fmla="*/ 1082997 h 2887251"/>
                  <a:gd name="connsiteX4" fmla="*/ 1574631 w 2637273"/>
                  <a:gd name="connsiteY4" fmla="*/ 312859 h 2887251"/>
                  <a:gd name="connsiteX5" fmla="*/ 1635240 w 2637273"/>
                  <a:gd name="connsiteY5" fmla="*/ 9775 h 2887251"/>
                  <a:gd name="connsiteX6" fmla="*/ 1747156 w 2637273"/>
                  <a:gd name="connsiteY6" fmla="*/ 319072 h 2887251"/>
                  <a:gd name="connsiteX7" fmla="*/ 2637273 w 2637273"/>
                  <a:gd name="connsiteY7" fmla="*/ 2574860 h 2887251"/>
                  <a:gd name="connsiteX0" fmla="*/ 2637273 w 2637273"/>
                  <a:gd name="connsiteY0" fmla="*/ 2574860 h 2887251"/>
                  <a:gd name="connsiteX1" fmla="*/ 456309 w 2637273"/>
                  <a:gd name="connsiteY1" fmla="*/ 2852943 h 2887251"/>
                  <a:gd name="connsiteX2" fmla="*/ 51523 w 2637273"/>
                  <a:gd name="connsiteY2" fmla="*/ 1985773 h 2887251"/>
                  <a:gd name="connsiteX3" fmla="*/ 1043393 w 2637273"/>
                  <a:gd name="connsiteY3" fmla="*/ 1037924 h 2887251"/>
                  <a:gd name="connsiteX4" fmla="*/ 1574631 w 2637273"/>
                  <a:gd name="connsiteY4" fmla="*/ 312859 h 2887251"/>
                  <a:gd name="connsiteX5" fmla="*/ 1635240 w 2637273"/>
                  <a:gd name="connsiteY5" fmla="*/ 9775 h 2887251"/>
                  <a:gd name="connsiteX6" fmla="*/ 1747156 w 2637273"/>
                  <a:gd name="connsiteY6" fmla="*/ 319072 h 2887251"/>
                  <a:gd name="connsiteX7" fmla="*/ 2637273 w 2637273"/>
                  <a:gd name="connsiteY7" fmla="*/ 2574860 h 2887251"/>
                  <a:gd name="connsiteX0" fmla="*/ 2637273 w 2637273"/>
                  <a:gd name="connsiteY0" fmla="*/ 2574860 h 2887251"/>
                  <a:gd name="connsiteX1" fmla="*/ 456309 w 2637273"/>
                  <a:gd name="connsiteY1" fmla="*/ 2852943 h 2887251"/>
                  <a:gd name="connsiteX2" fmla="*/ 51523 w 2637273"/>
                  <a:gd name="connsiteY2" fmla="*/ 1985773 h 2887251"/>
                  <a:gd name="connsiteX3" fmla="*/ 1043393 w 2637273"/>
                  <a:gd name="connsiteY3" fmla="*/ 1037924 h 2887251"/>
                  <a:gd name="connsiteX4" fmla="*/ 1574631 w 2637273"/>
                  <a:gd name="connsiteY4" fmla="*/ 312859 h 2887251"/>
                  <a:gd name="connsiteX5" fmla="*/ 1635240 w 2637273"/>
                  <a:gd name="connsiteY5" fmla="*/ 9775 h 2887251"/>
                  <a:gd name="connsiteX6" fmla="*/ 1747156 w 2637273"/>
                  <a:gd name="connsiteY6" fmla="*/ 319072 h 2887251"/>
                  <a:gd name="connsiteX7" fmla="*/ 2637273 w 2637273"/>
                  <a:gd name="connsiteY7" fmla="*/ 2574860 h 2887251"/>
                  <a:gd name="connsiteX0" fmla="*/ 2638893 w 2638893"/>
                  <a:gd name="connsiteY0" fmla="*/ 2574860 h 2853843"/>
                  <a:gd name="connsiteX1" fmla="*/ 457929 w 2638893"/>
                  <a:gd name="connsiteY1" fmla="*/ 2852943 h 2853843"/>
                  <a:gd name="connsiteX2" fmla="*/ 53143 w 2638893"/>
                  <a:gd name="connsiteY2" fmla="*/ 1985773 h 2853843"/>
                  <a:gd name="connsiteX3" fmla="*/ 1045013 w 2638893"/>
                  <a:gd name="connsiteY3" fmla="*/ 1037924 h 2853843"/>
                  <a:gd name="connsiteX4" fmla="*/ 1576251 w 2638893"/>
                  <a:gd name="connsiteY4" fmla="*/ 312859 h 2853843"/>
                  <a:gd name="connsiteX5" fmla="*/ 1636860 w 2638893"/>
                  <a:gd name="connsiteY5" fmla="*/ 9775 h 2853843"/>
                  <a:gd name="connsiteX6" fmla="*/ 1748776 w 2638893"/>
                  <a:gd name="connsiteY6" fmla="*/ 319072 h 2853843"/>
                  <a:gd name="connsiteX7" fmla="*/ 2638893 w 2638893"/>
                  <a:gd name="connsiteY7" fmla="*/ 2574860 h 2853843"/>
                  <a:gd name="connsiteX0" fmla="*/ 2654345 w 2654345"/>
                  <a:gd name="connsiteY0" fmla="*/ 2574860 h 2868879"/>
                  <a:gd name="connsiteX1" fmla="*/ 473381 w 2654345"/>
                  <a:gd name="connsiteY1" fmla="*/ 2852943 h 2868879"/>
                  <a:gd name="connsiteX2" fmla="*/ 68595 w 2654345"/>
                  <a:gd name="connsiteY2" fmla="*/ 1985773 h 2868879"/>
                  <a:gd name="connsiteX3" fmla="*/ 1060465 w 2654345"/>
                  <a:gd name="connsiteY3" fmla="*/ 1037924 h 2868879"/>
                  <a:gd name="connsiteX4" fmla="*/ 1591703 w 2654345"/>
                  <a:gd name="connsiteY4" fmla="*/ 312859 h 2868879"/>
                  <a:gd name="connsiteX5" fmla="*/ 1652312 w 2654345"/>
                  <a:gd name="connsiteY5" fmla="*/ 9775 h 2868879"/>
                  <a:gd name="connsiteX6" fmla="*/ 1764228 w 2654345"/>
                  <a:gd name="connsiteY6" fmla="*/ 319072 h 2868879"/>
                  <a:gd name="connsiteX7" fmla="*/ 2654345 w 2654345"/>
                  <a:gd name="connsiteY7" fmla="*/ 2574860 h 2868879"/>
                  <a:gd name="connsiteX0" fmla="*/ 2665175 w 2665175"/>
                  <a:gd name="connsiteY0" fmla="*/ 2640915 h 2904045"/>
                  <a:gd name="connsiteX1" fmla="*/ 457010 w 2665175"/>
                  <a:gd name="connsiteY1" fmla="*/ 2852943 h 2904045"/>
                  <a:gd name="connsiteX2" fmla="*/ 52224 w 2665175"/>
                  <a:gd name="connsiteY2" fmla="*/ 1985773 h 2904045"/>
                  <a:gd name="connsiteX3" fmla="*/ 1044094 w 2665175"/>
                  <a:gd name="connsiteY3" fmla="*/ 1037924 h 2904045"/>
                  <a:gd name="connsiteX4" fmla="*/ 1575332 w 2665175"/>
                  <a:gd name="connsiteY4" fmla="*/ 312859 h 2904045"/>
                  <a:gd name="connsiteX5" fmla="*/ 1635941 w 2665175"/>
                  <a:gd name="connsiteY5" fmla="*/ 9775 h 2904045"/>
                  <a:gd name="connsiteX6" fmla="*/ 1747857 w 2665175"/>
                  <a:gd name="connsiteY6" fmla="*/ 319072 h 2904045"/>
                  <a:gd name="connsiteX7" fmla="*/ 2665175 w 2665175"/>
                  <a:gd name="connsiteY7" fmla="*/ 2640915 h 2904045"/>
                  <a:gd name="connsiteX0" fmla="*/ 2665175 w 2665175"/>
                  <a:gd name="connsiteY0" fmla="*/ 2640915 h 2904045"/>
                  <a:gd name="connsiteX1" fmla="*/ 457010 w 2665175"/>
                  <a:gd name="connsiteY1" fmla="*/ 2852943 h 2904045"/>
                  <a:gd name="connsiteX2" fmla="*/ 52224 w 2665175"/>
                  <a:gd name="connsiteY2" fmla="*/ 1985773 h 2904045"/>
                  <a:gd name="connsiteX3" fmla="*/ 1027773 w 2665175"/>
                  <a:gd name="connsiteY3" fmla="*/ 998291 h 2904045"/>
                  <a:gd name="connsiteX4" fmla="*/ 1575332 w 2665175"/>
                  <a:gd name="connsiteY4" fmla="*/ 312859 h 2904045"/>
                  <a:gd name="connsiteX5" fmla="*/ 1635941 w 2665175"/>
                  <a:gd name="connsiteY5" fmla="*/ 9775 h 2904045"/>
                  <a:gd name="connsiteX6" fmla="*/ 1747857 w 2665175"/>
                  <a:gd name="connsiteY6" fmla="*/ 319072 h 2904045"/>
                  <a:gd name="connsiteX7" fmla="*/ 2665175 w 2665175"/>
                  <a:gd name="connsiteY7" fmla="*/ 2640915 h 2904045"/>
                  <a:gd name="connsiteX0" fmla="*/ 2717876 w 2717876"/>
                  <a:gd name="connsiteY0" fmla="*/ 2640915 h 2901064"/>
                  <a:gd name="connsiteX1" fmla="*/ 509711 w 2717876"/>
                  <a:gd name="connsiteY1" fmla="*/ 2852943 h 2901064"/>
                  <a:gd name="connsiteX2" fmla="*/ 44308 w 2717876"/>
                  <a:gd name="connsiteY2" fmla="*/ 2026185 h 2901064"/>
                  <a:gd name="connsiteX3" fmla="*/ 1080474 w 2717876"/>
                  <a:gd name="connsiteY3" fmla="*/ 998291 h 2901064"/>
                  <a:gd name="connsiteX4" fmla="*/ 1628033 w 2717876"/>
                  <a:gd name="connsiteY4" fmla="*/ 312859 h 2901064"/>
                  <a:gd name="connsiteX5" fmla="*/ 1688642 w 2717876"/>
                  <a:gd name="connsiteY5" fmla="*/ 9775 h 2901064"/>
                  <a:gd name="connsiteX6" fmla="*/ 1800558 w 2717876"/>
                  <a:gd name="connsiteY6" fmla="*/ 319072 h 2901064"/>
                  <a:gd name="connsiteX7" fmla="*/ 2717876 w 2717876"/>
                  <a:gd name="connsiteY7" fmla="*/ 2640915 h 2901064"/>
                  <a:gd name="connsiteX0" fmla="*/ 2717876 w 2717876"/>
                  <a:gd name="connsiteY0" fmla="*/ 2651650 h 2911799"/>
                  <a:gd name="connsiteX1" fmla="*/ 509711 w 2717876"/>
                  <a:gd name="connsiteY1" fmla="*/ 2863678 h 2911799"/>
                  <a:gd name="connsiteX2" fmla="*/ 44308 w 2717876"/>
                  <a:gd name="connsiteY2" fmla="*/ 2036920 h 2911799"/>
                  <a:gd name="connsiteX3" fmla="*/ 1080474 w 2717876"/>
                  <a:gd name="connsiteY3" fmla="*/ 1009026 h 2911799"/>
                  <a:gd name="connsiteX4" fmla="*/ 1766356 w 2717876"/>
                  <a:gd name="connsiteY4" fmla="*/ 98876 h 2911799"/>
                  <a:gd name="connsiteX5" fmla="*/ 1688642 w 2717876"/>
                  <a:gd name="connsiteY5" fmla="*/ 20510 h 2911799"/>
                  <a:gd name="connsiteX6" fmla="*/ 1800558 w 2717876"/>
                  <a:gd name="connsiteY6" fmla="*/ 329807 h 2911799"/>
                  <a:gd name="connsiteX7" fmla="*/ 2717876 w 2717876"/>
                  <a:gd name="connsiteY7" fmla="*/ 2651650 h 2911799"/>
                  <a:gd name="connsiteX0" fmla="*/ 2717876 w 2717876"/>
                  <a:gd name="connsiteY0" fmla="*/ 2640916 h 2901065"/>
                  <a:gd name="connsiteX1" fmla="*/ 509711 w 2717876"/>
                  <a:gd name="connsiteY1" fmla="*/ 2852944 h 2901065"/>
                  <a:gd name="connsiteX2" fmla="*/ 44308 w 2717876"/>
                  <a:gd name="connsiteY2" fmla="*/ 2026186 h 2901065"/>
                  <a:gd name="connsiteX3" fmla="*/ 1080474 w 2717876"/>
                  <a:gd name="connsiteY3" fmla="*/ 998292 h 2901065"/>
                  <a:gd name="connsiteX4" fmla="*/ 1603939 w 2717876"/>
                  <a:gd name="connsiteY4" fmla="*/ 292082 h 2901065"/>
                  <a:gd name="connsiteX5" fmla="*/ 1688642 w 2717876"/>
                  <a:gd name="connsiteY5" fmla="*/ 9776 h 2901065"/>
                  <a:gd name="connsiteX6" fmla="*/ 1800558 w 2717876"/>
                  <a:gd name="connsiteY6" fmla="*/ 319073 h 2901065"/>
                  <a:gd name="connsiteX7" fmla="*/ 2717876 w 2717876"/>
                  <a:gd name="connsiteY7" fmla="*/ 2640916 h 2901065"/>
                  <a:gd name="connsiteX0" fmla="*/ 2717876 w 2717876"/>
                  <a:gd name="connsiteY0" fmla="*/ 2629126 h 2889275"/>
                  <a:gd name="connsiteX1" fmla="*/ 509711 w 2717876"/>
                  <a:gd name="connsiteY1" fmla="*/ 2841154 h 2889275"/>
                  <a:gd name="connsiteX2" fmla="*/ 44308 w 2717876"/>
                  <a:gd name="connsiteY2" fmla="*/ 2014396 h 2889275"/>
                  <a:gd name="connsiteX3" fmla="*/ 1080474 w 2717876"/>
                  <a:gd name="connsiteY3" fmla="*/ 986502 h 2889275"/>
                  <a:gd name="connsiteX4" fmla="*/ 1603939 w 2717876"/>
                  <a:gd name="connsiteY4" fmla="*/ 280292 h 2889275"/>
                  <a:gd name="connsiteX5" fmla="*/ 1649009 w 2717876"/>
                  <a:gd name="connsiteY5" fmla="*/ 14148 h 2889275"/>
                  <a:gd name="connsiteX6" fmla="*/ 1800558 w 2717876"/>
                  <a:gd name="connsiteY6" fmla="*/ 307283 h 2889275"/>
                  <a:gd name="connsiteX7" fmla="*/ 2717876 w 2717876"/>
                  <a:gd name="connsiteY7" fmla="*/ 2629126 h 2889275"/>
                  <a:gd name="connsiteX0" fmla="*/ 2717876 w 2717876"/>
                  <a:gd name="connsiteY0" fmla="*/ 2606748 h 2866897"/>
                  <a:gd name="connsiteX1" fmla="*/ 509711 w 2717876"/>
                  <a:gd name="connsiteY1" fmla="*/ 2818776 h 2866897"/>
                  <a:gd name="connsiteX2" fmla="*/ 44308 w 2717876"/>
                  <a:gd name="connsiteY2" fmla="*/ 1992018 h 2866897"/>
                  <a:gd name="connsiteX3" fmla="*/ 1080474 w 2717876"/>
                  <a:gd name="connsiteY3" fmla="*/ 964124 h 2866897"/>
                  <a:gd name="connsiteX4" fmla="*/ 1603939 w 2717876"/>
                  <a:gd name="connsiteY4" fmla="*/ 257914 h 2866897"/>
                  <a:gd name="connsiteX5" fmla="*/ 1678541 w 2717876"/>
                  <a:gd name="connsiteY5" fmla="*/ 25631 h 2866897"/>
                  <a:gd name="connsiteX6" fmla="*/ 1800558 w 2717876"/>
                  <a:gd name="connsiteY6" fmla="*/ 284905 h 2866897"/>
                  <a:gd name="connsiteX7" fmla="*/ 2717876 w 2717876"/>
                  <a:gd name="connsiteY7" fmla="*/ 2606748 h 2866897"/>
                  <a:gd name="connsiteX0" fmla="*/ 2717876 w 2717876"/>
                  <a:gd name="connsiteY0" fmla="*/ 2606748 h 2866897"/>
                  <a:gd name="connsiteX1" fmla="*/ 509711 w 2717876"/>
                  <a:gd name="connsiteY1" fmla="*/ 2818776 h 2866897"/>
                  <a:gd name="connsiteX2" fmla="*/ 44308 w 2717876"/>
                  <a:gd name="connsiteY2" fmla="*/ 1992018 h 2866897"/>
                  <a:gd name="connsiteX3" fmla="*/ 1061822 w 2717876"/>
                  <a:gd name="connsiteY3" fmla="*/ 956429 h 2866897"/>
                  <a:gd name="connsiteX4" fmla="*/ 1603939 w 2717876"/>
                  <a:gd name="connsiteY4" fmla="*/ 257914 h 2866897"/>
                  <a:gd name="connsiteX5" fmla="*/ 1678541 w 2717876"/>
                  <a:gd name="connsiteY5" fmla="*/ 25631 h 2866897"/>
                  <a:gd name="connsiteX6" fmla="*/ 1800558 w 2717876"/>
                  <a:gd name="connsiteY6" fmla="*/ 284905 h 2866897"/>
                  <a:gd name="connsiteX7" fmla="*/ 2717876 w 2717876"/>
                  <a:gd name="connsiteY7" fmla="*/ 2606748 h 2866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7876" h="2866897">
                    <a:moveTo>
                      <a:pt x="2717876" y="2606748"/>
                    </a:moveTo>
                    <a:cubicBezTo>
                      <a:pt x="2414914" y="2864385"/>
                      <a:pt x="955306" y="2921231"/>
                      <a:pt x="509711" y="2818776"/>
                    </a:cubicBezTo>
                    <a:cubicBezTo>
                      <a:pt x="64116" y="2716321"/>
                      <a:pt x="-83756" y="2398455"/>
                      <a:pt x="44308" y="1992018"/>
                    </a:cubicBezTo>
                    <a:cubicBezTo>
                      <a:pt x="164672" y="1610016"/>
                      <a:pt x="496787" y="1382304"/>
                      <a:pt x="1061822" y="956429"/>
                    </a:cubicBezTo>
                    <a:cubicBezTo>
                      <a:pt x="1511249" y="470887"/>
                      <a:pt x="1500894" y="431086"/>
                      <a:pt x="1603939" y="257914"/>
                    </a:cubicBezTo>
                    <a:cubicBezTo>
                      <a:pt x="1708020" y="99767"/>
                      <a:pt x="1649787" y="24596"/>
                      <a:pt x="1678541" y="25631"/>
                    </a:cubicBezTo>
                    <a:cubicBezTo>
                      <a:pt x="1707295" y="26667"/>
                      <a:pt x="1639511" y="-121886"/>
                      <a:pt x="1800558" y="284905"/>
                    </a:cubicBezTo>
                    <a:lnTo>
                      <a:pt x="2717876" y="2606748"/>
                    </a:lnTo>
                    <a:close/>
                  </a:path>
                </a:pathLst>
              </a:custGeom>
              <a:solidFill>
                <a:srgbClr val="82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5" name="그룹 34"/>
            <p:cNvGrpSpPr/>
            <p:nvPr/>
          </p:nvGrpSpPr>
          <p:grpSpPr>
            <a:xfrm>
              <a:off x="1916088" y="4772192"/>
              <a:ext cx="3712445" cy="681416"/>
              <a:chOff x="1343155" y="4619791"/>
              <a:chExt cx="3712445" cy="721656"/>
            </a:xfrm>
          </p:grpSpPr>
          <p:grpSp>
            <p:nvGrpSpPr>
              <p:cNvPr id="36" name="그룹 35"/>
              <p:cNvGrpSpPr/>
              <p:nvPr/>
            </p:nvGrpSpPr>
            <p:grpSpPr>
              <a:xfrm>
                <a:off x="1598836" y="4619791"/>
                <a:ext cx="3456764" cy="328631"/>
                <a:chOff x="1598836" y="4619791"/>
                <a:chExt cx="3456764" cy="328631"/>
              </a:xfrm>
            </p:grpSpPr>
            <p:sp>
              <p:nvSpPr>
                <p:cNvPr id="42" name="달 41"/>
                <p:cNvSpPr/>
                <p:nvPr/>
              </p:nvSpPr>
              <p:spPr>
                <a:xfrm>
                  <a:off x="1598836" y="4619791"/>
                  <a:ext cx="473720" cy="328631"/>
                </a:xfrm>
                <a:prstGeom prst="moon">
                  <a:avLst>
                    <a:gd name="adj" fmla="val 34920"/>
                  </a:avLst>
                </a:prstGeom>
                <a:solidFill>
                  <a:srgbClr val="E8DAC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43" name="직선 연결선 42"/>
                <p:cNvCxnSpPr/>
                <p:nvPr/>
              </p:nvCxnSpPr>
              <p:spPr>
                <a:xfrm flipV="1">
                  <a:off x="1894138" y="4653136"/>
                  <a:ext cx="3161462" cy="1"/>
                </a:xfrm>
                <a:prstGeom prst="line">
                  <a:avLst/>
                </a:prstGeom>
                <a:ln w="63500" cap="sq">
                  <a:solidFill>
                    <a:srgbClr val="E8DAC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그룹 36"/>
              <p:cNvGrpSpPr/>
              <p:nvPr/>
            </p:nvGrpSpPr>
            <p:grpSpPr>
              <a:xfrm>
                <a:off x="1343155" y="4941136"/>
                <a:ext cx="3076749" cy="400311"/>
                <a:chOff x="1343155" y="4941136"/>
                <a:chExt cx="3076749" cy="400311"/>
              </a:xfrm>
            </p:grpSpPr>
            <p:grpSp>
              <p:nvGrpSpPr>
                <p:cNvPr id="38" name="그룹 37"/>
                <p:cNvGrpSpPr/>
                <p:nvPr/>
              </p:nvGrpSpPr>
              <p:grpSpPr>
                <a:xfrm flipH="1">
                  <a:off x="1775203" y="4941136"/>
                  <a:ext cx="2644701" cy="400311"/>
                  <a:chOff x="2390105" y="4673326"/>
                  <a:chExt cx="2786880" cy="297762"/>
                </a:xfrm>
              </p:grpSpPr>
              <p:sp>
                <p:nvSpPr>
                  <p:cNvPr id="40" name="달 39"/>
                  <p:cNvSpPr/>
                  <p:nvPr/>
                </p:nvSpPr>
                <p:spPr>
                  <a:xfrm rot="21241877">
                    <a:off x="2390105" y="4673326"/>
                    <a:ext cx="473720" cy="297762"/>
                  </a:xfrm>
                  <a:prstGeom prst="moon">
                    <a:avLst>
                      <a:gd name="adj" fmla="val 50811"/>
                    </a:avLst>
                  </a:prstGeom>
                  <a:solidFill>
                    <a:srgbClr val="E8DAC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cxnSp>
                <p:nvCxnSpPr>
                  <p:cNvPr id="41" name="직선 연결선 40"/>
                  <p:cNvCxnSpPr/>
                  <p:nvPr/>
                </p:nvCxnSpPr>
                <p:spPr>
                  <a:xfrm>
                    <a:off x="2748851" y="4673348"/>
                    <a:ext cx="2428134" cy="0"/>
                  </a:xfrm>
                  <a:prstGeom prst="line">
                    <a:avLst/>
                  </a:prstGeom>
                  <a:ln w="47625" cap="rnd">
                    <a:solidFill>
                      <a:srgbClr val="E8DACF"/>
                    </a:solidFill>
                    <a:tailEnd w="med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9" name="직선 연결선 38"/>
                <p:cNvCxnSpPr/>
                <p:nvPr/>
              </p:nvCxnSpPr>
              <p:spPr>
                <a:xfrm>
                  <a:off x="1343155" y="5301207"/>
                  <a:ext cx="2724788" cy="0"/>
                </a:xfrm>
                <a:prstGeom prst="line">
                  <a:avLst/>
                </a:prstGeom>
                <a:ln w="47625" cap="rnd">
                  <a:solidFill>
                    <a:srgbClr val="E8DACF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4" name="그룹 43"/>
            <p:cNvGrpSpPr/>
            <p:nvPr/>
          </p:nvGrpSpPr>
          <p:grpSpPr>
            <a:xfrm>
              <a:off x="5220072" y="2924944"/>
              <a:ext cx="2592288" cy="504058"/>
              <a:chOff x="153085" y="4573601"/>
              <a:chExt cx="7552753" cy="767846"/>
            </a:xfrm>
          </p:grpSpPr>
          <p:grpSp>
            <p:nvGrpSpPr>
              <p:cNvPr id="45" name="그룹 44"/>
              <p:cNvGrpSpPr/>
              <p:nvPr/>
            </p:nvGrpSpPr>
            <p:grpSpPr>
              <a:xfrm>
                <a:off x="1411877" y="4573601"/>
                <a:ext cx="6293961" cy="438767"/>
                <a:chOff x="1411877" y="4573601"/>
                <a:chExt cx="6293961" cy="438767"/>
              </a:xfrm>
            </p:grpSpPr>
            <p:sp>
              <p:nvSpPr>
                <p:cNvPr id="51" name="달 50"/>
                <p:cNvSpPr/>
                <p:nvPr/>
              </p:nvSpPr>
              <p:spPr>
                <a:xfrm>
                  <a:off x="1411877" y="4594393"/>
                  <a:ext cx="698637" cy="417975"/>
                </a:xfrm>
                <a:prstGeom prst="moon">
                  <a:avLst>
                    <a:gd name="adj" fmla="val 34920"/>
                  </a:avLst>
                </a:prstGeom>
                <a:solidFill>
                  <a:srgbClr val="E8DAC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52" name="직선 연결선 51"/>
                <p:cNvCxnSpPr/>
                <p:nvPr/>
              </p:nvCxnSpPr>
              <p:spPr>
                <a:xfrm flipV="1">
                  <a:off x="1981286" y="4573601"/>
                  <a:ext cx="5724552" cy="33349"/>
                </a:xfrm>
                <a:prstGeom prst="line">
                  <a:avLst/>
                </a:prstGeom>
                <a:ln w="28575" cap="sq">
                  <a:solidFill>
                    <a:srgbClr val="E8DAC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그룹 45"/>
              <p:cNvGrpSpPr/>
              <p:nvPr/>
            </p:nvGrpSpPr>
            <p:grpSpPr>
              <a:xfrm>
                <a:off x="153085" y="4941136"/>
                <a:ext cx="4266819" cy="400311"/>
                <a:chOff x="153085" y="4941136"/>
                <a:chExt cx="4266819" cy="400311"/>
              </a:xfrm>
            </p:grpSpPr>
            <p:grpSp>
              <p:nvGrpSpPr>
                <p:cNvPr id="47" name="그룹 46"/>
                <p:cNvGrpSpPr/>
                <p:nvPr/>
              </p:nvGrpSpPr>
              <p:grpSpPr>
                <a:xfrm flipH="1">
                  <a:off x="1761193" y="4941136"/>
                  <a:ext cx="2658711" cy="400311"/>
                  <a:chOff x="2390105" y="4673326"/>
                  <a:chExt cx="2801643" cy="297762"/>
                </a:xfrm>
              </p:grpSpPr>
              <p:sp>
                <p:nvSpPr>
                  <p:cNvPr id="49" name="달 48"/>
                  <p:cNvSpPr/>
                  <p:nvPr/>
                </p:nvSpPr>
                <p:spPr>
                  <a:xfrm rot="21241877">
                    <a:off x="2390105" y="4673326"/>
                    <a:ext cx="473720" cy="297762"/>
                  </a:xfrm>
                  <a:prstGeom prst="moon">
                    <a:avLst>
                      <a:gd name="adj" fmla="val 50811"/>
                    </a:avLst>
                  </a:prstGeom>
                  <a:solidFill>
                    <a:srgbClr val="E8DAC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2748834" y="4673348"/>
                    <a:ext cx="2442914" cy="26482"/>
                  </a:xfrm>
                  <a:prstGeom prst="line">
                    <a:avLst/>
                  </a:prstGeom>
                  <a:ln w="34925" cap="rnd">
                    <a:solidFill>
                      <a:srgbClr val="E8DACF"/>
                    </a:solidFill>
                    <a:tailEnd w="med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8" name="직선 연결선 47"/>
                <p:cNvCxnSpPr/>
                <p:nvPr/>
              </p:nvCxnSpPr>
              <p:spPr>
                <a:xfrm>
                  <a:off x="153085" y="5294667"/>
                  <a:ext cx="3914857" cy="6540"/>
                </a:xfrm>
                <a:prstGeom prst="line">
                  <a:avLst/>
                </a:prstGeom>
                <a:ln w="47625" cap="rnd">
                  <a:solidFill>
                    <a:srgbClr val="E8DACF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4" name="그룹 63"/>
          <p:cNvGrpSpPr/>
          <p:nvPr/>
        </p:nvGrpSpPr>
        <p:grpSpPr>
          <a:xfrm>
            <a:off x="2349277" y="706322"/>
            <a:ext cx="7272808" cy="2088232"/>
            <a:chOff x="827584" y="692696"/>
            <a:chExt cx="7272808" cy="2088232"/>
          </a:xfrm>
        </p:grpSpPr>
        <p:sp>
          <p:nvSpPr>
            <p:cNvPr id="54" name="직사각형 53"/>
            <p:cNvSpPr/>
            <p:nvPr/>
          </p:nvSpPr>
          <p:spPr>
            <a:xfrm>
              <a:off x="1043608" y="908720"/>
              <a:ext cx="6840760" cy="1656184"/>
            </a:xfrm>
            <a:prstGeom prst="rect">
              <a:avLst/>
            </a:prstGeom>
            <a:noFill/>
            <a:ln w="25400">
              <a:solidFill>
                <a:srgbClr val="B7BF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827584" y="692696"/>
              <a:ext cx="432048" cy="432048"/>
            </a:xfrm>
            <a:prstGeom prst="rect">
              <a:avLst/>
            </a:prstGeom>
            <a:noFill/>
            <a:ln>
              <a:solidFill>
                <a:srgbClr val="B7BF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827584" y="2348880"/>
              <a:ext cx="432048" cy="432048"/>
            </a:xfrm>
            <a:prstGeom prst="rect">
              <a:avLst/>
            </a:prstGeom>
            <a:noFill/>
            <a:ln>
              <a:solidFill>
                <a:srgbClr val="B7BF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7668344" y="701080"/>
              <a:ext cx="432048" cy="432048"/>
            </a:xfrm>
            <a:prstGeom prst="rect">
              <a:avLst/>
            </a:prstGeom>
            <a:noFill/>
            <a:ln>
              <a:solidFill>
                <a:srgbClr val="B7BF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7668344" y="2348880"/>
              <a:ext cx="432048" cy="432048"/>
            </a:xfrm>
            <a:prstGeom prst="rect">
              <a:avLst/>
            </a:prstGeom>
            <a:noFill/>
            <a:ln>
              <a:solidFill>
                <a:srgbClr val="B7BF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1475656" y="1268760"/>
              <a:ext cx="5904656" cy="936104"/>
            </a:xfrm>
            <a:prstGeom prst="rect">
              <a:avLst/>
            </a:prstGeom>
            <a:solidFill>
              <a:srgbClr val="8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650" dirty="0">
                  <a:ln>
                    <a:solidFill>
                      <a:srgbClr val="E8DACF"/>
                    </a:solidFill>
                  </a:ln>
                  <a:solidFill>
                    <a:srgbClr val="E8DACF"/>
                  </a:solidFill>
                  <a:ea typeface="문체부 쓰기 정체" panose="02030609000101010101" pitchFamily="17" charset="-127"/>
                </a:rPr>
                <a:t>독도 문제 해결방안</a:t>
              </a:r>
              <a:endParaRPr lang="en-US" altLang="ko-KR" sz="2650" dirty="0">
                <a:ln>
                  <a:solidFill>
                    <a:srgbClr val="E8DACF"/>
                  </a:solidFill>
                </a:ln>
                <a:solidFill>
                  <a:srgbClr val="E8DACF"/>
                </a:solidFill>
                <a:ea typeface="문체부 쓰기 정체" panose="02030609000101010101" pitchFamily="17" charset="-127"/>
              </a:endParaRPr>
            </a:p>
            <a:p>
              <a:pPr algn="r"/>
              <a:r>
                <a:rPr lang="en-US" altLang="ko-KR" sz="2650" dirty="0">
                  <a:ln>
                    <a:solidFill>
                      <a:srgbClr val="E8DACF"/>
                    </a:solidFill>
                  </a:ln>
                  <a:solidFill>
                    <a:srgbClr val="E8DACF"/>
                  </a:solidFill>
                  <a:ea typeface="문체부 쓰기 정체" panose="02030609000101010101" pitchFamily="17" charset="-127"/>
                </a:rPr>
                <a:t> </a:t>
              </a:r>
              <a:r>
                <a:rPr lang="ko-KR" altLang="en-US" sz="1300" dirty="0">
                  <a:ln>
                    <a:solidFill>
                      <a:srgbClr val="E8DACF"/>
                    </a:solidFill>
                  </a:ln>
                  <a:solidFill>
                    <a:srgbClr val="E8DACF"/>
                  </a:solidFill>
                  <a:ea typeface="문체부 쓰기 정체" panose="02030609000101010101" pitchFamily="17" charset="-127"/>
                </a:rPr>
                <a:t>일본의 뻔한 </a:t>
              </a:r>
              <a:r>
                <a:rPr lang="ko-KR" altLang="en-US" sz="1300" dirty="0" err="1">
                  <a:ln>
                    <a:solidFill>
                      <a:srgbClr val="E8DACF"/>
                    </a:solidFill>
                  </a:ln>
                  <a:solidFill>
                    <a:srgbClr val="E8DACF"/>
                  </a:solidFill>
                  <a:ea typeface="문체부 쓰기 정체" panose="02030609000101010101" pitchFamily="17" charset="-127"/>
                </a:rPr>
                <a:t>거짓말말말</a:t>
              </a:r>
              <a:r>
                <a:rPr lang="en-US" altLang="ko-KR" sz="1300" dirty="0">
                  <a:ln>
                    <a:solidFill>
                      <a:srgbClr val="E8DACF"/>
                    </a:solidFill>
                  </a:ln>
                  <a:solidFill>
                    <a:srgbClr val="E8DACF"/>
                  </a:solidFill>
                  <a:ea typeface="문체부 쓰기 정체" panose="02030609000101010101" pitchFamily="17" charset="-127"/>
                </a:rPr>
                <a:t>!!!</a:t>
              </a:r>
              <a:endParaRPr lang="ko-KR" altLang="en-US" sz="1300" dirty="0">
                <a:ln>
                  <a:solidFill>
                    <a:srgbClr val="E8DACF"/>
                  </a:solidFill>
                </a:ln>
                <a:solidFill>
                  <a:srgbClr val="E8DACF"/>
                </a:solidFill>
                <a:ea typeface="문체부 쓰기 정체" panose="02030609000101010101" pitchFamily="17" charset="-127"/>
              </a:endParaRPr>
            </a:p>
          </p:txBody>
        </p:sp>
        <p:sp>
          <p:nvSpPr>
            <p:cNvPr id="62" name="직사각형 61"/>
            <p:cNvSpPr/>
            <p:nvPr/>
          </p:nvSpPr>
          <p:spPr>
            <a:xfrm rot="5400000">
              <a:off x="1007604" y="1700809"/>
              <a:ext cx="1440160" cy="72008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직사각형 62"/>
            <p:cNvSpPr/>
            <p:nvPr/>
          </p:nvSpPr>
          <p:spPr>
            <a:xfrm rot="5400000">
              <a:off x="1284924" y="1808820"/>
              <a:ext cx="1440160" cy="72008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5185A7AB-D55F-4584-8B54-3A05B4DFA71C}"/>
              </a:ext>
            </a:extLst>
          </p:cNvPr>
          <p:cNvSpPr/>
          <p:nvPr/>
        </p:nvSpPr>
        <p:spPr>
          <a:xfrm>
            <a:off x="7452526" y="6178231"/>
            <a:ext cx="2596578" cy="446276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3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문체부 쓰기 정체" panose="02030609000101010101" pitchFamily="17" charset="-127"/>
              </a:rPr>
              <a:t>21123046 </a:t>
            </a:r>
            <a:r>
              <a:rPr lang="ko-KR" altLang="en-US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문체부 쓰기 정체" panose="02030609000101010101" pitchFamily="17" charset="-127"/>
              </a:rPr>
              <a:t>오현택</a:t>
            </a:r>
            <a:endParaRPr lang="en-US" altLang="ko-KR" sz="23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문체부 쓰기 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3686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88" y="0"/>
            <a:ext cx="9144000" cy="6858000"/>
          </a:xfrm>
          <a:prstGeom prst="rect">
            <a:avLst/>
          </a:prstGeom>
        </p:spPr>
      </p:pic>
      <p:cxnSp>
        <p:nvCxnSpPr>
          <p:cNvPr id="72" name="직선 연결선 71"/>
          <p:cNvCxnSpPr/>
          <p:nvPr/>
        </p:nvCxnSpPr>
        <p:spPr>
          <a:xfrm>
            <a:off x="10344472" y="-243408"/>
            <a:ext cx="0" cy="7344816"/>
          </a:xfrm>
          <a:prstGeom prst="line">
            <a:avLst/>
          </a:prstGeom>
          <a:ln w="127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185A7AB-D55F-4584-8B54-3A05B4DFA71C}"/>
              </a:ext>
            </a:extLst>
          </p:cNvPr>
          <p:cNvSpPr/>
          <p:nvPr/>
        </p:nvSpPr>
        <p:spPr>
          <a:xfrm>
            <a:off x="1510963" y="346381"/>
            <a:ext cx="5017085" cy="461665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</a:rPr>
              <a:t>독도가 우리 땅 이라는 증거</a:t>
            </a:r>
            <a:endParaRPr lang="en-US" altLang="ko-KR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11" name="모서리가 둥근 직사각형 8">
            <a:extLst>
              <a:ext uri="{FF2B5EF4-FFF2-40B4-BE49-F238E27FC236}">
                <a16:creationId xmlns:a16="http://schemas.microsoft.com/office/drawing/2014/main" id="{28306017-6265-4C52-BFDA-E1DC4F23D37D}"/>
              </a:ext>
            </a:extLst>
          </p:cNvPr>
          <p:cNvSpPr/>
          <p:nvPr/>
        </p:nvSpPr>
        <p:spPr>
          <a:xfrm>
            <a:off x="1775520" y="1234410"/>
            <a:ext cx="8424937" cy="4872727"/>
          </a:xfrm>
          <a:prstGeom prst="roundRect">
            <a:avLst/>
          </a:prstGeom>
          <a:noFill/>
          <a:ln w="34925"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endParaRPr lang="en-US" altLang="ko-KR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pic>
        <p:nvPicPr>
          <p:cNvPr id="14" name="내용 개체 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83302" y="1699081"/>
            <a:ext cx="7609372" cy="1092887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302" y="3035377"/>
            <a:ext cx="7637409" cy="243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61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88" y="97388"/>
            <a:ext cx="9144000" cy="6858000"/>
          </a:xfrm>
          <a:prstGeom prst="rect">
            <a:avLst/>
          </a:prstGeom>
        </p:spPr>
      </p:pic>
      <p:cxnSp>
        <p:nvCxnSpPr>
          <p:cNvPr id="72" name="직선 연결선 71"/>
          <p:cNvCxnSpPr/>
          <p:nvPr/>
        </p:nvCxnSpPr>
        <p:spPr>
          <a:xfrm>
            <a:off x="10344472" y="-243408"/>
            <a:ext cx="0" cy="7344816"/>
          </a:xfrm>
          <a:prstGeom prst="line">
            <a:avLst/>
          </a:prstGeom>
          <a:ln w="127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185A7AB-D55F-4584-8B54-3A05B4DFA71C}"/>
              </a:ext>
            </a:extLst>
          </p:cNvPr>
          <p:cNvSpPr/>
          <p:nvPr/>
        </p:nvSpPr>
        <p:spPr>
          <a:xfrm>
            <a:off x="1510963" y="346381"/>
            <a:ext cx="5017085" cy="461665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</a:rPr>
              <a:t>독도가 우리 땅 이라는 증거</a:t>
            </a:r>
            <a:endParaRPr lang="en-US" altLang="ko-KR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11" name="모서리가 둥근 직사각형 8">
            <a:extLst>
              <a:ext uri="{FF2B5EF4-FFF2-40B4-BE49-F238E27FC236}">
                <a16:creationId xmlns:a16="http://schemas.microsoft.com/office/drawing/2014/main" id="{28306017-6265-4C52-BFDA-E1DC4F23D37D}"/>
              </a:ext>
            </a:extLst>
          </p:cNvPr>
          <p:cNvSpPr/>
          <p:nvPr/>
        </p:nvSpPr>
        <p:spPr>
          <a:xfrm>
            <a:off x="1775520" y="1234410"/>
            <a:ext cx="8424937" cy="4872727"/>
          </a:xfrm>
          <a:prstGeom prst="roundRect">
            <a:avLst/>
          </a:prstGeom>
          <a:noFill/>
          <a:ln w="34925"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endParaRPr lang="en-US" altLang="ko-KR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pic>
        <p:nvPicPr>
          <p:cNvPr id="12" name="Picture 4" descr="http://cfile9.uf.tistory.com/image/22641F3355B27CD90CB4A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0" y="1522379"/>
            <a:ext cx="1639891" cy="174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오른쪽 화살표 12"/>
          <p:cNvSpPr/>
          <p:nvPr/>
        </p:nvSpPr>
        <p:spPr>
          <a:xfrm>
            <a:off x="3467254" y="2086876"/>
            <a:ext cx="745588" cy="615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605" y="1842599"/>
            <a:ext cx="1047750" cy="1000125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071680" y="3345120"/>
            <a:ext cx="384144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연합국 최고 사령관 각서</a:t>
            </a:r>
            <a:r>
              <a:rPr lang="en-US" altLang="ko-KR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(SCAPIN) </a:t>
            </a:r>
            <a:r>
              <a:rPr lang="ko-KR" altLang="en-US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제</a:t>
            </a:r>
            <a:r>
              <a:rPr lang="en-US" altLang="ko-KR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677</a:t>
            </a:r>
            <a:r>
              <a:rPr lang="ko-KR" altLang="en-US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호</a:t>
            </a:r>
            <a:endParaRPr lang="ko-KR" altLang="en-US" b="1" i="0" dirty="0">
              <a:solidFill>
                <a:srgbClr val="000000"/>
              </a:solidFill>
              <a:effectLst/>
              <a:latin typeface="NanumGoth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100" b="0" i="0" dirty="0">
                <a:solidFill>
                  <a:srgbClr val="000000"/>
                </a:solidFill>
                <a:effectLst/>
                <a:latin typeface="Terminal"/>
              </a:rPr>
              <a:t>1945</a:t>
            </a:r>
            <a:r>
              <a:rPr lang="ko-KR" altLang="en-US" sz="1100" b="0" i="0" dirty="0">
                <a:solidFill>
                  <a:srgbClr val="000000"/>
                </a:solidFill>
                <a:effectLst/>
                <a:latin typeface="Terminal"/>
              </a:rPr>
              <a:t>년 </a:t>
            </a:r>
            <a:r>
              <a:rPr lang="en-US" altLang="ko-KR" sz="1100" b="0" i="0" dirty="0">
                <a:solidFill>
                  <a:srgbClr val="000000"/>
                </a:solidFill>
                <a:effectLst/>
                <a:latin typeface="Terminal"/>
              </a:rPr>
              <a:t>9</a:t>
            </a:r>
            <a:r>
              <a:rPr lang="ko-KR" altLang="en-US" sz="1100" b="0" i="0" dirty="0">
                <a:solidFill>
                  <a:srgbClr val="000000"/>
                </a:solidFill>
                <a:effectLst/>
                <a:latin typeface="Terminal"/>
              </a:rPr>
              <a:t>월 </a:t>
            </a:r>
            <a:r>
              <a:rPr lang="en-US" altLang="ko-KR" sz="1100" b="0" i="0" dirty="0">
                <a:solidFill>
                  <a:srgbClr val="000000"/>
                </a:solidFill>
                <a:effectLst/>
                <a:latin typeface="Terminal"/>
              </a:rPr>
              <a:t>2</a:t>
            </a:r>
            <a:r>
              <a:rPr lang="ko-KR" altLang="en-US" sz="1100" b="0" i="0" dirty="0">
                <a:solidFill>
                  <a:srgbClr val="000000"/>
                </a:solidFill>
                <a:effectLst/>
                <a:latin typeface="Terminal"/>
              </a:rPr>
              <a:t>일 서명된 일본의 항복 문서를 준수하기 위해 연합군 총사령부는 연합국 최고 사령관 각서</a:t>
            </a:r>
            <a:r>
              <a:rPr lang="en-US" altLang="ko-KR" sz="1100" b="0" i="0" dirty="0">
                <a:solidFill>
                  <a:srgbClr val="000000"/>
                </a:solidFill>
                <a:effectLst/>
                <a:latin typeface="Terminal"/>
              </a:rPr>
              <a:t>(</a:t>
            </a:r>
            <a:r>
              <a:rPr lang="en-US" altLang="ko-KR" sz="1100" b="0" i="0" dirty="0" err="1">
                <a:solidFill>
                  <a:srgbClr val="000000"/>
                </a:solidFill>
                <a:effectLst/>
                <a:latin typeface="Terminal"/>
              </a:rPr>
              <a:t>scapin</a:t>
            </a:r>
            <a:r>
              <a:rPr lang="en-US" altLang="ko-KR" sz="1100" b="0" i="0" dirty="0">
                <a:solidFill>
                  <a:srgbClr val="000000"/>
                </a:solidFill>
                <a:effectLst/>
                <a:latin typeface="Terminal"/>
              </a:rPr>
              <a:t>) </a:t>
            </a:r>
            <a:r>
              <a:rPr lang="ko-KR" altLang="en-US" sz="1100" b="0" i="0" dirty="0">
                <a:solidFill>
                  <a:srgbClr val="000000"/>
                </a:solidFill>
                <a:effectLst/>
                <a:latin typeface="Terminal"/>
              </a:rPr>
              <a:t>제</a:t>
            </a:r>
            <a:r>
              <a:rPr lang="en-US" altLang="ko-KR" sz="1100" b="0" i="0" dirty="0">
                <a:solidFill>
                  <a:srgbClr val="000000"/>
                </a:solidFill>
                <a:effectLst/>
                <a:latin typeface="Terminal"/>
              </a:rPr>
              <a:t>677</a:t>
            </a:r>
            <a:r>
              <a:rPr lang="ko-KR" altLang="en-US" sz="1100" b="0" i="0" dirty="0">
                <a:solidFill>
                  <a:srgbClr val="000000"/>
                </a:solidFill>
                <a:effectLst/>
                <a:latin typeface="Terminal"/>
              </a:rPr>
              <a:t>호를 발표했다</a:t>
            </a:r>
            <a:r>
              <a:rPr lang="en-US" altLang="ko-KR" sz="1100" b="0" i="0" dirty="0">
                <a:solidFill>
                  <a:srgbClr val="000000"/>
                </a:solidFill>
                <a:effectLst/>
                <a:latin typeface="Terminal"/>
              </a:rPr>
              <a:t>. </a:t>
            </a:r>
            <a:r>
              <a:rPr lang="ko-KR" altLang="en-US" sz="1100" b="0" i="0" dirty="0">
                <a:solidFill>
                  <a:srgbClr val="000000"/>
                </a:solidFill>
                <a:effectLst/>
                <a:latin typeface="Terminal"/>
              </a:rPr>
              <a:t>이 각서에는 독도가 일본에서 분리한 한국 영토라고 정확히 언급되어 있다 </a:t>
            </a:r>
            <a:r>
              <a:rPr lang="en-US" altLang="ko-KR" sz="1100" b="0" i="0" dirty="0">
                <a:solidFill>
                  <a:srgbClr val="000000"/>
                </a:solidFill>
                <a:effectLst/>
                <a:latin typeface="Terminal"/>
              </a:rPr>
              <a:t>. </a:t>
            </a:r>
            <a:r>
              <a:rPr lang="ko-KR" altLang="en-US" sz="1100" b="0" i="0" dirty="0">
                <a:solidFill>
                  <a:srgbClr val="000000"/>
                </a:solidFill>
                <a:effectLst/>
                <a:latin typeface="Terminal"/>
              </a:rPr>
              <a:t>이 각서에 첨부된 지도에는 한국 땅을 표시한 바다 경계선 안쪽에 독도가 확실히 들어와 있다</a:t>
            </a:r>
            <a:r>
              <a:rPr lang="en-US" altLang="ko-KR" sz="1100" b="0" i="0" dirty="0">
                <a:solidFill>
                  <a:srgbClr val="000000"/>
                </a:solidFill>
                <a:effectLst/>
                <a:latin typeface="Terminal"/>
              </a:rPr>
              <a:t>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100" dirty="0"/>
              <a:t>제</a:t>
            </a:r>
            <a:r>
              <a:rPr lang="en-US" altLang="ko-KR" sz="1100" dirty="0"/>
              <a:t>2</a:t>
            </a:r>
            <a:r>
              <a:rPr lang="ko-KR" altLang="en-US" sz="1100" dirty="0"/>
              <a:t>차 세계대전 종전 후 일본의 통치 행정 범위에서 독도를 제외시킨 각서입니다</a:t>
            </a:r>
            <a:r>
              <a:rPr lang="en-US" altLang="ko-KR" sz="1100" dirty="0"/>
              <a:t>.</a:t>
            </a:r>
            <a:br>
              <a:rPr lang="ko-KR" altLang="en-US" sz="1100" dirty="0"/>
            </a:br>
            <a:r>
              <a:rPr lang="ko-KR" altLang="en-US" sz="1100" dirty="0"/>
              <a:t>연합국최고사령관은 일본의 영역에서 “울릉도</a:t>
            </a:r>
            <a:r>
              <a:rPr lang="en-US" altLang="ko-KR" sz="1100" dirty="0"/>
              <a:t>, </a:t>
            </a:r>
            <a:r>
              <a:rPr lang="ko-KR" altLang="en-US" sz="1100" dirty="0" err="1"/>
              <a:t>리암쿠르암</a:t>
            </a:r>
            <a:r>
              <a:rPr lang="en-US" altLang="ko-KR" sz="1100" dirty="0"/>
              <a:t>(</a:t>
            </a:r>
            <a:r>
              <a:rPr lang="ko-KR" altLang="en-US" sz="1100" dirty="0"/>
              <a:t>독도</a:t>
            </a:r>
            <a:r>
              <a:rPr lang="en-US" altLang="ko-KR" sz="1100" dirty="0"/>
              <a:t>)</a:t>
            </a:r>
            <a:r>
              <a:rPr lang="ko-KR" altLang="en-US" sz="1100" dirty="0"/>
              <a:t>과 제주도는 제외된다”고 규정하였습니다</a:t>
            </a:r>
            <a:r>
              <a:rPr lang="en-US" altLang="ko-KR" sz="1100" dirty="0"/>
              <a:t>.</a:t>
            </a:r>
            <a:br>
              <a:rPr lang="ko-KR" altLang="en-US" sz="1300" dirty="0"/>
            </a:br>
            <a:endParaRPr lang="ko-KR" altLang="en-US" sz="1300" b="0" i="0" dirty="0">
              <a:solidFill>
                <a:srgbClr val="000000"/>
              </a:solidFill>
              <a:effectLst/>
              <a:latin typeface="NanumGothic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389" y="1418114"/>
            <a:ext cx="3577451" cy="1927006"/>
          </a:xfrm>
          <a:prstGeom prst="rect">
            <a:avLst/>
          </a:prstGeom>
        </p:spPr>
      </p:pic>
      <p:sp>
        <p:nvSpPr>
          <p:cNvPr id="18" name="내용 개체 틀 10"/>
          <p:cNvSpPr>
            <a:spLocks noGrp="1"/>
          </p:cNvSpPr>
          <p:nvPr>
            <p:ph sz="quarter" idx="4294967295"/>
          </p:nvPr>
        </p:nvSpPr>
        <p:spPr>
          <a:xfrm>
            <a:off x="5913120" y="3600591"/>
            <a:ext cx="3815104" cy="2251075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/>
              <a:t>877</a:t>
            </a:r>
            <a:r>
              <a:rPr lang="ko-KR" altLang="en-US" sz="1400" dirty="0"/>
              <a:t>년 일본 메이지 정부의 최고 행정기관인 태정관은 ‘울릉도 외 </a:t>
            </a:r>
            <a:r>
              <a:rPr lang="en-US" altLang="ko-KR" sz="1400" dirty="0"/>
              <a:t>1</a:t>
            </a:r>
            <a:r>
              <a:rPr lang="ko-KR" altLang="en-US" sz="1400" dirty="0"/>
              <a:t>도</a:t>
            </a:r>
            <a:r>
              <a:rPr lang="en-US" altLang="ko-KR" sz="1400" dirty="0"/>
              <a:t>(</a:t>
            </a:r>
            <a:r>
              <a:rPr lang="ko-KR" altLang="en-US" sz="1400" dirty="0"/>
              <a:t>독도</a:t>
            </a:r>
            <a:r>
              <a:rPr lang="en-US" altLang="ko-KR" sz="1400" dirty="0"/>
              <a:t>)</a:t>
            </a:r>
            <a:r>
              <a:rPr lang="ko-KR" altLang="en-US" sz="1400" dirty="0"/>
              <a:t>는 일본과 관계없음을 명심할 것</a:t>
            </a:r>
            <a:r>
              <a:rPr lang="en-US" altLang="ko-KR" sz="1400" dirty="0"/>
              <a:t>.</a:t>
            </a:r>
            <a:r>
              <a:rPr lang="ko-KR" altLang="en-US" sz="1400" dirty="0"/>
              <a:t>’이라는 지시를 내무성과 </a:t>
            </a:r>
            <a:r>
              <a:rPr lang="ko-KR" altLang="en-US" sz="1400" dirty="0" err="1"/>
              <a:t>시마네</a:t>
            </a:r>
            <a:r>
              <a:rPr lang="ko-KR" altLang="en-US" sz="1400" dirty="0"/>
              <a:t> 현에 내렸는데</a:t>
            </a:r>
            <a:r>
              <a:rPr lang="en-US" altLang="ko-KR" sz="1400" dirty="0"/>
              <a:t>, </a:t>
            </a:r>
            <a:r>
              <a:rPr lang="ko-KR" altLang="en-US" sz="1400" dirty="0"/>
              <a:t>이를 </a:t>
            </a:r>
            <a:r>
              <a:rPr lang="ko-KR" altLang="en-US" sz="1400" dirty="0" err="1"/>
              <a:t>태정관지령</a:t>
            </a:r>
            <a:r>
              <a:rPr lang="ko-KR" altLang="en-US" sz="1400" dirty="0"/>
              <a:t> </a:t>
            </a:r>
            <a:r>
              <a:rPr lang="en-US" altLang="ko-KR" sz="1400" dirty="0"/>
              <a:t>(</a:t>
            </a:r>
            <a:r>
              <a:rPr lang="ko-KR" altLang="en-US" sz="1400" dirty="0"/>
              <a:t>현재의 </a:t>
            </a:r>
            <a:r>
              <a:rPr lang="ko-KR" altLang="en-US" sz="1400" dirty="0" err="1"/>
              <a:t>총리령에</a:t>
            </a:r>
            <a:r>
              <a:rPr lang="ko-KR" altLang="en-US" sz="1400" dirty="0"/>
              <a:t> 해당되는 지령</a:t>
            </a:r>
            <a:r>
              <a:rPr lang="en-US" altLang="ko-KR" sz="1400" dirty="0"/>
              <a:t>) </a:t>
            </a:r>
            <a:r>
              <a:rPr lang="ko-KR" altLang="en-US" sz="1400" dirty="0"/>
              <a:t>이라고 한다</a:t>
            </a:r>
            <a:r>
              <a:rPr lang="en-US" altLang="ko-KR" sz="1400" dirty="0"/>
              <a:t>. </a:t>
            </a:r>
            <a:r>
              <a:rPr lang="ko-KR" altLang="en-US" sz="1400" dirty="0"/>
              <a:t>이에 따라 일본이 </a:t>
            </a:r>
            <a:r>
              <a:rPr lang="en-US" altLang="ko-KR" sz="1400" dirty="0"/>
              <a:t>17</a:t>
            </a:r>
            <a:r>
              <a:rPr lang="ko-KR" altLang="en-US" sz="1400" dirty="0"/>
              <a:t>세기 </a:t>
            </a:r>
            <a:r>
              <a:rPr lang="ko-KR" altLang="en-US" sz="1400" dirty="0" err="1"/>
              <a:t>에도시대에</a:t>
            </a:r>
            <a:r>
              <a:rPr lang="ko-KR" altLang="en-US" sz="1400" dirty="0"/>
              <a:t> 이미 독도에 대한 영유권을 확립하였다는 주장은 확실하게 거짓이 됩니다</a:t>
            </a:r>
            <a:r>
              <a:rPr lang="en-US" altLang="ko-KR" sz="1400" dirty="0"/>
              <a:t>.</a:t>
            </a:r>
            <a:endParaRPr lang="ko-KR" altLang="en-US" sz="14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4428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963" y="109728"/>
            <a:ext cx="9144000" cy="6858000"/>
          </a:xfrm>
          <a:prstGeom prst="rect">
            <a:avLst/>
          </a:prstGeom>
        </p:spPr>
      </p:pic>
      <p:cxnSp>
        <p:nvCxnSpPr>
          <p:cNvPr id="72" name="직선 연결선 71"/>
          <p:cNvCxnSpPr/>
          <p:nvPr/>
        </p:nvCxnSpPr>
        <p:spPr>
          <a:xfrm>
            <a:off x="10344472" y="-243408"/>
            <a:ext cx="0" cy="7344816"/>
          </a:xfrm>
          <a:prstGeom prst="line">
            <a:avLst/>
          </a:prstGeom>
          <a:ln w="127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185A7AB-D55F-4584-8B54-3A05B4DFA71C}"/>
              </a:ext>
            </a:extLst>
          </p:cNvPr>
          <p:cNvSpPr/>
          <p:nvPr/>
        </p:nvSpPr>
        <p:spPr>
          <a:xfrm>
            <a:off x="1510963" y="346382"/>
            <a:ext cx="5017085" cy="446275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일본의 뻔한 거짓 </a:t>
            </a:r>
            <a:r>
              <a:rPr lang="ko-KR" altLang="en-US" sz="23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말말말</a:t>
            </a:r>
            <a:r>
              <a: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!!!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24367CD-4A1A-42D9-8D81-98D67160B6E2}"/>
              </a:ext>
            </a:extLst>
          </p:cNvPr>
          <p:cNvGrpSpPr/>
          <p:nvPr/>
        </p:nvGrpSpPr>
        <p:grpSpPr>
          <a:xfrm>
            <a:off x="1775520" y="1234410"/>
            <a:ext cx="8424937" cy="4872727"/>
            <a:chOff x="251519" y="1234409"/>
            <a:chExt cx="8424937" cy="4872727"/>
          </a:xfrm>
        </p:grpSpPr>
        <p:sp>
          <p:nvSpPr>
            <p:cNvPr id="11" name="모서리가 둥근 직사각형 8">
              <a:extLst>
                <a:ext uri="{FF2B5EF4-FFF2-40B4-BE49-F238E27FC236}">
                  <a16:creationId xmlns:a16="http://schemas.microsoft.com/office/drawing/2014/main" id="{28306017-6265-4C52-BFDA-E1DC4F23D37D}"/>
                </a:ext>
              </a:extLst>
            </p:cNvPr>
            <p:cNvSpPr/>
            <p:nvPr/>
          </p:nvSpPr>
          <p:spPr>
            <a:xfrm>
              <a:off x="251519" y="1234409"/>
              <a:ext cx="8424937" cy="4872727"/>
            </a:xfrm>
            <a:prstGeom prst="roundRect">
              <a:avLst/>
            </a:prstGeom>
            <a:noFill/>
            <a:ln w="34925"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endParaRPr lang="en-US" altLang="ko-KR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DB4738DC-9556-4261-8814-B8B5CE72163F}"/>
                </a:ext>
              </a:extLst>
            </p:cNvPr>
            <p:cNvGrpSpPr/>
            <p:nvPr/>
          </p:nvGrpSpPr>
          <p:grpSpPr>
            <a:xfrm>
              <a:off x="755576" y="1964082"/>
              <a:ext cx="7597353" cy="3223701"/>
              <a:chOff x="395536" y="1964082"/>
              <a:chExt cx="7597353" cy="3223701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97E3BE-A59E-46C9-8145-AC6A6A4DCC49}"/>
                  </a:ext>
                </a:extLst>
              </p:cNvPr>
              <p:cNvSpPr txBox="1"/>
              <p:nvPr/>
            </p:nvSpPr>
            <p:spPr>
              <a:xfrm>
                <a:off x="395536" y="1964082"/>
                <a:ext cx="53046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400" dirty="0">
                    <a:solidFill>
                      <a:srgbClr val="E8DAC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ighlight>
                      <a:srgbClr val="B80000"/>
                    </a:highligh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1 )</a:t>
                </a:r>
                <a:r>
                  <a:rPr lang="en-US" altLang="ko-KR" sz="2400" dirty="0">
                    <a:solidFill>
                      <a:srgbClr val="E8DAC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  </a:t>
                </a:r>
                <a:r>
                  <a:rPr lang="en-US" altLang="ko-KR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17</a:t>
                </a:r>
                <a:r>
                  <a:rPr lang="ko-KR" alt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세기 부터 독도를 이용해왔다</a:t>
                </a:r>
                <a:r>
                  <a:rPr lang="en-US" altLang="ko-KR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?</a:t>
                </a:r>
                <a:endParaRPr lang="ko-KR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6EF143-DF57-4AD8-91E0-B44EEC2FC1E7}"/>
                  </a:ext>
                </a:extLst>
              </p:cNvPr>
              <p:cNvSpPr txBox="1"/>
              <p:nvPr/>
            </p:nvSpPr>
            <p:spPr>
              <a:xfrm>
                <a:off x="395536" y="3345100"/>
                <a:ext cx="39068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400" dirty="0">
                    <a:solidFill>
                      <a:srgbClr val="E8DAC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ighlight>
                      <a:srgbClr val="B80000"/>
                    </a:highligh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2 )</a:t>
                </a:r>
                <a:r>
                  <a:rPr lang="en-US" altLang="ko-KR" sz="2400" dirty="0">
                    <a:solidFill>
                      <a:srgbClr val="E8DAC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  </a:t>
                </a:r>
                <a:r>
                  <a:rPr lang="ko-KR" altLang="en-US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시마네현</a:t>
                </a:r>
                <a:r>
                  <a:rPr lang="ko-KR" alt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 고지 제 </a:t>
                </a:r>
                <a:r>
                  <a:rPr lang="en-US" altLang="ko-KR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40</a:t>
                </a:r>
                <a:r>
                  <a:rPr lang="ko-KR" alt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호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3010DC2-0734-4259-833B-0EFBA449A13E}"/>
                  </a:ext>
                </a:extLst>
              </p:cNvPr>
              <p:cNvSpPr txBox="1"/>
              <p:nvPr/>
            </p:nvSpPr>
            <p:spPr>
              <a:xfrm>
                <a:off x="395536" y="4726118"/>
                <a:ext cx="75973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400" dirty="0">
                    <a:solidFill>
                      <a:srgbClr val="E8DAC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ighlight>
                      <a:srgbClr val="B80000"/>
                    </a:highligh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3 )</a:t>
                </a:r>
                <a:r>
                  <a:rPr lang="en-US" altLang="ko-KR" sz="2400" dirty="0">
                    <a:solidFill>
                      <a:srgbClr val="E8DAC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  </a:t>
                </a:r>
                <a:r>
                  <a:rPr lang="ko-KR" alt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샌프란시스코 강화 조약</a:t>
                </a:r>
                <a:endParaRPr lang="en-US" altLang="ko-K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3575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cxnSp>
        <p:nvCxnSpPr>
          <p:cNvPr id="72" name="직선 연결선 71"/>
          <p:cNvCxnSpPr/>
          <p:nvPr/>
        </p:nvCxnSpPr>
        <p:spPr>
          <a:xfrm>
            <a:off x="10344472" y="-243408"/>
            <a:ext cx="0" cy="7344816"/>
          </a:xfrm>
          <a:prstGeom prst="line">
            <a:avLst/>
          </a:prstGeom>
          <a:ln w="127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98A2081-2DDC-433E-AD43-4847847AE641}"/>
              </a:ext>
            </a:extLst>
          </p:cNvPr>
          <p:cNvSpPr/>
          <p:nvPr/>
        </p:nvSpPr>
        <p:spPr>
          <a:xfrm>
            <a:off x="1510962" y="346381"/>
            <a:ext cx="6241222" cy="446276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일본의 뻔한 거짓 </a:t>
            </a:r>
            <a:r>
              <a:rPr lang="ko-KR" altLang="en-US" sz="23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말말말</a:t>
            </a:r>
            <a:r>
              <a: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!!!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3852A3F9-559B-4264-A380-C97E4D20E132}"/>
              </a:ext>
            </a:extLst>
          </p:cNvPr>
          <p:cNvGrpSpPr/>
          <p:nvPr/>
        </p:nvGrpSpPr>
        <p:grpSpPr>
          <a:xfrm>
            <a:off x="1703513" y="1106008"/>
            <a:ext cx="8417050" cy="5309600"/>
            <a:chOff x="197769" y="1139037"/>
            <a:chExt cx="5886661" cy="2650003"/>
          </a:xfrm>
        </p:grpSpPr>
        <p:sp>
          <p:nvSpPr>
            <p:cNvPr id="7" name="모서리가 둥근 직사각형 8">
              <a:extLst>
                <a:ext uri="{FF2B5EF4-FFF2-40B4-BE49-F238E27FC236}">
                  <a16:creationId xmlns:a16="http://schemas.microsoft.com/office/drawing/2014/main" id="{905B712A-7199-4B3E-AAA9-8CBF20A97E5D}"/>
                </a:ext>
              </a:extLst>
            </p:cNvPr>
            <p:cNvSpPr/>
            <p:nvPr/>
          </p:nvSpPr>
          <p:spPr>
            <a:xfrm>
              <a:off x="197769" y="1139037"/>
              <a:ext cx="5886400" cy="2650003"/>
            </a:xfrm>
            <a:prstGeom prst="roundRect">
              <a:avLst/>
            </a:prstGeom>
            <a:noFill/>
            <a:ln w="34925"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endParaRPr lang="en-US" altLang="ko-KR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426BEEA-997C-4C61-B252-E85C4A6F3ECF}"/>
                </a:ext>
              </a:extLst>
            </p:cNvPr>
            <p:cNvSpPr txBox="1"/>
            <p:nvPr/>
          </p:nvSpPr>
          <p:spPr>
            <a:xfrm>
              <a:off x="442355" y="1683902"/>
              <a:ext cx="5642075" cy="322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b="1" dirty="0">
                  <a:latin typeface="나눔명조 ExtraBold" charset="-127"/>
                  <a:ea typeface="나눔명조 ExtraBold" charset="-127"/>
                </a:rPr>
                <a:t> </a:t>
              </a:r>
              <a:r>
                <a:rPr lang="en-US" altLang="ko-KR" sz="3600" b="1" dirty="0">
                  <a:latin typeface="나눔명조 ExtraBold" charset="-127"/>
                  <a:ea typeface="나눔명조 ExtraBold" charset="-127"/>
                </a:rPr>
                <a:t>‘ </a:t>
              </a:r>
              <a:r>
                <a:rPr lang="ko-KR" altLang="en-US" sz="3600" b="1" dirty="0">
                  <a:latin typeface="나눔명조 ExtraBold" charset="-127"/>
                  <a:ea typeface="나눔명조 ExtraBold" charset="-127"/>
                </a:rPr>
                <a:t>익숙함에 속아 독도를 잃지 말자</a:t>
              </a:r>
              <a:r>
                <a:rPr lang="en-US" altLang="ko-KR" sz="3600" b="1" dirty="0">
                  <a:latin typeface="나눔명조 ExtraBold" charset="-127"/>
                  <a:ea typeface="나눔명조 ExtraBold" charset="-127"/>
                </a:rPr>
                <a:t>.’</a:t>
              </a:r>
              <a:endParaRPr lang="ko-KR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1D60E69-8019-4618-9052-39C5E1F91725}"/>
                </a:ext>
              </a:extLst>
            </p:cNvPr>
            <p:cNvSpPr txBox="1"/>
            <p:nvPr/>
          </p:nvSpPr>
          <p:spPr>
            <a:xfrm>
              <a:off x="362183" y="2369743"/>
              <a:ext cx="5605514" cy="77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900" b="1" dirty="0">
                  <a:latin typeface="나눔명조 ExtraBold" charset="-127"/>
                  <a:ea typeface="나눔명조 ExtraBold" charset="-127"/>
                </a:rPr>
                <a:t>                    </a:t>
              </a:r>
              <a:r>
                <a:rPr lang="ko-KR" altLang="en-US" sz="1900" b="1" dirty="0">
                  <a:latin typeface="양재벨라체M" panose="02020603020101020101" pitchFamily="18" charset="-127"/>
                  <a:ea typeface="양재벨라체M" panose="02020603020101020101" pitchFamily="18" charset="-127"/>
                </a:rPr>
                <a:t>독도는 우리 땅이기 때문에 일본의 거짓말들에는 허점이 많이 존재합니다</a:t>
              </a:r>
              <a:r>
                <a:rPr lang="en-US" altLang="ko-KR" sz="1900" b="1" dirty="0">
                  <a:latin typeface="양재벨라체M" panose="02020603020101020101" pitchFamily="18" charset="-127"/>
                  <a:ea typeface="양재벨라체M" panose="02020603020101020101" pitchFamily="18" charset="-127"/>
                </a:rPr>
                <a:t>. </a:t>
              </a:r>
            </a:p>
            <a:p>
              <a:r>
                <a:rPr lang="en-US" altLang="ko-KR" sz="1900" b="1" dirty="0">
                  <a:latin typeface="양재벨라체M" panose="02020603020101020101" pitchFamily="18" charset="-127"/>
                  <a:ea typeface="양재벨라체M" panose="02020603020101020101" pitchFamily="18" charset="-127"/>
                </a:rPr>
                <a:t>                   </a:t>
              </a:r>
              <a:r>
                <a:rPr lang="ko-KR" altLang="en-US" sz="1900" b="1" dirty="0">
                  <a:latin typeface="양재벨라체M" panose="02020603020101020101" pitchFamily="18" charset="-127"/>
                  <a:ea typeface="양재벨라체M" panose="02020603020101020101" pitchFamily="18" charset="-127"/>
                </a:rPr>
                <a:t>억지 주장이기 때문입니다</a:t>
              </a:r>
              <a:r>
                <a:rPr lang="en-US" altLang="ko-KR" sz="1900" b="1" dirty="0">
                  <a:latin typeface="양재벨라체M" panose="02020603020101020101" pitchFamily="18" charset="-127"/>
                  <a:ea typeface="양재벨라체M" panose="02020603020101020101" pitchFamily="18" charset="-127"/>
                </a:rPr>
                <a:t>. </a:t>
              </a:r>
              <a:r>
                <a:rPr lang="ko-KR" altLang="en-US" sz="1900" b="1" dirty="0">
                  <a:latin typeface="양재벨라체M" panose="02020603020101020101" pitchFamily="18" charset="-127"/>
                  <a:ea typeface="양재벨라체M" panose="02020603020101020101" pitchFamily="18" charset="-127"/>
                </a:rPr>
                <a:t>독도가 우리 땅이라는 역사적인 증거들은 우리나라 뿐만 아니라 일본에도 정말 많이 존재합니다</a:t>
              </a:r>
              <a:r>
                <a:rPr lang="en-US" altLang="ko-KR" sz="1900" b="1" dirty="0">
                  <a:latin typeface="양재벨라체M" panose="02020603020101020101" pitchFamily="18" charset="-127"/>
                  <a:ea typeface="양재벨라체M" panose="02020603020101020101" pitchFamily="18" charset="-127"/>
                </a:rPr>
                <a:t>. </a:t>
              </a:r>
              <a:r>
                <a:rPr lang="ko-KR" altLang="en-US" sz="1900" b="1" dirty="0">
                  <a:latin typeface="양재벨라체M" panose="02020603020101020101" pitchFamily="18" charset="-127"/>
                  <a:ea typeface="양재벨라체M" panose="02020603020101020101" pitchFamily="18" charset="-127"/>
                </a:rPr>
                <a:t>우리가 독도를 지키는 길은 독도에 대한 지속적인 관심과 사랑 일 것입니다</a:t>
              </a:r>
              <a:r>
                <a:rPr lang="en-US" altLang="ko-KR" sz="1900" b="1" dirty="0">
                  <a:latin typeface="양재벨라체M" panose="02020603020101020101" pitchFamily="18" charset="-127"/>
                  <a:ea typeface="양재벨라체M" panose="02020603020101020101" pitchFamily="18" charset="-127"/>
                </a:rPr>
                <a:t>. </a:t>
              </a:r>
              <a:r>
                <a:rPr lang="ko-KR" altLang="en-US" sz="1900" b="1" dirty="0">
                  <a:solidFill>
                    <a:srgbClr val="FF0000"/>
                  </a:solidFill>
                  <a:latin typeface="양재벨라체M" panose="02020603020101020101" pitchFamily="18" charset="-127"/>
                  <a:ea typeface="양재벨라체M" panose="02020603020101020101" pitchFamily="18" charset="-127"/>
                </a:rPr>
                <a:t>익숙함에 속아 독도를 잃는 일은 없어야 합니다</a:t>
              </a:r>
              <a:r>
                <a:rPr lang="en-US" altLang="ko-KR" sz="1900" b="1" dirty="0">
                  <a:solidFill>
                    <a:srgbClr val="FF0000"/>
                  </a:solidFill>
                  <a:latin typeface="양재벨라체M" panose="02020603020101020101" pitchFamily="18" charset="-127"/>
                  <a:ea typeface="양재벨라체M" panose="02020603020101020101" pitchFamily="18" charset="-127"/>
                </a:rPr>
                <a:t>.</a:t>
              </a:r>
              <a:endParaRPr lang="ko-KR" alt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양재벨라체M" panose="02020603020101020101" pitchFamily="18" charset="-127"/>
                <a:ea typeface="양재벨라체M" panose="02020603020101020101" pitchFamily="18" charset="-127"/>
              </a:endParaRPr>
            </a:p>
            <a:p>
              <a:r>
                <a:rPr lang="en-US" altLang="ko-KR" sz="1900" b="1" dirty="0">
                  <a:latin typeface="나눔명조 ExtraBold" charset="-127"/>
                  <a:ea typeface="나눔명조 ExtraBold" charset="-127"/>
                </a:rPr>
                <a:t> </a:t>
              </a:r>
              <a:r>
                <a:rPr lang="en-US" altLang="ko-KR" sz="1900" dirty="0"/>
                <a:t> </a:t>
              </a:r>
              <a:endParaRPr lang="ko-KR" alt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</p:grpSp>
      <p:sp>
        <p:nvSpPr>
          <p:cNvPr id="3" name="줄무늬가 있는 오른쪽 화살표 2"/>
          <p:cNvSpPr/>
          <p:nvPr/>
        </p:nvSpPr>
        <p:spPr>
          <a:xfrm>
            <a:off x="2053235" y="3449747"/>
            <a:ext cx="1420837" cy="751163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0854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5" name="그룹 14"/>
          <p:cNvGrpSpPr/>
          <p:nvPr/>
        </p:nvGrpSpPr>
        <p:grpSpPr>
          <a:xfrm>
            <a:off x="1775520" y="692696"/>
            <a:ext cx="1368152" cy="1296144"/>
            <a:chOff x="251520" y="692696"/>
            <a:chExt cx="1368152" cy="1296144"/>
          </a:xfrm>
        </p:grpSpPr>
        <p:cxnSp>
          <p:nvCxnSpPr>
            <p:cNvPr id="8" name="직선 연결선 7"/>
            <p:cNvCxnSpPr>
              <a:stCxn id="2" idx="0"/>
            </p:cNvCxnSpPr>
            <p:nvPr/>
          </p:nvCxnSpPr>
          <p:spPr>
            <a:xfrm>
              <a:off x="935596" y="692696"/>
              <a:ext cx="0" cy="1296144"/>
            </a:xfrm>
            <a:prstGeom prst="line">
              <a:avLst/>
            </a:prstGeom>
            <a:ln>
              <a:solidFill>
                <a:srgbClr val="9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>
              <a:stCxn id="2" idx="1"/>
              <a:endCxn id="2" idx="3"/>
            </p:cNvCxnSpPr>
            <p:nvPr/>
          </p:nvCxnSpPr>
          <p:spPr>
            <a:xfrm>
              <a:off x="251520" y="1340768"/>
              <a:ext cx="1368152" cy="0"/>
            </a:xfrm>
            <a:prstGeom prst="line">
              <a:avLst/>
            </a:prstGeom>
            <a:ln>
              <a:solidFill>
                <a:srgbClr val="9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직선 연결선 15"/>
          <p:cNvCxnSpPr/>
          <p:nvPr/>
        </p:nvCxnSpPr>
        <p:spPr>
          <a:xfrm>
            <a:off x="2423592" y="2204864"/>
            <a:ext cx="0" cy="1296144"/>
          </a:xfrm>
          <a:prstGeom prst="line">
            <a:avLst/>
          </a:prstGeom>
          <a:ln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1775520" y="2888940"/>
            <a:ext cx="1368152" cy="0"/>
          </a:xfrm>
          <a:prstGeom prst="line">
            <a:avLst/>
          </a:prstGeom>
          <a:ln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그룹 23"/>
          <p:cNvGrpSpPr/>
          <p:nvPr/>
        </p:nvGrpSpPr>
        <p:grpSpPr>
          <a:xfrm>
            <a:off x="1775520" y="692696"/>
            <a:ext cx="1368152" cy="2808312"/>
            <a:chOff x="467544" y="728700"/>
            <a:chExt cx="1368152" cy="2808312"/>
          </a:xfrm>
        </p:grpSpPr>
        <p:grpSp>
          <p:nvGrpSpPr>
            <p:cNvPr id="3" name="그룹 2"/>
            <p:cNvGrpSpPr/>
            <p:nvPr/>
          </p:nvGrpSpPr>
          <p:grpSpPr>
            <a:xfrm>
              <a:off x="467544" y="728700"/>
              <a:ext cx="1368152" cy="2808312"/>
              <a:chOff x="7020272" y="620688"/>
              <a:chExt cx="1368152" cy="2808312"/>
            </a:xfrm>
          </p:grpSpPr>
          <p:sp>
            <p:nvSpPr>
              <p:cNvPr id="2" name="직사각형 1"/>
              <p:cNvSpPr/>
              <p:nvPr/>
            </p:nvSpPr>
            <p:spPr>
              <a:xfrm>
                <a:off x="7020272" y="620688"/>
                <a:ext cx="1368152" cy="1296144"/>
              </a:xfrm>
              <a:prstGeom prst="rect">
                <a:avLst/>
              </a:prstGeom>
              <a:noFill/>
              <a:ln w="19050">
                <a:solidFill>
                  <a:srgbClr val="92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직사각형 9"/>
              <p:cNvSpPr/>
              <p:nvPr/>
            </p:nvSpPr>
            <p:spPr>
              <a:xfrm>
                <a:off x="7020272" y="2132856"/>
                <a:ext cx="1368152" cy="1296144"/>
              </a:xfrm>
              <a:prstGeom prst="rect">
                <a:avLst/>
              </a:prstGeom>
              <a:noFill/>
              <a:ln w="19050">
                <a:solidFill>
                  <a:srgbClr val="92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9552" y="730436"/>
              <a:ext cx="122413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8000" b="1" dirty="0">
                  <a:ea typeface="문체부 쓰기 정체" panose="02030609000101010101" pitchFamily="17" charset="-127"/>
                </a:rPr>
                <a:t>목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1560" y="2213573"/>
              <a:ext cx="10801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8000" b="1" dirty="0">
                  <a:ea typeface="문체부 쓰기 정체" panose="02030609000101010101" pitchFamily="17" charset="-127"/>
                </a:rPr>
                <a:t>차</a:t>
              </a: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6879A7EA-3A73-40EE-9008-DCF5FAC32B24}"/>
              </a:ext>
            </a:extLst>
          </p:cNvPr>
          <p:cNvGrpSpPr/>
          <p:nvPr/>
        </p:nvGrpSpPr>
        <p:grpSpPr>
          <a:xfrm>
            <a:off x="7019148" y="32009"/>
            <a:ext cx="3972380" cy="6669271"/>
            <a:chOff x="4139952" y="0"/>
            <a:chExt cx="3972380" cy="6669271"/>
          </a:xfrm>
        </p:grpSpPr>
        <p:sp>
          <p:nvSpPr>
            <p:cNvPr id="21" name="직사각형 20"/>
            <p:cNvSpPr/>
            <p:nvPr/>
          </p:nvSpPr>
          <p:spPr>
            <a:xfrm rot="5400000">
              <a:off x="4590046" y="1998179"/>
              <a:ext cx="4644427" cy="648072"/>
            </a:xfrm>
            <a:prstGeom prst="rect">
              <a:avLst/>
            </a:prstGeom>
            <a:solidFill>
              <a:srgbClr val="8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650" dirty="0">
                <a:ln>
                  <a:solidFill>
                    <a:srgbClr val="E8DACF"/>
                  </a:solidFill>
                </a:ln>
                <a:solidFill>
                  <a:srgbClr val="E8DACF"/>
                </a:solidFill>
                <a:ea typeface="문체부 쓰기 정체" panose="02030609000101010101" pitchFamily="17" charset="-127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 rot="5400000">
              <a:off x="3365910" y="4023022"/>
              <a:ext cx="4644427" cy="648072"/>
            </a:xfrm>
            <a:prstGeom prst="rect">
              <a:avLst/>
            </a:prstGeom>
            <a:solidFill>
              <a:srgbClr val="8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650" dirty="0">
                <a:ln>
                  <a:solidFill>
                    <a:srgbClr val="E8DACF"/>
                  </a:solidFill>
                </a:ln>
                <a:solidFill>
                  <a:srgbClr val="E8DACF"/>
                </a:solidFill>
                <a:ea typeface="문체부 쓰기 정체" panose="02030609000101010101" pitchFamily="17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 rot="5400000">
              <a:off x="2141774" y="1998178"/>
              <a:ext cx="4644427" cy="648072"/>
            </a:xfrm>
            <a:prstGeom prst="rect">
              <a:avLst/>
            </a:prstGeom>
            <a:solidFill>
              <a:srgbClr val="8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650" dirty="0">
                <a:ln>
                  <a:solidFill>
                    <a:srgbClr val="E8DACF"/>
                  </a:solidFill>
                </a:ln>
                <a:solidFill>
                  <a:srgbClr val="E8DACF"/>
                </a:solidFill>
                <a:ea typeface="문체부 쓰기 정체" panose="02030609000101010101" pitchFamily="17" charset="-127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763BA5C-02B2-45CE-B505-207B5D6FFD22}"/>
                </a:ext>
              </a:extLst>
            </p:cNvPr>
            <p:cNvSpPr txBox="1"/>
            <p:nvPr/>
          </p:nvSpPr>
          <p:spPr>
            <a:xfrm>
              <a:off x="6704002" y="752553"/>
              <a:ext cx="415498" cy="3139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문체부 쓰기 정체" panose="02030609000101010101" pitchFamily="17" charset="-127"/>
                </a:rPr>
                <a:t>샌</a:t>
              </a:r>
              <a:endParaRPr lang="en-US" altLang="ko-K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endParaRPr>
            </a:p>
            <a:p>
              <a:r>
                <a:rPr lang="ko-KR" altLang="en-US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문체부 쓰기 정체" panose="02030609000101010101" pitchFamily="17" charset="-127"/>
                </a:rPr>
                <a:t>프</a:t>
              </a:r>
              <a:endParaRPr lang="en-US" altLang="ko-K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endParaRPr>
            </a:p>
            <a:p>
              <a:r>
                <a:rPr lang="ko-KR" altLang="en-US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문체부 쓰기 정체" panose="02030609000101010101" pitchFamily="17" charset="-127"/>
                </a:rPr>
                <a:t>란</a:t>
              </a:r>
              <a:endParaRPr lang="en-US" altLang="ko-K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endParaRPr>
            </a:p>
            <a:p>
              <a:r>
                <a:rPr lang="ko-KR" altLang="en-US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문체부 쓰기 정체" panose="02030609000101010101" pitchFamily="17" charset="-127"/>
                </a:rPr>
                <a:t>시</a:t>
              </a:r>
              <a:endParaRPr lang="en-US" altLang="ko-K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endParaRPr>
            </a:p>
            <a:p>
              <a:r>
                <a:rPr lang="ko-KR" altLang="en-US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문체부 쓰기 정체" panose="02030609000101010101" pitchFamily="17" charset="-127"/>
                </a:rPr>
                <a:t>스</a:t>
              </a:r>
              <a:endParaRPr lang="en-US" altLang="ko-K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endParaRPr>
            </a:p>
            <a:p>
              <a:r>
                <a:rPr lang="ko-KR" altLang="en-US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문체부 쓰기 정체" panose="02030609000101010101" pitchFamily="17" charset="-127"/>
                </a:rPr>
                <a:t>코</a:t>
              </a:r>
              <a:endParaRPr lang="en-US" altLang="ko-K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endParaRPr>
            </a:p>
            <a:p>
              <a:endParaRPr lang="en-US" altLang="ko-K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endParaRPr>
            </a:p>
            <a:p>
              <a:r>
                <a:rPr lang="ko-KR" altLang="en-US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문체부 쓰기 정체" panose="02030609000101010101" pitchFamily="17" charset="-127"/>
                </a:rPr>
                <a:t>강</a:t>
              </a:r>
              <a:endParaRPr lang="en-US" altLang="ko-K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endParaRPr>
            </a:p>
            <a:p>
              <a:r>
                <a:rPr lang="ko-KR" altLang="en-US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문체부 쓰기 정체" panose="02030609000101010101" pitchFamily="17" charset="-127"/>
                </a:rPr>
                <a:t>화</a:t>
              </a:r>
              <a:endParaRPr lang="en-US" altLang="ko-K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endParaRPr>
            </a:p>
            <a:p>
              <a:r>
                <a:rPr lang="ko-KR" altLang="en-US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문체부 쓰기 정체" panose="02030609000101010101" pitchFamily="17" charset="-127"/>
                </a:rPr>
                <a:t>조</a:t>
              </a:r>
              <a:endParaRPr lang="en-US" altLang="ko-K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endParaRPr>
            </a:p>
            <a:p>
              <a:r>
                <a:rPr lang="ko-KR" altLang="en-US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문체부 쓰기 정체" panose="02030609000101010101" pitchFamily="17" charset="-127"/>
                </a:rPr>
                <a:t>약</a:t>
              </a:r>
              <a:endParaRPr lang="en-US" altLang="ko-K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F35867A-03F9-4E2B-BD84-65E5BEAB6FA2}"/>
                </a:ext>
              </a:extLst>
            </p:cNvPr>
            <p:cNvSpPr txBox="1"/>
            <p:nvPr/>
          </p:nvSpPr>
          <p:spPr>
            <a:xfrm>
              <a:off x="4191487" y="120113"/>
              <a:ext cx="450764" cy="45243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문체부 쓰기 정체" panose="02030609000101010101" pitchFamily="17" charset="-127"/>
                </a:rPr>
                <a:t>17</a:t>
              </a:r>
            </a:p>
            <a:p>
              <a:r>
                <a:rPr lang="ko-KR" altLang="en-US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문체부 쓰기 정체" panose="02030609000101010101" pitchFamily="17" charset="-127"/>
                </a:rPr>
                <a:t>세</a:t>
              </a:r>
              <a:endParaRPr lang="en-US" altLang="ko-K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endParaRPr>
            </a:p>
            <a:p>
              <a:r>
                <a:rPr lang="ko-KR" altLang="en-US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문체부 쓰기 정체" panose="02030609000101010101" pitchFamily="17" charset="-127"/>
                </a:rPr>
                <a:t>기</a:t>
              </a:r>
              <a:endParaRPr lang="en-US" altLang="ko-K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endParaRPr>
            </a:p>
            <a:p>
              <a:r>
                <a:rPr lang="ko-KR" altLang="en-US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문체부 쓰기 정체" panose="02030609000101010101" pitchFamily="17" charset="-127"/>
                </a:rPr>
                <a:t>부</a:t>
              </a:r>
              <a:endParaRPr lang="en-US" altLang="ko-K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endParaRPr>
            </a:p>
            <a:p>
              <a:r>
                <a:rPr lang="ko-KR" altLang="en-US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문체부 쓰기 정체" panose="02030609000101010101" pitchFamily="17" charset="-127"/>
                </a:rPr>
                <a:t>터</a:t>
              </a:r>
              <a:endParaRPr lang="en-US" altLang="ko-K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endParaRPr>
            </a:p>
            <a:p>
              <a:endParaRPr lang="en-US" altLang="ko-K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endParaRPr>
            </a:p>
            <a:p>
              <a:r>
                <a:rPr lang="ko-KR" altLang="en-US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문체부 쓰기 정체" panose="02030609000101010101" pitchFamily="17" charset="-127"/>
                </a:rPr>
                <a:t>독</a:t>
              </a:r>
              <a:endParaRPr lang="en-US" altLang="ko-K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endParaRPr>
            </a:p>
            <a:p>
              <a:r>
                <a:rPr lang="ko-KR" altLang="en-US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문체부 쓰기 정체" panose="02030609000101010101" pitchFamily="17" charset="-127"/>
                </a:rPr>
                <a:t>도</a:t>
              </a:r>
              <a:endParaRPr lang="en-US" altLang="ko-K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endParaRPr>
            </a:p>
            <a:p>
              <a:r>
                <a:rPr lang="ko-KR" altLang="en-US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문체부 쓰기 정체" panose="02030609000101010101" pitchFamily="17" charset="-127"/>
                </a:rPr>
                <a:t>를</a:t>
              </a:r>
              <a:endParaRPr lang="en-US" altLang="ko-K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endParaRPr>
            </a:p>
            <a:p>
              <a:endParaRPr lang="en-US" altLang="ko-K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endParaRPr>
            </a:p>
            <a:p>
              <a:r>
                <a:rPr lang="ko-KR" altLang="en-US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문체부 쓰기 정체" panose="02030609000101010101" pitchFamily="17" charset="-127"/>
                </a:rPr>
                <a:t>이</a:t>
              </a:r>
              <a:endParaRPr lang="en-US" altLang="ko-K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endParaRPr>
            </a:p>
            <a:p>
              <a:r>
                <a:rPr lang="ko-KR" altLang="en-US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문체부 쓰기 정체" panose="02030609000101010101" pitchFamily="17" charset="-127"/>
                </a:rPr>
                <a:t>용</a:t>
              </a:r>
              <a:endParaRPr lang="en-US" altLang="ko-K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endParaRPr>
            </a:p>
            <a:p>
              <a:r>
                <a:rPr lang="ko-KR" altLang="en-US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문체부 쓰기 정체" panose="02030609000101010101" pitchFamily="17" charset="-127"/>
                </a:rPr>
                <a:t>해</a:t>
              </a:r>
              <a:endParaRPr lang="en-US" altLang="ko-K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endParaRPr>
            </a:p>
            <a:p>
              <a:r>
                <a:rPr lang="ko-KR" altLang="en-US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문체부 쓰기 정체" panose="02030609000101010101" pitchFamily="17" charset="-127"/>
                </a:rPr>
                <a:t>왔</a:t>
              </a:r>
              <a:endParaRPr lang="en-US" altLang="ko-K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endParaRPr>
            </a:p>
            <a:p>
              <a:r>
                <a:rPr lang="ko-KR" altLang="en-US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문체부 쓰기 정체" panose="02030609000101010101" pitchFamily="17" charset="-127"/>
                </a:rPr>
                <a:t>다</a:t>
              </a:r>
              <a:endParaRPr lang="en-US" altLang="ko-K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endParaRPr>
            </a:p>
            <a:p>
              <a:r>
                <a:rPr lang="en-US" altLang="ko-KR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문체부 쓰기 정체" panose="02030609000101010101" pitchFamily="17" charset="-127"/>
                </a:rPr>
                <a:t> ?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951531E-1FF9-470D-8A7A-8B3B94A239BE}"/>
                </a:ext>
              </a:extLst>
            </p:cNvPr>
            <p:cNvSpPr txBox="1"/>
            <p:nvPr/>
          </p:nvSpPr>
          <p:spPr>
            <a:xfrm>
              <a:off x="5441901" y="2177569"/>
              <a:ext cx="450764" cy="3693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문체부 쓰기 정체" panose="02030609000101010101" pitchFamily="17" charset="-127"/>
                </a:rPr>
                <a:t> </a:t>
              </a:r>
              <a:endParaRPr lang="en-US" altLang="ko-K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endParaRPr>
            </a:p>
            <a:p>
              <a:endParaRPr lang="en-US" altLang="ko-K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endParaRPr>
            </a:p>
            <a:p>
              <a:r>
                <a:rPr lang="ko-KR" altLang="en-US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문체부 쓰기 정체" panose="02030609000101010101" pitchFamily="17" charset="-127"/>
                </a:rPr>
                <a:t>시</a:t>
              </a:r>
              <a:endParaRPr lang="en-US" altLang="ko-K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endParaRPr>
            </a:p>
            <a:p>
              <a:r>
                <a:rPr lang="ko-KR" altLang="en-US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문체부 쓰기 정체" panose="02030609000101010101" pitchFamily="17" charset="-127"/>
                </a:rPr>
                <a:t>마</a:t>
              </a:r>
              <a:endParaRPr lang="en-US" altLang="ko-K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endParaRPr>
            </a:p>
            <a:p>
              <a:r>
                <a:rPr lang="ko-KR" altLang="en-US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문체부 쓰기 정체" panose="02030609000101010101" pitchFamily="17" charset="-127"/>
                </a:rPr>
                <a:t>네</a:t>
              </a:r>
              <a:endParaRPr lang="en-US" altLang="ko-K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endParaRPr>
            </a:p>
            <a:p>
              <a:r>
                <a:rPr lang="ko-KR" altLang="en-US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문체부 쓰기 정체" panose="02030609000101010101" pitchFamily="17" charset="-127"/>
                </a:rPr>
                <a:t>현</a:t>
              </a:r>
              <a:endParaRPr lang="en-US" altLang="ko-K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endParaRPr>
            </a:p>
            <a:p>
              <a:endParaRPr lang="en-US" altLang="ko-K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endParaRPr>
            </a:p>
            <a:p>
              <a:r>
                <a:rPr lang="ko-KR" altLang="en-US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문체부 쓰기 정체" panose="02030609000101010101" pitchFamily="17" charset="-127"/>
                </a:rPr>
                <a:t>고</a:t>
              </a:r>
              <a:endParaRPr lang="en-US" altLang="ko-K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endParaRPr>
            </a:p>
            <a:p>
              <a:r>
                <a:rPr lang="ko-KR" altLang="en-US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문체부 쓰기 정체" panose="02030609000101010101" pitchFamily="17" charset="-127"/>
                </a:rPr>
                <a:t>시</a:t>
              </a:r>
              <a:endParaRPr lang="en-US" altLang="ko-K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endParaRPr>
            </a:p>
            <a:p>
              <a:endParaRPr lang="en-US" altLang="ko-K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endParaRPr>
            </a:p>
            <a:p>
              <a:r>
                <a:rPr lang="ko-KR" altLang="en-US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문체부 쓰기 정체" panose="02030609000101010101" pitchFamily="17" charset="-127"/>
                </a:rPr>
                <a:t>제</a:t>
              </a:r>
              <a:endParaRPr lang="en-US" altLang="ko-K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endParaRPr>
            </a:p>
            <a:p>
              <a:r>
                <a:rPr lang="en-US" altLang="ko-KR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문체부 쓰기 정체" panose="02030609000101010101" pitchFamily="17" charset="-127"/>
                </a:rPr>
                <a:t>40</a:t>
              </a:r>
            </a:p>
            <a:p>
              <a:r>
                <a:rPr lang="ko-KR" altLang="en-US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문체부 쓰기 정체" panose="02030609000101010101" pitchFamily="17" charset="-127"/>
                </a:rPr>
                <a:t>호</a:t>
              </a:r>
              <a:endParaRPr lang="en-US" altLang="ko-K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835A72C-EF23-435F-BA99-E9018EA2E6F9}"/>
                </a:ext>
              </a:extLst>
            </p:cNvPr>
            <p:cNvSpPr txBox="1"/>
            <p:nvPr/>
          </p:nvSpPr>
          <p:spPr>
            <a:xfrm>
              <a:off x="7619889" y="3654896"/>
              <a:ext cx="49244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문체부 쓰기 정체" panose="02030609000101010101" pitchFamily="17" charset="-127"/>
                </a:rPr>
                <a:t>네</a:t>
              </a:r>
              <a:endParaRPr lang="en-US" altLang="ko-KR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endParaRPr>
            </a:p>
            <a:p>
              <a:endParaRPr lang="en-US" altLang="ko-KR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endParaRPr>
            </a:p>
            <a:p>
              <a:r>
                <a:rPr lang="ko-KR" altLang="en-US" sz="24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문체부 쓰기 정체" panose="02030609000101010101" pitchFamily="17" charset="-127"/>
                </a:rPr>
                <a:t>번</a:t>
              </a:r>
              <a:endParaRPr lang="en-US" altLang="ko-KR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endParaRPr>
            </a:p>
            <a:p>
              <a:r>
                <a:rPr lang="ko-KR" altLang="en-US" sz="24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문체부 쓰기 정체" panose="02030609000101010101" pitchFamily="17" charset="-127"/>
                </a:rPr>
                <a:t>째</a:t>
              </a:r>
              <a:endParaRPr lang="ko-KR" alt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888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72" y="134112"/>
            <a:ext cx="9144000" cy="6858000"/>
          </a:xfrm>
          <a:prstGeom prst="rect">
            <a:avLst/>
          </a:prstGeom>
        </p:spPr>
      </p:pic>
      <p:cxnSp>
        <p:nvCxnSpPr>
          <p:cNvPr id="72" name="직선 연결선 71"/>
          <p:cNvCxnSpPr/>
          <p:nvPr/>
        </p:nvCxnSpPr>
        <p:spPr>
          <a:xfrm>
            <a:off x="10344472" y="-243408"/>
            <a:ext cx="0" cy="7344816"/>
          </a:xfrm>
          <a:prstGeom prst="line">
            <a:avLst/>
          </a:prstGeom>
          <a:ln w="127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185A7AB-D55F-4584-8B54-3A05B4DFA71C}"/>
              </a:ext>
            </a:extLst>
          </p:cNvPr>
          <p:cNvSpPr/>
          <p:nvPr/>
        </p:nvSpPr>
        <p:spPr>
          <a:xfrm>
            <a:off x="1510963" y="346382"/>
            <a:ext cx="5017085" cy="446275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문체부 쓰기 정체" panose="02030609000101010101" pitchFamily="17" charset="-127"/>
              </a:rPr>
              <a:t>아름다운 우리나라 독도♥</a:t>
            </a:r>
            <a:endParaRPr lang="en-US" altLang="ko-KR" sz="23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문체부 쓰기 정체" panose="02030609000101010101" pitchFamily="17" charset="-127"/>
            </a:endParaRPr>
          </a:p>
        </p:txBody>
      </p:sp>
      <p:sp>
        <p:nvSpPr>
          <p:cNvPr id="11" name="모서리가 둥근 직사각형 8">
            <a:extLst>
              <a:ext uri="{FF2B5EF4-FFF2-40B4-BE49-F238E27FC236}">
                <a16:creationId xmlns:a16="http://schemas.microsoft.com/office/drawing/2014/main" id="{28306017-6265-4C52-BFDA-E1DC4F23D37D}"/>
              </a:ext>
            </a:extLst>
          </p:cNvPr>
          <p:cNvSpPr/>
          <p:nvPr/>
        </p:nvSpPr>
        <p:spPr>
          <a:xfrm>
            <a:off x="1775520" y="1234410"/>
            <a:ext cx="8424937" cy="4872727"/>
          </a:xfrm>
          <a:prstGeom prst="roundRect">
            <a:avLst/>
          </a:prstGeom>
          <a:noFill/>
          <a:ln w="34925"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endParaRPr lang="en-US" altLang="ko-KR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pic>
        <p:nvPicPr>
          <p:cNvPr id="10" name="Picture 4" descr="독도 전경(1977년)">
            <a:extLst>
              <a:ext uri="{FF2B5EF4-FFF2-40B4-BE49-F238E27FC236}">
                <a16:creationId xmlns:a16="http://schemas.microsoft.com/office/drawing/2014/main" id="{7E3B193F-7ED0-4BB3-90CD-CF3B54D30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804" y="1573115"/>
            <a:ext cx="2880443" cy="339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48640A18-DE0B-4038-A2CA-C52C6AB8DA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3078" y="1539386"/>
            <a:ext cx="2565029" cy="34324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27BACC-B903-489A-B216-B3E717EBCAA9}"/>
              </a:ext>
            </a:extLst>
          </p:cNvPr>
          <p:cNvSpPr txBox="1"/>
          <p:nvPr/>
        </p:nvSpPr>
        <p:spPr>
          <a:xfrm>
            <a:off x="2402798" y="5051745"/>
            <a:ext cx="697659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ko-KR" sz="1600" dirty="0">
                <a:latin typeface="+mj-ea"/>
                <a:ea typeface="+mj-ea"/>
                <a:cs typeface="Mangal" pitchFamily="2"/>
              </a:rPr>
              <a:t> </a:t>
            </a:r>
            <a:r>
              <a:rPr lang="ko-KR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Mangal" pitchFamily="2"/>
              </a:rPr>
              <a:t>시작에 앞서 보이시는 아름다운 우리나라 독도입니다</a:t>
            </a:r>
            <a:r>
              <a:rPr lang="en-US" altLang="ko-K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Mangal" pitchFamily="2"/>
              </a:rPr>
              <a:t>. </a:t>
            </a:r>
            <a:r>
              <a:rPr lang="ko-KR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Mangal" pitchFamily="2"/>
              </a:rPr>
              <a:t>먼저 독도해결방안에 대해</a:t>
            </a:r>
            <a:endParaRPr lang="en-US" altLang="ko-K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Mangal" pitchFamily="2"/>
            </a:endParaRPr>
          </a:p>
          <a:p>
            <a:pPr lvl="0"/>
            <a:r>
              <a:rPr lang="ko-KR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쭉 생각해 보았는데 저는 반대로 일본이 하고 있는 거짓말들을 밝힌다면 자연스럽게</a:t>
            </a:r>
            <a:endParaRPr lang="en-US" altLang="ko-K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0"/>
            <a:r>
              <a:rPr lang="ko-KR" alt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해결될거라</a:t>
            </a:r>
            <a:r>
              <a:rPr lang="ko-KR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생각이 들어서 일본이 하고 있는 거짓말과 독도가 우리 땅이라는 증거에 </a:t>
            </a:r>
            <a:endParaRPr lang="en-US" altLang="ko-K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0"/>
            <a:r>
              <a:rPr lang="ko-KR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대해 알아보았습니다</a:t>
            </a:r>
            <a:r>
              <a:rPr lang="en-US" altLang="ko-K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.</a:t>
            </a:r>
            <a:endParaRPr lang="ko-KR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4924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cxnSp>
        <p:nvCxnSpPr>
          <p:cNvPr id="72" name="직선 연결선 71"/>
          <p:cNvCxnSpPr/>
          <p:nvPr/>
        </p:nvCxnSpPr>
        <p:spPr>
          <a:xfrm>
            <a:off x="10344472" y="-243408"/>
            <a:ext cx="0" cy="7344816"/>
          </a:xfrm>
          <a:prstGeom prst="line">
            <a:avLst/>
          </a:prstGeom>
          <a:ln w="127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185A7AB-D55F-4584-8B54-3A05B4DFA71C}"/>
              </a:ext>
            </a:extLst>
          </p:cNvPr>
          <p:cNvSpPr/>
          <p:nvPr/>
        </p:nvSpPr>
        <p:spPr>
          <a:xfrm>
            <a:off x="1510963" y="346381"/>
            <a:ext cx="5017085" cy="446276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17C</a:t>
            </a:r>
            <a:r>
              <a:rPr lang="ko-KR" altLang="en-US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부터 독도를 이용했다 </a:t>
            </a:r>
            <a:r>
              <a: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?</a:t>
            </a:r>
          </a:p>
        </p:txBody>
      </p:sp>
      <p:sp>
        <p:nvSpPr>
          <p:cNvPr id="11" name="모서리가 둥근 직사각형 8">
            <a:extLst>
              <a:ext uri="{FF2B5EF4-FFF2-40B4-BE49-F238E27FC236}">
                <a16:creationId xmlns:a16="http://schemas.microsoft.com/office/drawing/2014/main" id="{28306017-6265-4C52-BFDA-E1DC4F23D37D}"/>
              </a:ext>
            </a:extLst>
          </p:cNvPr>
          <p:cNvSpPr/>
          <p:nvPr/>
        </p:nvSpPr>
        <p:spPr>
          <a:xfrm>
            <a:off x="1775520" y="1234410"/>
            <a:ext cx="8424937" cy="4872727"/>
          </a:xfrm>
          <a:prstGeom prst="roundRect">
            <a:avLst/>
          </a:prstGeom>
          <a:noFill/>
          <a:ln w="34925"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endParaRPr lang="en-US" altLang="ko-KR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27BACC-B903-489A-B216-B3E717EBCAA9}"/>
              </a:ext>
            </a:extLst>
          </p:cNvPr>
          <p:cNvSpPr txBox="1"/>
          <p:nvPr/>
        </p:nvSpPr>
        <p:spPr>
          <a:xfrm>
            <a:off x="1823249" y="1844825"/>
            <a:ext cx="859562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hangingPunct="0">
              <a:buSzPct val="45000"/>
              <a:buFont typeface="StarSymbol"/>
              <a:buChar char="●"/>
            </a:pPr>
            <a:r>
              <a:rPr lang="en-US" altLang="ko-KR" sz="1600" dirty="0">
                <a:latin typeface="굴림" pitchFamily="18"/>
                <a:ea typeface="굴림" pitchFamily="2"/>
                <a:cs typeface="Mangal" pitchFamily="2"/>
              </a:rPr>
              <a:t> </a:t>
            </a:r>
            <a:r>
              <a:rPr lang="en-US" altLang="ko-KR" sz="1600" dirty="0">
                <a:latin typeface="+mn-ea"/>
                <a:cs typeface="Mangal" pitchFamily="2"/>
              </a:rPr>
              <a:t>1618</a:t>
            </a:r>
            <a:r>
              <a:rPr lang="ko-KR" altLang="ko-KR" sz="1600" dirty="0">
                <a:latin typeface="+mn-ea"/>
                <a:cs typeface="Mangal" pitchFamily="2"/>
              </a:rPr>
              <a:t>년에는 </a:t>
            </a:r>
            <a:r>
              <a:rPr lang="ko-KR" altLang="ko-KR" sz="1600" dirty="0" err="1">
                <a:latin typeface="+mn-ea"/>
                <a:cs typeface="Mangal" pitchFamily="2"/>
              </a:rPr>
              <a:t>도쿠가와</a:t>
            </a:r>
            <a:r>
              <a:rPr lang="ko-KR" altLang="ko-KR" sz="1600" dirty="0">
                <a:latin typeface="+mn-ea"/>
                <a:cs typeface="Mangal" pitchFamily="2"/>
              </a:rPr>
              <a:t> 막부에 의해 죽도</a:t>
            </a:r>
            <a:r>
              <a:rPr lang="en-US" altLang="ko-KR" sz="1600" dirty="0">
                <a:latin typeface="+mn-ea"/>
                <a:cs typeface="Mangal" pitchFamily="2"/>
              </a:rPr>
              <a:t>(</a:t>
            </a:r>
            <a:r>
              <a:rPr lang="ko-KR" altLang="ko-KR" sz="1600" dirty="0">
                <a:latin typeface="+mn-ea"/>
                <a:cs typeface="Mangal" pitchFamily="2"/>
              </a:rPr>
              <a:t>울릉도）도해 면허가 오야</a:t>
            </a:r>
            <a:r>
              <a:rPr lang="en-US" altLang="ko-KR" sz="1600" dirty="0">
                <a:latin typeface="+mn-ea"/>
                <a:cs typeface="Mangal" pitchFamily="2"/>
              </a:rPr>
              <a:t>(</a:t>
            </a:r>
            <a:r>
              <a:rPr lang="ko-KR" altLang="ko-KR" sz="1600" dirty="0">
                <a:latin typeface="+mn-ea"/>
                <a:cs typeface="Mangal" pitchFamily="2"/>
              </a:rPr>
              <a:t>大谷</a:t>
            </a:r>
            <a:r>
              <a:rPr lang="en-US" altLang="ko-KR" sz="1600" dirty="0">
                <a:latin typeface="+mn-ea"/>
                <a:cs typeface="Mangal" pitchFamily="2"/>
              </a:rPr>
              <a:t>)</a:t>
            </a:r>
            <a:r>
              <a:rPr lang="ko-KR" altLang="ko-KR" sz="1600" dirty="0">
                <a:latin typeface="+mn-ea"/>
                <a:cs typeface="Mangal" pitchFamily="2"/>
              </a:rPr>
              <a:t>・</a:t>
            </a:r>
            <a:r>
              <a:rPr lang="ko-KR" altLang="ko-KR" sz="1600" dirty="0" err="1">
                <a:latin typeface="+mn-ea"/>
                <a:cs typeface="Mangal" pitchFamily="2"/>
              </a:rPr>
              <a:t>무라카와</a:t>
            </a:r>
            <a:r>
              <a:rPr lang="en-US" altLang="ko-KR" sz="1600" dirty="0">
                <a:latin typeface="+mn-ea"/>
                <a:cs typeface="Mangal" pitchFamily="2"/>
              </a:rPr>
              <a:t>(</a:t>
            </a:r>
            <a:r>
              <a:rPr lang="ko-KR" altLang="ko-KR" sz="1600" dirty="0" err="1">
                <a:latin typeface="+mn-ea"/>
                <a:cs typeface="Mangal" pitchFamily="2"/>
              </a:rPr>
              <a:t>村川</a:t>
            </a:r>
            <a:r>
              <a:rPr lang="en-US" altLang="ko-KR" sz="1600" dirty="0">
                <a:latin typeface="+mn-ea"/>
                <a:cs typeface="Mangal" pitchFamily="2"/>
              </a:rPr>
              <a:t>)</a:t>
            </a:r>
          </a:p>
          <a:p>
            <a:pPr lvl="0" hangingPunct="0">
              <a:buSzPct val="45000"/>
            </a:pPr>
            <a:r>
              <a:rPr lang="en-US" altLang="ko-KR" sz="1600" dirty="0">
                <a:latin typeface="+mn-ea"/>
                <a:cs typeface="Mangal" pitchFamily="2"/>
              </a:rPr>
              <a:t> </a:t>
            </a:r>
            <a:r>
              <a:rPr lang="ko-KR" altLang="ko-KR" sz="1600" dirty="0">
                <a:latin typeface="+mn-ea"/>
                <a:cs typeface="Mangal" pitchFamily="2"/>
              </a:rPr>
              <a:t>두 집안에 내려졌다</a:t>
            </a:r>
            <a:r>
              <a:rPr lang="en-US" altLang="ko-KR" sz="1600" dirty="0">
                <a:latin typeface="+mn-ea"/>
                <a:cs typeface="Mangal" pitchFamily="2"/>
              </a:rPr>
              <a:t>. </a:t>
            </a:r>
            <a:r>
              <a:rPr lang="ko-KR" altLang="ko-KR" sz="1600" dirty="0">
                <a:latin typeface="+mn-ea"/>
                <a:cs typeface="Mangal" pitchFamily="2"/>
              </a:rPr>
              <a:t>송도</a:t>
            </a:r>
            <a:r>
              <a:rPr lang="en-US" altLang="ko-KR" sz="1600" dirty="0">
                <a:latin typeface="+mn-ea"/>
                <a:cs typeface="Mangal" pitchFamily="2"/>
              </a:rPr>
              <a:t>(</a:t>
            </a:r>
            <a:r>
              <a:rPr lang="ko-KR" altLang="ko-KR" sz="1600" dirty="0">
                <a:latin typeface="+mn-ea"/>
                <a:cs typeface="Mangal" pitchFamily="2"/>
              </a:rPr>
              <a:t>현재의 독도</a:t>
            </a:r>
            <a:r>
              <a:rPr lang="en-US" altLang="ko-KR" sz="1600" dirty="0">
                <a:latin typeface="+mn-ea"/>
                <a:cs typeface="Mangal" pitchFamily="2"/>
              </a:rPr>
              <a:t>)</a:t>
            </a:r>
            <a:r>
              <a:rPr lang="ko-KR" altLang="ko-KR" sz="1600" dirty="0">
                <a:latin typeface="+mn-ea"/>
                <a:cs typeface="Mangal" pitchFamily="2"/>
              </a:rPr>
              <a:t>는 어로나 울릉도로의 중계지로 이용되었다</a:t>
            </a:r>
            <a:r>
              <a:rPr lang="en-US" altLang="ko-KR" sz="1600" dirty="0">
                <a:latin typeface="+mn-ea"/>
                <a:cs typeface="Mangal" pitchFamily="2"/>
              </a:rPr>
              <a:t>. </a:t>
            </a:r>
          </a:p>
          <a:p>
            <a:pPr lvl="0" hangingPunct="0">
              <a:buSzPct val="45000"/>
            </a:pPr>
            <a:r>
              <a:rPr lang="ko-KR" altLang="ko-KR" sz="1600" dirty="0">
                <a:latin typeface="+mn-ea"/>
                <a:cs typeface="Mangal" pitchFamily="2"/>
              </a:rPr>
              <a:t>그 이전의 조선인이 이 섬을 이용했다는 자료는 존재하지 않는다</a:t>
            </a:r>
            <a:r>
              <a:rPr lang="en-US" altLang="ko-KR" sz="1600" dirty="0">
                <a:latin typeface="+mn-ea"/>
                <a:cs typeface="Mangal" pitchFamily="2"/>
              </a:rPr>
              <a:t>.</a:t>
            </a:r>
          </a:p>
          <a:p>
            <a:pPr lvl="0" hangingPunct="0">
              <a:buSzPct val="45000"/>
            </a:pPr>
            <a:endParaRPr lang="en-US" altLang="ko-KR" sz="1600" dirty="0">
              <a:latin typeface="+mn-ea"/>
              <a:cs typeface="Mangal" pitchFamily="2"/>
            </a:endParaRPr>
          </a:p>
          <a:p>
            <a:pPr lvl="0" hangingPunct="0">
              <a:buSzPct val="45000"/>
            </a:pPr>
            <a:endParaRPr lang="en-US" altLang="ko-KR" sz="1600" dirty="0">
              <a:latin typeface="+mn-ea"/>
              <a:cs typeface="Mangal" pitchFamily="2"/>
            </a:endParaRPr>
          </a:p>
          <a:p>
            <a:pPr lvl="0" hangingPunct="0">
              <a:buSzPct val="45000"/>
            </a:pPr>
            <a:endParaRPr lang="en-US" altLang="ko-KR" sz="1600" dirty="0">
              <a:latin typeface="+mn-ea"/>
              <a:cs typeface="Mangal" pitchFamily="2"/>
            </a:endParaRPr>
          </a:p>
          <a:p>
            <a:pPr lvl="0" hangingPunct="0">
              <a:buSzPct val="45000"/>
              <a:buFont typeface="StarSymbol"/>
              <a:buChar char="●"/>
            </a:pPr>
            <a:r>
              <a:rPr lang="en-US" altLang="ko-KR" sz="1600" dirty="0">
                <a:latin typeface="+mn-ea"/>
                <a:cs typeface="Mangal" pitchFamily="2"/>
              </a:rPr>
              <a:t>'</a:t>
            </a:r>
            <a:r>
              <a:rPr lang="ko-KR" altLang="ko-KR" sz="1600" dirty="0" err="1">
                <a:latin typeface="+mn-ea"/>
                <a:cs typeface="Mangal" pitchFamily="2"/>
              </a:rPr>
              <a:t>은주시청합기</a:t>
            </a:r>
            <a:r>
              <a:rPr lang="en-US" altLang="ko-KR" sz="1600" dirty="0">
                <a:latin typeface="+mn-ea"/>
                <a:cs typeface="Mangal" pitchFamily="2"/>
              </a:rPr>
              <a:t>'</a:t>
            </a:r>
            <a:r>
              <a:rPr lang="ko-KR" altLang="ko-KR" sz="1600" dirty="0">
                <a:latin typeface="+mn-ea"/>
                <a:cs typeface="Mangal" pitchFamily="2"/>
              </a:rPr>
              <a:t>의 글 중에는</a:t>
            </a:r>
            <a:r>
              <a:rPr lang="en-US" altLang="ko-KR" sz="1600" dirty="0">
                <a:latin typeface="+mn-ea"/>
                <a:cs typeface="Mangal" pitchFamily="2"/>
              </a:rPr>
              <a:t>'</a:t>
            </a:r>
            <a:r>
              <a:rPr lang="ko-KR" altLang="ko-KR" sz="1600" dirty="0">
                <a:latin typeface="+mn-ea"/>
                <a:cs typeface="Mangal" pitchFamily="2"/>
              </a:rPr>
              <a:t>북서쪽으로 </a:t>
            </a:r>
            <a:r>
              <a:rPr lang="en-US" altLang="ko-KR" sz="1600" dirty="0">
                <a:latin typeface="+mn-ea"/>
                <a:cs typeface="Mangal" pitchFamily="2"/>
              </a:rPr>
              <a:t>1</a:t>
            </a:r>
            <a:r>
              <a:rPr lang="ko-KR" altLang="ko-KR" sz="1600" dirty="0">
                <a:latin typeface="+mn-ea"/>
                <a:cs typeface="Mangal" pitchFamily="2"/>
              </a:rPr>
              <a:t>박 </a:t>
            </a:r>
            <a:r>
              <a:rPr lang="en-US" altLang="ko-KR" sz="1600" dirty="0">
                <a:latin typeface="+mn-ea"/>
                <a:cs typeface="Mangal" pitchFamily="2"/>
              </a:rPr>
              <a:t>2</a:t>
            </a:r>
            <a:r>
              <a:rPr lang="ko-KR" altLang="ko-KR" sz="1600" dirty="0">
                <a:latin typeface="+mn-ea"/>
                <a:cs typeface="Mangal" pitchFamily="2"/>
              </a:rPr>
              <a:t>일 가서 </a:t>
            </a:r>
            <a:r>
              <a:rPr lang="ko-KR" altLang="ko-KR" sz="1600" dirty="0" err="1">
                <a:latin typeface="+mn-ea"/>
                <a:cs typeface="Mangal" pitchFamily="2"/>
              </a:rPr>
              <a:t>마츠시마</a:t>
            </a:r>
            <a:r>
              <a:rPr lang="en-US" altLang="ko-KR" sz="1600" dirty="0">
                <a:latin typeface="+mn-ea"/>
                <a:cs typeface="Mangal" pitchFamily="2"/>
              </a:rPr>
              <a:t>(</a:t>
            </a:r>
            <a:r>
              <a:rPr lang="ko-KR" altLang="ko-KR" sz="1600" dirty="0">
                <a:latin typeface="+mn-ea"/>
                <a:cs typeface="Mangal" pitchFamily="2"/>
              </a:rPr>
              <a:t>현재의 독도</a:t>
            </a:r>
            <a:r>
              <a:rPr lang="en-US" altLang="ko-KR" sz="1600" dirty="0">
                <a:latin typeface="+mn-ea"/>
                <a:cs typeface="Mangal" pitchFamily="2"/>
              </a:rPr>
              <a:t>)</a:t>
            </a:r>
            <a:r>
              <a:rPr lang="ko-KR" altLang="ko-KR" sz="1600" dirty="0">
                <a:latin typeface="+mn-ea"/>
                <a:cs typeface="Mangal" pitchFamily="2"/>
              </a:rPr>
              <a:t>가 있다</a:t>
            </a:r>
            <a:r>
              <a:rPr lang="en-US" altLang="ko-KR" sz="1600" dirty="0">
                <a:latin typeface="+mn-ea"/>
                <a:cs typeface="Mangal" pitchFamily="2"/>
              </a:rPr>
              <a:t>. </a:t>
            </a:r>
          </a:p>
          <a:p>
            <a:pPr lvl="0" hangingPunct="0">
              <a:buSzPct val="45000"/>
            </a:pPr>
            <a:r>
              <a:rPr lang="en-US" altLang="ko-KR" sz="1600" dirty="0">
                <a:latin typeface="+mn-ea"/>
                <a:cs typeface="Mangal" pitchFamily="2"/>
              </a:rPr>
              <a:t> </a:t>
            </a:r>
            <a:r>
              <a:rPr lang="ko-KR" altLang="ko-KR" sz="1600" dirty="0">
                <a:latin typeface="+mn-ea"/>
                <a:cs typeface="Mangal" pitchFamily="2"/>
              </a:rPr>
              <a:t>또 하루 정도에 </a:t>
            </a:r>
            <a:r>
              <a:rPr lang="ko-KR" altLang="ko-KR" sz="1600" dirty="0" err="1">
                <a:latin typeface="+mn-ea"/>
                <a:cs typeface="Mangal" pitchFamily="2"/>
              </a:rPr>
              <a:t>다케시마</a:t>
            </a:r>
            <a:r>
              <a:rPr lang="en-US" altLang="ko-KR" sz="1600" dirty="0">
                <a:latin typeface="+mn-ea"/>
                <a:cs typeface="Mangal" pitchFamily="2"/>
              </a:rPr>
              <a:t>(</a:t>
            </a:r>
            <a:r>
              <a:rPr lang="ko-KR" altLang="ko-KR" sz="1600" dirty="0">
                <a:latin typeface="+mn-ea"/>
                <a:cs typeface="Mangal" pitchFamily="2"/>
              </a:rPr>
              <a:t>울릉도</a:t>
            </a:r>
            <a:r>
              <a:rPr lang="en-US" altLang="ko-KR" sz="1600" dirty="0">
                <a:latin typeface="+mn-ea"/>
                <a:cs typeface="Mangal" pitchFamily="2"/>
              </a:rPr>
              <a:t>)</a:t>
            </a:r>
            <a:r>
              <a:rPr lang="ko-KR" altLang="ko-KR" sz="1600" dirty="0">
                <a:latin typeface="+mn-ea"/>
                <a:cs typeface="Mangal" pitchFamily="2"/>
              </a:rPr>
              <a:t>가 있다</a:t>
            </a:r>
            <a:r>
              <a:rPr lang="en-US" altLang="ko-KR" sz="1600" dirty="0">
                <a:latin typeface="+mn-ea"/>
                <a:cs typeface="Mangal" pitchFamily="2"/>
              </a:rPr>
              <a:t>. </a:t>
            </a:r>
            <a:r>
              <a:rPr lang="ko-KR" altLang="ko-KR" sz="1600" dirty="0">
                <a:latin typeface="+mn-ea"/>
                <a:cs typeface="Mangal" pitchFamily="2"/>
              </a:rPr>
              <a:t>풍속에 </a:t>
            </a:r>
            <a:r>
              <a:rPr lang="ko-KR" altLang="ko-KR" sz="1600" dirty="0" err="1">
                <a:latin typeface="+mn-ea"/>
                <a:cs typeface="Mangal" pitchFamily="2"/>
              </a:rPr>
              <a:t>기죽도</a:t>
            </a:r>
            <a:r>
              <a:rPr lang="en-US" altLang="ko-KR" sz="1600" dirty="0">
                <a:latin typeface="+mn-ea"/>
                <a:cs typeface="Mangal" pitchFamily="2"/>
              </a:rPr>
              <a:t>(</a:t>
            </a:r>
            <a:r>
              <a:rPr lang="ko-KR" altLang="ko-KR" sz="1600" dirty="0" err="1">
                <a:latin typeface="+mn-ea"/>
                <a:cs typeface="Mangal" pitchFamily="2"/>
              </a:rPr>
              <a:t>磯竹島</a:t>
            </a:r>
            <a:r>
              <a:rPr lang="en-US" altLang="ko-KR" sz="1600" dirty="0">
                <a:latin typeface="+mn-ea"/>
                <a:cs typeface="Mangal" pitchFamily="2"/>
              </a:rPr>
              <a:t>)</a:t>
            </a:r>
            <a:r>
              <a:rPr lang="ko-KR" altLang="ko-KR" sz="1600" dirty="0">
                <a:latin typeface="+mn-ea"/>
                <a:cs typeface="Mangal" pitchFamily="2"/>
              </a:rPr>
              <a:t>라 하여 대나무</a:t>
            </a:r>
            <a:r>
              <a:rPr lang="en-US" altLang="ko-KR" sz="1600" dirty="0">
                <a:latin typeface="+mn-ea"/>
                <a:cs typeface="Mangal" pitchFamily="2"/>
              </a:rPr>
              <a:t>, </a:t>
            </a:r>
            <a:r>
              <a:rPr lang="ko-KR" altLang="ko-KR" sz="1600" dirty="0">
                <a:latin typeface="+mn-ea"/>
                <a:cs typeface="Mangal" pitchFamily="2"/>
              </a:rPr>
              <a:t>물고기</a:t>
            </a:r>
            <a:r>
              <a:rPr lang="en-US" altLang="ko-KR" sz="1600" dirty="0">
                <a:latin typeface="+mn-ea"/>
                <a:cs typeface="Mangal" pitchFamily="2"/>
              </a:rPr>
              <a:t>,</a:t>
            </a:r>
          </a:p>
          <a:p>
            <a:pPr lvl="0" hangingPunct="0">
              <a:buSzPct val="45000"/>
            </a:pPr>
            <a:r>
              <a:rPr lang="en-US" altLang="ko-KR" sz="1600" dirty="0">
                <a:latin typeface="+mn-ea"/>
                <a:cs typeface="Mangal" pitchFamily="2"/>
              </a:rPr>
              <a:t> </a:t>
            </a:r>
            <a:r>
              <a:rPr lang="ko-KR" altLang="ko-KR" sz="1600" dirty="0" err="1">
                <a:latin typeface="+mn-ea"/>
                <a:cs typeface="Mangal" pitchFamily="2"/>
              </a:rPr>
              <a:t>강치가</a:t>
            </a:r>
            <a:r>
              <a:rPr lang="ko-KR" altLang="ko-KR" sz="1600" dirty="0">
                <a:latin typeface="+mn-ea"/>
                <a:cs typeface="Mangal" pitchFamily="2"/>
              </a:rPr>
              <a:t> 많다</a:t>
            </a:r>
            <a:r>
              <a:rPr lang="en-US" altLang="ko-KR" sz="1600" dirty="0">
                <a:latin typeface="+mn-ea"/>
                <a:cs typeface="Mangal" pitchFamily="2"/>
              </a:rPr>
              <a:t>. </a:t>
            </a:r>
            <a:r>
              <a:rPr lang="ko-KR" altLang="ko-KR" sz="1600" dirty="0">
                <a:latin typeface="+mn-ea"/>
                <a:cs typeface="Mangal" pitchFamily="2"/>
              </a:rPr>
              <a:t>이 두 섬은 무인도이다</a:t>
            </a:r>
            <a:r>
              <a:rPr lang="en-US" altLang="ko-KR" sz="1600" dirty="0">
                <a:latin typeface="+mn-ea"/>
                <a:cs typeface="Mangal" pitchFamily="2"/>
              </a:rPr>
              <a:t>.' </a:t>
            </a:r>
            <a:r>
              <a:rPr lang="ko-KR" altLang="ko-KR" sz="1600" dirty="0">
                <a:latin typeface="+mn-ea"/>
                <a:cs typeface="Mangal" pitchFamily="2"/>
              </a:rPr>
              <a:t>라고 하여</a:t>
            </a:r>
            <a:r>
              <a:rPr lang="en-US" altLang="ko-KR" sz="1600" dirty="0">
                <a:latin typeface="+mn-ea"/>
                <a:cs typeface="Mangal" pitchFamily="2"/>
              </a:rPr>
              <a:t>, </a:t>
            </a:r>
            <a:r>
              <a:rPr lang="ko-KR" altLang="ko-KR" sz="1600" dirty="0">
                <a:latin typeface="+mn-ea"/>
                <a:cs typeface="Mangal" pitchFamily="2"/>
              </a:rPr>
              <a:t>현재의 독도도 분명히 인식하고 있다</a:t>
            </a:r>
            <a:r>
              <a:rPr lang="en-US" altLang="ko-KR" sz="1600" dirty="0">
                <a:latin typeface="+mn-ea"/>
                <a:cs typeface="Mangal" pitchFamily="2"/>
              </a:rPr>
              <a:t>. </a:t>
            </a:r>
          </a:p>
          <a:p>
            <a:pPr lvl="0" hangingPunct="0">
              <a:buSzPct val="45000"/>
            </a:pPr>
            <a:r>
              <a:rPr lang="en-US" altLang="ko-KR" sz="1600" dirty="0">
                <a:latin typeface="+mn-ea"/>
                <a:cs typeface="Mangal" pitchFamily="2"/>
              </a:rPr>
              <a:t> </a:t>
            </a:r>
            <a:r>
              <a:rPr lang="ko-KR" altLang="ko-KR" sz="1600" dirty="0">
                <a:latin typeface="+mn-ea"/>
                <a:cs typeface="Mangal" pitchFamily="2"/>
              </a:rPr>
              <a:t>울릉도에는</a:t>
            </a:r>
            <a:r>
              <a:rPr lang="en-US" altLang="ko-KR" sz="1600" dirty="0">
                <a:latin typeface="+mn-ea"/>
                <a:cs typeface="Mangal" pitchFamily="2"/>
              </a:rPr>
              <a:t>, </a:t>
            </a:r>
            <a:r>
              <a:rPr lang="ko-KR" altLang="ko-KR" sz="1600" dirty="0">
                <a:latin typeface="+mn-ea"/>
                <a:cs typeface="Mangal" pitchFamily="2"/>
              </a:rPr>
              <a:t>이 문헌의 </a:t>
            </a:r>
            <a:r>
              <a:rPr lang="en-US" altLang="ko-KR" sz="1600" dirty="0">
                <a:latin typeface="+mn-ea"/>
                <a:cs typeface="Mangal" pitchFamily="2"/>
              </a:rPr>
              <a:t>50</a:t>
            </a:r>
            <a:r>
              <a:rPr lang="ko-KR" altLang="ko-KR" sz="1600" dirty="0">
                <a:latin typeface="+mn-ea"/>
                <a:cs typeface="Mangal" pitchFamily="2"/>
              </a:rPr>
              <a:t>년도 전부터 막부의 허가를 받아 </a:t>
            </a:r>
            <a:r>
              <a:rPr lang="ko-KR" altLang="ko-KR" sz="1600" dirty="0" err="1">
                <a:latin typeface="+mn-ea"/>
                <a:cs typeface="Mangal" pitchFamily="2"/>
              </a:rPr>
              <a:t>호키의</a:t>
            </a:r>
            <a:r>
              <a:rPr lang="ko-KR" altLang="ko-KR" sz="1600" dirty="0">
                <a:latin typeface="+mn-ea"/>
                <a:cs typeface="Mangal" pitchFamily="2"/>
              </a:rPr>
              <a:t> </a:t>
            </a:r>
            <a:r>
              <a:rPr lang="ko-KR" altLang="ko-KR" sz="1600" dirty="0" err="1">
                <a:latin typeface="+mn-ea"/>
                <a:cs typeface="Mangal" pitchFamily="2"/>
              </a:rPr>
              <a:t>요나고에서</a:t>
            </a:r>
            <a:r>
              <a:rPr lang="ko-KR" altLang="ko-KR" sz="1600" dirty="0">
                <a:latin typeface="+mn-ea"/>
                <a:cs typeface="Mangal" pitchFamily="2"/>
              </a:rPr>
              <a:t> 어로나 </a:t>
            </a:r>
            <a:endParaRPr lang="en-US" altLang="ko-KR" sz="1600" dirty="0">
              <a:latin typeface="+mn-ea"/>
              <a:cs typeface="Mangal" pitchFamily="2"/>
            </a:endParaRPr>
          </a:p>
          <a:p>
            <a:pPr lvl="0" hangingPunct="0">
              <a:buSzPct val="45000"/>
            </a:pPr>
            <a:r>
              <a:rPr lang="ko-KR" altLang="ko-KR" sz="1600" dirty="0">
                <a:latin typeface="+mn-ea"/>
                <a:cs typeface="Mangal" pitchFamily="2"/>
              </a:rPr>
              <a:t>대나무의 벌채 등을 위해 건너가 있다</a:t>
            </a:r>
            <a:endParaRPr lang="ko-KR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60339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88" y="0"/>
            <a:ext cx="9144000" cy="6858000"/>
          </a:xfrm>
          <a:prstGeom prst="rect">
            <a:avLst/>
          </a:prstGeom>
        </p:spPr>
      </p:pic>
      <p:cxnSp>
        <p:nvCxnSpPr>
          <p:cNvPr id="72" name="직선 연결선 71"/>
          <p:cNvCxnSpPr/>
          <p:nvPr/>
        </p:nvCxnSpPr>
        <p:spPr>
          <a:xfrm>
            <a:off x="10344472" y="-243408"/>
            <a:ext cx="0" cy="7344816"/>
          </a:xfrm>
          <a:prstGeom prst="line">
            <a:avLst/>
          </a:prstGeom>
          <a:ln w="127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185A7AB-D55F-4584-8B54-3A05B4DFA71C}"/>
              </a:ext>
            </a:extLst>
          </p:cNvPr>
          <p:cNvSpPr/>
          <p:nvPr/>
        </p:nvSpPr>
        <p:spPr>
          <a:xfrm>
            <a:off x="1510963" y="346381"/>
            <a:ext cx="5017085" cy="461665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</a:rPr>
              <a:t>독도가 우리 땅 이라는 증거</a:t>
            </a:r>
            <a:endParaRPr lang="en-US" altLang="ko-KR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11" name="모서리가 둥근 직사각형 8">
            <a:extLst>
              <a:ext uri="{FF2B5EF4-FFF2-40B4-BE49-F238E27FC236}">
                <a16:creationId xmlns:a16="http://schemas.microsoft.com/office/drawing/2014/main" id="{28306017-6265-4C52-BFDA-E1DC4F23D37D}"/>
              </a:ext>
            </a:extLst>
          </p:cNvPr>
          <p:cNvSpPr/>
          <p:nvPr/>
        </p:nvSpPr>
        <p:spPr>
          <a:xfrm>
            <a:off x="1775520" y="1234410"/>
            <a:ext cx="8424937" cy="4872727"/>
          </a:xfrm>
          <a:prstGeom prst="roundRect">
            <a:avLst/>
          </a:prstGeom>
          <a:noFill/>
          <a:ln w="34925"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endParaRPr lang="en-US" altLang="ko-KR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27BACC-B903-489A-B216-B3E717EBCAA9}"/>
              </a:ext>
            </a:extLst>
          </p:cNvPr>
          <p:cNvSpPr txBox="1"/>
          <p:nvPr/>
        </p:nvSpPr>
        <p:spPr>
          <a:xfrm>
            <a:off x="2071680" y="3846489"/>
            <a:ext cx="2791149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ko-KR" sz="1600" dirty="0">
                <a:latin typeface="굴림" pitchFamily="18"/>
                <a:ea typeface="굴림" pitchFamily="2"/>
                <a:cs typeface="Mangal" pitchFamily="2"/>
              </a:rPr>
              <a:t> </a:t>
            </a:r>
            <a:endParaRPr lang="en-US" altLang="ko-KR" sz="1000" dirty="0"/>
          </a:p>
          <a:p>
            <a:pPr lvl="0"/>
            <a:r>
              <a:rPr lang="ko-KR" altLang="en-US" sz="1000" dirty="0"/>
              <a:t>가장 오래된 증거인 삼국사기</a:t>
            </a:r>
            <a:r>
              <a:rPr lang="en-US" altLang="ko-KR" sz="1000" dirty="0"/>
              <a:t>(1145)</a:t>
            </a:r>
          </a:p>
          <a:p>
            <a:pPr lvl="0">
              <a:buClr>
                <a:srgbClr val="0E594D"/>
              </a:buClr>
              <a:buSzPct val="45000"/>
            </a:pPr>
            <a:r>
              <a:rPr lang="ko-KR" altLang="en-US" sz="1000" dirty="0"/>
              <a:t>제</a:t>
            </a:r>
            <a:r>
              <a:rPr lang="en-US" altLang="ko-KR" sz="1000" dirty="0"/>
              <a:t>4</a:t>
            </a:r>
            <a:r>
              <a:rPr lang="ko-KR" altLang="en-US" sz="1000" dirty="0"/>
              <a:t>권 </a:t>
            </a:r>
            <a:r>
              <a:rPr lang="ko-KR" altLang="en-US" sz="1000" dirty="0" err="1"/>
              <a:t>신라본기</a:t>
            </a:r>
            <a:r>
              <a:rPr lang="ko-KR" altLang="en-US" sz="1000" dirty="0"/>
              <a:t> 제</a:t>
            </a:r>
            <a:r>
              <a:rPr lang="en-US" altLang="ko-KR" sz="1000" dirty="0"/>
              <a:t>4 </a:t>
            </a:r>
            <a:r>
              <a:rPr lang="ko-KR" altLang="en-US" sz="1000" dirty="0" err="1"/>
              <a:t>지증마립간</a:t>
            </a:r>
            <a:r>
              <a:rPr lang="ko-KR" altLang="en-US" sz="1000" dirty="0"/>
              <a:t> </a:t>
            </a:r>
            <a:r>
              <a:rPr lang="en-US" altLang="ko-KR" sz="1000" dirty="0"/>
              <a:t>13</a:t>
            </a:r>
            <a:r>
              <a:rPr lang="ko-KR" altLang="en-US" sz="1000" dirty="0"/>
              <a:t>년 조</a:t>
            </a:r>
          </a:p>
          <a:p>
            <a:pPr lvl="0">
              <a:buClr>
                <a:srgbClr val="0E594D"/>
              </a:buClr>
              <a:buSzPct val="45000"/>
            </a:pPr>
            <a:r>
              <a:rPr lang="ko-KR" altLang="en-US" sz="1000" dirty="0"/>
              <a:t>“</a:t>
            </a:r>
            <a:r>
              <a:rPr lang="en-US" altLang="ko-KR" sz="1000" dirty="0"/>
              <a:t>13</a:t>
            </a:r>
            <a:r>
              <a:rPr lang="ko-KR" altLang="en-US" sz="1000" dirty="0"/>
              <a:t>년 </a:t>
            </a:r>
            <a:r>
              <a:rPr lang="en-US" altLang="ko-KR" sz="1000" dirty="0"/>
              <a:t>6</a:t>
            </a:r>
            <a:r>
              <a:rPr lang="ko-KR" altLang="en-US" sz="1000" dirty="0"/>
              <a:t>월 여름</a:t>
            </a:r>
            <a:r>
              <a:rPr lang="en-US" altLang="ko-KR" sz="1000" dirty="0"/>
              <a:t>, </a:t>
            </a:r>
            <a:r>
              <a:rPr lang="ko-KR" altLang="en-US" sz="1000" dirty="0"/>
              <a:t>우산국이 </a:t>
            </a:r>
            <a:r>
              <a:rPr lang="ko-KR" altLang="en-US" sz="1000" dirty="0" err="1"/>
              <a:t>귀복하여</a:t>
            </a:r>
            <a:r>
              <a:rPr lang="ko-KR" altLang="en-US" sz="1000" dirty="0"/>
              <a:t> 해마다 </a:t>
            </a:r>
            <a:endParaRPr lang="en-US" altLang="ko-KR" sz="1000" dirty="0"/>
          </a:p>
          <a:p>
            <a:pPr lvl="0">
              <a:buClr>
                <a:srgbClr val="0E594D"/>
              </a:buClr>
              <a:buSzPct val="45000"/>
            </a:pPr>
            <a:r>
              <a:rPr lang="ko-KR" altLang="en-US" sz="1000" dirty="0"/>
              <a:t>토산물을 공물로 바치기로 하였다</a:t>
            </a:r>
            <a:r>
              <a:rPr lang="en-US" altLang="ko-KR" sz="1000" dirty="0"/>
              <a:t>. </a:t>
            </a:r>
          </a:p>
          <a:p>
            <a:pPr lvl="0">
              <a:buClr>
                <a:srgbClr val="0E594D"/>
              </a:buClr>
              <a:buSzPct val="45000"/>
            </a:pPr>
            <a:r>
              <a:rPr lang="ko-KR" altLang="en-US" sz="1000" dirty="0"/>
              <a:t>우산국은 명주의 정동쪽 바다에 있는 섬인데</a:t>
            </a:r>
            <a:r>
              <a:rPr lang="en-US" altLang="ko-KR" sz="1000" dirty="0"/>
              <a:t>, </a:t>
            </a:r>
          </a:p>
          <a:p>
            <a:pPr lvl="0">
              <a:buClr>
                <a:srgbClr val="0E594D"/>
              </a:buClr>
              <a:buSzPct val="45000"/>
            </a:pPr>
            <a:r>
              <a:rPr lang="ko-KR" altLang="en-US" sz="1000" dirty="0"/>
              <a:t>울릉도라고도 한다</a:t>
            </a:r>
            <a:r>
              <a:rPr lang="en-US" altLang="ko-KR" sz="1000" dirty="0"/>
              <a:t>.···</a:t>
            </a:r>
            <a:r>
              <a:rPr lang="ko-KR" altLang="en-US" sz="1000" dirty="0"/>
              <a:t>백성들이 두려워하여</a:t>
            </a:r>
            <a:endParaRPr lang="en-US" altLang="ko-KR" sz="1000" dirty="0"/>
          </a:p>
          <a:p>
            <a:pPr lvl="0">
              <a:buClr>
                <a:srgbClr val="0E594D"/>
              </a:buClr>
              <a:buSzPct val="45000"/>
            </a:pPr>
            <a:r>
              <a:rPr lang="ko-KR" altLang="en-US" sz="1000" dirty="0"/>
              <a:t> 곧 항복하였다</a:t>
            </a:r>
            <a:r>
              <a:rPr lang="en-US" altLang="ko-KR" sz="1000" dirty="0"/>
              <a:t>.”</a:t>
            </a:r>
          </a:p>
          <a:p>
            <a:pPr lvl="0" hangingPunct="0">
              <a:buSzPct val="45000"/>
              <a:buFont typeface="StarSymbol"/>
              <a:buChar char="●"/>
            </a:pPr>
            <a:endParaRPr lang="en-US" altLang="ko-KR" sz="1600" dirty="0">
              <a:latin typeface="+mn-ea"/>
              <a:cs typeface="Mangal" pitchFamily="2"/>
            </a:endParaRPr>
          </a:p>
          <a:p>
            <a:pPr lvl="0" hangingPunct="0">
              <a:buSzPct val="45000"/>
            </a:pPr>
            <a:endParaRPr lang="ko-KR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2108736" y="1656229"/>
            <a:ext cx="2376360" cy="194685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27BACC-B903-489A-B216-B3E717EBCAA9}"/>
              </a:ext>
            </a:extLst>
          </p:cNvPr>
          <p:cNvSpPr txBox="1"/>
          <p:nvPr/>
        </p:nvSpPr>
        <p:spPr>
          <a:xfrm>
            <a:off x="4699056" y="3852055"/>
            <a:ext cx="290977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ko-KR" sz="1000" dirty="0">
                <a:latin typeface="굴림" pitchFamily="18"/>
                <a:ea typeface="굴림" pitchFamily="2"/>
                <a:cs typeface="Mangal" pitchFamily="2"/>
              </a:rPr>
              <a:t> </a:t>
            </a:r>
            <a:endParaRPr lang="en-US" altLang="ko-KR" sz="1000" dirty="0"/>
          </a:p>
          <a:p>
            <a:r>
              <a:rPr lang="ko-KR" altLang="en-US" sz="1200" dirty="0"/>
              <a:t>동국문헌비고 </a:t>
            </a:r>
            <a:r>
              <a:rPr lang="en-US" altLang="ko-KR" sz="1200" dirty="0"/>
              <a:t>(1770)</a:t>
            </a:r>
          </a:p>
          <a:p>
            <a:r>
              <a:rPr lang="ko-KR" altLang="en-US" sz="1200" dirty="0"/>
              <a:t>동국문헌비고 여지고 에서 확대된 부분</a:t>
            </a:r>
            <a:endParaRPr lang="en-US" altLang="ko-KR" sz="1200" dirty="0"/>
          </a:p>
          <a:p>
            <a:r>
              <a:rPr lang="ko-KR" altLang="en-US" sz="1200" dirty="0"/>
              <a:t>은 </a:t>
            </a:r>
            <a:r>
              <a:rPr lang="ko-KR" altLang="en-US" sz="1200" dirty="0" err="1"/>
              <a:t>울릉우산개우산국지</a:t>
            </a:r>
            <a:r>
              <a:rPr lang="ko-KR" altLang="en-US" sz="1200" dirty="0"/>
              <a:t> </a:t>
            </a:r>
            <a:r>
              <a:rPr lang="ko-KR" altLang="en-US" sz="1200" dirty="0" err="1"/>
              <a:t>우산즉왜소위송</a:t>
            </a:r>
            <a:endParaRPr lang="en-US" altLang="ko-KR" sz="1200" dirty="0"/>
          </a:p>
          <a:p>
            <a:r>
              <a:rPr lang="ko-KR" altLang="en-US" sz="1200" dirty="0"/>
              <a:t>도야 라는 글로 </a:t>
            </a:r>
            <a:r>
              <a:rPr lang="en-US" altLang="ko-KR" sz="1200" dirty="0"/>
              <a:t>“</a:t>
            </a:r>
            <a:r>
              <a:rPr lang="ko-KR" altLang="en-US" sz="1200" dirty="0"/>
              <a:t>울릉과 우산은 모두 우</a:t>
            </a:r>
            <a:endParaRPr lang="en-US" altLang="ko-KR" sz="1200" dirty="0"/>
          </a:p>
          <a:p>
            <a:r>
              <a:rPr lang="ko-KR" altLang="en-US" sz="1200" dirty="0" err="1"/>
              <a:t>산국의</a:t>
            </a:r>
            <a:r>
              <a:rPr lang="ko-KR" altLang="en-US" sz="1200" dirty="0"/>
              <a:t> 땅인데</a:t>
            </a:r>
            <a:r>
              <a:rPr lang="en-US" altLang="ko-KR" sz="1200" dirty="0"/>
              <a:t>, </a:t>
            </a:r>
            <a:r>
              <a:rPr lang="ko-KR" altLang="en-US" sz="1200" dirty="0"/>
              <a:t>우산은 일본이 말하는 </a:t>
            </a:r>
            <a:endParaRPr lang="en-US" altLang="ko-KR" sz="1200" dirty="0"/>
          </a:p>
          <a:p>
            <a:r>
              <a:rPr lang="ko-KR" altLang="en-US" sz="1200" dirty="0"/>
              <a:t>송도</a:t>
            </a:r>
            <a:r>
              <a:rPr lang="en-US" altLang="ko-KR" sz="1200" dirty="0"/>
              <a:t>.”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27BACC-B903-489A-B216-B3E717EBCAA9}"/>
              </a:ext>
            </a:extLst>
          </p:cNvPr>
          <p:cNvSpPr txBox="1"/>
          <p:nvPr/>
        </p:nvSpPr>
        <p:spPr>
          <a:xfrm>
            <a:off x="7477679" y="3846489"/>
            <a:ext cx="2536272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hangingPunct="0">
              <a:buSzPct val="45000"/>
              <a:buFont typeface="StarSymbol"/>
              <a:buChar char="●"/>
            </a:pPr>
            <a:r>
              <a:rPr lang="en-US" altLang="ko-KR" sz="1600" dirty="0">
                <a:latin typeface="굴림" pitchFamily="18"/>
                <a:ea typeface="굴림" pitchFamily="2"/>
                <a:cs typeface="Mangal" pitchFamily="2"/>
              </a:rPr>
              <a:t> </a:t>
            </a:r>
            <a:endParaRPr lang="en-US" altLang="ko-KR" sz="1600" dirty="0">
              <a:latin typeface="+mn-ea"/>
              <a:cs typeface="Mangal" pitchFamily="2"/>
            </a:endParaRPr>
          </a:p>
          <a:p>
            <a:pPr lvl="0"/>
            <a:r>
              <a:rPr lang="ko-KR" altLang="en-US" sz="1300" dirty="0"/>
              <a:t>만기요람</a:t>
            </a:r>
            <a:r>
              <a:rPr lang="en-US" altLang="ko-KR" sz="1300" dirty="0"/>
              <a:t>(1808)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ko-KR" altLang="en-US" sz="1300" dirty="0" err="1"/>
              <a:t>여지지에</a:t>
            </a:r>
            <a:r>
              <a:rPr lang="ko-KR" altLang="en-US" sz="1300" dirty="0"/>
              <a:t> 이르기를  </a:t>
            </a:r>
            <a:r>
              <a:rPr lang="en-US" altLang="ko-KR" sz="1300" dirty="0"/>
              <a:t>'</a:t>
            </a:r>
            <a:r>
              <a:rPr lang="ko-KR" altLang="en-US" sz="1300" dirty="0"/>
              <a:t>울릉도와 </a:t>
            </a:r>
            <a:endParaRPr lang="en-US" altLang="ko-KR" sz="1300" dirty="0"/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ko-KR" altLang="en-US" sz="1300" dirty="0" err="1"/>
              <a:t>우산도는</a:t>
            </a:r>
            <a:r>
              <a:rPr lang="ko-KR" altLang="en-US" sz="1300" dirty="0"/>
              <a:t> 모두 우산국 땅이다</a:t>
            </a:r>
            <a:r>
              <a:rPr lang="en-US" altLang="ko-KR" sz="1300" dirty="0"/>
              <a:t>. 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ko-KR" altLang="en-US" sz="1300" dirty="0" err="1"/>
              <a:t>우산도는</a:t>
            </a:r>
            <a:r>
              <a:rPr lang="ko-KR" altLang="en-US" sz="1300" dirty="0"/>
              <a:t> 왜인들이 말하는 송</a:t>
            </a:r>
            <a:endParaRPr lang="en-US" altLang="ko-KR" sz="1300" dirty="0"/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ko-KR" altLang="en-US" sz="1300" dirty="0"/>
              <a:t>도이다</a:t>
            </a:r>
            <a:r>
              <a:rPr lang="en-US" altLang="ko-KR" sz="1300" dirty="0"/>
              <a:t>.' </a:t>
            </a:r>
            <a:r>
              <a:rPr lang="ko-KR" altLang="en-US" sz="1300" dirty="0"/>
              <a:t>라고 명시되어 있다</a:t>
            </a:r>
            <a:endParaRPr lang="ko-KR" altLang="en-US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591" y="1695306"/>
            <a:ext cx="2619719" cy="1975467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>
            <a:lum bright="-50000"/>
            <a:alphaModFix/>
          </a:blip>
          <a:srcRect/>
          <a:stretch>
            <a:fillRect/>
          </a:stretch>
        </p:blipFill>
        <p:spPr>
          <a:xfrm>
            <a:off x="7417805" y="1719263"/>
            <a:ext cx="2639272" cy="1927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8888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72" y="-177907"/>
            <a:ext cx="9144000" cy="6858000"/>
          </a:xfrm>
          <a:prstGeom prst="rect">
            <a:avLst/>
          </a:prstGeom>
        </p:spPr>
      </p:pic>
      <p:cxnSp>
        <p:nvCxnSpPr>
          <p:cNvPr id="72" name="직선 연결선 71"/>
          <p:cNvCxnSpPr/>
          <p:nvPr/>
        </p:nvCxnSpPr>
        <p:spPr>
          <a:xfrm>
            <a:off x="10344472" y="-243408"/>
            <a:ext cx="0" cy="7344816"/>
          </a:xfrm>
          <a:prstGeom prst="line">
            <a:avLst/>
          </a:prstGeom>
          <a:ln w="127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185A7AB-D55F-4584-8B54-3A05B4DFA71C}"/>
              </a:ext>
            </a:extLst>
          </p:cNvPr>
          <p:cNvSpPr/>
          <p:nvPr/>
        </p:nvSpPr>
        <p:spPr>
          <a:xfrm>
            <a:off x="1510963" y="346381"/>
            <a:ext cx="5017085" cy="461665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</a:rPr>
              <a:t>독도가 우리 땅 이라는 일본의 증거</a:t>
            </a:r>
            <a:endParaRPr lang="en-US" altLang="ko-KR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11" name="모서리가 둥근 직사각형 8">
            <a:extLst>
              <a:ext uri="{FF2B5EF4-FFF2-40B4-BE49-F238E27FC236}">
                <a16:creationId xmlns:a16="http://schemas.microsoft.com/office/drawing/2014/main" id="{28306017-6265-4C52-BFDA-E1DC4F23D37D}"/>
              </a:ext>
            </a:extLst>
          </p:cNvPr>
          <p:cNvSpPr/>
          <p:nvPr/>
        </p:nvSpPr>
        <p:spPr>
          <a:xfrm>
            <a:off x="1510963" y="1177010"/>
            <a:ext cx="8424937" cy="4872727"/>
          </a:xfrm>
          <a:prstGeom prst="roundRect">
            <a:avLst/>
          </a:prstGeom>
          <a:noFill/>
          <a:ln w="34925"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endParaRPr lang="en-US" altLang="ko-KR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27BACC-B903-489A-B216-B3E717EBCAA9}"/>
              </a:ext>
            </a:extLst>
          </p:cNvPr>
          <p:cNvSpPr txBox="1"/>
          <p:nvPr/>
        </p:nvSpPr>
        <p:spPr>
          <a:xfrm>
            <a:off x="1626625" y="2726230"/>
            <a:ext cx="276389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ko-KR" sz="1600" dirty="0">
                <a:latin typeface="굴림" pitchFamily="18"/>
                <a:ea typeface="굴림" pitchFamily="2"/>
                <a:cs typeface="Mangal" pitchFamily="2"/>
              </a:rPr>
              <a:t> </a:t>
            </a:r>
            <a:endParaRPr lang="en-US" altLang="ko-KR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200" dirty="0" err="1"/>
              <a:t>은주시청합기</a:t>
            </a:r>
            <a:r>
              <a:rPr lang="en-US" altLang="ko-KR" sz="1200" dirty="0"/>
              <a:t>’(1667)</a:t>
            </a:r>
            <a:r>
              <a:rPr lang="ko-KR" altLang="en-US" sz="1200" dirty="0"/>
              <a:t>는 일본의  </a:t>
            </a:r>
            <a:endParaRPr lang="en-US" altLang="ko-KR" sz="1200" dirty="0"/>
          </a:p>
          <a:p>
            <a:r>
              <a:rPr lang="ko-KR" altLang="en-US" sz="1200" dirty="0"/>
              <a:t>     서적 중에서 울릉도와 독도에 </a:t>
            </a:r>
            <a:endParaRPr lang="en-US" altLang="ko-KR" sz="1200" dirty="0"/>
          </a:p>
          <a:p>
            <a:r>
              <a:rPr lang="ko-KR" altLang="en-US" sz="1200" dirty="0"/>
              <a:t>     대하여 기록한 최초의 책입니다</a:t>
            </a:r>
            <a:r>
              <a:rPr lang="en-US" altLang="ko-KR" sz="1200" dirty="0"/>
              <a:t>.  </a:t>
            </a:r>
          </a:p>
          <a:p>
            <a:r>
              <a:rPr lang="en-US" altLang="ko-KR" sz="1200" dirty="0"/>
              <a:t>    ‘ </a:t>
            </a:r>
            <a:r>
              <a:rPr lang="ko-KR" altLang="en-US" sz="1200" dirty="0"/>
              <a:t>은주</a:t>
            </a:r>
            <a:r>
              <a:rPr lang="en-US" altLang="ko-KR" sz="1200" dirty="0"/>
              <a:t>’</a:t>
            </a:r>
            <a:r>
              <a:rPr lang="ko-KR" altLang="en-US" sz="1200" dirty="0"/>
              <a:t>라는 말은 동해 바다에 있는</a:t>
            </a:r>
            <a:endParaRPr lang="en-US" altLang="ko-KR" sz="1200" dirty="0"/>
          </a:p>
          <a:p>
            <a:r>
              <a:rPr lang="ko-KR" altLang="en-US" sz="1200" dirty="0"/>
              <a:t>    </a:t>
            </a:r>
            <a:r>
              <a:rPr lang="ko-KR" altLang="en-US" sz="1200" dirty="0" err="1"/>
              <a:t>오키섬을</a:t>
            </a:r>
            <a:r>
              <a:rPr lang="ko-KR" altLang="en-US" sz="1200" dirty="0"/>
              <a:t> 말합니다</a:t>
            </a:r>
            <a:r>
              <a:rPr lang="en-US" altLang="ko-KR" sz="1200" dirty="0"/>
              <a:t>. </a:t>
            </a:r>
            <a:r>
              <a:rPr lang="ko-KR" altLang="en-US" sz="1200" dirty="0" err="1"/>
              <a:t>오키섬은</a:t>
            </a:r>
            <a:r>
              <a:rPr lang="ko-KR" altLang="en-US" sz="1200" dirty="0"/>
              <a:t> </a:t>
            </a:r>
            <a:endParaRPr lang="en-US" altLang="ko-KR" sz="1200" dirty="0"/>
          </a:p>
          <a:p>
            <a:r>
              <a:rPr lang="ko-KR" altLang="en-US" sz="1200" dirty="0"/>
              <a:t>    여러 개의 섬과 여러 개의 암초로 </a:t>
            </a:r>
            <a:endParaRPr lang="en-US" altLang="ko-KR" sz="1200" dirty="0"/>
          </a:p>
          <a:p>
            <a:r>
              <a:rPr lang="ko-KR" altLang="en-US" sz="1200" dirty="0"/>
              <a:t>    이루어져 있고</a:t>
            </a:r>
            <a:r>
              <a:rPr lang="en-US" altLang="ko-KR" sz="1200" dirty="0"/>
              <a:t>, </a:t>
            </a:r>
            <a:r>
              <a:rPr lang="ko-KR" altLang="en-US" sz="1200" dirty="0"/>
              <a:t>이를 일본에서는</a:t>
            </a:r>
            <a:endParaRPr lang="en-US" altLang="ko-KR" sz="1200" dirty="0"/>
          </a:p>
          <a:p>
            <a:r>
              <a:rPr lang="ko-KR" altLang="en-US" sz="1200" dirty="0"/>
              <a:t>    </a:t>
            </a:r>
            <a:r>
              <a:rPr lang="ko-KR" altLang="en-US" sz="1200" dirty="0" err="1"/>
              <a:t>오키군도</a:t>
            </a:r>
            <a:r>
              <a:rPr lang="ko-KR" altLang="en-US" sz="1200" dirty="0"/>
              <a:t> 라고도 합니다</a:t>
            </a:r>
            <a:r>
              <a:rPr lang="en-US" altLang="ko-KR" sz="1200" dirty="0"/>
              <a:t>.</a:t>
            </a:r>
          </a:p>
          <a:p>
            <a:pPr lvl="0" hangingPunct="0">
              <a:buSzPct val="45000"/>
              <a:buFont typeface="StarSymbol"/>
              <a:buChar char="●"/>
            </a:pPr>
            <a:endParaRPr lang="en-US" altLang="ko-KR" sz="1600" dirty="0">
              <a:latin typeface="+mn-ea"/>
              <a:cs typeface="Mangal" pitchFamily="2"/>
            </a:endParaRPr>
          </a:p>
          <a:p>
            <a:pPr lvl="0" hangingPunct="0">
              <a:buSzPct val="45000"/>
            </a:pPr>
            <a:r>
              <a:rPr lang="en-US" altLang="ko-K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ko-KR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27BACC-B903-489A-B216-B3E717EBCAA9}"/>
              </a:ext>
            </a:extLst>
          </p:cNvPr>
          <p:cNvSpPr txBox="1"/>
          <p:nvPr/>
        </p:nvSpPr>
        <p:spPr>
          <a:xfrm>
            <a:off x="4202921" y="2885121"/>
            <a:ext cx="322716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latin typeface="굴림" pitchFamily="18"/>
                <a:ea typeface="굴림" pitchFamily="2"/>
                <a:cs typeface="Mangal" pitchFamily="2"/>
              </a:rPr>
              <a:t> </a:t>
            </a:r>
            <a:r>
              <a:rPr lang="ko-KR" altLang="en-US" sz="1200" dirty="0" err="1"/>
              <a:t>오키섬은</a:t>
            </a:r>
            <a:r>
              <a:rPr lang="ko-KR" altLang="en-US" sz="1200" dirty="0"/>
              <a:t> 일본 </a:t>
            </a:r>
            <a:r>
              <a:rPr lang="ko-KR" altLang="en-US" sz="1200" dirty="0" err="1"/>
              <a:t>서북쪽의끝으로</a:t>
            </a:r>
            <a:r>
              <a:rPr lang="ko-KR" altLang="en-US" sz="1200" dirty="0"/>
              <a:t> 일본 서북 </a:t>
            </a:r>
            <a:endParaRPr lang="en-US" altLang="ko-KR" sz="1200" dirty="0"/>
          </a:p>
          <a:p>
            <a:r>
              <a:rPr lang="ko-KR" altLang="en-US" sz="1200" dirty="0"/>
              <a:t>국경</a:t>
            </a:r>
            <a:r>
              <a:rPr lang="en-US" altLang="ko-KR" sz="1200" dirty="0"/>
              <a:t>(</a:t>
            </a:r>
            <a:r>
              <a:rPr lang="ko-KR" altLang="en-US" sz="1200" dirty="0"/>
              <a:t>한계선</a:t>
            </a:r>
            <a:r>
              <a:rPr lang="en-US" altLang="ko-KR" sz="1200" dirty="0"/>
              <a:t>) </a:t>
            </a:r>
            <a:r>
              <a:rPr lang="ko-KR" altLang="en-US" sz="1200" dirty="0"/>
              <a:t>입니다</a:t>
            </a:r>
            <a:r>
              <a:rPr lang="en-US" altLang="ko-KR" sz="1200" dirty="0"/>
              <a:t>. ‘</a:t>
            </a:r>
            <a:r>
              <a:rPr lang="ko-KR" altLang="en-US" sz="1200" dirty="0"/>
              <a:t>시청</a:t>
            </a:r>
            <a:r>
              <a:rPr lang="en-US" altLang="ko-KR" sz="1200" dirty="0"/>
              <a:t>’</a:t>
            </a:r>
            <a:r>
              <a:rPr lang="ko-KR" altLang="en-US" sz="1200" dirty="0"/>
              <a:t>이란 말은 보고</a:t>
            </a:r>
            <a:endParaRPr lang="en-US" altLang="ko-KR" sz="1200" dirty="0"/>
          </a:p>
          <a:p>
            <a:r>
              <a:rPr lang="ko-KR" altLang="en-US" sz="1200" dirty="0"/>
              <a:t> 듣다</a:t>
            </a:r>
            <a:r>
              <a:rPr lang="en-US" altLang="ko-KR" sz="1200" dirty="0"/>
              <a:t>. ‘</a:t>
            </a:r>
            <a:r>
              <a:rPr lang="ko-KR" altLang="en-US" sz="1200" dirty="0" err="1"/>
              <a:t>합기</a:t>
            </a:r>
            <a:r>
              <a:rPr lang="en-US" altLang="ko-KR" sz="1200" dirty="0"/>
              <a:t>’</a:t>
            </a:r>
            <a:r>
              <a:rPr lang="ko-KR" altLang="en-US" sz="1200" dirty="0"/>
              <a:t>는 합한 기록 이라는 뜻입니다</a:t>
            </a:r>
            <a:r>
              <a:rPr lang="en-US" altLang="ko-KR" sz="1200" dirty="0"/>
              <a:t>.</a:t>
            </a:r>
          </a:p>
          <a:p>
            <a:r>
              <a:rPr lang="en-US" altLang="ko-KR" sz="1200" dirty="0"/>
              <a:t> </a:t>
            </a:r>
            <a:r>
              <a:rPr lang="ko-KR" altLang="en-US" sz="1200" dirty="0"/>
              <a:t>은주를 시찰하면서 보고 들은 이야기를 </a:t>
            </a:r>
            <a:endParaRPr lang="en-US" altLang="ko-KR" sz="1200" dirty="0"/>
          </a:p>
          <a:p>
            <a:r>
              <a:rPr lang="ko-KR" altLang="en-US" sz="1200" dirty="0"/>
              <a:t>기록한 책이 </a:t>
            </a:r>
            <a:r>
              <a:rPr lang="ko-KR" altLang="en-US" sz="1200" dirty="0" err="1"/>
              <a:t>은주시청합기</a:t>
            </a:r>
            <a:r>
              <a:rPr lang="ko-KR" altLang="en-US" sz="1200" dirty="0"/>
              <a:t> 입니다</a:t>
            </a:r>
            <a:r>
              <a:rPr lang="en-US" altLang="ko-KR" sz="1200" dirty="0"/>
              <a:t>. </a:t>
            </a:r>
          </a:p>
          <a:p>
            <a:r>
              <a:rPr lang="ko-KR" altLang="en-US" sz="1200" dirty="0"/>
              <a:t>책의 내용에 </a:t>
            </a:r>
            <a:r>
              <a:rPr lang="ko-KR" altLang="en-US" sz="1200" dirty="0" err="1"/>
              <a:t>은주에서</a:t>
            </a:r>
            <a:r>
              <a:rPr lang="ko-KR" altLang="en-US" sz="1200" dirty="0"/>
              <a:t> 이틀을 가고 하룻밤을</a:t>
            </a:r>
            <a:endParaRPr lang="en-US" altLang="ko-KR" sz="1200" dirty="0"/>
          </a:p>
          <a:p>
            <a:r>
              <a:rPr lang="ko-KR" altLang="en-US" sz="1200" dirty="0"/>
              <a:t> 더 가면 송도</a:t>
            </a:r>
            <a:r>
              <a:rPr lang="en-US" altLang="ko-KR" sz="1200" dirty="0"/>
              <a:t>(</a:t>
            </a:r>
            <a:r>
              <a:rPr lang="ko-KR" altLang="en-US" sz="1200" dirty="0"/>
              <a:t>독도</a:t>
            </a:r>
            <a:r>
              <a:rPr lang="en-US" altLang="ko-KR" sz="1200" dirty="0"/>
              <a:t>)</a:t>
            </a:r>
            <a:r>
              <a:rPr lang="ko-KR" altLang="en-US" sz="1200" dirty="0"/>
              <a:t>가 있고</a:t>
            </a:r>
            <a:r>
              <a:rPr lang="en-US" altLang="ko-KR" sz="1200" dirty="0"/>
              <a:t>, </a:t>
            </a:r>
            <a:r>
              <a:rPr lang="ko-KR" altLang="en-US" sz="1200" dirty="0"/>
              <a:t>또 하루를 더 </a:t>
            </a:r>
            <a:endParaRPr lang="en-US" altLang="ko-KR" sz="1200" dirty="0"/>
          </a:p>
          <a:p>
            <a:r>
              <a:rPr lang="ko-KR" altLang="en-US" sz="1200" dirty="0"/>
              <a:t>가면 죽도</a:t>
            </a:r>
            <a:r>
              <a:rPr lang="en-US" altLang="ko-KR" sz="1200" dirty="0"/>
              <a:t>(</a:t>
            </a:r>
            <a:r>
              <a:rPr lang="ko-KR" altLang="en-US" sz="1200" dirty="0"/>
              <a:t>울릉도</a:t>
            </a:r>
            <a:r>
              <a:rPr lang="en-US" altLang="ko-KR" sz="1200" dirty="0"/>
              <a:t>)</a:t>
            </a:r>
            <a:r>
              <a:rPr lang="ko-KR" altLang="en-US" sz="1200" dirty="0"/>
              <a:t>가 잇다</a:t>
            </a:r>
            <a:r>
              <a:rPr lang="en-US" altLang="ko-KR" sz="1200" dirty="0"/>
              <a:t>. </a:t>
            </a:r>
            <a:r>
              <a:rPr lang="ko-KR" altLang="en-US" sz="1200" b="1" dirty="0">
                <a:solidFill>
                  <a:schemeClr val="accent2"/>
                </a:solidFill>
              </a:rPr>
              <a:t>이 두 섬은 사람</a:t>
            </a:r>
            <a:endParaRPr lang="en-US" altLang="ko-KR" sz="1200" b="1" dirty="0">
              <a:solidFill>
                <a:schemeClr val="accent2"/>
              </a:solidFill>
            </a:endParaRPr>
          </a:p>
          <a:p>
            <a:r>
              <a:rPr lang="ko-KR" altLang="en-US" sz="1200" b="1" dirty="0">
                <a:solidFill>
                  <a:schemeClr val="accent2"/>
                </a:solidFill>
              </a:rPr>
              <a:t>이 살지 않는 땅이다</a:t>
            </a:r>
            <a:r>
              <a:rPr lang="en-US" altLang="ko-KR" sz="1200" dirty="0"/>
              <a:t>.</a:t>
            </a:r>
            <a:r>
              <a:rPr lang="ko-KR" altLang="en-US" sz="1200" dirty="0"/>
              <a:t> 이 곳에서 고려를 </a:t>
            </a:r>
            <a:endParaRPr lang="en-US" altLang="ko-KR" sz="1200" dirty="0"/>
          </a:p>
          <a:p>
            <a:r>
              <a:rPr lang="ko-KR" altLang="en-US" sz="1200" dirty="0"/>
              <a:t>바라보는 것은 </a:t>
            </a:r>
            <a:r>
              <a:rPr lang="ko-KR" altLang="en-US" sz="1200" dirty="0" err="1"/>
              <a:t>운주에서</a:t>
            </a:r>
            <a:r>
              <a:rPr lang="ko-KR" altLang="en-US" sz="1200" dirty="0"/>
              <a:t> 은주를 바라보는 </a:t>
            </a:r>
            <a:endParaRPr lang="en-US" altLang="ko-KR" sz="1200" dirty="0"/>
          </a:p>
          <a:p>
            <a:r>
              <a:rPr lang="ko-KR" altLang="en-US" sz="1200" dirty="0"/>
              <a:t>것과 같다</a:t>
            </a:r>
            <a:r>
              <a:rPr lang="en-US" altLang="ko-KR" sz="1200" dirty="0"/>
              <a:t>. </a:t>
            </a:r>
            <a:r>
              <a:rPr lang="ko-KR" altLang="en-US" sz="1200" dirty="0"/>
              <a:t> 일본의 건지는 이 주를 한계로 </a:t>
            </a:r>
            <a:endParaRPr lang="en-US" altLang="ko-KR" sz="1200" dirty="0"/>
          </a:p>
          <a:p>
            <a:r>
              <a:rPr lang="ko-KR" altLang="en-US" sz="1200" dirty="0"/>
              <a:t>한다</a:t>
            </a:r>
            <a:r>
              <a:rPr lang="en-US" altLang="ko-KR" sz="1200" dirty="0"/>
              <a:t>.  </a:t>
            </a:r>
            <a:r>
              <a:rPr lang="ko-KR" altLang="en-US" sz="1200" dirty="0"/>
              <a:t>운주는 일본 </a:t>
            </a:r>
            <a:r>
              <a:rPr lang="ko-KR" altLang="en-US" sz="1200" dirty="0" err="1"/>
              <a:t>혼슈의</a:t>
            </a:r>
            <a:r>
              <a:rPr lang="ko-KR" altLang="en-US" sz="1200" dirty="0"/>
              <a:t> 본토에 있는 </a:t>
            </a:r>
            <a:endParaRPr lang="en-US" altLang="ko-KR" sz="1200" dirty="0"/>
          </a:p>
          <a:p>
            <a:r>
              <a:rPr lang="ko-KR" altLang="en-US" sz="1200" dirty="0" err="1"/>
              <a:t>조취현의</a:t>
            </a:r>
            <a:r>
              <a:rPr lang="ko-KR" altLang="en-US" sz="1200" dirty="0"/>
              <a:t> 중부와 서부를 말합니다</a:t>
            </a:r>
            <a:r>
              <a:rPr lang="en-US" altLang="ko-KR" sz="1200" dirty="0"/>
              <a:t>. </a:t>
            </a:r>
            <a:r>
              <a:rPr lang="ko-KR" altLang="en-US" sz="1200" dirty="0"/>
              <a:t>그런데</a:t>
            </a:r>
            <a:endParaRPr lang="en-US" altLang="ko-KR" sz="1200" dirty="0"/>
          </a:p>
          <a:p>
            <a:r>
              <a:rPr lang="ko-KR" altLang="en-US" sz="1200" dirty="0"/>
              <a:t> 일본은 이 주라는 말을 은주</a:t>
            </a:r>
            <a:r>
              <a:rPr lang="en-US" altLang="ko-KR" sz="1200" dirty="0"/>
              <a:t>(</a:t>
            </a:r>
            <a:r>
              <a:rPr lang="ko-KR" altLang="en-US" sz="1200" dirty="0" err="1"/>
              <a:t>오키섬</a:t>
            </a:r>
            <a:r>
              <a:rPr lang="en-US" altLang="ko-KR" sz="1200" dirty="0"/>
              <a:t>) </a:t>
            </a:r>
          </a:p>
          <a:p>
            <a:r>
              <a:rPr lang="ko-KR" altLang="en-US" sz="1200" dirty="0"/>
              <a:t>이라고 해석 하지 않고 울릉도와 독도라고</a:t>
            </a:r>
            <a:endParaRPr lang="en-US" altLang="ko-KR" sz="1200" dirty="0"/>
          </a:p>
          <a:p>
            <a:r>
              <a:rPr lang="ko-KR" altLang="en-US" sz="1200" dirty="0"/>
              <a:t> 해석하며 일본 땅이라는 엉터리 주장을</a:t>
            </a:r>
            <a:endParaRPr lang="en-US" altLang="ko-KR" sz="1200" dirty="0"/>
          </a:p>
          <a:p>
            <a:r>
              <a:rPr lang="ko-KR" altLang="en-US" sz="1200" dirty="0"/>
              <a:t> 하는 중입니다</a:t>
            </a:r>
            <a:r>
              <a:rPr lang="en-US" altLang="ko-KR" sz="1200" dirty="0"/>
              <a:t>.</a:t>
            </a:r>
          </a:p>
          <a:p>
            <a:pPr lvl="0"/>
            <a:endParaRPr lang="en-US" altLang="ko-KR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27BACC-B903-489A-B216-B3E717EBCAA9}"/>
              </a:ext>
            </a:extLst>
          </p:cNvPr>
          <p:cNvSpPr txBox="1"/>
          <p:nvPr/>
        </p:nvSpPr>
        <p:spPr>
          <a:xfrm>
            <a:off x="7526700" y="2573047"/>
            <a:ext cx="2505814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hangingPunct="0">
              <a:buSzPct val="45000"/>
              <a:buFont typeface="StarSymbol"/>
              <a:buChar char="●"/>
            </a:pPr>
            <a:endParaRPr lang="en-US" altLang="ko-KR" sz="1600" dirty="0">
              <a:latin typeface="굴림" pitchFamily="18"/>
              <a:ea typeface="굴림" pitchFamily="2"/>
              <a:cs typeface="Mangal" pitchFamily="2"/>
            </a:endParaRPr>
          </a:p>
          <a:p>
            <a:pPr lvl="0" hangingPunct="0">
              <a:buSzPct val="45000"/>
              <a:buFont typeface="StarSymbol"/>
              <a:buChar char="●"/>
            </a:pPr>
            <a:endParaRPr lang="en-US" altLang="ko-KR" sz="1600" dirty="0">
              <a:latin typeface="굴림" pitchFamily="18"/>
              <a:ea typeface="굴림" pitchFamily="2"/>
              <a:cs typeface="Mangal" pitchFamily="2"/>
            </a:endParaRPr>
          </a:p>
          <a:p>
            <a:pPr lvl="0" hangingPunct="0">
              <a:buSzPct val="45000"/>
              <a:buFont typeface="StarSymbol"/>
              <a:buChar char="●"/>
            </a:pPr>
            <a:r>
              <a:rPr lang="en-US" altLang="ko-KR" sz="1600" dirty="0">
                <a:latin typeface="굴림" pitchFamily="18"/>
                <a:ea typeface="굴림" pitchFamily="2"/>
                <a:cs typeface="Mangal" pitchFamily="2"/>
              </a:rPr>
              <a:t> </a:t>
            </a:r>
            <a:r>
              <a:rPr lang="ko-KR" altLang="en-US" sz="1000" dirty="0"/>
              <a:t>조선시대 태종 </a:t>
            </a:r>
            <a:r>
              <a:rPr lang="en-US" altLang="ko-KR" sz="1000" dirty="0"/>
              <a:t>17</a:t>
            </a:r>
            <a:r>
              <a:rPr lang="ko-KR" altLang="en-US" sz="1000" dirty="0"/>
              <a:t>년</a:t>
            </a:r>
            <a:r>
              <a:rPr lang="en-US" altLang="ko-KR" sz="1000" dirty="0"/>
              <a:t>(1417</a:t>
            </a:r>
            <a:r>
              <a:rPr lang="ko-KR" altLang="en-US" sz="1000" dirty="0"/>
              <a:t>년 </a:t>
            </a:r>
            <a:r>
              <a:rPr lang="en-US" altLang="ko-KR" sz="1000" dirty="0"/>
              <a:t>2</a:t>
            </a:r>
            <a:r>
              <a:rPr lang="ko-KR" altLang="en-US" sz="1000" dirty="0"/>
              <a:t>월 </a:t>
            </a:r>
            <a:r>
              <a:rPr lang="en-US" altLang="ko-KR" sz="1000" dirty="0"/>
              <a:t>8</a:t>
            </a:r>
            <a:r>
              <a:rPr lang="ko-KR" altLang="en-US" sz="1000" dirty="0"/>
              <a:t>일</a:t>
            </a:r>
            <a:r>
              <a:rPr lang="en-US" altLang="ko-KR" sz="1000" dirty="0"/>
              <a:t>) </a:t>
            </a:r>
          </a:p>
          <a:p>
            <a:pPr lvl="0" hangingPunct="0">
              <a:buSzPct val="45000"/>
            </a:pPr>
            <a:r>
              <a:rPr lang="ko-KR" altLang="en-US" sz="1000" dirty="0"/>
              <a:t>울릉도를 비우는 공도화가 사건의 발단</a:t>
            </a:r>
            <a:endParaRPr lang="en-US" altLang="ko-KR" sz="1000" dirty="0"/>
          </a:p>
          <a:p>
            <a:pPr lvl="0" hangingPunct="0">
              <a:buSzPct val="45000"/>
            </a:pPr>
            <a:r>
              <a:rPr lang="ko-KR" altLang="en-US" sz="1000" dirty="0"/>
              <a:t>이 됩니다</a:t>
            </a:r>
            <a:r>
              <a:rPr lang="en-US" altLang="ko-KR" sz="1000" dirty="0"/>
              <a:t>. 15</a:t>
            </a:r>
            <a:r>
              <a:rPr lang="ko-KR" altLang="en-US" sz="1000" dirty="0"/>
              <a:t>채의 </a:t>
            </a:r>
            <a:r>
              <a:rPr lang="en-US" altLang="ko-KR" sz="1000" dirty="0"/>
              <a:t>86</a:t>
            </a:r>
            <a:r>
              <a:rPr lang="ko-KR" altLang="en-US" sz="1000" dirty="0"/>
              <a:t>명의 주민</a:t>
            </a:r>
            <a:r>
              <a:rPr lang="en-US" altLang="ko-KR" sz="1000" dirty="0"/>
              <a:t>, </a:t>
            </a:r>
            <a:r>
              <a:rPr lang="ko-KR" altLang="en-US" sz="1000" dirty="0"/>
              <a:t>울릉도</a:t>
            </a:r>
            <a:endParaRPr lang="en-US" altLang="ko-KR" sz="1000" dirty="0"/>
          </a:p>
          <a:p>
            <a:pPr lvl="0" hangingPunct="0">
              <a:buSzPct val="45000"/>
            </a:pPr>
            <a:r>
              <a:rPr lang="ko-KR" altLang="en-US" sz="1000" dirty="0"/>
              <a:t>까지 목숨을 걸고 먼 길을 떠났던 사람들</a:t>
            </a:r>
            <a:endParaRPr lang="en-US" altLang="ko-KR" sz="1000" dirty="0"/>
          </a:p>
          <a:p>
            <a:pPr lvl="0" hangingPunct="0">
              <a:buSzPct val="45000"/>
            </a:pPr>
            <a:r>
              <a:rPr lang="ko-KR" altLang="en-US" sz="1000" dirty="0"/>
              <a:t> 이라면 세금과 부역을 피해 간 것 일거</a:t>
            </a:r>
            <a:endParaRPr lang="en-US" altLang="ko-KR" sz="1000" dirty="0"/>
          </a:p>
          <a:p>
            <a:pPr lvl="0" hangingPunct="0">
              <a:buSzPct val="45000"/>
            </a:pPr>
            <a:r>
              <a:rPr lang="ko-KR" altLang="en-US" sz="1000" dirty="0"/>
              <a:t>라는 억측으로 인해 이들을 육지로 데려</a:t>
            </a:r>
            <a:endParaRPr lang="en-US" altLang="ko-KR" sz="1000" dirty="0"/>
          </a:p>
          <a:p>
            <a:pPr lvl="0" hangingPunct="0">
              <a:buSzPct val="45000"/>
            </a:pPr>
            <a:r>
              <a:rPr lang="ko-KR" altLang="en-US" sz="1000" dirty="0"/>
              <a:t>오라고 명령하였고</a:t>
            </a:r>
            <a:r>
              <a:rPr lang="en-US" altLang="ko-KR" sz="1000" dirty="0"/>
              <a:t>, </a:t>
            </a:r>
            <a:r>
              <a:rPr lang="ko-KR" altLang="en-US" sz="1000" dirty="0"/>
              <a:t>그 후로 </a:t>
            </a:r>
            <a:r>
              <a:rPr lang="en-US" altLang="ko-KR" sz="1000" dirty="0"/>
              <a:t>1882</a:t>
            </a:r>
            <a:r>
              <a:rPr lang="ko-KR" altLang="en-US" sz="1000" dirty="0"/>
              <a:t>년</a:t>
            </a:r>
            <a:r>
              <a:rPr lang="en-US" altLang="ko-KR" sz="1000" dirty="0"/>
              <a:t>, </a:t>
            </a:r>
          </a:p>
          <a:p>
            <a:pPr lvl="0" hangingPunct="0">
              <a:buSzPct val="45000"/>
            </a:pPr>
            <a:r>
              <a:rPr lang="en-US" altLang="ko-KR" sz="1000" dirty="0"/>
              <a:t>465</a:t>
            </a:r>
            <a:r>
              <a:rPr lang="ko-KR" altLang="en-US" sz="1000" dirty="0"/>
              <a:t>년 동안 비우고 한 번씩 </a:t>
            </a:r>
            <a:r>
              <a:rPr lang="ko-KR" altLang="en-US" sz="1000" dirty="0" err="1"/>
              <a:t>순찰정도만</a:t>
            </a:r>
            <a:r>
              <a:rPr lang="ko-KR" altLang="en-US" sz="1000" dirty="0"/>
              <a:t> </a:t>
            </a:r>
            <a:endParaRPr lang="en-US" altLang="ko-KR" sz="1000" dirty="0"/>
          </a:p>
          <a:p>
            <a:pPr lvl="0" hangingPunct="0">
              <a:buSzPct val="45000"/>
            </a:pPr>
            <a:r>
              <a:rPr lang="ko-KR" altLang="en-US" sz="1000" dirty="0"/>
              <a:t>실시하게 되고</a:t>
            </a:r>
            <a:r>
              <a:rPr lang="en-US" altLang="ko-KR" sz="1000" dirty="0"/>
              <a:t>, </a:t>
            </a:r>
            <a:r>
              <a:rPr lang="ko-KR" altLang="en-US" sz="1000" dirty="0"/>
              <a:t>그 사이 일본의 고기잡이</a:t>
            </a:r>
            <a:endParaRPr lang="en-US" altLang="ko-KR" sz="1000" dirty="0"/>
          </a:p>
          <a:p>
            <a:pPr lvl="0" hangingPunct="0">
              <a:buSzPct val="45000"/>
            </a:pPr>
            <a:r>
              <a:rPr lang="ko-KR" altLang="en-US" sz="1000" dirty="0"/>
              <a:t> 배들이 정박하면서 그러한 오해가 </a:t>
            </a:r>
            <a:r>
              <a:rPr lang="ko-KR" altLang="en-US" sz="1000" dirty="0" err="1"/>
              <a:t>생겼</a:t>
            </a:r>
            <a:endParaRPr lang="en-US" altLang="ko-KR" sz="1000" dirty="0"/>
          </a:p>
          <a:p>
            <a:pPr lvl="0" hangingPunct="0">
              <a:buSzPct val="45000"/>
            </a:pPr>
            <a:r>
              <a:rPr lang="ko-KR" altLang="en-US" sz="1000" dirty="0"/>
              <a:t>을 것으로 예상이 됩니다</a:t>
            </a:r>
            <a:r>
              <a:rPr lang="en-US" altLang="ko-KR" sz="1000" dirty="0"/>
              <a:t>. </a:t>
            </a:r>
            <a:endParaRPr lang="ko-KR" altLang="en-US" sz="1000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US" altLang="ko-KR" sz="1600" kern="0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810" y="1285006"/>
            <a:ext cx="2970948" cy="1492119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544" y="1265139"/>
            <a:ext cx="3466570" cy="1483402"/>
          </a:xfrm>
          <a:prstGeom prst="rect">
            <a:avLst/>
          </a:prstGeom>
        </p:spPr>
      </p:pic>
      <p:sp>
        <p:nvSpPr>
          <p:cNvPr id="17" name="오른쪽 화살표 16"/>
          <p:cNvSpPr/>
          <p:nvPr/>
        </p:nvSpPr>
        <p:spPr>
          <a:xfrm>
            <a:off x="7205748" y="4144578"/>
            <a:ext cx="415320" cy="534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8942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cxnSp>
        <p:nvCxnSpPr>
          <p:cNvPr id="72" name="직선 연결선 71"/>
          <p:cNvCxnSpPr/>
          <p:nvPr/>
        </p:nvCxnSpPr>
        <p:spPr>
          <a:xfrm>
            <a:off x="10344472" y="-243408"/>
            <a:ext cx="0" cy="7344816"/>
          </a:xfrm>
          <a:prstGeom prst="line">
            <a:avLst/>
          </a:prstGeom>
          <a:ln w="127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185A7AB-D55F-4584-8B54-3A05B4DFA71C}"/>
              </a:ext>
            </a:extLst>
          </p:cNvPr>
          <p:cNvSpPr/>
          <p:nvPr/>
        </p:nvSpPr>
        <p:spPr>
          <a:xfrm>
            <a:off x="1510963" y="346381"/>
            <a:ext cx="5017085" cy="446276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3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시마네현</a:t>
            </a:r>
            <a:r>
              <a:rPr lang="ko-KR" altLang="en-US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 고시 제 </a:t>
            </a:r>
            <a:r>
              <a: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40</a:t>
            </a:r>
            <a:r>
              <a:rPr lang="ko-KR" altLang="en-US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호</a:t>
            </a:r>
            <a:r>
              <a: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???</a:t>
            </a:r>
          </a:p>
        </p:txBody>
      </p:sp>
      <p:sp>
        <p:nvSpPr>
          <p:cNvPr id="11" name="모서리가 둥근 직사각형 8">
            <a:extLst>
              <a:ext uri="{FF2B5EF4-FFF2-40B4-BE49-F238E27FC236}">
                <a16:creationId xmlns:a16="http://schemas.microsoft.com/office/drawing/2014/main" id="{28306017-6265-4C52-BFDA-E1DC4F23D37D}"/>
              </a:ext>
            </a:extLst>
          </p:cNvPr>
          <p:cNvSpPr/>
          <p:nvPr/>
        </p:nvSpPr>
        <p:spPr>
          <a:xfrm>
            <a:off x="1775520" y="1234410"/>
            <a:ext cx="8424937" cy="4872727"/>
          </a:xfrm>
          <a:prstGeom prst="roundRect">
            <a:avLst/>
          </a:prstGeom>
          <a:noFill/>
          <a:ln w="34925"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endParaRPr lang="en-US" altLang="ko-KR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27BACC-B903-489A-B216-B3E717EBCAA9}"/>
              </a:ext>
            </a:extLst>
          </p:cNvPr>
          <p:cNvSpPr txBox="1"/>
          <p:nvPr/>
        </p:nvSpPr>
        <p:spPr>
          <a:xfrm>
            <a:off x="2377995" y="4595274"/>
            <a:ext cx="2538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>
              <a:buSzPct val="45000"/>
              <a:buFont typeface="StarSymbol"/>
              <a:buChar char="●"/>
            </a:pPr>
            <a:r>
              <a:rPr lang="en-US" altLang="ko-KR" sz="1600" dirty="0">
                <a:latin typeface="+mj-lt"/>
                <a:ea typeface="문체부 쓰기 정체" panose="02030609000101010101" pitchFamily="17" charset="-127"/>
                <a:cs typeface="Mangal" pitchFamily="2"/>
              </a:rPr>
              <a:t> </a:t>
            </a:r>
            <a:r>
              <a:rPr lang="ko-KR" altLang="en-US" sz="1600" b="1" dirty="0" err="1">
                <a:latin typeface="+mj-ea"/>
                <a:ea typeface="+mj-ea"/>
                <a:cs typeface="Mangal" pitchFamily="2"/>
              </a:rPr>
              <a:t>시마네현</a:t>
            </a:r>
            <a:r>
              <a:rPr lang="ko-KR" altLang="en-US" sz="1600" b="1" dirty="0">
                <a:latin typeface="+mj-ea"/>
                <a:ea typeface="+mj-ea"/>
                <a:cs typeface="Mangal" pitchFamily="2"/>
              </a:rPr>
              <a:t> 고지 제 </a:t>
            </a:r>
            <a:r>
              <a:rPr lang="en-US" altLang="ko-KR" sz="1600" b="1" dirty="0">
                <a:latin typeface="+mj-ea"/>
                <a:ea typeface="+mj-ea"/>
                <a:cs typeface="Mangal" pitchFamily="2"/>
              </a:rPr>
              <a:t>40</a:t>
            </a:r>
            <a:r>
              <a:rPr lang="ko-KR" altLang="en-US" sz="1600" b="1" dirty="0">
                <a:latin typeface="+mj-ea"/>
                <a:ea typeface="+mj-ea"/>
                <a:cs typeface="Mangal" pitchFamily="2"/>
              </a:rPr>
              <a:t>호</a:t>
            </a:r>
            <a:endParaRPr lang="ko-KR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416" y="1821289"/>
            <a:ext cx="2828738" cy="2567831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5239944" y="1408615"/>
            <a:ext cx="5368777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 fontAlgn="base" latinLnBrk="0">
              <a:buFont typeface="Arial" panose="020B0604020202020204" pitchFamily="34" charset="0"/>
              <a:buChar char="•"/>
            </a:pPr>
            <a:r>
              <a:rPr lang="en-US" altLang="ko-KR" sz="1600" b="0" dirty="0">
                <a:ea typeface="문체부 쓰기 정체" panose="02030609000101010101" pitchFamily="17" charset="-127"/>
              </a:rPr>
              <a:t>1905</a:t>
            </a:r>
            <a:r>
              <a:rPr lang="ko-KR" altLang="en-US" sz="1600" b="0" dirty="0">
                <a:ea typeface="문체부 쓰기 정체" panose="02030609000101010101" pitchFamily="17" charset="-127"/>
              </a:rPr>
              <a:t>년</a:t>
            </a:r>
            <a:r>
              <a:rPr lang="en-US" altLang="ko-KR" sz="1600" b="0" dirty="0">
                <a:ea typeface="문체부 쓰기 정체" panose="02030609000101010101" pitchFamily="17" charset="-127"/>
              </a:rPr>
              <a:t>(</a:t>
            </a:r>
            <a:r>
              <a:rPr lang="ko-KR" altLang="en-US" sz="1600" b="0" dirty="0">
                <a:ea typeface="문체부 쓰기 정체" panose="02030609000101010101" pitchFamily="17" charset="-127"/>
              </a:rPr>
              <a:t>고종 </a:t>
            </a:r>
            <a:r>
              <a:rPr lang="en-US" altLang="ko-KR" sz="1600" b="0" dirty="0">
                <a:ea typeface="문체부 쓰기 정체" panose="02030609000101010101" pitchFamily="17" charset="-127"/>
              </a:rPr>
              <a:t>42) </a:t>
            </a:r>
            <a:r>
              <a:rPr lang="ko-KR" altLang="en-US" sz="1600" b="0" dirty="0">
                <a:ea typeface="문체부 쓰기 정체" panose="02030609000101010101" pitchFamily="17" charset="-127"/>
              </a:rPr>
              <a:t>일본 정부가 독도를 일방적으로 </a:t>
            </a:r>
            <a:endParaRPr lang="en-US" altLang="ko-KR" sz="1600" b="0" dirty="0">
              <a:ea typeface="문체부 쓰기 정체" panose="02030609000101010101" pitchFamily="17" charset="-127"/>
            </a:endParaRPr>
          </a:p>
          <a:p>
            <a:pPr fontAlgn="base" latinLnBrk="0"/>
            <a:r>
              <a:rPr lang="en-US" altLang="ko-KR" sz="1600" dirty="0">
                <a:ea typeface="문체부 쓰기 정체" panose="02030609000101010101" pitchFamily="17" charset="-127"/>
              </a:rPr>
              <a:t>  </a:t>
            </a:r>
            <a:r>
              <a:rPr lang="ko-KR" altLang="en-US" sz="1600" b="0" dirty="0" err="1">
                <a:ea typeface="문체부 쓰기 정체" panose="02030609000101010101" pitchFamily="17" charset="-127"/>
              </a:rPr>
              <a:t>시마네현에</a:t>
            </a:r>
            <a:r>
              <a:rPr lang="ko-KR" altLang="en-US" sz="1600" b="0" dirty="0">
                <a:ea typeface="문체부 쓰기 정체" panose="02030609000101010101" pitchFamily="17" charset="-127"/>
              </a:rPr>
              <a:t> 편입시킨 사실을 알린 고시</a:t>
            </a:r>
            <a:r>
              <a:rPr lang="en-US" altLang="ko-KR" sz="1600" dirty="0">
                <a:ea typeface="문체부 쓰기 정체" panose="02030609000101010101" pitchFamily="17" charset="-127"/>
              </a:rPr>
              <a:t>.</a:t>
            </a:r>
          </a:p>
          <a:p>
            <a:pPr fontAlgn="base" latinLnBrk="0"/>
            <a:endParaRPr lang="en-US" altLang="ko-KR" sz="1600" dirty="0">
              <a:ea typeface="문체부 쓰기 정체" panose="02030609000101010101" pitchFamily="17" charset="-127"/>
            </a:endParaRPr>
          </a:p>
          <a:p>
            <a:pPr marL="171450" indent="-171450" fontAlgn="base" latinLnBrk="0">
              <a:buFont typeface="Arial" panose="020B0604020202020204" pitchFamily="34" charset="0"/>
              <a:buChar char="•"/>
            </a:pPr>
            <a:r>
              <a:rPr lang="ja-JP" altLang="en-US" sz="1600" b="0" dirty="0"/>
              <a:t>島根縣告示第</a:t>
            </a:r>
            <a:r>
              <a:rPr lang="en-US" altLang="ja-JP" sz="1600" b="0" dirty="0">
                <a:ea typeface="문체부 쓰기 정체" panose="02030609000101010101" pitchFamily="17" charset="-127"/>
              </a:rPr>
              <a:t>40</a:t>
            </a:r>
            <a:r>
              <a:rPr lang="ja-JP" altLang="en-US" sz="1600" b="0" dirty="0"/>
              <a:t>號</a:t>
            </a:r>
            <a:br>
              <a:rPr lang="ja-JP" altLang="en-US" sz="1600" dirty="0"/>
            </a:br>
            <a:r>
              <a:rPr lang="ja-JP" altLang="en-US" sz="1600" b="0" dirty="0"/>
              <a:t>北緯三十七度九分三十秒東經百三十一度五十五分</a:t>
            </a:r>
            <a:endParaRPr lang="en-US" altLang="ja-JP" sz="1600" b="0" dirty="0"/>
          </a:p>
          <a:p>
            <a:pPr fontAlgn="base" latinLnBrk="0"/>
            <a:r>
              <a:rPr lang="en-US" altLang="ja-JP" sz="1600" dirty="0"/>
              <a:t>  </a:t>
            </a:r>
            <a:r>
              <a:rPr lang="ja-JP" altLang="en-US" sz="1600" b="0" dirty="0"/>
              <a:t>隱岐島ヲ距ル西北八十五浬二在ル島嶼ヲ竹島ト稱シ</a:t>
            </a:r>
            <a:endParaRPr lang="en-US" altLang="ja-JP" sz="1600" b="0" dirty="0"/>
          </a:p>
          <a:p>
            <a:pPr fontAlgn="base" latinLnBrk="0"/>
            <a:r>
              <a:rPr lang="en-US" altLang="ja-JP" sz="1600" dirty="0"/>
              <a:t>  </a:t>
            </a:r>
            <a:r>
              <a:rPr lang="ja-JP" altLang="en-US" sz="1600" b="0" dirty="0"/>
              <a:t>自今本縣所屬隱岐島司ノ所管ト定メラル</a:t>
            </a:r>
            <a:br>
              <a:rPr lang="ja-JP" altLang="en-US" sz="1600" dirty="0"/>
            </a:br>
            <a:r>
              <a:rPr lang="ja-JP" altLang="en-US" sz="1600" dirty="0"/>
              <a:t>  </a:t>
            </a:r>
            <a:r>
              <a:rPr lang="ja-JP" altLang="en-US" sz="1600" b="0" dirty="0"/>
              <a:t>明治三十八年 二月二十二日</a:t>
            </a:r>
            <a:br>
              <a:rPr lang="ja-JP" altLang="en-US" sz="1600" dirty="0"/>
            </a:br>
            <a:r>
              <a:rPr lang="ja-JP" altLang="en-US" sz="1600" dirty="0"/>
              <a:t>  </a:t>
            </a:r>
            <a:r>
              <a:rPr lang="ja-JP" altLang="en-US" sz="1600" b="0" dirty="0"/>
              <a:t>島根縣知事 松永武吉</a:t>
            </a:r>
            <a:endParaRPr lang="en-US" altLang="ja-JP" sz="1600" b="0" dirty="0">
              <a:ea typeface="문체부 쓰기 정체" panose="02030609000101010101" pitchFamily="17" charset="-127"/>
            </a:endParaRPr>
          </a:p>
          <a:p>
            <a:pPr fontAlgn="base" latinLnBrk="0"/>
            <a:r>
              <a:rPr lang="ja-JP" altLang="en-US" sz="1600" b="0" dirty="0"/>
              <a:t>                                              </a:t>
            </a:r>
            <a:endParaRPr lang="en-US" altLang="ja-JP" sz="1600" b="0" dirty="0">
              <a:ea typeface="문체부 쓰기 정체" panose="02030609000101010101" pitchFamily="17" charset="-127"/>
            </a:endParaRPr>
          </a:p>
          <a:p>
            <a:pPr marL="171450" indent="-171450" fontAlgn="base" latinLnBrk="0">
              <a:buFont typeface="Arial" panose="020B0604020202020204" pitchFamily="34" charset="0"/>
              <a:buChar char="•"/>
            </a:pPr>
            <a:r>
              <a:rPr lang="ko-KR" altLang="en-US" sz="1600" b="0" dirty="0" err="1">
                <a:ea typeface="문체부 쓰기 정체" panose="02030609000101010101" pitchFamily="17" charset="-127"/>
              </a:rPr>
              <a:t>시마네현</a:t>
            </a:r>
            <a:r>
              <a:rPr lang="ko-KR" altLang="en-US" sz="1600" b="0" dirty="0">
                <a:ea typeface="문체부 쓰기 정체" panose="02030609000101010101" pitchFamily="17" charset="-127"/>
              </a:rPr>
              <a:t> 고시 제</a:t>
            </a:r>
            <a:r>
              <a:rPr lang="en-US" altLang="ko-KR" sz="1600" b="0" dirty="0">
                <a:ea typeface="문체부 쓰기 정체" panose="02030609000101010101" pitchFamily="17" charset="-127"/>
              </a:rPr>
              <a:t>40</a:t>
            </a:r>
            <a:r>
              <a:rPr lang="ko-KR" altLang="en-US" sz="1600" b="0" dirty="0">
                <a:ea typeface="문체부 쓰기 정체" panose="02030609000101010101" pitchFamily="17" charset="-127"/>
              </a:rPr>
              <a:t>호</a:t>
            </a:r>
            <a:br>
              <a:rPr lang="ko-KR" altLang="en-US" sz="1600" b="0" dirty="0">
                <a:ea typeface="문체부 쓰기 정체" panose="02030609000101010101" pitchFamily="17" charset="-127"/>
              </a:rPr>
            </a:br>
            <a:r>
              <a:rPr lang="ko-KR" altLang="en-US" sz="1600" b="0" dirty="0">
                <a:ea typeface="문체부 쓰기 정체" panose="02030609000101010101" pitchFamily="17" charset="-127"/>
              </a:rPr>
              <a:t>북위 </a:t>
            </a:r>
            <a:r>
              <a:rPr lang="en-US" altLang="ko-KR" sz="1600" b="0" dirty="0">
                <a:ea typeface="문체부 쓰기 정체" panose="02030609000101010101" pitchFamily="17" charset="-127"/>
              </a:rPr>
              <a:t>37</a:t>
            </a:r>
            <a:r>
              <a:rPr lang="ko-KR" altLang="en-US" sz="1600" b="0" dirty="0">
                <a:ea typeface="문체부 쓰기 정체" panose="02030609000101010101" pitchFamily="17" charset="-127"/>
              </a:rPr>
              <a:t>도 </a:t>
            </a:r>
            <a:r>
              <a:rPr lang="en-US" altLang="ko-KR" sz="1600" b="0" dirty="0">
                <a:ea typeface="문체부 쓰기 정체" panose="02030609000101010101" pitchFamily="17" charset="-127"/>
              </a:rPr>
              <a:t>9</a:t>
            </a:r>
            <a:r>
              <a:rPr lang="ko-KR" altLang="en-US" sz="1600" b="0" dirty="0">
                <a:ea typeface="문체부 쓰기 정체" panose="02030609000101010101" pitchFamily="17" charset="-127"/>
              </a:rPr>
              <a:t>분 </a:t>
            </a:r>
            <a:r>
              <a:rPr lang="en-US" altLang="ko-KR" sz="1600" b="0" dirty="0">
                <a:ea typeface="문체부 쓰기 정체" panose="02030609000101010101" pitchFamily="17" charset="-127"/>
              </a:rPr>
              <a:t>30</a:t>
            </a:r>
            <a:r>
              <a:rPr lang="ko-KR" altLang="en-US" sz="1600" b="0" dirty="0">
                <a:ea typeface="문체부 쓰기 정체" panose="02030609000101010101" pitchFamily="17" charset="-127"/>
              </a:rPr>
              <a:t>초</a:t>
            </a:r>
            <a:r>
              <a:rPr lang="en-US" altLang="ko-KR" sz="1600" b="0" dirty="0">
                <a:ea typeface="문체부 쓰기 정체" panose="02030609000101010101" pitchFamily="17" charset="-127"/>
              </a:rPr>
              <a:t>, </a:t>
            </a:r>
            <a:r>
              <a:rPr lang="ko-KR" altLang="en-US" sz="1600" b="0" dirty="0">
                <a:ea typeface="문체부 쓰기 정체" panose="02030609000101010101" pitchFamily="17" charset="-127"/>
              </a:rPr>
              <a:t>동경 </a:t>
            </a:r>
            <a:r>
              <a:rPr lang="en-US" altLang="ko-KR" sz="1600" b="0" dirty="0">
                <a:ea typeface="문체부 쓰기 정체" panose="02030609000101010101" pitchFamily="17" charset="-127"/>
              </a:rPr>
              <a:t>131</a:t>
            </a:r>
            <a:r>
              <a:rPr lang="ko-KR" altLang="en-US" sz="1600" b="0" dirty="0">
                <a:ea typeface="문체부 쓰기 정체" panose="02030609000101010101" pitchFamily="17" charset="-127"/>
              </a:rPr>
              <a:t>도 </a:t>
            </a:r>
            <a:r>
              <a:rPr lang="en-US" altLang="ko-KR" sz="1600" b="0" dirty="0">
                <a:ea typeface="문체부 쓰기 정체" panose="02030609000101010101" pitchFamily="17" charset="-127"/>
              </a:rPr>
              <a:t>55</a:t>
            </a:r>
            <a:r>
              <a:rPr lang="ko-KR" altLang="en-US" sz="1600" b="0" dirty="0">
                <a:ea typeface="문체부 쓰기 정체" panose="02030609000101010101" pitchFamily="17" charset="-127"/>
              </a:rPr>
              <a:t>분</a:t>
            </a:r>
            <a:r>
              <a:rPr lang="en-US" altLang="ko-KR" sz="1600" b="0" dirty="0">
                <a:ea typeface="문체부 쓰기 정체" panose="02030609000101010101" pitchFamily="17" charset="-127"/>
              </a:rPr>
              <a:t>, </a:t>
            </a:r>
          </a:p>
          <a:p>
            <a:pPr fontAlgn="base" latinLnBrk="0"/>
            <a:r>
              <a:rPr lang="en-US" altLang="ko-KR" sz="1600" dirty="0">
                <a:ea typeface="문체부 쓰기 정체" panose="02030609000101010101" pitchFamily="17" charset="-127"/>
              </a:rPr>
              <a:t>  </a:t>
            </a:r>
            <a:r>
              <a:rPr lang="ko-KR" altLang="en-US" sz="1600" b="0" dirty="0" err="1">
                <a:ea typeface="문체부 쓰기 정체" panose="02030609000101010101" pitchFamily="17" charset="-127"/>
              </a:rPr>
              <a:t>오키시마</a:t>
            </a:r>
            <a:r>
              <a:rPr lang="en-US" altLang="ko-KR" sz="1600" b="0" dirty="0">
                <a:ea typeface="문체부 쓰기 정체" panose="02030609000101010101" pitchFamily="17" charset="-127"/>
              </a:rPr>
              <a:t>[</a:t>
            </a:r>
            <a:r>
              <a:rPr lang="ko-KR" altLang="en-US" sz="1600" b="0" dirty="0">
                <a:ea typeface="문체부 쓰기 정체" panose="02030609000101010101" pitchFamily="17" charset="-127"/>
              </a:rPr>
              <a:t>隱岐島</a:t>
            </a:r>
            <a:r>
              <a:rPr lang="en-US" altLang="ko-KR" sz="1600" b="0" dirty="0">
                <a:ea typeface="문체부 쓰기 정체" panose="02030609000101010101" pitchFamily="17" charset="-127"/>
              </a:rPr>
              <a:t>]</a:t>
            </a:r>
            <a:r>
              <a:rPr lang="ko-KR" altLang="en-US" sz="1600" b="0" dirty="0">
                <a:ea typeface="문체부 쓰기 정체" panose="02030609000101010101" pitchFamily="17" charset="-127"/>
              </a:rPr>
              <a:t>에서 서북으로 </a:t>
            </a:r>
            <a:r>
              <a:rPr lang="en-US" altLang="ko-KR" sz="1600" b="0" dirty="0">
                <a:ea typeface="문체부 쓰기 정체" panose="02030609000101010101" pitchFamily="17" charset="-127"/>
              </a:rPr>
              <a:t>85                         </a:t>
            </a:r>
            <a:r>
              <a:rPr lang="ko-KR" altLang="en-US" sz="1600" b="0" dirty="0">
                <a:ea typeface="문체부 쓰기 정체" panose="02030609000101010101" pitchFamily="17" charset="-127"/>
              </a:rPr>
              <a:t> </a:t>
            </a:r>
            <a:endParaRPr lang="en-US" altLang="ko-KR" sz="1600" b="0" dirty="0">
              <a:ea typeface="문체부 쓰기 정체" panose="02030609000101010101" pitchFamily="17" charset="-127"/>
            </a:endParaRPr>
          </a:p>
          <a:p>
            <a:pPr fontAlgn="base" latinLnBrk="0"/>
            <a:r>
              <a:rPr lang="en-US" altLang="ko-KR" sz="1600" dirty="0">
                <a:ea typeface="문체부 쓰기 정체" panose="02030609000101010101" pitchFamily="17" charset="-127"/>
              </a:rPr>
              <a:t>  </a:t>
            </a:r>
            <a:r>
              <a:rPr lang="ko-KR" altLang="en-US" sz="1600" b="0" dirty="0">
                <a:ea typeface="문체부 쓰기 정체" panose="02030609000101010101" pitchFamily="17" charset="-127"/>
              </a:rPr>
              <a:t>해리 거리에 있는 섬을 </a:t>
            </a:r>
            <a:r>
              <a:rPr lang="ko-KR" altLang="en-US" sz="1600" b="0" dirty="0" err="1">
                <a:ea typeface="문체부 쓰기 정체" panose="02030609000101010101" pitchFamily="17" charset="-127"/>
              </a:rPr>
              <a:t>다케시마</a:t>
            </a:r>
            <a:r>
              <a:rPr lang="en-US" altLang="ko-KR" sz="1600" b="0" dirty="0">
                <a:ea typeface="문체부 쓰기 정체" panose="02030609000101010101" pitchFamily="17" charset="-127"/>
              </a:rPr>
              <a:t>[</a:t>
            </a:r>
            <a:r>
              <a:rPr lang="ko-KR" altLang="en-US" sz="1600" b="0" dirty="0">
                <a:ea typeface="문체부 쓰기 정체" panose="02030609000101010101" pitchFamily="17" charset="-127"/>
              </a:rPr>
              <a:t>竹島</a:t>
            </a:r>
            <a:r>
              <a:rPr lang="en-US" altLang="ko-KR" sz="1600" b="0" dirty="0">
                <a:ea typeface="문체부 쓰기 정체" panose="02030609000101010101" pitchFamily="17" charset="-127"/>
              </a:rPr>
              <a:t>]</a:t>
            </a:r>
            <a:r>
              <a:rPr lang="ko-KR" altLang="en-US" sz="1600" b="0" dirty="0">
                <a:ea typeface="문체부 쓰기 정체" panose="02030609000101010101" pitchFamily="17" charset="-127"/>
              </a:rPr>
              <a:t>라고 칭하고 </a:t>
            </a:r>
            <a:endParaRPr lang="en-US" altLang="ko-KR" sz="1600" b="0" dirty="0">
              <a:ea typeface="문체부 쓰기 정체" panose="02030609000101010101" pitchFamily="17" charset="-127"/>
            </a:endParaRPr>
          </a:p>
          <a:p>
            <a:pPr fontAlgn="base" latinLnBrk="0"/>
            <a:r>
              <a:rPr lang="en-US" altLang="ko-KR" sz="1600" dirty="0">
                <a:ea typeface="문체부 쓰기 정체" panose="02030609000101010101" pitchFamily="17" charset="-127"/>
              </a:rPr>
              <a:t>  </a:t>
            </a:r>
            <a:r>
              <a:rPr lang="ko-KR" altLang="en-US" sz="1600" b="0" dirty="0">
                <a:ea typeface="문체부 쓰기 정체" panose="02030609000101010101" pitchFamily="17" charset="-127"/>
              </a:rPr>
              <a:t>지금 이후부터는 </a:t>
            </a:r>
            <a:r>
              <a:rPr lang="ko-KR" altLang="en-US" sz="1600" b="0" dirty="0" err="1">
                <a:ea typeface="문체부 쓰기 정체" panose="02030609000101010101" pitchFamily="17" charset="-127"/>
              </a:rPr>
              <a:t>본현</a:t>
            </a:r>
            <a:r>
              <a:rPr lang="ko-KR" altLang="en-US" sz="1600" b="0" dirty="0">
                <a:ea typeface="문체부 쓰기 정체" panose="02030609000101010101" pitchFamily="17" charset="-127"/>
              </a:rPr>
              <a:t> </a:t>
            </a:r>
            <a:r>
              <a:rPr lang="en-US" altLang="ko-KR" sz="1600" b="0" dirty="0">
                <a:ea typeface="문체부 쓰기 정체" panose="02030609000101010101" pitchFamily="17" charset="-127"/>
              </a:rPr>
              <a:t>(</a:t>
            </a:r>
            <a:r>
              <a:rPr lang="ko-KR" altLang="en-US" sz="1600" b="0" dirty="0" err="1">
                <a:ea typeface="문체부 쓰기 정체" panose="02030609000101010101" pitchFamily="17" charset="-127"/>
              </a:rPr>
              <a:t>本縣</a:t>
            </a:r>
            <a:r>
              <a:rPr lang="en-US" altLang="ko-KR" sz="1600" b="0" dirty="0">
                <a:ea typeface="문체부 쓰기 정체" panose="02030609000101010101" pitchFamily="17" charset="-127"/>
              </a:rPr>
              <a:t>) </a:t>
            </a:r>
            <a:r>
              <a:rPr lang="ko-KR" altLang="en-US" sz="1600" b="0" dirty="0">
                <a:ea typeface="문체부 쓰기 정체" panose="02030609000101010101" pitchFamily="17" charset="-127"/>
              </a:rPr>
              <a:t>소속의 </a:t>
            </a:r>
            <a:r>
              <a:rPr lang="ko-KR" altLang="en-US" sz="1600" b="0" dirty="0" err="1">
                <a:ea typeface="문체부 쓰기 정체" panose="02030609000101010101" pitchFamily="17" charset="-127"/>
              </a:rPr>
              <a:t>오키도사의</a:t>
            </a:r>
            <a:r>
              <a:rPr lang="ko-KR" altLang="en-US" sz="1600" b="0" dirty="0">
                <a:ea typeface="문체부 쓰기 정체" panose="02030609000101010101" pitchFamily="17" charset="-127"/>
              </a:rPr>
              <a:t> </a:t>
            </a:r>
            <a:endParaRPr lang="en-US" altLang="ko-KR" sz="1600" b="0" dirty="0">
              <a:ea typeface="문체부 쓰기 정체" panose="02030609000101010101" pitchFamily="17" charset="-127"/>
            </a:endParaRPr>
          </a:p>
          <a:p>
            <a:pPr fontAlgn="base" latinLnBrk="0"/>
            <a:r>
              <a:rPr lang="en-US" altLang="ko-KR" sz="1600" dirty="0">
                <a:ea typeface="문체부 쓰기 정체" panose="02030609000101010101" pitchFamily="17" charset="-127"/>
              </a:rPr>
              <a:t>  </a:t>
            </a:r>
            <a:r>
              <a:rPr lang="ko-KR" altLang="en-US" sz="1600" b="0" dirty="0">
                <a:ea typeface="문체부 쓰기 정체" panose="02030609000101010101" pitchFamily="17" charset="-127"/>
              </a:rPr>
              <a:t>소관으로 정한다</a:t>
            </a:r>
            <a:r>
              <a:rPr lang="en-US" altLang="ko-KR" sz="1600" b="0" dirty="0">
                <a:ea typeface="문체부 쓰기 정체" panose="02030609000101010101" pitchFamily="17" charset="-127"/>
              </a:rPr>
              <a:t>.</a:t>
            </a:r>
            <a:br>
              <a:rPr lang="ko-KR" altLang="en-US" sz="1600" b="0" dirty="0">
                <a:ea typeface="문체부 쓰기 정체" panose="02030609000101010101" pitchFamily="17" charset="-127"/>
              </a:rPr>
            </a:br>
            <a:r>
              <a:rPr lang="ko-KR" altLang="en-US" sz="1600" b="0" dirty="0">
                <a:ea typeface="문체부 쓰기 정체" panose="02030609000101010101" pitchFamily="17" charset="-127"/>
              </a:rPr>
              <a:t>  명치 </a:t>
            </a:r>
            <a:r>
              <a:rPr lang="en-US" altLang="ko-KR" sz="1600" b="0" dirty="0">
                <a:ea typeface="문체부 쓰기 정체" panose="02030609000101010101" pitchFamily="17" charset="-127"/>
              </a:rPr>
              <a:t>38</a:t>
            </a:r>
            <a:r>
              <a:rPr lang="ko-KR" altLang="en-US" sz="1600" b="0" dirty="0">
                <a:ea typeface="문체부 쓰기 정체" panose="02030609000101010101" pitchFamily="17" charset="-127"/>
              </a:rPr>
              <a:t>년 </a:t>
            </a:r>
            <a:r>
              <a:rPr lang="en-US" altLang="ko-KR" sz="1600" b="0" dirty="0">
                <a:ea typeface="문체부 쓰기 정체" panose="02030609000101010101" pitchFamily="17" charset="-127"/>
              </a:rPr>
              <a:t>2</a:t>
            </a:r>
            <a:r>
              <a:rPr lang="ko-KR" altLang="en-US" sz="1600" b="0" dirty="0">
                <a:ea typeface="문체부 쓰기 정체" panose="02030609000101010101" pitchFamily="17" charset="-127"/>
              </a:rPr>
              <a:t>월 </a:t>
            </a:r>
            <a:r>
              <a:rPr lang="en-US" altLang="ko-KR" sz="1600" b="0" dirty="0">
                <a:ea typeface="문체부 쓰기 정체" panose="02030609000101010101" pitchFamily="17" charset="-127"/>
              </a:rPr>
              <a:t>22</a:t>
            </a:r>
            <a:r>
              <a:rPr lang="ko-KR" altLang="en-US" sz="1600" b="0" dirty="0">
                <a:ea typeface="문체부 쓰기 정체" panose="02030609000101010101" pitchFamily="17" charset="-127"/>
              </a:rPr>
              <a:t>일</a:t>
            </a:r>
            <a:br>
              <a:rPr lang="ko-KR" altLang="en-US" sz="1600" b="0" dirty="0">
                <a:ea typeface="문체부 쓰기 정체" panose="02030609000101010101" pitchFamily="17" charset="-127"/>
              </a:rPr>
            </a:br>
            <a:r>
              <a:rPr lang="ko-KR" altLang="en-US" sz="1600" b="0" dirty="0">
                <a:ea typeface="문체부 쓰기 정체" panose="02030609000101010101" pitchFamily="17" charset="-127"/>
              </a:rPr>
              <a:t>  </a:t>
            </a:r>
            <a:r>
              <a:rPr lang="ko-KR" altLang="en-US" sz="1600" b="0" dirty="0" err="1">
                <a:ea typeface="문체부 쓰기 정체" panose="02030609000101010101" pitchFamily="17" charset="-127"/>
              </a:rPr>
              <a:t>시마네현</a:t>
            </a:r>
            <a:r>
              <a:rPr lang="ko-KR" altLang="en-US" sz="1600" b="0" dirty="0">
                <a:ea typeface="문체부 쓰기 정체" panose="02030609000101010101" pitchFamily="17" charset="-127"/>
              </a:rPr>
              <a:t> 지사 </a:t>
            </a:r>
            <a:r>
              <a:rPr lang="ko-KR" altLang="en-US" sz="1600" b="0" dirty="0" err="1">
                <a:ea typeface="문체부 쓰기 정체" panose="02030609000101010101" pitchFamily="17" charset="-127"/>
              </a:rPr>
              <a:t>마츠나가</a:t>
            </a:r>
            <a:r>
              <a:rPr lang="ko-KR" altLang="en-US" sz="1600" b="0" dirty="0">
                <a:ea typeface="문체부 쓰기 정체" panose="02030609000101010101" pitchFamily="17" charset="-127"/>
              </a:rPr>
              <a:t> </a:t>
            </a:r>
            <a:r>
              <a:rPr lang="ko-KR" altLang="en-US" sz="1600" b="0" dirty="0" err="1">
                <a:ea typeface="문체부 쓰기 정체" panose="02030609000101010101" pitchFamily="17" charset="-127"/>
              </a:rPr>
              <a:t>다케요시</a:t>
            </a:r>
            <a:r>
              <a:rPr lang="en-US" altLang="ko-KR" sz="1600" b="0" dirty="0">
                <a:ea typeface="문체부 쓰기 정체" panose="02030609000101010101" pitchFamily="17" charset="-127"/>
              </a:rPr>
              <a:t>[</a:t>
            </a:r>
            <a:r>
              <a:rPr lang="ko-KR" altLang="en-US" sz="1600" b="0" dirty="0">
                <a:ea typeface="문체부 쓰기 정체" panose="02030609000101010101" pitchFamily="17" charset="-127"/>
              </a:rPr>
              <a:t>松永武吉</a:t>
            </a:r>
            <a:r>
              <a:rPr lang="en-US" altLang="ko-KR" sz="1600" b="0" dirty="0">
                <a:ea typeface="문체부 쓰기 정체" panose="02030609000101010101" pitchFamily="17" charset="-127"/>
              </a:rPr>
              <a:t>]</a:t>
            </a:r>
            <a:endParaRPr lang="ko-KR" altLang="en-US" sz="1600" b="0" dirty="0">
              <a:ea typeface="문체부 쓰기 정체" panose="02030609000101010101" pitchFamily="17" charset="-127"/>
            </a:endParaRPr>
          </a:p>
          <a:p>
            <a:pPr latinLnBrk="0"/>
            <a:endParaRPr lang="ko-KR" altLang="en-US" sz="1400" b="0" kern="0" dirty="0"/>
          </a:p>
          <a:p>
            <a:pPr lvl="0" hangingPunct="0">
              <a:buSzPct val="45000"/>
            </a:pPr>
            <a:r>
              <a:rPr lang="en-US" altLang="ko-KR" dirty="0">
                <a:latin typeface="굴림" pitchFamily="18"/>
                <a:ea typeface="굴림" pitchFamily="2"/>
                <a:cs typeface="Mangal" pitchFamily="2"/>
              </a:rPr>
              <a:t> 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247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65" y="-243408"/>
            <a:ext cx="9144000" cy="6858000"/>
          </a:xfrm>
          <a:prstGeom prst="rect">
            <a:avLst/>
          </a:prstGeom>
        </p:spPr>
      </p:pic>
      <p:cxnSp>
        <p:nvCxnSpPr>
          <p:cNvPr id="72" name="직선 연결선 71"/>
          <p:cNvCxnSpPr/>
          <p:nvPr/>
        </p:nvCxnSpPr>
        <p:spPr>
          <a:xfrm>
            <a:off x="10344472" y="-243408"/>
            <a:ext cx="0" cy="7344816"/>
          </a:xfrm>
          <a:prstGeom prst="line">
            <a:avLst/>
          </a:prstGeom>
          <a:ln w="127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185A7AB-D55F-4584-8B54-3A05B4DFA71C}"/>
              </a:ext>
            </a:extLst>
          </p:cNvPr>
          <p:cNvSpPr/>
          <p:nvPr/>
        </p:nvSpPr>
        <p:spPr>
          <a:xfrm>
            <a:off x="1510963" y="346381"/>
            <a:ext cx="5017085" cy="461665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</a:rPr>
              <a:t>독도가 우리 땅 이라는 증거</a:t>
            </a:r>
            <a:endParaRPr lang="en-US" altLang="ko-KR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11" name="모서리가 둥근 직사각형 8">
            <a:extLst>
              <a:ext uri="{FF2B5EF4-FFF2-40B4-BE49-F238E27FC236}">
                <a16:creationId xmlns:a16="http://schemas.microsoft.com/office/drawing/2014/main" id="{28306017-6265-4C52-BFDA-E1DC4F23D37D}"/>
              </a:ext>
            </a:extLst>
          </p:cNvPr>
          <p:cNvSpPr/>
          <p:nvPr/>
        </p:nvSpPr>
        <p:spPr>
          <a:xfrm>
            <a:off x="1775520" y="1234410"/>
            <a:ext cx="8424937" cy="4872727"/>
          </a:xfrm>
          <a:prstGeom prst="roundRect">
            <a:avLst/>
          </a:prstGeom>
          <a:noFill/>
          <a:ln w="34925"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endParaRPr lang="en-US" altLang="ko-KR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pic>
        <p:nvPicPr>
          <p:cNvPr id="14" name="내용 개체 틀 6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2082430" y="1817193"/>
            <a:ext cx="3847156" cy="2659922"/>
          </a:xfrm>
          <a:prstGeom prst="rect">
            <a:avLst/>
          </a:prstGeom>
        </p:spPr>
      </p:pic>
      <p:sp>
        <p:nvSpPr>
          <p:cNvPr id="17" name="텍스트 개체 틀 2"/>
          <p:cNvSpPr txBox="1">
            <a:spLocks/>
          </p:cNvSpPr>
          <p:nvPr/>
        </p:nvSpPr>
        <p:spPr>
          <a:xfrm>
            <a:off x="1822756" y="4619922"/>
            <a:ext cx="4265612" cy="908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ko-KR" altLang="en-US" dirty="0"/>
              <a:t>대한제국 칙령 제 </a:t>
            </a:r>
            <a:r>
              <a:rPr lang="en-US" altLang="ko-KR" dirty="0"/>
              <a:t>41</a:t>
            </a:r>
            <a:r>
              <a:rPr lang="ko-KR" altLang="en-US" dirty="0"/>
              <a:t>호</a:t>
            </a:r>
            <a:r>
              <a:rPr lang="en-US" altLang="ko-KR" dirty="0"/>
              <a:t>(1900)</a:t>
            </a:r>
            <a:endParaRPr lang="ko-KR" altLang="en-US" dirty="0"/>
          </a:p>
        </p:txBody>
      </p:sp>
      <p:sp>
        <p:nvSpPr>
          <p:cNvPr id="18" name="내용 개체 틀 5"/>
          <p:cNvSpPr>
            <a:spLocks noGrp="1"/>
          </p:cNvSpPr>
          <p:nvPr>
            <p:ph sz="quarter" idx="4294967295"/>
          </p:nvPr>
        </p:nvSpPr>
        <p:spPr>
          <a:xfrm>
            <a:off x="5901517" y="1817193"/>
            <a:ext cx="4284662" cy="4062412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칙령에서 독도와 관련 내용은 제 </a:t>
            </a:r>
            <a:r>
              <a:rPr lang="en-US" altLang="ko-KR" sz="1600" dirty="0"/>
              <a:t>2</a:t>
            </a:r>
            <a:r>
              <a:rPr lang="ko-KR" altLang="en-US" sz="1600" dirty="0"/>
              <a:t>조의 </a:t>
            </a:r>
            <a:r>
              <a:rPr lang="en-US" altLang="ko-KR" sz="1600" dirty="0"/>
              <a:t>“</a:t>
            </a:r>
            <a:r>
              <a:rPr lang="ko-KR" altLang="en-US" sz="1600" dirty="0"/>
              <a:t>군청의 위치는 </a:t>
            </a:r>
            <a:r>
              <a:rPr lang="ko-KR" altLang="en-US" sz="1600" dirty="0" err="1"/>
              <a:t>태하동으로</a:t>
            </a:r>
            <a:r>
              <a:rPr lang="ko-KR" altLang="en-US" sz="1600" dirty="0"/>
              <a:t> 정하고</a:t>
            </a:r>
            <a:r>
              <a:rPr lang="en-US" altLang="ko-KR" sz="1600" dirty="0"/>
              <a:t>, </a:t>
            </a:r>
            <a:r>
              <a:rPr lang="ko-KR" altLang="en-US" sz="1600" dirty="0"/>
              <a:t>구역은 울릉전도와 죽도 </a:t>
            </a:r>
            <a:r>
              <a:rPr lang="ko-KR" altLang="en-US" sz="1600" dirty="0" err="1"/>
              <a:t>석도를</a:t>
            </a:r>
            <a:r>
              <a:rPr lang="ko-KR" altLang="en-US" sz="1600" dirty="0"/>
              <a:t> 관할할 사</a:t>
            </a:r>
            <a:r>
              <a:rPr lang="en-US" altLang="ko-KR" sz="1600" dirty="0"/>
              <a:t>.” </a:t>
            </a:r>
            <a:r>
              <a:rPr lang="ko-KR" altLang="en-US" sz="1600" dirty="0"/>
              <a:t>라는 내용입니다</a:t>
            </a:r>
            <a:r>
              <a:rPr lang="en-US" altLang="ko-KR" sz="1600" dirty="0"/>
              <a:t>. </a:t>
            </a:r>
            <a:r>
              <a:rPr lang="ko-KR" altLang="en-US" sz="1600" dirty="0"/>
              <a:t>울릉 전도는 울릉도 자체를 말하는 것이고</a:t>
            </a:r>
            <a:r>
              <a:rPr lang="en-US" altLang="ko-KR" sz="1600" dirty="0"/>
              <a:t>, </a:t>
            </a:r>
            <a:r>
              <a:rPr lang="ko-KR" altLang="en-US" sz="1600" dirty="0"/>
              <a:t>죽도는 울릉도 동북방 </a:t>
            </a:r>
            <a:r>
              <a:rPr lang="en-US" altLang="ko-KR" sz="1600" dirty="0"/>
              <a:t>4km </a:t>
            </a:r>
            <a:r>
              <a:rPr lang="ko-KR" altLang="en-US" sz="1600" dirty="0"/>
              <a:t>지점에 있는 </a:t>
            </a:r>
            <a:r>
              <a:rPr lang="ko-KR" altLang="en-US" sz="1600" dirty="0" err="1"/>
              <a:t>죽서도를</a:t>
            </a:r>
            <a:r>
              <a:rPr lang="ko-KR" altLang="en-US" sz="1600" dirty="0"/>
              <a:t> 가리키는 것으로 이규원의 </a:t>
            </a:r>
            <a:r>
              <a:rPr lang="en-US" altLang="ko-KR" sz="1600" dirty="0"/>
              <a:t>‘</a:t>
            </a:r>
            <a:r>
              <a:rPr lang="ko-KR" altLang="en-US" sz="1600" dirty="0"/>
              <a:t>검찰일기</a:t>
            </a:r>
            <a:r>
              <a:rPr lang="en-US" altLang="ko-KR" sz="1600" dirty="0"/>
              <a:t>’ </a:t>
            </a:r>
            <a:r>
              <a:rPr lang="ko-KR" altLang="en-US" sz="1600" dirty="0"/>
              <a:t>에서도 확인 됩니다</a:t>
            </a:r>
            <a:r>
              <a:rPr lang="en-US" altLang="ko-KR" sz="1600" dirty="0"/>
              <a:t>. ‘</a:t>
            </a:r>
            <a:r>
              <a:rPr lang="ko-KR" altLang="en-US" sz="1600" dirty="0"/>
              <a:t>석도</a:t>
            </a:r>
            <a:r>
              <a:rPr lang="en-US" altLang="ko-KR" sz="1600" dirty="0"/>
              <a:t>’</a:t>
            </a:r>
            <a:r>
              <a:rPr lang="ko-KR" altLang="en-US" sz="1600" dirty="0"/>
              <a:t>는 </a:t>
            </a:r>
            <a:r>
              <a:rPr lang="en-US" altLang="ko-KR" sz="1600" dirty="0"/>
              <a:t>‘</a:t>
            </a:r>
            <a:r>
              <a:rPr lang="ko-KR" altLang="en-US" sz="1600" dirty="0"/>
              <a:t>독도</a:t>
            </a:r>
            <a:r>
              <a:rPr lang="en-US" altLang="ko-KR" sz="1600" dirty="0"/>
              <a:t> ’ </a:t>
            </a:r>
            <a:r>
              <a:rPr lang="ko-KR" altLang="en-US" sz="1600" dirty="0"/>
              <a:t>를 말합니다</a:t>
            </a:r>
            <a:r>
              <a:rPr lang="en-US" altLang="ko-KR" sz="1600" dirty="0"/>
              <a:t>. </a:t>
            </a:r>
            <a:r>
              <a:rPr lang="ko-KR" altLang="en-US" sz="1600" dirty="0"/>
              <a:t>당시 울릉도 주민의 절대다수는 전라남도와 경상남도 </a:t>
            </a:r>
            <a:r>
              <a:rPr lang="ko-KR" altLang="en-US" sz="1600" dirty="0" err="1"/>
              <a:t>방언중</a:t>
            </a:r>
            <a:r>
              <a:rPr lang="ko-KR" altLang="en-US" sz="1600" dirty="0"/>
              <a:t> 에서 </a:t>
            </a:r>
            <a:r>
              <a:rPr lang="en-US" altLang="ko-KR" sz="1600" dirty="0"/>
              <a:t>‘</a:t>
            </a:r>
            <a:r>
              <a:rPr lang="ko-KR" altLang="en-US" sz="1600" dirty="0"/>
              <a:t>돌</a:t>
            </a:r>
            <a:r>
              <a:rPr lang="en-US" altLang="ko-KR" sz="1600" dirty="0"/>
              <a:t> ’ </a:t>
            </a:r>
            <a:r>
              <a:rPr lang="ko-KR" altLang="en-US" sz="1600" dirty="0"/>
              <a:t>을 </a:t>
            </a:r>
            <a:r>
              <a:rPr lang="en-US" altLang="ko-KR" sz="1600" dirty="0"/>
              <a:t>‘</a:t>
            </a:r>
            <a:r>
              <a:rPr lang="ko-KR" altLang="en-US" sz="1600" dirty="0"/>
              <a:t>독</a:t>
            </a:r>
            <a:r>
              <a:rPr lang="en-US" altLang="ko-KR" sz="1600" dirty="0"/>
              <a:t>’</a:t>
            </a:r>
            <a:r>
              <a:rPr lang="ko-KR" altLang="en-US" sz="1600" dirty="0"/>
              <a:t>이라고 해서 돌섬을 </a:t>
            </a:r>
            <a:r>
              <a:rPr lang="ko-KR" altLang="en-US" sz="1600" dirty="0" err="1"/>
              <a:t>독섬이라고</a:t>
            </a:r>
            <a:r>
              <a:rPr lang="ko-KR" altLang="en-US" sz="1600" dirty="0"/>
              <a:t> 불러 </a:t>
            </a:r>
            <a:r>
              <a:rPr lang="en-US" altLang="ko-KR" sz="1600" dirty="0"/>
              <a:t>‘</a:t>
            </a:r>
            <a:r>
              <a:rPr lang="ko-KR" altLang="en-US" sz="1600" dirty="0"/>
              <a:t>석도</a:t>
            </a:r>
            <a:r>
              <a:rPr lang="en-US" altLang="ko-KR" sz="1600" dirty="0"/>
              <a:t> ’ </a:t>
            </a:r>
            <a:r>
              <a:rPr lang="ko-KR" altLang="en-US" sz="1600" dirty="0"/>
              <a:t>라고 표기하였고 현지인들은 독도라고 불렀습니다</a:t>
            </a:r>
            <a:r>
              <a:rPr lang="en-US" altLang="ko-KR" sz="1600" dirty="0"/>
              <a:t>. 	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55841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cxnSp>
        <p:nvCxnSpPr>
          <p:cNvPr id="72" name="직선 연결선 71"/>
          <p:cNvCxnSpPr/>
          <p:nvPr/>
        </p:nvCxnSpPr>
        <p:spPr>
          <a:xfrm>
            <a:off x="10344472" y="-243408"/>
            <a:ext cx="0" cy="7344816"/>
          </a:xfrm>
          <a:prstGeom prst="line">
            <a:avLst/>
          </a:prstGeom>
          <a:ln w="127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185A7AB-D55F-4584-8B54-3A05B4DFA71C}"/>
              </a:ext>
            </a:extLst>
          </p:cNvPr>
          <p:cNvSpPr/>
          <p:nvPr/>
        </p:nvSpPr>
        <p:spPr>
          <a:xfrm>
            <a:off x="1510963" y="346381"/>
            <a:ext cx="5017085" cy="446276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샌프란시스코 강화조약</a:t>
            </a:r>
            <a:endParaRPr lang="en-US" altLang="ko-KR" sz="23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11" name="모서리가 둥근 직사각형 8">
            <a:extLst>
              <a:ext uri="{FF2B5EF4-FFF2-40B4-BE49-F238E27FC236}">
                <a16:creationId xmlns:a16="http://schemas.microsoft.com/office/drawing/2014/main" id="{28306017-6265-4C52-BFDA-E1DC4F23D37D}"/>
              </a:ext>
            </a:extLst>
          </p:cNvPr>
          <p:cNvSpPr/>
          <p:nvPr/>
        </p:nvSpPr>
        <p:spPr>
          <a:xfrm>
            <a:off x="1775520" y="1234410"/>
            <a:ext cx="8424937" cy="4872727"/>
          </a:xfrm>
          <a:prstGeom prst="roundRect">
            <a:avLst/>
          </a:prstGeom>
          <a:noFill/>
          <a:ln w="34925"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endParaRPr lang="en-US" altLang="ko-KR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27BACC-B903-489A-B216-B3E717EBCAA9}"/>
              </a:ext>
            </a:extLst>
          </p:cNvPr>
          <p:cNvSpPr txBox="1"/>
          <p:nvPr/>
        </p:nvSpPr>
        <p:spPr>
          <a:xfrm>
            <a:off x="5169185" y="1577424"/>
            <a:ext cx="44990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1600">
                <a:ea typeface="문체부 쓰기 정체" panose="02030609000101010101" pitchFamily="17" charset="-127"/>
              </a:rPr>
              <a:t>1951</a:t>
            </a:r>
            <a:r>
              <a:rPr lang="ko-KR" altLang="en-US" sz="1600">
                <a:ea typeface="문체부 쓰기 정체" panose="02030609000101010101" pitchFamily="17" charset="-127"/>
              </a:rPr>
              <a:t>년 </a:t>
            </a:r>
            <a:r>
              <a:rPr lang="en-US" altLang="ko-KR" sz="1600">
                <a:ea typeface="문체부 쓰기 정체" panose="02030609000101010101" pitchFamily="17" charset="-127"/>
              </a:rPr>
              <a:t>9</a:t>
            </a:r>
            <a:r>
              <a:rPr lang="ko-KR" altLang="en-US" sz="1600">
                <a:ea typeface="문체부 쓰기 정체" panose="02030609000101010101" pitchFamily="17" charset="-127"/>
              </a:rPr>
              <a:t>월 </a:t>
            </a:r>
            <a:r>
              <a:rPr lang="en-US" altLang="ko-KR" sz="1600">
                <a:ea typeface="문체부 쓰기 정체" panose="02030609000101010101" pitchFamily="17" charset="-127"/>
              </a:rPr>
              <a:t>8</a:t>
            </a:r>
            <a:r>
              <a:rPr lang="ko-KR" altLang="en-US" sz="1600">
                <a:ea typeface="문체부 쓰기 정체" panose="02030609000101010101" pitchFamily="17" charset="-127"/>
              </a:rPr>
              <a:t>일 미국 샌프란 시스코 전쟁기념 공연예술 센터에서 맺어진 일본과 연합국 사이의 평화조약이다</a:t>
            </a:r>
            <a:r>
              <a:rPr lang="en-US" altLang="ko-KR" sz="1600">
                <a:ea typeface="문체부 쓰기 정체" panose="02030609000101010101" pitchFamily="17" charset="-127"/>
              </a:rPr>
              <a:t>. 1951</a:t>
            </a:r>
            <a:r>
              <a:rPr lang="ko-KR" altLang="en-US" sz="1600">
                <a:ea typeface="문체부 쓰기 정체" panose="02030609000101010101" pitchFamily="17" charset="-127"/>
              </a:rPr>
              <a:t>년 </a:t>
            </a:r>
            <a:r>
              <a:rPr lang="en-US" altLang="ko-KR" sz="1600">
                <a:ea typeface="문체부 쓰기 정체" panose="02030609000101010101" pitchFamily="17" charset="-127"/>
              </a:rPr>
              <a:t>9</a:t>
            </a:r>
            <a:r>
              <a:rPr lang="ko-KR" altLang="en-US" sz="1600">
                <a:ea typeface="문체부 쓰기 정체" panose="02030609000101010101" pitchFamily="17" charset="-127"/>
              </a:rPr>
              <a:t>월 </a:t>
            </a:r>
            <a:r>
              <a:rPr lang="en-US" altLang="ko-KR" sz="1600">
                <a:ea typeface="문체부 쓰기 정체" panose="02030609000101010101" pitchFamily="17" charset="-127"/>
              </a:rPr>
              <a:t>8</a:t>
            </a:r>
            <a:r>
              <a:rPr lang="ko-KR" altLang="en-US" sz="1600">
                <a:ea typeface="문체부 쓰기 정체" panose="02030609000101010101" pitchFamily="17" charset="-127"/>
              </a:rPr>
              <a:t>일 미국 샌프란시스코에서 </a:t>
            </a:r>
            <a:r>
              <a:rPr lang="en-US" altLang="ko-KR" sz="1600">
                <a:ea typeface="문체부 쓰기 정체" panose="02030609000101010101" pitchFamily="17" charset="-127"/>
              </a:rPr>
              <a:t>48</a:t>
            </a:r>
            <a:r>
              <a:rPr lang="ko-KR" altLang="en-US" sz="1600">
                <a:ea typeface="문체부 쓰기 정체" panose="02030609000101010101" pitchFamily="17" charset="-127"/>
              </a:rPr>
              <a:t>개국이 참가하여 서명해 </a:t>
            </a:r>
            <a:r>
              <a:rPr lang="en-US" altLang="ko-KR" sz="1600">
                <a:ea typeface="문체부 쓰기 정체" panose="02030609000101010101" pitchFamily="17" charset="-127"/>
              </a:rPr>
              <a:t>1952</a:t>
            </a:r>
            <a:r>
              <a:rPr lang="ko-KR" altLang="en-US" sz="1600">
                <a:ea typeface="문체부 쓰기 정체" panose="02030609000101010101" pitchFamily="17" charset="-127"/>
              </a:rPr>
              <a:t>년 </a:t>
            </a:r>
            <a:r>
              <a:rPr lang="en-US" altLang="ko-KR" sz="1600">
                <a:ea typeface="문체부 쓰기 정체" panose="02030609000101010101" pitchFamily="17" charset="-127"/>
              </a:rPr>
              <a:t>4</a:t>
            </a:r>
            <a:r>
              <a:rPr lang="ko-KR" altLang="en-US" sz="1600">
                <a:ea typeface="문체부 쓰기 정체" panose="02030609000101010101" pitchFamily="17" charset="-127"/>
              </a:rPr>
              <a:t>월 </a:t>
            </a:r>
            <a:r>
              <a:rPr lang="en-US" altLang="ko-KR" sz="1600">
                <a:ea typeface="문체부 쓰기 정체" panose="02030609000101010101" pitchFamily="17" charset="-127"/>
              </a:rPr>
              <a:t>28</a:t>
            </a:r>
            <a:r>
              <a:rPr lang="ko-KR" altLang="en-US" sz="1600">
                <a:ea typeface="문체부 쓰기 정체" panose="02030609000101010101" pitchFamily="17" charset="-127"/>
              </a:rPr>
              <a:t>일에 발효되었다</a:t>
            </a:r>
            <a:r>
              <a:rPr lang="en-US" altLang="ko-KR" sz="1600">
                <a:ea typeface="문체부 쓰기 정체" panose="02030609000101010101" pitchFamily="17" charset="-127"/>
              </a:rPr>
              <a:t>. </a:t>
            </a:r>
            <a:r>
              <a:rPr lang="ko-KR" altLang="en-US" sz="1600">
                <a:ea typeface="문체부 쓰기 정체" panose="02030609000101010101" pitchFamily="17" charset="-127"/>
              </a:rPr>
              <a:t>이 조약에 의거해 설계된 국제 질서를 샌프란 시스코 체제라고 한다</a:t>
            </a:r>
            <a:endParaRPr lang="en-US" altLang="ko-KR" sz="1600">
              <a:ea typeface="문체부 쓰기 정체" panose="02030609000101010101" pitchFamily="17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1600">
              <a:ea typeface="문체부 쓰기 정체" panose="02030609000101010101" pitchFamily="17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1600">
                <a:ea typeface="문체부 쓰기 정체" panose="02030609000101010101" pitchFamily="17" charset="-127"/>
              </a:rPr>
              <a:t>그런데 조약에는 독도를 돌려준다는 문구는 쓰여 있지 않는데</a:t>
            </a:r>
            <a:r>
              <a:rPr lang="en-US" altLang="ko-KR" sz="1600">
                <a:ea typeface="문체부 쓰기 정체" panose="02030609000101010101" pitchFamily="17" charset="-127"/>
              </a:rPr>
              <a:t>, </a:t>
            </a:r>
            <a:r>
              <a:rPr lang="ko-KR" altLang="en-US" sz="1600">
                <a:ea typeface="문체부 쓰기 정체" panose="02030609000101010101" pitchFamily="17" charset="-127"/>
              </a:rPr>
              <a:t>일본은 이 조약을 근거로 </a:t>
            </a:r>
            <a:r>
              <a:rPr lang="en-US" altLang="ko-KR" sz="1600">
                <a:ea typeface="문체부 쓰기 정체" panose="02030609000101010101" pitchFamily="17" charset="-127"/>
              </a:rPr>
              <a:t>1910</a:t>
            </a:r>
            <a:r>
              <a:rPr lang="ko-KR" altLang="en-US" sz="1600">
                <a:ea typeface="문체부 쓰기 정체" panose="02030609000101010101" pitchFamily="17" charset="-127"/>
              </a:rPr>
              <a:t>년 이후에 빼앗은 땅만 되돌려 주면 되고</a:t>
            </a:r>
            <a:r>
              <a:rPr lang="en-US" altLang="ko-KR" sz="1600">
                <a:ea typeface="문체부 쓰기 정체" panose="02030609000101010101" pitchFamily="17" charset="-127"/>
              </a:rPr>
              <a:t>, </a:t>
            </a:r>
            <a:r>
              <a:rPr lang="ko-KR" altLang="en-US" sz="1600">
                <a:ea typeface="문체부 쓰기 정체" panose="02030609000101010101" pitchFamily="17" charset="-127"/>
              </a:rPr>
              <a:t>독도는 그 이전부터 자기네 땅이었기 때문에 되돌려 주지 않아도 된다고 주장하고 있는 것입니다</a:t>
            </a:r>
            <a:r>
              <a:rPr lang="en-US" altLang="ko-KR" sz="1600">
                <a:ea typeface="문체부 쓰기 정체" panose="02030609000101010101" pitchFamily="17" charset="-127"/>
              </a:rPr>
              <a:t>. </a:t>
            </a:r>
            <a:endParaRPr lang="ko-KR" altLang="en-US" sz="1600" dirty="0">
              <a:ea typeface="문체부 쓰기 정체" panose="02030609000101010101" pitchFamily="17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633" y="1577424"/>
            <a:ext cx="2494025" cy="30502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27BACC-B903-489A-B216-B3E717EBCAA9}"/>
              </a:ext>
            </a:extLst>
          </p:cNvPr>
          <p:cNvSpPr txBox="1"/>
          <p:nvPr/>
        </p:nvSpPr>
        <p:spPr>
          <a:xfrm>
            <a:off x="2351633" y="4797681"/>
            <a:ext cx="24289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ko-KR" altLang="en-US" sz="1000" kern="0" dirty="0"/>
              <a:t>샌프란시스코 강화조약에 서명하는 </a:t>
            </a:r>
            <a:endParaRPr lang="en-US" altLang="ko-KR" sz="1000" kern="0" dirty="0"/>
          </a:p>
          <a:p>
            <a:pPr latinLnBrk="0"/>
            <a:r>
              <a:rPr lang="ko-KR" altLang="en-US" sz="1000" kern="0" dirty="0"/>
              <a:t>요시다 </a:t>
            </a:r>
            <a:r>
              <a:rPr lang="ko-KR" altLang="en-US" sz="1000" kern="0" dirty="0" err="1"/>
              <a:t>시게루</a:t>
            </a:r>
            <a:r>
              <a:rPr lang="ko-KR" altLang="en-US" sz="1000" kern="0" dirty="0"/>
              <a:t> 총리 및 </a:t>
            </a:r>
            <a:r>
              <a:rPr lang="ko-KR" altLang="en-US" sz="1000" kern="0" dirty="0" err="1"/>
              <a:t>이케다</a:t>
            </a:r>
            <a:r>
              <a:rPr lang="ko-KR" altLang="en-US" sz="1000" kern="0" dirty="0"/>
              <a:t> </a:t>
            </a:r>
            <a:r>
              <a:rPr lang="ko-KR" altLang="en-US" sz="1000" kern="0" dirty="0" err="1"/>
              <a:t>하야토</a:t>
            </a:r>
            <a:r>
              <a:rPr lang="en-US" altLang="ko-KR" sz="1000" kern="0" dirty="0"/>
              <a:t>, </a:t>
            </a:r>
            <a:r>
              <a:rPr lang="ko-KR" altLang="en-US" sz="1000" kern="0" dirty="0" err="1"/>
              <a:t>도마베치</a:t>
            </a:r>
            <a:r>
              <a:rPr lang="ko-KR" altLang="en-US" sz="1000" kern="0" dirty="0"/>
              <a:t> 기조</a:t>
            </a:r>
            <a:r>
              <a:rPr lang="en-US" altLang="ko-KR" sz="1000" kern="0" dirty="0"/>
              <a:t>, </a:t>
            </a:r>
            <a:r>
              <a:rPr lang="ko-KR" altLang="en-US" sz="1000" kern="0" dirty="0" err="1"/>
              <a:t>호시시마</a:t>
            </a:r>
            <a:r>
              <a:rPr lang="ko-KR" altLang="en-US" sz="1000" kern="0" dirty="0"/>
              <a:t> </a:t>
            </a:r>
            <a:r>
              <a:rPr lang="ko-KR" altLang="en-US" sz="1000" kern="0" dirty="0" err="1"/>
              <a:t>니조</a:t>
            </a:r>
            <a:r>
              <a:rPr lang="en-US" altLang="ko-KR" sz="1000" kern="0" dirty="0"/>
              <a:t>, </a:t>
            </a:r>
            <a:r>
              <a:rPr lang="ko-KR" altLang="en-US" sz="1000" kern="0" dirty="0" err="1"/>
              <a:t>도쿠가와</a:t>
            </a:r>
            <a:r>
              <a:rPr lang="ko-KR" altLang="en-US" sz="1000" kern="0" dirty="0"/>
              <a:t> </a:t>
            </a:r>
            <a:r>
              <a:rPr lang="ko-KR" altLang="en-US" sz="1000" kern="0" dirty="0" err="1"/>
              <a:t>무네요시</a:t>
            </a:r>
            <a:r>
              <a:rPr lang="en-US" altLang="ko-KR" sz="1000" kern="0" dirty="0"/>
              <a:t>, </a:t>
            </a:r>
            <a:r>
              <a:rPr lang="ko-KR" altLang="en-US" sz="1000" kern="0" dirty="0" err="1"/>
              <a:t>이치마타</a:t>
            </a:r>
            <a:r>
              <a:rPr lang="ko-KR" altLang="en-US" sz="1000" kern="0" dirty="0"/>
              <a:t> </a:t>
            </a:r>
            <a:r>
              <a:rPr lang="ko-KR" altLang="en-US" sz="1000" kern="0" dirty="0" err="1"/>
              <a:t>히사토</a:t>
            </a:r>
            <a:endParaRPr lang="ko-KR" altLang="en-US" sz="1000" kern="0" dirty="0"/>
          </a:p>
          <a:p>
            <a:pPr lvl="0" hangingPunct="0">
              <a:buSzPct val="45000"/>
            </a:pPr>
            <a:r>
              <a:rPr lang="en-US" altLang="ko-KR" sz="1600" dirty="0">
                <a:latin typeface="굴림" pitchFamily="18"/>
                <a:ea typeface="굴림" pitchFamily="2"/>
                <a:cs typeface="Mangal" pitchFamily="2"/>
              </a:rPr>
              <a:t> </a:t>
            </a:r>
            <a:endParaRPr lang="ko-KR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527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1059</Words>
  <Application>Microsoft Office PowerPoint</Application>
  <PresentationFormat>와이드스크린</PresentationFormat>
  <Paragraphs>171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6" baseType="lpstr">
      <vt:lpstr>ＭＳ Ｐゴシック</vt:lpstr>
      <vt:lpstr>StarSymbol</vt:lpstr>
      <vt:lpstr>Terminal</vt:lpstr>
      <vt:lpstr>굴림</vt:lpstr>
      <vt:lpstr>NanumGothic</vt:lpstr>
      <vt:lpstr>나눔명조 ExtraBold</vt:lpstr>
      <vt:lpstr>맑은 고딕</vt:lpstr>
      <vt:lpstr>문체부 쓰기 정체</vt:lpstr>
      <vt:lpstr>양재벨라체M</vt:lpstr>
      <vt:lpstr>Arial</vt:lpstr>
      <vt:lpstr>Georgia</vt:lpstr>
      <vt:lpstr>Mangal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오현택</dc:creator>
  <cp:lastModifiedBy>민해오</cp:lastModifiedBy>
  <cp:revision>20</cp:revision>
  <dcterms:created xsi:type="dcterms:W3CDTF">2017-10-16T20:30:28Z</dcterms:created>
  <dcterms:modified xsi:type="dcterms:W3CDTF">2017-12-11T14:44:26Z</dcterms:modified>
</cp:coreProperties>
</file>