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  /><Relationship Id="rId2" Type="http://schemas.openxmlformats.org/package/2006/relationships/metadata/thumbnail" Target="docProps/thumbnail.jpeg"  /><Relationship Id="rId3" Type="http://schemas.openxmlformats.org/package/2006/relationships/metadata/core-properties" Target="docProps/core.xml"  /><Relationship Id="rId4" Type="http://schemas.openxmlformats.org/officeDocument/2006/relationships/extended-properties" Target="docProps/app.xml"  /></Relationships>
</file>

<file path=ppt/presentation.xml><?xml version="1.0" encoding="utf-8"?>
<p:presentation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aveSubsetFonts="1">
  <p:sldMasterIdLst>
    <p:sldMasterId id="2147483742" r:id="rId1"/>
  </p:sldMasterIdLst>
  <p:notesMasterIdLst>
    <p:notesMasterId r:id="rId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Lst>
  <p:sldSz cx="9144000" cy="6858000" type="screen4x3"/>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presentation>
</file>

<file path=ppt/presProps.xml><?xml version="1.0" encoding="utf-8"?>
<p:presentationPr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prnPr/>
  <p:showPr>
    <p:sldAll/>
    <p:penClr>
      <a:srgbClr val="ff0000"/>
    </p:penClr>
  </p:showPr>
  <p:extLst>
    <p:ext uri="ACF4677E-8BD2-47ae-8A1F-98590045965D">
      <hp:hncThemeShow xmlns:hp="http://schemas.haansoft.com/office/presentation/8.0" themeShowType="1" themeSkinType="1" themeTransitionType="1" useThemeTransition="1" byMouseClick="1" attrType="1" dur="2000"/>
    </p:ext>
  </p:extLst>
</p:presentationPr>
</file>

<file path=ppt/tableStyles.xml><?xml version="1.0" encoding="utf-8"?>
<a:tblStyleLst xmlns:r="http://schemas.openxmlformats.org/officeDocument/2006/relationships" xmlns:c="http://schemas.openxmlformats.org/drawingml/2006/chart" xmlns:dgm="http://schemas.openxmlformats.org/drawingml/2006/diagram" xmlns:dsp="http://schemas.microsoft.com/office/drawing/2008/diagram" xmlns:a="http://schemas.openxmlformats.org/drawingml/2006/main" xmlns:pic="http://schemas.openxmlformats.org/drawingml/2006/picture" xmlns:wp="http://schemas.openxmlformats.org/drawingml/2006/wordprocessingDrawing" xmlns:xdr="http://schemas.openxmlformats.org/drawingml/2006/spreadsheetDrawing" def="{5C22544A-7EE6-4342-B048-85BDC9FD1C3A}"/>
</file>

<file path=ppt/viewProps.xml><?xml version="1.0" encoding="utf-8"?>
<p:viewPr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normalViewPr showOutlineIcons="0">
    <p:restoredLeft sz="15534"/>
    <p:restoredTop sz="97204"/>
  </p:normalViewPr>
  <p:slideViewPr>
    <p:cSldViewPr snapToObjects="1">
      <p:cViewPr>
        <p:scale>
          <a:sx n="90" d="100"/>
          <a:sy n="90" d="100"/>
        </p:scale>
        <p:origin x="0" y="0"/>
      </p:cViewPr>
      <p:guideLst>
        <p:guide orient="horz" pos="2157"/>
        <p:guide pos="2878"/>
      </p:guideLst>
    </p:cSldViewPr>
  </p:slideViewPr>
  <p:notesTextViewPr>
    <p:cViewPr>
      <p:scale>
        <a:sx n="100" d="100"/>
        <a:sy n="100" d="100"/>
      </p:scale>
      <p:origin x="0" y="0"/>
    </p:cViewPr>
  </p:notesTextViewPr>
  <p:gridSpacing cx="73737216" cy="73737216"/>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 Type="http://schemas.openxmlformats.org/officeDocument/2006/relationships/notesMaster" Target="notesMasters/notesMaster1.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 Type="http://schemas.openxmlformats.org/officeDocument/2006/relationships/slide" Target="slides/slide1.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 Type="http://schemas.openxmlformats.org/officeDocument/2006/relationships/slide" Target="slides/slide2.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presProps" Target="presProps.xml"  /><Relationship Id="rId46" Type="http://schemas.openxmlformats.org/officeDocument/2006/relationships/viewProps" Target="viewProps.xml"  /><Relationship Id="rId47" Type="http://schemas.openxmlformats.org/officeDocument/2006/relationships/theme" Target="theme/theme1.xml"  /><Relationship Id="rId48" Type="http://schemas.openxmlformats.org/officeDocument/2006/relationships/tableStyles" Target="tableStyles.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idx="0"/>
          </p:nvPr>
        </p:nvSpPr>
        <p:spPr>
          <a:xfrm>
            <a:off x="0" y="0"/>
            <a:ext cx="2971800" cy="457200"/>
          </a:xfrm>
          <a:prstGeom prst="rect">
            <a:avLst/>
          </a:prstGeom>
        </p:spPr>
        <p:txBody>
          <a:bodyPr vert="horz" lIns="91440" tIns="45720" rIns="91440" bIns="45720"/>
          <a:lstStyle>
            <a:lvl1pPr algn="l">
              <a:defRPr sz="1200"/>
            </a:lvl1pPr>
          </a:lstStyle>
          <a:p>
            <a:pPr lvl="0">
              <a:defRPr lang="ko-KR" altLang="en-US"/>
            </a:pPr>
            <a:r>
              <a:rPr lang="ko-KR" altLang="en-US"/>
              <a:t/>
            </a:r>
            <a:endParaRPr lang="ko-KR" altLang="en-US"/>
          </a:p>
        </p:txBody>
      </p:sp>
      <p:sp>
        <p:nvSpPr>
          <p:cNvPr id="3" name="날짜 개체 틀 2"/>
          <p:cNvSpPr>
            <a:spLocks noGrp="1"/>
          </p:cNvSpPr>
          <p:nvPr>
            <p:ph type="dt" idx="1"/>
          </p:nvPr>
        </p:nvSpPr>
        <p:spPr>
          <a:xfrm>
            <a:off x="3884613" y="0"/>
            <a:ext cx="2971800" cy="457200"/>
          </a:xfrm>
          <a:prstGeom prst="rect">
            <a:avLst/>
          </a:prstGeom>
        </p:spPr>
        <p:txBody>
          <a:bodyPr vert="horz" lIns="91440" tIns="45720" rIns="91440" bIns="45720"/>
          <a:lstStyle>
            <a:lvl1pPr algn="r">
              <a:defRPr sz="1200"/>
            </a:lvl1pPr>
          </a:lstStyle>
          <a:p>
            <a:pPr lvl="0">
              <a:defRPr lang="ko-KR" altLang="en-US"/>
            </a:pPr>
            <a:fld id="{E2B2BC9D-A816-4D0A-858B-1D023B3A8ACA}" type="datetime1">
              <a:rPr lang="ko-KR" altLang="en-US"/>
              <a:pPr lvl="0">
                <a:defRPr lang="ko-KR" altLang="en-US"/>
              </a:pPr>
              <a:t>2016-03-31</a:t>
            </a:fld>
            <a:endParaRPr lang="ko-KR" altLang="en-US"/>
          </a:p>
        </p:txBody>
      </p:sp>
      <p:sp>
        <p:nvSpPr>
          <p:cNvPr id="4" name="슬라이드 이미지 개체 틀 3"/>
          <p:cNvSpPr>
            <a:spLocks noGrp="1" noRot="1" noChangeAspect="1" noTextEdi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anchor="ctr"/>
          <a:lstStyle/>
          <a:p>
            <a:pPr lvl="0">
              <a:defRPr lang="ko-KR" altLang="en-US"/>
            </a:pPr>
            <a:endParaRPr lang="ko-KR" altLang="en-US"/>
          </a:p>
        </p:txBody>
      </p:sp>
      <p:sp>
        <p:nvSpPr>
          <p:cNvPr id="5" name="슬라이드 노트 개체 틀 4"/>
          <p:cNvSpPr>
            <a:spLocks noGrp="1"/>
          </p:cNvSpPr>
          <p:nvPr>
            <p:ph type="body" sz="quarter" idx="3"/>
          </p:nvPr>
        </p:nvSpPr>
        <p:spPr>
          <a:xfrm>
            <a:off x="685800" y="4343400"/>
            <a:ext cx="5486400" cy="4114800"/>
          </a:xfrm>
          <a:prstGeom prst="rect">
            <a:avLst/>
          </a:prstGeom>
        </p:spPr>
        <p:txBody>
          <a:bodyPr vert="horz" lIns="91440" tIns="45720" rIns="91440" bIns="45720">
            <a:normAutofit lnSpcReduction="0"/>
          </a:bodyPr>
          <a:lstStyle/>
          <a:p>
            <a:pPr lvl="0">
              <a:defRPr lang="ko-KR" altLang="en-US"/>
            </a:pPr>
            <a:r>
              <a:rPr lang="ko-KR" altLang="en-US"/>
              <a:t>마스터 텍스트 스타일을 편집합니다</a:t>
            </a:r>
            <a:endParaRPr lang="ko-KR" altLang="en-US"/>
          </a:p>
          <a:p>
            <a:pPr lvl="1">
              <a:defRPr lang="ko-KR" altLang="en-US"/>
            </a:pPr>
            <a:r>
              <a:rPr lang="ko-KR" altLang="en-US"/>
              <a:t>둘째 수준</a:t>
            </a:r>
            <a:endParaRPr lang="ko-KR" altLang="en-US"/>
          </a:p>
          <a:p>
            <a:pPr lvl="2">
              <a:defRPr lang="ko-KR" altLang="en-US"/>
            </a:pPr>
            <a:r>
              <a:rPr lang="ko-KR" altLang="en-US"/>
              <a:t>셋째 수준</a:t>
            </a:r>
            <a:endParaRPr lang="ko-KR" altLang="en-US"/>
          </a:p>
          <a:p>
            <a:pPr lvl="3">
              <a:defRPr lang="ko-KR" altLang="en-US"/>
            </a:pPr>
            <a:r>
              <a:rPr lang="ko-KR" altLang="en-US"/>
              <a:t>넷째 수준</a:t>
            </a:r>
            <a:endParaRPr lang="ko-KR" altLang="en-US"/>
          </a:p>
          <a:p>
            <a:pPr lvl="4">
              <a:defRPr lang="ko-KR" altLang="en-US"/>
            </a:pPr>
            <a:r>
              <a:rPr lang="ko-KR" altLang="en-US"/>
              <a:t>다섯째 수준</a:t>
            </a:r>
            <a:endParaRPr lang="ko-KR" altLang="en-US"/>
          </a:p>
        </p:txBody>
      </p:sp>
      <p:sp>
        <p:nvSpPr>
          <p:cNvPr id="6" name="바닥글 개체 틀 5"/>
          <p:cNvSpPr>
            <a:spLocks noGrp="1"/>
          </p:cNvSpPr>
          <p:nvPr>
            <p:ph type="ftr" sz="quarter" idx="4"/>
          </p:nvPr>
        </p:nvSpPr>
        <p:spPr>
          <a:xfrm>
            <a:off x="0" y="8685213"/>
            <a:ext cx="2971800" cy="457200"/>
          </a:xfrm>
          <a:prstGeom prst="rect">
            <a:avLst/>
          </a:prstGeom>
        </p:spPr>
        <p:txBody>
          <a:bodyPr vert="horz" lIns="91440" tIns="45720" rIns="91440" bIns="45720" anchor="b"/>
          <a:lstStyle>
            <a:lvl1pPr algn="l">
              <a:defRPr sz="1200"/>
            </a:lvl1pPr>
          </a:lstStyle>
          <a:p>
            <a:pPr lvl="0">
              <a:defRPr lang="ko-KR" altLang="en-US"/>
            </a:pPr>
            <a:r>
              <a:rPr lang="ko-KR" altLang="en-US"/>
              <a:t/>
            </a:r>
            <a:endParaRPr lang="ko-KR" altLang="en-US"/>
          </a:p>
        </p:txBody>
      </p:sp>
      <p:sp>
        <p:nvSpPr>
          <p:cNvPr id="7" name="슬라이드 번호 개체 틀 6"/>
          <p:cNvSpPr>
            <a:spLocks noGrp="1"/>
          </p:cNvSpPr>
          <p:nvPr>
            <p:ph type="sldNum" sz="quarter" idx="5"/>
          </p:nvPr>
        </p:nvSpPr>
        <p:spPr>
          <a:xfrm>
            <a:off x="3884613" y="8685213"/>
            <a:ext cx="2971800" cy="457200"/>
          </a:xfrm>
          <a:prstGeom prst="rect">
            <a:avLst/>
          </a:prstGeom>
        </p:spPr>
        <p:txBody>
          <a:bodyPr vert="horz" lIns="91440" tIns="45720" rIns="91440" bIns="45720" anchor="b"/>
          <a:lstStyle>
            <a:lvl1pPr algn="r">
              <a:defRPr sz="1200"/>
            </a:lvl1pPr>
          </a:lstStyle>
          <a:p>
            <a:pPr lvl="0">
              <a:defRPr lang="ko-KR" altLang="en-US"/>
            </a:pPr>
            <a:fld id="{09F4262C-968C-4EE9-8164-CE16364706B3}" type="slidenum">
              <a:rPr lang="ko-KR" altLang="en-US"/>
              <a:pPr lvl="0">
                <a:defRPr lang="ko-KR" altLang="en-US"/>
              </a:pPr>
              <a:t>‹#›</a:t>
            </a:fld>
            <a:endParaRPr lang="ko-KR" altLang="en-US"/>
          </a:p>
        </p:txBody>
      </p:sp>
    </p:spTree>
  </p:cSld>
  <p:clrMap bg1="lt1" tx1="dk1" bg2="lt2" tx2="dk2" accent1="accent1" accent2="accent2" accent3="accent3" accent4="accent4" accent5="accent5" accent6="accent6" hlink="hlink" folHlink="folHlink"/>
  <p:hf hdr="0" ftr="0" dt="0"/>
  <p:notesStyle>
    <a:lvl1pPr marL="0" algn="l" defTabSz="91440" rtl="0" eaLnBrk="1" latinLnBrk="1" hangingPunct="1">
      <a:defRPr sz="1200" kern="1200">
        <a:solidFill>
          <a:schemeClr val="tx1"/>
        </a:solidFill>
        <a:latin typeface="+mj-lt"/>
        <a:ea typeface="+mj-ea"/>
        <a:cs typeface="+mj-cs"/>
      </a:defRPr>
    </a:lvl1pPr>
    <a:lvl2pPr marL="457200" algn="l" defTabSz="91440" rtl="0" eaLnBrk="1" latinLnBrk="1" hangingPunct="1">
      <a:defRPr sz="1200" kern="1200">
        <a:solidFill>
          <a:schemeClr val="tx1"/>
        </a:solidFill>
        <a:latin typeface="+mj-lt"/>
        <a:ea typeface="+mj-ea"/>
        <a:cs typeface="+mj-cs"/>
      </a:defRPr>
    </a:lvl2pPr>
    <a:lvl3pPr marL="914400" algn="l" defTabSz="91440" rtl="0" eaLnBrk="1" latinLnBrk="1" hangingPunct="1">
      <a:defRPr sz="1200" kern="1200">
        <a:solidFill>
          <a:schemeClr val="tx1"/>
        </a:solidFill>
        <a:latin typeface="+mj-lt"/>
        <a:ea typeface="+mj-ea"/>
        <a:cs typeface="+mj-cs"/>
      </a:defRPr>
    </a:lvl3pPr>
    <a:lvl4pPr marL="1371600" algn="l" defTabSz="91440" rtl="0" eaLnBrk="1" latinLnBrk="1" hangingPunct="1">
      <a:defRPr sz="1200" kern="1200">
        <a:solidFill>
          <a:schemeClr val="tx1"/>
        </a:solidFill>
        <a:latin typeface="+mj-lt"/>
        <a:ea typeface="+mj-ea"/>
        <a:cs typeface="+mj-cs"/>
      </a:defRPr>
    </a:lvl4pPr>
    <a:lvl5pPr marL="1828800" algn="l" defTabSz="91440" rtl="0" eaLnBrk="1" latinLnBrk="1" hangingPunct="1">
      <a:defRPr sz="1200" kern="1200">
        <a:solidFill>
          <a:schemeClr val="tx1"/>
        </a:solidFill>
        <a:latin typeface="+mj-lt"/>
        <a:ea typeface="+mj-ea"/>
        <a:cs typeface="+mj-cs"/>
      </a:defRPr>
    </a:lvl5pPr>
    <a:lvl6pPr marL="2286000" algn="l" defTabSz="91440" rtl="0" eaLnBrk="1" latinLnBrk="1" hangingPunct="1">
      <a:defRPr sz="1200" kern="1200">
        <a:solidFill>
          <a:schemeClr val="tx1"/>
        </a:solidFill>
        <a:latin typeface="+mj-lt"/>
        <a:ea typeface="+mj-ea"/>
        <a:cs typeface="+mj-cs"/>
      </a:defRPr>
    </a:lvl6pPr>
    <a:lvl7pPr marL="2743200" algn="l" defTabSz="91440" rtl="0" eaLnBrk="1" latinLnBrk="1" hangingPunct="1">
      <a:defRPr sz="1200" kern="1200">
        <a:solidFill>
          <a:schemeClr val="tx1"/>
        </a:solidFill>
        <a:latin typeface="+mj-lt"/>
        <a:ea typeface="+mj-ea"/>
        <a:cs typeface="+mj-cs"/>
      </a:defRPr>
    </a:lvl7pPr>
    <a:lvl8pPr marL="3200400" algn="l" defTabSz="91440" rtl="0" eaLnBrk="1" latinLnBrk="1" hangingPunct="1">
      <a:defRPr sz="1200" kern="1200">
        <a:solidFill>
          <a:schemeClr val="tx1"/>
        </a:solidFill>
        <a:latin typeface="+mj-lt"/>
        <a:ea typeface="+mj-ea"/>
        <a:cs typeface="+mj-cs"/>
      </a:defRPr>
    </a:lvl8pPr>
    <a:lvl9pPr marL="3657600" algn="l" defTabSz="91440" rtl="0" eaLnBrk="1" latinLnBrk="1" hangingPunct="1">
      <a:defRPr sz="1200" kern="1200">
        <a:solidFill>
          <a:schemeClr val="tx1"/>
        </a:solidFill>
        <a:latin typeface="+mj-lt"/>
        <a:ea typeface="+mj-ea"/>
        <a:cs typeface="+mj-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s>
</file>

<file path=ppt/notesSlides/notesSlide1.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슬라이드 이미지 개체 틀 3"/>
          <p:cNvSpPr>
            <a:spLocks noGrp="1" noRot="1" noChangeAspect="1" noTextEdit="1"/>
          </p:cNvSpPr>
          <p:nvPr>
            <p:ph type="sldImg" idx="2"/>
          </p:nvPr>
        </p:nvSpPr>
        <p:spPr/>
        <p:txBody>
          <a:bodyPr/>
          <a:lstStyle/>
          <a:p>
            <a:pPr>
              <a:defRPr lang="ko-KR" altLang="en-US"/>
            </a:pPr>
            <a:endParaRPr lang="ko-KR" altLang="en-US"/>
          </a:p>
        </p:txBody>
      </p:sp>
      <p:sp>
        <p:nvSpPr>
          <p:cNvPr id="3" name="슬라이드 노트 개체 틀 4"/>
          <p:cNvSpPr>
            <a:spLocks noGrp="1"/>
          </p:cNvSpPr>
          <p:nvPr>
            <p:ph type="body" sz="quarter" idx="3"/>
          </p:nvPr>
        </p:nvSpPr>
        <p:spPr/>
        <p:txBody>
          <a:bodyPr/>
          <a:lstStyle/>
          <a:p>
            <a:pPr>
              <a:defRPr lang="ko-KR" altLang="en-US"/>
            </a:pPr>
            <a:r>
              <a:rPr lang="ko-KR" altLang="en-US"/>
              <a:t/>
            </a:r>
            <a:endParaRPr lang="ko-KR" altLang="en-US"/>
          </a:p>
        </p:txBody>
      </p:sp>
      <p:sp>
        <p:nvSpPr>
          <p:cNvPr id="4" name="슬라이드 번호 개체 틀 6"/>
          <p:cNvSpPr>
            <a:spLocks noGrp="1"/>
          </p:cNvSpPr>
          <p:nvPr>
            <p:ph type="sldNum" sz="quarter" idx="5"/>
          </p:nvPr>
        </p:nvSpPr>
        <p:spPr/>
        <p:txBody>
          <a:bodyPr/>
          <a:lstStyle/>
          <a:p>
            <a:pPr lvl="0">
              <a:defRPr lang="ko-KR" altLang="en-US"/>
            </a:pPr>
            <a:fld id="{09F4262C-968C-4EE9-8164-CE16364706B3}" type="slidenum">
              <a:rPr lang="en-US" altLang="en-US"/>
              <a:pPr lvl="0">
                <a:defRPr lang="ko-KR" altLang="en-US"/>
              </a:pPr>
              <a:t>19</a:t>
            </a:fld>
            <a:endParaRPr lang="en-US" altLang="en-US"/>
          </a:p>
        </p:txBody>
      </p:sp>
    </p:spTree>
  </p:cSld>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matchingName="제목 슬라이드"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idx="0"/>
          </p:nvPr>
        </p:nvSpPr>
        <p:spPr>
          <a:xfrm>
            <a:off x="685800" y="2130425"/>
            <a:ext cx="7772400" cy="1470025"/>
          </a:xfrm>
        </p:spPr>
        <p:txBody>
          <a:bodyPr/>
          <a:lstStyle/>
          <a:p>
            <a:pPr lvl="0">
              <a:defRPr lang="ko-KR" altLang="en-US"/>
            </a:pPr>
            <a:r>
              <a:rPr lang="ko-KR" altLang="en-US"/>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defRPr lang="ko-KR" altLang="en-US"/>
            </a:pPr>
            <a:r>
              <a:rPr lang="ko-KR" altLang="en-US"/>
              <a:t>마스터 부제목 스타일 편집</a:t>
            </a:r>
            <a:endParaRPr lang="ko-KR" altLang="en-US"/>
          </a:p>
        </p:txBody>
      </p:sp>
      <p:sp>
        <p:nvSpPr>
          <p:cNvPr id="4" name="날짜 개체 틀 3"/>
          <p:cNvSpPr>
            <a:spLocks noGrp="1"/>
          </p:cNvSpPr>
          <p:nvPr>
            <p:ph type="dt" sz="half" idx="10"/>
          </p:nvPr>
        </p:nvSpPr>
        <p:spPr/>
        <p:txBody>
          <a:bodyPr/>
          <a:lstStyle/>
          <a:p>
            <a:pPr lvl="0">
              <a:defRPr lang="ko-KR" altLang="en-US"/>
            </a:pPr>
            <a:fld id="{940A130E-E3B8-4EBE-931F-81B26B8448AA}" type="datetime1">
              <a:rPr lang="ko-KR" altLang="en-US"/>
              <a:pPr lvl="0">
                <a:defRPr lang="ko-KR" altLang="en-US"/>
              </a:pPr>
              <a:t>2016-03-30</a:t>
            </a:fld>
            <a:endParaRPr lang="ko-KR" altLang="en-US"/>
          </a:p>
        </p:txBody>
      </p:sp>
      <p:sp>
        <p:nvSpPr>
          <p:cNvPr id="5" name="바닥글 개체 틀 4"/>
          <p:cNvSpPr>
            <a:spLocks noGrp="1"/>
          </p:cNvSpPr>
          <p:nvPr>
            <p:ph type="ftr" sz="quarter" idx="11"/>
          </p:nvPr>
        </p:nvSpPr>
        <p:spPr/>
        <p:txBody>
          <a:bodyPr/>
          <a:lstStyle/>
          <a:p>
            <a:pPr lvl="0">
              <a:defRPr lang="ko-KR" altLang="en-US"/>
            </a:pPr>
            <a:r>
              <a:rPr lang="ko-KR" altLang="en-US"/>
              <a:t/>
            </a:r>
            <a:endParaRPr lang="ko-KR" altLang="en-US"/>
          </a:p>
        </p:txBody>
      </p:sp>
      <p:sp>
        <p:nvSpPr>
          <p:cNvPr id="6" name="슬라이드 번호 개체 틀 5"/>
          <p:cNvSpPr>
            <a:spLocks noGrp="1"/>
          </p:cNvSpPr>
          <p:nvPr>
            <p:ph type="sldNum" sz="quarter" idx="12"/>
          </p:nvPr>
        </p:nvSpPr>
        <p:spPr/>
        <p:txBody>
          <a:bodyPr/>
          <a:lstStyle/>
          <a:p>
            <a:pPr lvl="0">
              <a:defRPr lang="ko-KR" altLang="en-US"/>
            </a:pPr>
            <a:fld id="{800C6A38-4290-41DD-B95C-4155372FD4AF}" type="slidenum">
              <a:rPr lang="ko-KR" altLang="en-US"/>
              <a:pPr lvl="0">
                <a:defRPr lang="ko-KR" altLang="en-US"/>
              </a:pPr>
              <a:t>‹#›</a:t>
            </a:fld>
            <a:endParaRPr lang="ko-KR" altLang="en-US"/>
          </a:p>
        </p:txBody>
      </p:sp>
    </p:spTree>
  </p:cSld>
  <p:clrMapOvr>
    <a:masterClrMapping/>
  </p:clrMapOvr>
  <p:transition xmlns:mc="http://schemas.openxmlformats.org/markup-compatibility/2006" xmlns:hp="http://schemas.haansoft.com/office/presentation/8.0" mc:Ignorable="hp" hp:hslDur="500"/>
</p:sldLayout>
</file>

<file path=ppt/slideLayouts/slideLayout10.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matchingName="간지" type="objOnly" preserve="1">
  <p:cSld name="간지">
    <p:spTree>
      <p:nvGrpSpPr>
        <p:cNvPr id="1" name=""/>
        <p:cNvGrpSpPr/>
        <p:nvPr/>
      </p:nvGrpSpPr>
      <p:grpSpPr>
        <a:xfrm>
          <a:off x="0" y="0"/>
          <a:ext cx="0" cy="0"/>
          <a:chOff x="0" y="0"/>
          <a:chExt cx="0" cy="0"/>
        </a:xfrm>
      </p:grpSpPr>
      <p:sp>
        <p:nvSpPr>
          <p:cNvPr id="2" name="제목 1"/>
          <p:cNvSpPr>
            <a:spLocks noGrp="1"/>
          </p:cNvSpPr>
          <p:nvPr>
            <p:ph type="ctrTitle" idx="0"/>
          </p:nvPr>
        </p:nvSpPr>
        <p:spPr>
          <a:xfrm>
            <a:off x="0" y="2130425"/>
            <a:ext cx="9144000" cy="1470025"/>
          </a:xfrm>
        </p:spPr>
        <p:txBody>
          <a:bodyPr>
            <a:normAutofit lnSpcReduction="0"/>
          </a:bodyPr>
          <a:lstStyle>
            <a:lvl1pPr>
              <a:defRPr sz="4400" b="1"/>
            </a:lvl1pPr>
          </a:lstStyle>
          <a:p>
            <a:pPr lvl="0">
              <a:defRPr lang="ko-KR" altLang="en-US"/>
            </a:pPr>
            <a:r>
              <a:rPr lang="ko-KR" altLang="en-US"/>
              <a:t>마스터 제목 스타일 편집</a:t>
            </a:r>
            <a:endParaRPr lang="ko-KR" altLang="en-US"/>
          </a:p>
        </p:txBody>
      </p:sp>
      <p:sp>
        <p:nvSpPr>
          <p:cNvPr id="3" name="날짜 개체 틀 3"/>
          <p:cNvSpPr>
            <a:spLocks noGrp="1"/>
          </p:cNvSpPr>
          <p:nvPr>
            <p:ph type="dt" sz="half" idx="10"/>
          </p:nvPr>
        </p:nvSpPr>
        <p:spPr/>
        <p:txBody>
          <a:bodyPr/>
          <a:lstStyle/>
          <a:p>
            <a:pPr lvl="0">
              <a:defRPr lang="ko-KR" altLang="en-US"/>
            </a:pPr>
            <a:fld id="{CA348888-F454-4AD2-BA62-3AF29D9807C0}" type="datetime1">
              <a:rPr lang="ko-KR" altLang="en-US"/>
              <a:pPr lvl="0">
                <a:defRPr lang="ko-KR" altLang="en-US"/>
              </a:pPr>
              <a:t>2016-03-30</a:t>
            </a:fld>
            <a:endParaRPr lang="ko-KR" altLang="en-US"/>
          </a:p>
        </p:txBody>
      </p:sp>
      <p:sp>
        <p:nvSpPr>
          <p:cNvPr id="4" name="바닥글 개체 틀 4"/>
          <p:cNvSpPr>
            <a:spLocks noGrp="1"/>
          </p:cNvSpPr>
          <p:nvPr>
            <p:ph type="ftr" sz="quarter" idx="11"/>
          </p:nvPr>
        </p:nvSpPr>
        <p:spPr/>
        <p:txBody>
          <a:bodyPr/>
          <a:lstStyle/>
          <a:p>
            <a:pPr lvl="0">
              <a:defRPr lang="ko-KR" altLang="en-US"/>
            </a:pPr>
            <a:r>
              <a:rPr lang="ko-KR" altLang="en-US"/>
              <a:t/>
            </a:r>
            <a:endParaRPr lang="ko-KR" altLang="en-US"/>
          </a:p>
        </p:txBody>
      </p:sp>
      <p:sp>
        <p:nvSpPr>
          <p:cNvPr id="5" name="슬라이드 번호 개체 틀 5"/>
          <p:cNvSpPr>
            <a:spLocks noGrp="1"/>
          </p:cNvSpPr>
          <p:nvPr>
            <p:ph type="sldNum" sz="quarter" idx="12"/>
          </p:nvPr>
        </p:nvSpPr>
        <p:spPr/>
        <p:txBody>
          <a:bodyPr/>
          <a:lstStyle/>
          <a:p>
            <a:pPr lvl="0">
              <a:defRPr lang="ko-KR" altLang="en-US"/>
            </a:pPr>
            <a:fld id="{AD22CD3B-FDDF-4998-970C-76E6E0BEC65F}" type="slidenum">
              <a:rPr lang="ko-KR" altLang="en-US"/>
              <a:pPr lvl="0">
                <a:defRPr lang="ko-KR" altLang="en-US"/>
              </a:pPr>
              <a:t>‹#›</a:t>
            </a:fld>
            <a:endParaRPr lang="ko-KR" altLang="en-US"/>
          </a:p>
        </p:txBody>
      </p:sp>
    </p:spTree>
  </p:cSld>
  <p:clrMapOvr>
    <a:masterClrMapping/>
  </p:clrMapOvr>
  <p:transition xmlns:mc="http://schemas.openxmlformats.org/markup-compatibility/2006" xmlns:hp="http://schemas.haansoft.com/office/presentation/8.0" mc:Ignorable="hp" hp:hslDur="500"/>
</p:sldLayout>
</file>

<file path=ppt/slideLayouts/slideLayout11.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matchingName="목차" type="clipArtAndTx" preserve="1">
  <p:cSld name="목차">
    <p:spTree>
      <p:nvGrpSpPr>
        <p:cNvPr id="1" name=""/>
        <p:cNvGrpSpPr/>
        <p:nvPr/>
      </p:nvGrpSpPr>
      <p:grpSpPr>
        <a:xfrm>
          <a:off x="0" y="0"/>
          <a:ext cx="0" cy="0"/>
          <a:chOff x="0" y="0"/>
          <a:chExt cx="0" cy="0"/>
        </a:xfrm>
      </p:grpSpPr>
      <p:sp>
        <p:nvSpPr>
          <p:cNvPr id="2" name="제목 1"/>
          <p:cNvSpPr>
            <a:spLocks noGrp="1"/>
          </p:cNvSpPr>
          <p:nvPr>
            <p:ph type="title" idx="0"/>
          </p:nvPr>
        </p:nvSpPr>
        <p:spPr>
          <a:xfrm>
            <a:off x="457200" y="274638"/>
            <a:ext cx="8229600" cy="1143000"/>
          </a:xfrm>
        </p:spPr>
        <p:txBody>
          <a:bodyPr/>
          <a:lstStyle>
            <a:lvl1pPr>
              <a:defRPr/>
            </a:lvl1pPr>
          </a:lstStyle>
          <a:p>
            <a:pPr lvl="0">
              <a:defRPr lang="ko-KR" altLang="en-US"/>
            </a:pPr>
            <a:r>
              <a:rPr lang="ko-KR" altLang="en-US"/>
              <a:t>마스터 제목 스타일 편집</a:t>
            </a:r>
            <a:endParaRPr lang="ko-KR" altLang="en-US"/>
          </a:p>
        </p:txBody>
      </p:sp>
      <p:sp>
        <p:nvSpPr>
          <p:cNvPr id="8" name="텍스트 개체 틀 7"/>
          <p:cNvSpPr>
            <a:spLocks noGrp="1"/>
          </p:cNvSpPr>
          <p:nvPr>
            <p:ph type="body" sz="quarter" idx="14" hasCustomPrompt="1"/>
          </p:nvPr>
        </p:nvSpPr>
        <p:spPr>
          <a:xfrm>
            <a:off x="2143108" y="2214563"/>
            <a:ext cx="4857767" cy="3214687"/>
          </a:xfrm>
        </p:spPr>
        <p:txBody>
          <a:bodyPr>
            <a:normAutofit lnSpcReduction="0"/>
          </a:bodyPr>
          <a:lstStyle>
            <a:lvl1pPr>
              <a:lnSpc>
                <a:spcPct val="150000"/>
              </a:lnSpc>
              <a:defRPr sz="2400"/>
            </a:lvl1pPr>
          </a:lstStyle>
          <a:p>
            <a:pPr lvl="0">
              <a:defRPr lang="ko-KR" altLang="en-US"/>
            </a:pPr>
            <a:r>
              <a:rPr lang="ko-KR" altLang="en-US"/>
              <a:t>첫째 목차</a:t>
            </a:r>
            <a:endParaRPr lang="ko-KR" altLang="en-US"/>
          </a:p>
          <a:p>
            <a:pPr lvl="0">
              <a:defRPr lang="ko-KR" altLang="en-US"/>
            </a:pPr>
            <a:r>
              <a:rPr lang="ko-KR" altLang="en-US"/>
              <a:t>둘째 목차</a:t>
            </a:r>
            <a:endParaRPr lang="ko-KR" altLang="en-US"/>
          </a:p>
          <a:p>
            <a:pPr lvl="0">
              <a:defRPr lang="ko-KR" altLang="en-US"/>
            </a:pPr>
            <a:r>
              <a:rPr lang="ko-KR" altLang="en-US"/>
              <a:t>셋째 목차</a:t>
            </a:r>
            <a:endParaRPr lang="ko-KR" altLang="en-US"/>
          </a:p>
          <a:p>
            <a:pPr lvl="0">
              <a:defRPr lang="ko-KR" altLang="en-US"/>
            </a:pPr>
            <a:r>
              <a:rPr lang="ko-KR" altLang="en-US"/>
              <a:t>넷째 목차</a:t>
            </a:r>
            <a:endParaRPr lang="ko-KR" altLang="en-US"/>
          </a:p>
          <a:p>
            <a:pPr lvl="0">
              <a:defRPr lang="ko-KR" altLang="en-US"/>
            </a:pPr>
            <a:r>
              <a:rPr lang="ko-KR" altLang="en-US"/>
              <a:t>다섯째 목차</a:t>
            </a:r>
            <a:endParaRPr lang="ko-KR" altLang="en-US"/>
          </a:p>
        </p:txBody>
      </p:sp>
      <p:sp>
        <p:nvSpPr>
          <p:cNvPr id="4" name="날짜 개체 틀 3"/>
          <p:cNvSpPr>
            <a:spLocks noGrp="1"/>
          </p:cNvSpPr>
          <p:nvPr>
            <p:ph type="dt" sz="half" idx="10"/>
          </p:nvPr>
        </p:nvSpPr>
        <p:spPr/>
        <p:txBody>
          <a:bodyPr/>
          <a:lstStyle/>
          <a:p>
            <a:pPr lvl="0">
              <a:defRPr lang="ko-KR" altLang="en-US"/>
            </a:pPr>
            <a:fld id="{956FEC12-A4C9-4837-AF94-AD867782C04C}" type="datetime1">
              <a:rPr lang="ko-KR" altLang="en-US"/>
              <a:pPr lvl="0">
                <a:defRPr lang="ko-KR" altLang="en-US"/>
              </a:pPr>
              <a:t>2016-03-30</a:t>
            </a:fld>
            <a:endParaRPr lang="ko-KR" altLang="en-US"/>
          </a:p>
        </p:txBody>
      </p:sp>
      <p:sp>
        <p:nvSpPr>
          <p:cNvPr id="5" name="바닥글 개체 틀 4"/>
          <p:cNvSpPr>
            <a:spLocks noGrp="1"/>
          </p:cNvSpPr>
          <p:nvPr>
            <p:ph type="ftr" sz="quarter" idx="11"/>
          </p:nvPr>
        </p:nvSpPr>
        <p:spPr/>
        <p:txBody>
          <a:bodyPr/>
          <a:lstStyle/>
          <a:p>
            <a:pPr lvl="0">
              <a:defRPr lang="ko-KR" altLang="en-US"/>
            </a:pPr>
            <a:r>
              <a:rPr lang="ko-KR" altLang="en-US"/>
              <a:t/>
            </a:r>
            <a:endParaRPr lang="ko-KR" altLang="en-US"/>
          </a:p>
        </p:txBody>
      </p:sp>
      <p:sp>
        <p:nvSpPr>
          <p:cNvPr id="6" name="슬라이드 번호 개체 틀 5"/>
          <p:cNvSpPr>
            <a:spLocks noGrp="1"/>
          </p:cNvSpPr>
          <p:nvPr>
            <p:ph type="sldNum" sz="quarter" idx="12"/>
          </p:nvPr>
        </p:nvSpPr>
        <p:spPr/>
        <p:txBody>
          <a:bodyPr/>
          <a:lstStyle/>
          <a:p>
            <a:pPr lvl="0">
              <a:defRPr lang="ko-KR" altLang="en-US"/>
            </a:pPr>
            <a:fld id="{AD22CD3B-FDDF-4998-970C-76E6E0BEC65F}" type="slidenum">
              <a:rPr lang="ko-KR" altLang="en-US"/>
              <a:pPr lvl="0">
                <a:defRPr lang="ko-KR" altLang="en-US"/>
              </a:pPr>
              <a:t>‹#›</a:t>
            </a:fld>
            <a:endParaRPr lang="ko-KR" altLang="en-US"/>
          </a:p>
        </p:txBody>
      </p:sp>
    </p:spTree>
  </p:cSld>
  <p:clrMapOvr>
    <a:masterClrMapping/>
  </p:clrMapOvr>
  <p:transition xmlns:mc="http://schemas.openxmlformats.org/markup-compatibility/2006" xmlns:hp="http://schemas.haansoft.com/office/presentation/8.0" mc:Ignorable="hp" hp:hslDur="500"/>
</p:sldLayout>
</file>

<file path=ppt/slideLayouts/slideLayout12.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matchingName="세로 제목 및 본문" type="vertTitleAndTx" preserve="1">
  <p:cSld name="세로 제목 및 본문">
    <p:spTree>
      <p:nvGrpSpPr>
        <p:cNvPr id="1" name=""/>
        <p:cNvGrpSpPr/>
        <p:nvPr/>
      </p:nvGrpSpPr>
      <p:grpSpPr>
        <a:xfrm>
          <a:off x="0" y="0"/>
          <a:ext cx="0" cy="0"/>
          <a:chOff x="0" y="0"/>
          <a:chExt cx="0" cy="0"/>
        </a:xfrm>
      </p:grpSpPr>
      <p:sp>
        <p:nvSpPr>
          <p:cNvPr id="2" name="세로 제목 1"/>
          <p:cNvSpPr>
            <a:spLocks noGrp="1"/>
          </p:cNvSpPr>
          <p:nvPr>
            <p:ph type="title" orient="vert" idx="0"/>
          </p:nvPr>
        </p:nvSpPr>
        <p:spPr>
          <a:xfrm>
            <a:off x="6629400" y="274638"/>
            <a:ext cx="2057400" cy="5851525"/>
          </a:xfrm>
        </p:spPr>
        <p:txBody>
          <a:bodyPr vert="eaVert"/>
          <a:lstStyle/>
          <a:p>
            <a:pPr lvl="0">
              <a:defRPr lang="ko-KR" altLang="en-US"/>
            </a:pPr>
            <a:r>
              <a:rPr lang="ko-KR" altLang="en-US"/>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defRPr lang="ko-KR" altLang="en-US"/>
            </a:pPr>
            <a:r>
              <a:rPr lang="ko-KR" altLang="en-US"/>
              <a:t>마스터 텍스트 스타일을 편집합니다</a:t>
            </a:r>
            <a:endParaRPr lang="ko-KR" altLang="en-US"/>
          </a:p>
          <a:p>
            <a:pPr lvl="1">
              <a:defRPr lang="ko-KR" altLang="en-US"/>
            </a:pPr>
            <a:r>
              <a:rPr lang="ko-KR" altLang="en-US"/>
              <a:t>둘째 수준</a:t>
            </a:r>
            <a:endParaRPr lang="ko-KR" altLang="en-US"/>
          </a:p>
          <a:p>
            <a:pPr lvl="2">
              <a:defRPr lang="ko-KR" altLang="en-US"/>
            </a:pPr>
            <a:r>
              <a:rPr lang="ko-KR" altLang="en-US"/>
              <a:t>셋째 수준</a:t>
            </a:r>
            <a:endParaRPr lang="ko-KR" altLang="en-US"/>
          </a:p>
          <a:p>
            <a:pPr lvl="3">
              <a:defRPr lang="ko-KR" altLang="en-US"/>
            </a:pPr>
            <a:r>
              <a:rPr lang="ko-KR" altLang="en-US"/>
              <a:t>넷째 수준</a:t>
            </a:r>
            <a:endParaRPr lang="ko-KR" altLang="en-US"/>
          </a:p>
          <a:p>
            <a:pPr lvl="4">
              <a:defRPr lang="ko-KR" altLang="en-US"/>
            </a:pPr>
            <a:r>
              <a:rPr lang="ko-KR" altLang="en-US"/>
              <a:t>다섯째 수준</a:t>
            </a:r>
            <a:endParaRPr lang="ko-KR" altLang="en-US"/>
          </a:p>
        </p:txBody>
      </p:sp>
      <p:sp>
        <p:nvSpPr>
          <p:cNvPr id="4" name="날짜 개체 틀 3"/>
          <p:cNvSpPr>
            <a:spLocks noGrp="1"/>
          </p:cNvSpPr>
          <p:nvPr>
            <p:ph type="dt" sz="half" idx="10"/>
          </p:nvPr>
        </p:nvSpPr>
        <p:spPr/>
        <p:txBody>
          <a:bodyPr/>
          <a:lstStyle/>
          <a:p>
            <a:pPr lvl="0">
              <a:defRPr lang="ko-KR" altLang="en-US"/>
            </a:pPr>
            <a:fld id="{957F84A3-4F29-4053-ACFD-1BAF2D3F140C}" type="datetime1">
              <a:rPr lang="ko-KR" altLang="en-US"/>
              <a:pPr lvl="0">
                <a:defRPr lang="ko-KR" altLang="en-US"/>
              </a:pPr>
              <a:t>2016-03-30</a:t>
            </a:fld>
            <a:endParaRPr lang="ko-KR" altLang="en-US"/>
          </a:p>
        </p:txBody>
      </p:sp>
      <p:sp>
        <p:nvSpPr>
          <p:cNvPr id="5" name="바닥글 개체 틀 4"/>
          <p:cNvSpPr>
            <a:spLocks noGrp="1"/>
          </p:cNvSpPr>
          <p:nvPr>
            <p:ph type="ftr" sz="quarter" idx="11"/>
          </p:nvPr>
        </p:nvSpPr>
        <p:spPr/>
        <p:txBody>
          <a:bodyPr/>
          <a:lstStyle/>
          <a:p>
            <a:pPr lvl="0">
              <a:defRPr lang="ko-KR" altLang="en-US"/>
            </a:pPr>
            <a:r>
              <a:rPr lang="ko-KR" altLang="en-US"/>
              <a:t/>
            </a:r>
            <a:endParaRPr lang="ko-KR" altLang="en-US"/>
          </a:p>
        </p:txBody>
      </p:sp>
      <p:sp>
        <p:nvSpPr>
          <p:cNvPr id="6" name="슬라이드 번호 개체 틀 5"/>
          <p:cNvSpPr>
            <a:spLocks noGrp="1"/>
          </p:cNvSpPr>
          <p:nvPr>
            <p:ph type="sldNum" sz="quarter" idx="12"/>
          </p:nvPr>
        </p:nvSpPr>
        <p:spPr/>
        <p:txBody>
          <a:bodyPr/>
          <a:lstStyle/>
          <a:p>
            <a:pPr lvl="0">
              <a:defRPr lang="ko-KR" altLang="en-US"/>
            </a:pPr>
            <a:fld id="{AD22CD3B-FDDF-4998-970C-76E6E0BEC65F}" type="slidenum">
              <a:rPr lang="ko-KR" altLang="en-US"/>
              <a:pPr lvl="0">
                <a:defRPr lang="ko-KR" altLang="en-US"/>
              </a:pPr>
              <a:t>‹#›</a:t>
            </a:fld>
            <a:endParaRPr lang="ko-KR" altLang="en-US"/>
          </a:p>
        </p:txBody>
      </p:sp>
    </p:spTree>
  </p:cSld>
  <p:clrMapOvr>
    <a:masterClrMapping/>
  </p:clrMapOvr>
  <p:transition xmlns:mc="http://schemas.openxmlformats.org/markup-compatibility/2006" xmlns:hp="http://schemas.haansoft.com/office/presentation/8.0" mc:Ignorable="hp" hp:hslDur="500"/>
</p:sldLayout>
</file>

<file path=ppt/slideLayouts/slideLayout2.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matchingName="제목 및 내용"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defRPr lang="ko-KR" altLang="en-US"/>
            </a:pPr>
            <a:r>
              <a:rPr lang="ko-KR" altLang="en-US"/>
              <a:t>마스터 제목 스타일 편집</a:t>
            </a:r>
            <a:endParaRPr lang="ko-KR" altLang="en-US"/>
          </a:p>
        </p:txBody>
      </p:sp>
      <p:sp>
        <p:nvSpPr>
          <p:cNvPr id="3" name="내용 개체 틀 2"/>
          <p:cNvSpPr>
            <a:spLocks noGrp="1"/>
          </p:cNvSpPr>
          <p:nvPr>
            <p:ph idx="1"/>
          </p:nvPr>
        </p:nvSpPr>
        <p:spPr/>
        <p:txBody>
          <a:bodyPr/>
          <a:lstStyle/>
          <a:p>
            <a:pPr lvl="0">
              <a:defRPr lang="ko-KR" altLang="en-US"/>
            </a:pPr>
            <a:r>
              <a:rPr lang="ko-KR" altLang="en-US"/>
              <a:t>마스터 텍스트 스타일을 편집합니다</a:t>
            </a:r>
            <a:endParaRPr lang="ko-KR" altLang="en-US"/>
          </a:p>
          <a:p>
            <a:pPr lvl="1">
              <a:defRPr lang="ko-KR" altLang="en-US"/>
            </a:pPr>
            <a:r>
              <a:rPr lang="ko-KR" altLang="en-US"/>
              <a:t>둘째 수준</a:t>
            </a:r>
            <a:endParaRPr lang="ko-KR" altLang="en-US"/>
          </a:p>
          <a:p>
            <a:pPr lvl="2">
              <a:defRPr lang="ko-KR" altLang="en-US"/>
            </a:pPr>
            <a:r>
              <a:rPr lang="ko-KR" altLang="en-US"/>
              <a:t>셋째 수준</a:t>
            </a:r>
            <a:endParaRPr lang="ko-KR" altLang="en-US"/>
          </a:p>
          <a:p>
            <a:pPr lvl="3">
              <a:defRPr lang="ko-KR" altLang="en-US"/>
            </a:pPr>
            <a:r>
              <a:rPr lang="ko-KR" altLang="en-US"/>
              <a:t>넷째 수준</a:t>
            </a:r>
            <a:endParaRPr lang="ko-KR" altLang="en-US"/>
          </a:p>
          <a:p>
            <a:pPr lvl="4">
              <a:defRPr lang="ko-KR" altLang="en-US"/>
            </a:pPr>
            <a:r>
              <a:rPr lang="ko-KR" altLang="en-US"/>
              <a:t>다섯째 수준</a:t>
            </a:r>
            <a:endParaRPr lang="ko-KR" altLang="en-US"/>
          </a:p>
        </p:txBody>
      </p:sp>
      <p:sp>
        <p:nvSpPr>
          <p:cNvPr id="4" name="날짜 개체 틀 3"/>
          <p:cNvSpPr>
            <a:spLocks noGrp="1"/>
          </p:cNvSpPr>
          <p:nvPr>
            <p:ph type="dt" sz="half" idx="10"/>
          </p:nvPr>
        </p:nvSpPr>
        <p:spPr/>
        <p:txBody>
          <a:bodyPr/>
          <a:lstStyle/>
          <a:p>
            <a:pPr lvl="0">
              <a:defRPr lang="ko-KR" altLang="en-US"/>
            </a:pPr>
            <a:fld id="{4953836A-82A3-4C8B-9D31-CD724F3673ED}" type="datetime1">
              <a:rPr lang="ko-KR" altLang="en-US"/>
              <a:pPr lvl="0">
                <a:defRPr lang="ko-KR" altLang="en-US"/>
              </a:pPr>
              <a:t>2016-03-30</a:t>
            </a:fld>
            <a:endParaRPr lang="ko-KR" altLang="en-US"/>
          </a:p>
        </p:txBody>
      </p:sp>
      <p:sp>
        <p:nvSpPr>
          <p:cNvPr id="5" name="바닥글 개체 틀 4"/>
          <p:cNvSpPr>
            <a:spLocks noGrp="1"/>
          </p:cNvSpPr>
          <p:nvPr>
            <p:ph type="ftr" sz="quarter" idx="11"/>
          </p:nvPr>
        </p:nvSpPr>
        <p:spPr/>
        <p:txBody>
          <a:bodyPr/>
          <a:lstStyle/>
          <a:p>
            <a:pPr lvl="0">
              <a:defRPr lang="ko-KR" altLang="en-US"/>
            </a:pPr>
            <a:r>
              <a:rPr lang="ko-KR" altLang="en-US"/>
              <a:t/>
            </a:r>
            <a:endParaRPr lang="ko-KR" altLang="en-US"/>
          </a:p>
        </p:txBody>
      </p:sp>
      <p:sp>
        <p:nvSpPr>
          <p:cNvPr id="6" name="슬라이드 번호 개체 틀 5"/>
          <p:cNvSpPr>
            <a:spLocks noGrp="1"/>
          </p:cNvSpPr>
          <p:nvPr>
            <p:ph type="sldNum" sz="quarter" idx="12"/>
          </p:nvPr>
        </p:nvSpPr>
        <p:spPr/>
        <p:txBody>
          <a:bodyPr/>
          <a:lstStyle/>
          <a:p>
            <a:pPr lvl="0">
              <a:defRPr lang="ko-KR" altLang="en-US"/>
            </a:pPr>
            <a:fld id="{AD22CD3B-FDDF-4998-970C-76E6E0BEC65F}" type="slidenum">
              <a:rPr lang="ko-KR" altLang="en-US"/>
              <a:pPr lvl="0">
                <a:defRPr lang="ko-KR" altLang="en-US"/>
              </a:pPr>
              <a:t>‹#›</a:t>
            </a:fld>
            <a:endParaRPr lang="ko-KR" altLang="en-US"/>
          </a:p>
        </p:txBody>
      </p:sp>
    </p:spTree>
  </p:cSld>
  <p:clrMapOvr>
    <a:masterClrMapping/>
  </p:clrMapOvr>
  <p:transition xmlns:mc="http://schemas.openxmlformats.org/markup-compatibility/2006" xmlns:hp="http://schemas.haansoft.com/office/presentation/8.0" mc:Ignorable="hp" hp:hslDur="500"/>
</p:sldLayout>
</file>

<file path=ppt/slideLayouts/slideLayout3.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matchingName="빈 화면" type="blank" preserve="1">
  <p:cSld name="빈 화면">
    <p:spTree>
      <p:nvGrpSpPr>
        <p:cNvPr id="1" name=""/>
        <p:cNvGrpSpPr/>
        <p:nvPr/>
      </p:nvGrpSpPr>
      <p:grpSpPr>
        <a:xfrm>
          <a:off x="0" y="0"/>
          <a:ext cx="0" cy="0"/>
          <a:chOff x="0" y="0"/>
          <a:chExt cx="0" cy="0"/>
        </a:xfrm>
      </p:grpSpPr>
      <p:sp>
        <p:nvSpPr>
          <p:cNvPr id="2" name="날짜 개체 틀 3"/>
          <p:cNvSpPr>
            <a:spLocks noGrp="1"/>
          </p:cNvSpPr>
          <p:nvPr>
            <p:ph type="dt" sz="half" idx="10"/>
          </p:nvPr>
        </p:nvSpPr>
        <p:spPr/>
        <p:txBody>
          <a:bodyPr/>
          <a:lstStyle/>
          <a:p>
            <a:pPr lvl="0">
              <a:defRPr lang="ko-KR" altLang="en-US"/>
            </a:pPr>
            <a:fld id="{AD2EBAF6-36D0-4DD8-B695-D4C1B37E35D6}" type="datetime1">
              <a:rPr lang="ko-KR" altLang="en-US"/>
              <a:pPr lvl="0">
                <a:defRPr lang="ko-KR" altLang="en-US"/>
              </a:pPr>
              <a:t>2016-03-30</a:t>
            </a:fld>
            <a:endParaRPr lang="ko-KR" altLang="en-US"/>
          </a:p>
        </p:txBody>
      </p:sp>
      <p:sp>
        <p:nvSpPr>
          <p:cNvPr id="3" name="바닥글 개체 틀 4"/>
          <p:cNvSpPr>
            <a:spLocks noGrp="1"/>
          </p:cNvSpPr>
          <p:nvPr>
            <p:ph type="ftr" sz="quarter" idx="11"/>
          </p:nvPr>
        </p:nvSpPr>
        <p:spPr/>
        <p:txBody>
          <a:bodyPr/>
          <a:lstStyle/>
          <a:p>
            <a:pPr lvl="0">
              <a:defRPr lang="ko-KR" altLang="en-US"/>
            </a:pPr>
            <a:r>
              <a:rPr lang="ko-KR" altLang="en-US"/>
              <a:t/>
            </a:r>
            <a:endParaRPr lang="ko-KR" altLang="en-US"/>
          </a:p>
        </p:txBody>
      </p:sp>
      <p:sp>
        <p:nvSpPr>
          <p:cNvPr id="4" name="슬라이드 번호 개체 틀 5"/>
          <p:cNvSpPr>
            <a:spLocks noGrp="1"/>
          </p:cNvSpPr>
          <p:nvPr>
            <p:ph type="sldNum" sz="quarter" idx="12"/>
          </p:nvPr>
        </p:nvSpPr>
        <p:spPr/>
        <p:txBody>
          <a:bodyPr/>
          <a:lstStyle/>
          <a:p>
            <a:pPr lvl="0">
              <a:defRPr lang="ko-KR" altLang="en-US"/>
            </a:pPr>
            <a:fld id="{AD22CD3B-FDDF-4998-970C-76E6E0BEC65F}" type="slidenum">
              <a:rPr lang="ko-KR" altLang="en-US"/>
              <a:pPr lvl="0">
                <a:defRPr lang="ko-KR" altLang="en-US"/>
              </a:pPr>
              <a:t>‹#›</a:t>
            </a:fld>
            <a:endParaRPr lang="ko-KR" altLang="en-US"/>
          </a:p>
        </p:txBody>
      </p:sp>
    </p:spTree>
  </p:cSld>
  <p:clrMapOvr>
    <a:masterClrMapping/>
  </p:clrMapOvr>
  <p:transition xmlns:mc="http://schemas.openxmlformats.org/markup-compatibility/2006" xmlns:hp="http://schemas.haansoft.com/office/presentation/8.0" mc:Ignorable="hp" hp:hslDur="500"/>
</p:sldLayout>
</file>

<file path=ppt/slideLayouts/slideLayout4.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matchingName="구역 머리글"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idx="0"/>
          </p:nvPr>
        </p:nvSpPr>
        <p:spPr>
          <a:xfrm>
            <a:off x="722313" y="4406900"/>
            <a:ext cx="7772400" cy="1362075"/>
          </a:xfrm>
        </p:spPr>
        <p:txBody>
          <a:bodyPr anchor="t"/>
          <a:lstStyle>
            <a:lvl1pPr algn="l">
              <a:defRPr sz="4000" b="1" cap="all"/>
            </a:lvl1pPr>
          </a:lstStyle>
          <a:p>
            <a:pPr lvl="0">
              <a:defRPr lang="ko-KR" altLang="en-US"/>
            </a:pPr>
            <a:r>
              <a:rPr lang="ko-KR" altLang="en-US"/>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defRPr lang="ko-KR" altLang="en-US"/>
            </a:pPr>
            <a:r>
              <a:rPr lang="ko-KR" altLang="en-US"/>
              <a:t>마스터 텍스트 스타일을 편집합니다</a:t>
            </a:r>
            <a:endParaRPr lang="ko-KR" altLang="en-US"/>
          </a:p>
        </p:txBody>
      </p:sp>
      <p:sp>
        <p:nvSpPr>
          <p:cNvPr id="4" name="날짜 개체 틀 3"/>
          <p:cNvSpPr>
            <a:spLocks noGrp="1"/>
          </p:cNvSpPr>
          <p:nvPr>
            <p:ph type="dt" sz="half" idx="10"/>
          </p:nvPr>
        </p:nvSpPr>
        <p:spPr/>
        <p:txBody>
          <a:bodyPr/>
          <a:lstStyle/>
          <a:p>
            <a:pPr lvl="0">
              <a:defRPr lang="ko-KR" altLang="en-US"/>
            </a:pPr>
            <a:fld id="{60728D28-603B-4EFC-80F8-17E5E9107035}" type="datetime1">
              <a:rPr lang="ko-KR" altLang="en-US"/>
              <a:pPr lvl="0">
                <a:defRPr lang="ko-KR" altLang="en-US"/>
              </a:pPr>
              <a:t>2016-03-30</a:t>
            </a:fld>
            <a:endParaRPr lang="ko-KR" altLang="en-US"/>
          </a:p>
        </p:txBody>
      </p:sp>
      <p:sp>
        <p:nvSpPr>
          <p:cNvPr id="5" name="바닥글 개체 틀 4"/>
          <p:cNvSpPr>
            <a:spLocks noGrp="1"/>
          </p:cNvSpPr>
          <p:nvPr>
            <p:ph type="ftr" sz="quarter" idx="11"/>
          </p:nvPr>
        </p:nvSpPr>
        <p:spPr/>
        <p:txBody>
          <a:bodyPr/>
          <a:lstStyle/>
          <a:p>
            <a:pPr lvl="0">
              <a:defRPr lang="ko-KR" altLang="en-US"/>
            </a:pPr>
            <a:r>
              <a:rPr lang="ko-KR" altLang="en-US"/>
              <a:t/>
            </a:r>
            <a:endParaRPr lang="ko-KR" altLang="en-US"/>
          </a:p>
        </p:txBody>
      </p:sp>
      <p:sp>
        <p:nvSpPr>
          <p:cNvPr id="6" name="슬라이드 번호 개체 틀 5"/>
          <p:cNvSpPr>
            <a:spLocks noGrp="1"/>
          </p:cNvSpPr>
          <p:nvPr>
            <p:ph type="sldNum" sz="quarter" idx="12"/>
          </p:nvPr>
        </p:nvSpPr>
        <p:spPr/>
        <p:txBody>
          <a:bodyPr/>
          <a:lstStyle/>
          <a:p>
            <a:pPr lvl="0">
              <a:defRPr lang="ko-KR" altLang="en-US"/>
            </a:pPr>
            <a:fld id="{AD22CD3B-FDDF-4998-970C-76E6E0BEC65F}" type="slidenum">
              <a:rPr lang="ko-KR" altLang="en-US"/>
              <a:pPr lvl="0">
                <a:defRPr lang="ko-KR" altLang="en-US"/>
              </a:pPr>
              <a:t>‹#›</a:t>
            </a:fld>
            <a:endParaRPr lang="ko-KR" altLang="en-US"/>
          </a:p>
        </p:txBody>
      </p:sp>
    </p:spTree>
  </p:cSld>
  <p:clrMapOvr>
    <a:masterClrMapping/>
  </p:clrMapOvr>
  <p:transition xmlns:mc="http://schemas.openxmlformats.org/markup-compatibility/2006" xmlns:hp="http://schemas.haansoft.com/office/presentation/8.0" mc:Ignorable="hp" hp:hslDur="500"/>
</p:sldLayout>
</file>

<file path=ppt/slideLayouts/slideLayout5.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matchingName="제목 및 내용 2개" type="twoObj" preserve="1">
  <p:cSld name="제목 및 내용 2개">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defRPr lang="ko-KR" altLang="en-US"/>
            </a:pPr>
            <a:r>
              <a:rPr lang="ko-KR" altLang="en-US"/>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2800"/>
            </a:lvl9pPr>
          </a:lstStyle>
          <a:p>
            <a:pPr lvl="0">
              <a:defRPr lang="ko-KR" altLang="en-US"/>
            </a:pPr>
            <a:r>
              <a:rPr lang="ko-KR" altLang="en-US"/>
              <a:t>마스터 텍스트 스타일을 편집합니다</a:t>
            </a:r>
            <a:endParaRPr lang="ko-KR" altLang="en-US"/>
          </a:p>
          <a:p>
            <a:pPr lvl="1">
              <a:defRPr lang="ko-KR" altLang="en-US"/>
            </a:pPr>
            <a:r>
              <a:rPr lang="ko-KR" altLang="en-US"/>
              <a:t>둘째 수준</a:t>
            </a:r>
            <a:endParaRPr lang="ko-KR" altLang="en-US"/>
          </a:p>
          <a:p>
            <a:pPr lvl="2">
              <a:defRPr lang="ko-KR" altLang="en-US"/>
            </a:pPr>
            <a:r>
              <a:rPr lang="ko-KR" altLang="en-US"/>
              <a:t>셋째 수준</a:t>
            </a:r>
            <a:endParaRPr lang="ko-KR" altLang="en-US"/>
          </a:p>
          <a:p>
            <a:pPr lvl="3">
              <a:defRPr lang="ko-KR" altLang="en-US"/>
            </a:pPr>
            <a:r>
              <a:rPr lang="ko-KR" altLang="en-US"/>
              <a:t>넷째 수준</a:t>
            </a:r>
            <a:endParaRPr lang="ko-KR" altLang="en-US"/>
          </a:p>
          <a:p>
            <a:pPr lvl="4">
              <a:defRPr lang="ko-KR" altLang="en-US"/>
            </a:pPr>
            <a:r>
              <a:rPr lang="ko-KR" altLang="en-US"/>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2800"/>
            </a:lvl9pPr>
          </a:lstStyle>
          <a:p>
            <a:pPr lvl="0">
              <a:defRPr lang="ko-KR" altLang="en-US"/>
            </a:pPr>
            <a:r>
              <a:rPr lang="ko-KR" altLang="en-US"/>
              <a:t>마스터 텍스트 스타일을 편집합니다</a:t>
            </a:r>
            <a:endParaRPr lang="ko-KR" altLang="en-US"/>
          </a:p>
          <a:p>
            <a:pPr lvl="1">
              <a:defRPr lang="ko-KR" altLang="en-US"/>
            </a:pPr>
            <a:r>
              <a:rPr lang="ko-KR" altLang="en-US"/>
              <a:t>둘째 수준</a:t>
            </a:r>
            <a:endParaRPr lang="ko-KR" altLang="en-US"/>
          </a:p>
          <a:p>
            <a:pPr lvl="2">
              <a:defRPr lang="ko-KR" altLang="en-US"/>
            </a:pPr>
            <a:r>
              <a:rPr lang="ko-KR" altLang="en-US"/>
              <a:t>셋째 수준</a:t>
            </a:r>
            <a:endParaRPr lang="ko-KR" altLang="en-US"/>
          </a:p>
          <a:p>
            <a:pPr lvl="3">
              <a:defRPr lang="ko-KR" altLang="en-US"/>
            </a:pPr>
            <a:r>
              <a:rPr lang="ko-KR" altLang="en-US"/>
              <a:t>넷째 수준</a:t>
            </a:r>
            <a:endParaRPr lang="ko-KR" altLang="en-US"/>
          </a:p>
          <a:p>
            <a:pPr lvl="4">
              <a:defRPr lang="ko-KR" altLang="en-US"/>
            </a:pPr>
            <a:r>
              <a:rPr lang="ko-KR" altLang="en-US"/>
              <a:t>다섯째 수준</a:t>
            </a:r>
            <a:endParaRPr lang="ko-KR" altLang="en-US"/>
          </a:p>
        </p:txBody>
      </p:sp>
      <p:sp>
        <p:nvSpPr>
          <p:cNvPr id="5" name="날짜 개체 틀 3"/>
          <p:cNvSpPr>
            <a:spLocks noGrp="1"/>
          </p:cNvSpPr>
          <p:nvPr>
            <p:ph type="dt" sz="half" idx="10"/>
          </p:nvPr>
        </p:nvSpPr>
        <p:spPr/>
        <p:txBody>
          <a:bodyPr/>
          <a:lstStyle/>
          <a:p>
            <a:pPr lvl="0">
              <a:defRPr lang="ko-KR" altLang="en-US"/>
            </a:pPr>
            <a:fld id="{A27A1F4E-0809-4239-8034-C38E431DAF92}" type="datetime1">
              <a:rPr lang="ko-KR" altLang="en-US"/>
              <a:pPr lvl="0">
                <a:defRPr lang="ko-KR" altLang="en-US"/>
              </a:pPr>
              <a:t>2016-03-30</a:t>
            </a:fld>
            <a:endParaRPr lang="ko-KR" altLang="en-US"/>
          </a:p>
        </p:txBody>
      </p:sp>
      <p:sp>
        <p:nvSpPr>
          <p:cNvPr id="6" name="바닥글 개체 틀 4"/>
          <p:cNvSpPr>
            <a:spLocks noGrp="1"/>
          </p:cNvSpPr>
          <p:nvPr>
            <p:ph type="ftr" sz="quarter" idx="11"/>
          </p:nvPr>
        </p:nvSpPr>
        <p:spPr/>
        <p:txBody>
          <a:bodyPr/>
          <a:lstStyle/>
          <a:p>
            <a:pPr lvl="0">
              <a:defRPr lang="ko-KR" altLang="en-US"/>
            </a:pPr>
            <a:r>
              <a:rPr lang="ko-KR" altLang="en-US"/>
              <a:t/>
            </a:r>
            <a:endParaRPr lang="ko-KR" altLang="en-US"/>
          </a:p>
        </p:txBody>
      </p:sp>
      <p:sp>
        <p:nvSpPr>
          <p:cNvPr id="7" name="슬라이드 번호 개체 틀 5"/>
          <p:cNvSpPr>
            <a:spLocks noGrp="1"/>
          </p:cNvSpPr>
          <p:nvPr>
            <p:ph type="sldNum" sz="quarter" idx="12"/>
          </p:nvPr>
        </p:nvSpPr>
        <p:spPr/>
        <p:txBody>
          <a:bodyPr/>
          <a:lstStyle/>
          <a:p>
            <a:pPr lvl="0">
              <a:defRPr lang="ko-KR" altLang="en-US"/>
            </a:pPr>
            <a:fld id="{AD22CD3B-FDDF-4998-970C-76E6E0BEC65F}" type="slidenum">
              <a:rPr lang="ko-KR" altLang="en-US"/>
              <a:pPr lvl="0">
                <a:defRPr lang="ko-KR" altLang="en-US"/>
              </a:pPr>
              <a:t>‹#›</a:t>
            </a:fld>
            <a:endParaRPr lang="ko-KR" altLang="en-US"/>
          </a:p>
        </p:txBody>
      </p:sp>
    </p:spTree>
  </p:cSld>
  <p:clrMapOvr>
    <a:masterClrMapping/>
  </p:clrMapOvr>
  <p:transition xmlns:mc="http://schemas.openxmlformats.org/markup-compatibility/2006" xmlns:hp="http://schemas.haansoft.com/office/presentation/8.0" mc:Ignorable="hp" hp:hslDur="500"/>
</p:sldLayout>
</file>

<file path=ppt/slideLayouts/slideLayout6.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matchingName="제목만"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defRPr lang="ko-KR" altLang="en-US"/>
            </a:pPr>
            <a:r>
              <a:rPr lang="ko-KR" altLang="en-US"/>
              <a:t>마스터 제목 스타일 편집</a:t>
            </a:r>
            <a:endParaRPr lang="ko-KR" altLang="en-US"/>
          </a:p>
        </p:txBody>
      </p:sp>
      <p:sp>
        <p:nvSpPr>
          <p:cNvPr id="3" name="날짜 개체 틀 3"/>
          <p:cNvSpPr>
            <a:spLocks noGrp="1"/>
          </p:cNvSpPr>
          <p:nvPr>
            <p:ph type="dt" sz="half" idx="10"/>
          </p:nvPr>
        </p:nvSpPr>
        <p:spPr/>
        <p:txBody>
          <a:bodyPr/>
          <a:lstStyle/>
          <a:p>
            <a:pPr lvl="0">
              <a:defRPr lang="ko-KR" altLang="en-US"/>
            </a:pPr>
            <a:fld id="{5E0DA496-7307-4E8B-88DE-CB97B48BAB6F}" type="datetime1">
              <a:rPr lang="ko-KR" altLang="en-US"/>
              <a:pPr lvl="0">
                <a:defRPr lang="ko-KR" altLang="en-US"/>
              </a:pPr>
              <a:t>2016-03-30</a:t>
            </a:fld>
            <a:endParaRPr lang="ko-KR" altLang="en-US"/>
          </a:p>
        </p:txBody>
      </p:sp>
      <p:sp>
        <p:nvSpPr>
          <p:cNvPr id="4" name="바닥글 개체 틀 4"/>
          <p:cNvSpPr>
            <a:spLocks noGrp="1"/>
          </p:cNvSpPr>
          <p:nvPr>
            <p:ph type="ftr" sz="quarter" idx="11"/>
          </p:nvPr>
        </p:nvSpPr>
        <p:spPr/>
        <p:txBody>
          <a:bodyPr/>
          <a:lstStyle/>
          <a:p>
            <a:pPr lvl="0">
              <a:defRPr lang="ko-KR" altLang="en-US"/>
            </a:pPr>
            <a:r>
              <a:rPr lang="ko-KR" altLang="en-US"/>
              <a:t/>
            </a:r>
            <a:endParaRPr lang="ko-KR" altLang="en-US"/>
          </a:p>
        </p:txBody>
      </p:sp>
      <p:sp>
        <p:nvSpPr>
          <p:cNvPr id="5" name="슬라이드 번호 개체 틀 5"/>
          <p:cNvSpPr>
            <a:spLocks noGrp="1"/>
          </p:cNvSpPr>
          <p:nvPr>
            <p:ph type="sldNum" sz="quarter" idx="12"/>
          </p:nvPr>
        </p:nvSpPr>
        <p:spPr/>
        <p:txBody>
          <a:bodyPr/>
          <a:lstStyle/>
          <a:p>
            <a:pPr lvl="0">
              <a:defRPr lang="ko-KR" altLang="en-US"/>
            </a:pPr>
            <a:fld id="{AD22CD3B-FDDF-4998-970C-76E6E0BEC65F}" type="slidenum">
              <a:rPr lang="ko-KR" altLang="en-US"/>
              <a:pPr lvl="0">
                <a:defRPr lang="ko-KR" altLang="en-US"/>
              </a:pPr>
              <a:t>‹#›</a:t>
            </a:fld>
            <a:endParaRPr lang="ko-KR" altLang="en-US"/>
          </a:p>
        </p:txBody>
      </p:sp>
    </p:spTree>
  </p:cSld>
  <p:clrMapOvr>
    <a:masterClrMapping/>
  </p:clrMapOvr>
  <p:transition xmlns:mc="http://schemas.openxmlformats.org/markup-compatibility/2006" xmlns:hp="http://schemas.haansoft.com/office/presentation/8.0" mc:Ignorable="hp" hp:hslDur="500"/>
</p:sldLayout>
</file>

<file path=ppt/slideLayouts/slideLayout7.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matchingName="제목 및 표" type="tbl" preserve="1">
  <p:cSld name="제목 및 표">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defRPr lang="ko-KR" altLang="en-US"/>
            </a:pPr>
            <a:r>
              <a:rPr lang="ko-KR" altLang="en-US"/>
              <a:t>마스터 제목 스타일 편집</a:t>
            </a:r>
            <a:endParaRPr lang="ko-KR" altLang="en-US"/>
          </a:p>
        </p:txBody>
      </p:sp>
      <p:sp>
        <p:nvSpPr>
          <p:cNvPr id="3" name="표 개체 틀 2"/>
          <p:cNvSpPr>
            <a:spLocks noGrp="1" noTextEdit="1"/>
          </p:cNvSpPr>
          <p:nvPr>
            <p:ph type="tbl" sz="quarter" idx="13"/>
          </p:nvPr>
        </p:nvSpPr>
        <p:spPr>
          <a:xfrm>
            <a:off x="456028" y="1643063"/>
            <a:ext cx="8229600" cy="4525200"/>
          </a:xfrm>
        </p:spPr>
        <p:txBody>
          <a:bodyPr/>
          <a:lstStyle>
            <a:lvl1pPr>
              <a:buNone/>
              <a:defRPr/>
            </a:lvl1pPr>
          </a:lstStyle>
          <a:p>
            <a:pPr lvl="0">
              <a:defRPr lang="ko-KR" altLang="en-US"/>
            </a:pPr>
            <a:r>
              <a:rPr lang="ko-KR" altLang="en-US"/>
              <a:t>표를 추가하려면 아이콘을 클릭하십시오</a:t>
            </a:r>
            <a:endParaRPr lang="ko-KR" altLang="en-US"/>
          </a:p>
        </p:txBody>
      </p:sp>
      <p:sp>
        <p:nvSpPr>
          <p:cNvPr id="4" name="날짜 개체 틀 3"/>
          <p:cNvSpPr>
            <a:spLocks noGrp="1"/>
          </p:cNvSpPr>
          <p:nvPr>
            <p:ph type="dt" sz="half" idx="10"/>
          </p:nvPr>
        </p:nvSpPr>
        <p:spPr/>
        <p:txBody>
          <a:bodyPr/>
          <a:lstStyle/>
          <a:p>
            <a:pPr lvl="0">
              <a:defRPr lang="ko-KR" altLang="en-US"/>
            </a:pPr>
            <a:fld id="{58721E90-850C-410B-8B89-8394F580CFDA}" type="datetime1">
              <a:rPr lang="ko-KR" altLang="en-US"/>
              <a:pPr lvl="0">
                <a:defRPr lang="ko-KR" altLang="en-US"/>
              </a:pPr>
              <a:t>2016-03-30</a:t>
            </a:fld>
            <a:endParaRPr lang="ko-KR" altLang="en-US"/>
          </a:p>
        </p:txBody>
      </p:sp>
      <p:sp>
        <p:nvSpPr>
          <p:cNvPr id="5" name="바닥글 개체 틀 4"/>
          <p:cNvSpPr>
            <a:spLocks noGrp="1"/>
          </p:cNvSpPr>
          <p:nvPr>
            <p:ph type="ftr" sz="quarter" idx="11"/>
          </p:nvPr>
        </p:nvSpPr>
        <p:spPr/>
        <p:txBody>
          <a:bodyPr/>
          <a:lstStyle/>
          <a:p>
            <a:pPr lvl="0">
              <a:defRPr lang="ko-KR" altLang="en-US"/>
            </a:pPr>
            <a:r>
              <a:rPr lang="ko-KR" altLang="en-US"/>
              <a:t/>
            </a:r>
            <a:endParaRPr lang="ko-KR" altLang="en-US"/>
          </a:p>
        </p:txBody>
      </p:sp>
      <p:sp>
        <p:nvSpPr>
          <p:cNvPr id="6" name="슬라이드 번호 개체 틀 5"/>
          <p:cNvSpPr>
            <a:spLocks noGrp="1"/>
          </p:cNvSpPr>
          <p:nvPr>
            <p:ph type="sldNum" sz="quarter" idx="12"/>
          </p:nvPr>
        </p:nvSpPr>
        <p:spPr/>
        <p:txBody>
          <a:bodyPr/>
          <a:lstStyle/>
          <a:p>
            <a:pPr lvl="0">
              <a:defRPr lang="ko-KR" altLang="en-US"/>
            </a:pPr>
            <a:fld id="{AD22CD3B-FDDF-4998-970C-76E6E0BEC65F}" type="slidenum">
              <a:rPr lang="ko-KR" altLang="en-US"/>
              <a:pPr lvl="0">
                <a:defRPr lang="ko-KR" altLang="en-US"/>
              </a:pPr>
              <a:t>‹#›</a:t>
            </a:fld>
            <a:endParaRPr lang="ko-KR" altLang="en-US"/>
          </a:p>
        </p:txBody>
      </p:sp>
    </p:spTree>
  </p:cSld>
  <p:clrMapOvr>
    <a:masterClrMapping/>
  </p:clrMapOvr>
  <p:transition xmlns:mc="http://schemas.openxmlformats.org/markup-compatibility/2006" xmlns:hp="http://schemas.haansoft.com/office/presentation/8.0" mc:Ignorable="hp" hp:hslDur="500"/>
</p:sldLayout>
</file>

<file path=ppt/slideLayouts/slideLayout8.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matchingName="제목 및 내용 4개" type="fourObj" preserve="1">
  <p:cSld name="제목 및 내용 4개">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defRPr lang="ko-KR" altLang="en-US"/>
            </a:pPr>
            <a:r>
              <a:rPr lang="ko-KR" altLang="en-US"/>
              <a:t>마스터 제목 스타일 편집</a:t>
            </a:r>
            <a:endParaRPr lang="ko-KR" altLang="en-US"/>
          </a:p>
        </p:txBody>
      </p:sp>
      <p:sp>
        <p:nvSpPr>
          <p:cNvPr id="3" name="내용 개체 틀 2"/>
          <p:cNvSpPr>
            <a:spLocks noGrp="1"/>
          </p:cNvSpPr>
          <p:nvPr>
            <p:ph sz="quarter" idx="1"/>
          </p:nvPr>
        </p:nvSpPr>
        <p:spPr>
          <a:xfrm>
            <a:off x="457200" y="1600200"/>
            <a:ext cx="4038600" cy="2196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defRPr lang="ko-KR" altLang="en-US"/>
            </a:pPr>
            <a:r>
              <a:rPr lang="ko-KR" altLang="en-US"/>
              <a:t>마스터 텍스트 스타일을 편집합니다</a:t>
            </a:r>
            <a:endParaRPr lang="ko-KR" altLang="en-US"/>
          </a:p>
          <a:p>
            <a:pPr lvl="1">
              <a:defRPr lang="ko-KR" altLang="en-US"/>
            </a:pPr>
            <a:r>
              <a:rPr lang="ko-KR" altLang="en-US"/>
              <a:t>둘째 수준</a:t>
            </a:r>
            <a:endParaRPr lang="ko-KR" altLang="en-US"/>
          </a:p>
          <a:p>
            <a:pPr lvl="2">
              <a:defRPr lang="ko-KR" altLang="en-US"/>
            </a:pPr>
            <a:r>
              <a:rPr lang="ko-KR" altLang="en-US"/>
              <a:t>셋째 수준</a:t>
            </a:r>
            <a:endParaRPr lang="ko-KR" altLang="en-US"/>
          </a:p>
          <a:p>
            <a:pPr lvl="3">
              <a:defRPr lang="ko-KR" altLang="en-US"/>
            </a:pPr>
            <a:r>
              <a:rPr lang="ko-KR" altLang="en-US"/>
              <a:t>넷째 수준</a:t>
            </a:r>
            <a:endParaRPr lang="ko-KR" altLang="en-US"/>
          </a:p>
          <a:p>
            <a:pPr lvl="4">
              <a:defRPr lang="ko-KR" altLang="en-US"/>
            </a:pPr>
            <a:r>
              <a:rPr lang="ko-KR" altLang="en-US"/>
              <a:t>다섯째 수준</a:t>
            </a:r>
            <a:endParaRPr lang="ko-KR" altLang="en-US"/>
          </a:p>
        </p:txBody>
      </p:sp>
      <p:sp>
        <p:nvSpPr>
          <p:cNvPr id="4" name="내용 개체 틀 3"/>
          <p:cNvSpPr>
            <a:spLocks noGrp="1"/>
          </p:cNvSpPr>
          <p:nvPr>
            <p:ph sz="quarter" idx="2"/>
          </p:nvPr>
        </p:nvSpPr>
        <p:spPr>
          <a:xfrm>
            <a:off x="4648200" y="1600200"/>
            <a:ext cx="4038600" cy="2196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defRPr lang="ko-KR" altLang="en-US"/>
            </a:pPr>
            <a:r>
              <a:rPr lang="ko-KR" altLang="en-US"/>
              <a:t>마스터 텍스트 스타일을 편집합니다</a:t>
            </a:r>
            <a:endParaRPr lang="ko-KR" altLang="en-US"/>
          </a:p>
          <a:p>
            <a:pPr lvl="1">
              <a:defRPr lang="ko-KR" altLang="en-US"/>
            </a:pPr>
            <a:r>
              <a:rPr lang="ko-KR" altLang="en-US"/>
              <a:t>둘째 수준</a:t>
            </a:r>
            <a:endParaRPr lang="ko-KR" altLang="en-US"/>
          </a:p>
          <a:p>
            <a:pPr lvl="2">
              <a:defRPr lang="ko-KR" altLang="en-US"/>
            </a:pPr>
            <a:r>
              <a:rPr lang="ko-KR" altLang="en-US"/>
              <a:t>셋째 수준</a:t>
            </a:r>
            <a:endParaRPr lang="ko-KR" altLang="en-US"/>
          </a:p>
          <a:p>
            <a:pPr lvl="3">
              <a:defRPr lang="ko-KR" altLang="en-US"/>
            </a:pPr>
            <a:r>
              <a:rPr lang="ko-KR" altLang="en-US"/>
              <a:t>넷째 수준</a:t>
            </a:r>
            <a:endParaRPr lang="ko-KR" altLang="en-US"/>
          </a:p>
          <a:p>
            <a:pPr lvl="4">
              <a:defRPr lang="ko-KR" altLang="en-US"/>
            </a:pPr>
            <a:r>
              <a:rPr lang="ko-KR" altLang="en-US"/>
              <a:t>다섯째 수준</a:t>
            </a:r>
            <a:endParaRPr lang="ko-KR" altLang="en-US"/>
          </a:p>
        </p:txBody>
      </p:sp>
      <p:sp>
        <p:nvSpPr>
          <p:cNvPr id="5" name="내용 개체 틀 4"/>
          <p:cNvSpPr>
            <a:spLocks noGrp="1"/>
          </p:cNvSpPr>
          <p:nvPr>
            <p:ph sz="quarter" idx="3"/>
          </p:nvPr>
        </p:nvSpPr>
        <p:spPr>
          <a:xfrm>
            <a:off x="456028" y="3984220"/>
            <a:ext cx="4038600" cy="2196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defRPr lang="ko-KR" altLang="en-US"/>
            </a:pPr>
            <a:r>
              <a:rPr lang="ko-KR" altLang="en-US"/>
              <a:t>마스터 텍스트 스타일을 편집합니다</a:t>
            </a:r>
            <a:endParaRPr lang="ko-KR" altLang="en-US"/>
          </a:p>
          <a:p>
            <a:pPr lvl="1">
              <a:defRPr lang="ko-KR" altLang="en-US"/>
            </a:pPr>
            <a:r>
              <a:rPr lang="ko-KR" altLang="en-US"/>
              <a:t>둘째 수준</a:t>
            </a:r>
            <a:endParaRPr lang="ko-KR" altLang="en-US"/>
          </a:p>
          <a:p>
            <a:pPr lvl="2">
              <a:defRPr lang="ko-KR" altLang="en-US"/>
            </a:pPr>
            <a:r>
              <a:rPr lang="ko-KR" altLang="en-US"/>
              <a:t>셋째 수준</a:t>
            </a:r>
            <a:endParaRPr lang="ko-KR" altLang="en-US"/>
          </a:p>
          <a:p>
            <a:pPr lvl="3">
              <a:defRPr lang="ko-KR" altLang="en-US"/>
            </a:pPr>
            <a:r>
              <a:rPr lang="ko-KR" altLang="en-US"/>
              <a:t>넷째 수준</a:t>
            </a:r>
            <a:endParaRPr lang="ko-KR" altLang="en-US"/>
          </a:p>
          <a:p>
            <a:pPr lvl="4">
              <a:defRPr lang="ko-KR" altLang="en-US"/>
            </a:pPr>
            <a:r>
              <a:rPr lang="ko-KR" altLang="en-US"/>
              <a:t>다섯째 수준</a:t>
            </a:r>
            <a:endParaRPr lang="ko-KR" altLang="en-US"/>
          </a:p>
        </p:txBody>
      </p:sp>
      <p:sp>
        <p:nvSpPr>
          <p:cNvPr id="6" name="내용 개체 틀 5"/>
          <p:cNvSpPr>
            <a:spLocks noGrp="1"/>
          </p:cNvSpPr>
          <p:nvPr>
            <p:ph sz="quarter" idx="4"/>
          </p:nvPr>
        </p:nvSpPr>
        <p:spPr>
          <a:xfrm>
            <a:off x="4647028" y="3984220"/>
            <a:ext cx="4038600" cy="2196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defRPr lang="ko-KR" altLang="en-US"/>
            </a:pPr>
            <a:r>
              <a:rPr lang="ko-KR" altLang="en-US"/>
              <a:t>마스터 텍스트 스타일을 편집합니다</a:t>
            </a:r>
            <a:endParaRPr lang="ko-KR" altLang="en-US"/>
          </a:p>
          <a:p>
            <a:pPr lvl="1">
              <a:defRPr lang="ko-KR" altLang="en-US"/>
            </a:pPr>
            <a:r>
              <a:rPr lang="ko-KR" altLang="en-US"/>
              <a:t>둘째 수준</a:t>
            </a:r>
            <a:endParaRPr lang="ko-KR" altLang="en-US"/>
          </a:p>
          <a:p>
            <a:pPr lvl="2">
              <a:defRPr lang="ko-KR" altLang="en-US"/>
            </a:pPr>
            <a:r>
              <a:rPr lang="ko-KR" altLang="en-US"/>
              <a:t>셋째 수준</a:t>
            </a:r>
            <a:endParaRPr lang="ko-KR" altLang="en-US"/>
          </a:p>
          <a:p>
            <a:pPr lvl="3">
              <a:defRPr lang="ko-KR" altLang="en-US"/>
            </a:pPr>
            <a:r>
              <a:rPr lang="ko-KR" altLang="en-US"/>
              <a:t>넷째 수준</a:t>
            </a:r>
            <a:endParaRPr lang="ko-KR" altLang="en-US"/>
          </a:p>
          <a:p>
            <a:pPr lvl="4">
              <a:defRPr lang="ko-KR" altLang="en-US"/>
            </a:pPr>
            <a:r>
              <a:rPr lang="ko-KR" altLang="en-US"/>
              <a:t>다섯째 수준</a:t>
            </a:r>
            <a:endParaRPr lang="ko-KR" altLang="en-US"/>
          </a:p>
        </p:txBody>
      </p:sp>
      <p:sp>
        <p:nvSpPr>
          <p:cNvPr id="7" name="날짜 개체 틀 3"/>
          <p:cNvSpPr>
            <a:spLocks noGrp="1"/>
          </p:cNvSpPr>
          <p:nvPr>
            <p:ph type="dt" sz="half" idx="10"/>
          </p:nvPr>
        </p:nvSpPr>
        <p:spPr/>
        <p:txBody>
          <a:bodyPr/>
          <a:lstStyle/>
          <a:p>
            <a:pPr lvl="0">
              <a:defRPr lang="ko-KR" altLang="en-US"/>
            </a:pPr>
            <a:fld id="{5ACE7E28-9336-4363-8674-B91477D8F243}" type="datetime1">
              <a:rPr lang="ko-KR" altLang="en-US"/>
              <a:pPr lvl="0">
                <a:defRPr lang="ko-KR" altLang="en-US"/>
              </a:pPr>
              <a:t>2016-03-30</a:t>
            </a:fld>
            <a:endParaRPr lang="ko-KR" altLang="en-US"/>
          </a:p>
        </p:txBody>
      </p:sp>
      <p:sp>
        <p:nvSpPr>
          <p:cNvPr id="8" name="바닥글 개체 틀 4"/>
          <p:cNvSpPr>
            <a:spLocks noGrp="1"/>
          </p:cNvSpPr>
          <p:nvPr>
            <p:ph type="ftr" sz="quarter" idx="11"/>
          </p:nvPr>
        </p:nvSpPr>
        <p:spPr/>
        <p:txBody>
          <a:bodyPr/>
          <a:lstStyle/>
          <a:p>
            <a:pPr lvl="0">
              <a:defRPr lang="ko-KR" altLang="en-US"/>
            </a:pPr>
            <a:r>
              <a:rPr lang="ko-KR" altLang="en-US"/>
              <a:t/>
            </a:r>
            <a:endParaRPr lang="ko-KR" altLang="en-US"/>
          </a:p>
        </p:txBody>
      </p:sp>
      <p:sp>
        <p:nvSpPr>
          <p:cNvPr id="9" name="슬라이드 번호 개체 틀 5"/>
          <p:cNvSpPr>
            <a:spLocks noGrp="1"/>
          </p:cNvSpPr>
          <p:nvPr>
            <p:ph type="sldNum" sz="quarter" idx="12"/>
          </p:nvPr>
        </p:nvSpPr>
        <p:spPr/>
        <p:txBody>
          <a:bodyPr/>
          <a:lstStyle/>
          <a:p>
            <a:pPr lvl="0">
              <a:defRPr lang="ko-KR" altLang="en-US"/>
            </a:pPr>
            <a:fld id="{AD22CD3B-FDDF-4998-970C-76E6E0BEC65F}" type="slidenum">
              <a:rPr lang="ko-KR" altLang="en-US"/>
              <a:pPr lvl="0">
                <a:defRPr lang="ko-KR" altLang="en-US"/>
              </a:pPr>
              <a:t>‹#›</a:t>
            </a:fld>
            <a:endParaRPr lang="ko-KR" altLang="en-US"/>
          </a:p>
        </p:txBody>
      </p:sp>
    </p:spTree>
  </p:cSld>
  <p:clrMapOvr>
    <a:masterClrMapping/>
  </p:clrMapOvr>
  <p:transition xmlns:mc="http://schemas.openxmlformats.org/markup-compatibility/2006" xmlns:hp="http://schemas.haansoft.com/office/presentation/8.0" mc:Ignorable="hp" hp:hslDur="500"/>
</p:sldLayout>
</file>

<file path=ppt/slideLayouts/slideLayout9.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matchingName="그림 및 설명" type="picTx" preserve="1">
  <p:cSld name="그림 및 설명">
    <p:spTree>
      <p:nvGrpSpPr>
        <p:cNvPr id="1" name=""/>
        <p:cNvGrpSpPr/>
        <p:nvPr/>
      </p:nvGrpSpPr>
      <p:grpSpPr>
        <a:xfrm>
          <a:off x="0" y="0"/>
          <a:ext cx="0" cy="0"/>
          <a:chOff x="0" y="0"/>
          <a:chExt cx="0" cy="0"/>
        </a:xfrm>
      </p:grpSpPr>
      <p:sp>
        <p:nvSpPr>
          <p:cNvPr id="2" name="제목 1"/>
          <p:cNvSpPr>
            <a:spLocks noGrp="1"/>
          </p:cNvSpPr>
          <p:nvPr>
            <p:ph type="title" idx="0"/>
          </p:nvPr>
        </p:nvSpPr>
        <p:spPr>
          <a:xfrm>
            <a:off x="1792288" y="4800600"/>
            <a:ext cx="5486400" cy="566738"/>
          </a:xfrm>
        </p:spPr>
        <p:txBody>
          <a:bodyPr anchor="b"/>
          <a:lstStyle>
            <a:lvl1pPr algn="l">
              <a:defRPr sz="2000" b="1"/>
            </a:lvl1pPr>
          </a:lstStyle>
          <a:p>
            <a:pPr lvl="0">
              <a:defRPr lang="ko-KR" altLang="en-US"/>
            </a:pPr>
            <a:r>
              <a:rPr lang="ko-KR" altLang="en-US"/>
              <a:t>마스터 제목 스타일 편집</a:t>
            </a:r>
            <a:endParaRPr lang="ko-KR" altLang="en-US"/>
          </a:p>
        </p:txBody>
      </p:sp>
      <p:sp>
        <p:nvSpPr>
          <p:cNvPr id="3" name="그림 개체 틀 2"/>
          <p:cNvSpPr>
            <a:spLocks noGrp="1" noTextEdit="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defRPr lang="ko-KR" altLang="en-US"/>
            </a:pPr>
            <a:r>
              <a:rPr lang="ko-KR" altLang="en-US"/>
              <a:t>그림을 추가하려면 아이콘을 클릭하십시오</a:t>
            </a:r>
            <a:endParaRPr lang="ko-KR" altLang="en-US"/>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lang="ko-KR" altLang="en-US"/>
            </a:pPr>
            <a:r>
              <a:rPr lang="ko-KR" altLang="en-US"/>
              <a:t>마스터 텍스트 스타일을 편집합니다</a:t>
            </a:r>
            <a:endParaRPr lang="ko-KR" altLang="en-US"/>
          </a:p>
        </p:txBody>
      </p:sp>
      <p:sp>
        <p:nvSpPr>
          <p:cNvPr id="5" name="날짜 개체 틀 3"/>
          <p:cNvSpPr>
            <a:spLocks noGrp="1"/>
          </p:cNvSpPr>
          <p:nvPr>
            <p:ph type="dt" sz="half" idx="10"/>
          </p:nvPr>
        </p:nvSpPr>
        <p:spPr/>
        <p:txBody>
          <a:bodyPr/>
          <a:lstStyle/>
          <a:p>
            <a:pPr lvl="0">
              <a:defRPr lang="ko-KR" altLang="en-US"/>
            </a:pPr>
            <a:fld id="{5ACE7E28-9336-4363-8674-B91477D8F243}" type="datetime1">
              <a:rPr lang="ko-KR" altLang="en-US"/>
              <a:pPr lvl="0">
                <a:defRPr lang="ko-KR" altLang="en-US"/>
              </a:pPr>
              <a:t>2016-03-30</a:t>
            </a:fld>
            <a:endParaRPr lang="ko-KR" altLang="en-US"/>
          </a:p>
        </p:txBody>
      </p:sp>
      <p:sp>
        <p:nvSpPr>
          <p:cNvPr id="6" name="바닥글 개체 틀 4"/>
          <p:cNvSpPr>
            <a:spLocks noGrp="1"/>
          </p:cNvSpPr>
          <p:nvPr>
            <p:ph type="ftr" sz="quarter" idx="11"/>
          </p:nvPr>
        </p:nvSpPr>
        <p:spPr/>
        <p:txBody>
          <a:bodyPr/>
          <a:lstStyle/>
          <a:p>
            <a:pPr lvl="0">
              <a:defRPr lang="ko-KR" altLang="en-US"/>
            </a:pPr>
            <a:r>
              <a:rPr lang="ko-KR" altLang="en-US"/>
              <a:t/>
            </a:r>
            <a:endParaRPr lang="ko-KR" altLang="en-US"/>
          </a:p>
        </p:txBody>
      </p:sp>
      <p:sp>
        <p:nvSpPr>
          <p:cNvPr id="7" name="슬라이드 번호 개체 틀 5"/>
          <p:cNvSpPr>
            <a:spLocks noGrp="1"/>
          </p:cNvSpPr>
          <p:nvPr>
            <p:ph type="sldNum" sz="quarter" idx="12"/>
          </p:nvPr>
        </p:nvSpPr>
        <p:spPr/>
        <p:txBody>
          <a:bodyPr/>
          <a:lstStyle/>
          <a:p>
            <a:pPr lvl="0">
              <a:defRPr lang="ko-KR" altLang="en-US"/>
            </a:pPr>
            <a:fld id="{AD22CD3B-FDDF-4998-970C-76E6E0BEC65F}" type="slidenum">
              <a:rPr lang="ko-KR" altLang="en-US"/>
              <a:pPr lvl="0">
                <a:defRPr lang="ko-KR" altLang="en-US"/>
              </a:pPr>
              <a:t>‹#›</a:t>
            </a:fld>
            <a:endParaRPr lang="ko-KR" altLang="en-US"/>
          </a:p>
        </p:txBody>
      </p:sp>
    </p:spTree>
  </p:cSld>
  <p:clrMapOvr>
    <a:masterClrMapping/>
  </p:clrMapOvr>
  <p:transition xmlns:mc="http://schemas.openxmlformats.org/markup-compatibility/2006" xmlns:hp="http://schemas.haansoft.com/office/presentation/8.0" mc:Ignorable="hp" hp:hslDur="500"/>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theme" Target="../theme/theme1.xml"  /><Relationship Id="rId14" Type="http://schemas.openxmlformats.org/officeDocument/2006/relationships/image" Target="../media/image1.png"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name="한컴오피스">
    <p:bg>
      <p:bgPr shadeToTitle="0">
        <a:blipFill rotWithShape="1">
          <a:blip r:embed="rId14">
            <a:alphaModFix/>
            <a:lum/>
          </a:blip>
          <a:stretch>
            <a:fillRect/>
          </a:stretch>
        </a:blipFill>
      </p:bgPr>
    </p:bg>
    <p:spTree>
      <p:nvGrpSpPr>
        <p:cNvPr id="1" name=""/>
        <p:cNvGrpSpPr/>
        <p:nvPr/>
      </p:nvGrpSpPr>
      <p:grpSpPr>
        <a:xfrm>
          <a:off x="0" y="0"/>
          <a:ext cx="0" cy="0"/>
          <a:chOff x="0" y="0"/>
          <a:chExt cx="0" cy="0"/>
        </a:xfrm>
      </p:grpSpPr>
      <p:sp>
        <p:nvSpPr>
          <p:cNvPr id="2" name="제목 개체 틀 1"/>
          <p:cNvSpPr>
            <a:spLocks noGrp="1"/>
          </p:cNvSpPr>
          <p:nvPr>
            <p:ph type="title" idx="0"/>
          </p:nvPr>
        </p:nvSpPr>
        <p:spPr>
          <a:xfrm>
            <a:off x="457200" y="274638"/>
            <a:ext cx="8229600" cy="1143000"/>
          </a:xfrm>
          <a:prstGeom prst="rect">
            <a:avLst/>
          </a:prstGeom>
        </p:spPr>
        <p:txBody>
          <a:bodyPr vert="horz" lIns="91440" tIns="45720" rIns="91440" bIns="45720" anchor="ctr">
            <a:normAutofit lnSpcReduction="0"/>
          </a:bodyPr>
          <a:lstStyle/>
          <a:p>
            <a:pPr lvl="0">
              <a:defRPr lang="ko-KR" altLang="en-US"/>
            </a:pPr>
            <a:r>
              <a:rPr lang="ko-KR" altLang="en-US"/>
              <a:t>마스터 제목 스타일 편집</a:t>
            </a:r>
            <a:endParaRPr lang="ko-KR" altLang="en-US"/>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a:normAutofit lnSpcReduction="0"/>
          </a:bodyPr>
          <a:lstStyle/>
          <a:p>
            <a:pPr lvl="0">
              <a:defRPr lang="ko-KR" altLang="en-US"/>
            </a:pPr>
            <a:r>
              <a:rPr lang="ko-KR" altLang="en-US"/>
              <a:t>마스터 텍스트 스타일을 편집합니다</a:t>
            </a:r>
            <a:endParaRPr lang="ko-KR" altLang="en-US"/>
          </a:p>
          <a:p>
            <a:pPr lvl="1">
              <a:defRPr lang="ko-KR" altLang="en-US"/>
            </a:pPr>
            <a:r>
              <a:rPr lang="ko-KR" altLang="en-US"/>
              <a:t>둘째 수준</a:t>
            </a:r>
            <a:endParaRPr lang="ko-KR" altLang="en-US"/>
          </a:p>
          <a:p>
            <a:pPr lvl="2">
              <a:defRPr lang="ko-KR" altLang="en-US"/>
            </a:pPr>
            <a:r>
              <a:rPr lang="ko-KR" altLang="en-US"/>
              <a:t>셋째 수준</a:t>
            </a:r>
            <a:endParaRPr lang="ko-KR" altLang="en-US"/>
          </a:p>
          <a:p>
            <a:pPr lvl="3">
              <a:defRPr lang="ko-KR" altLang="en-US"/>
            </a:pPr>
            <a:r>
              <a:rPr lang="ko-KR" altLang="en-US"/>
              <a:t>넷째 수준</a:t>
            </a:r>
            <a:endParaRPr lang="ko-KR" altLang="en-US"/>
          </a:p>
          <a:p>
            <a:pPr lvl="4">
              <a:defRPr lang="ko-KR" altLang="en-US"/>
            </a:pPr>
            <a:r>
              <a:rPr lang="ko-KR" altLang="en-US"/>
              <a:t>다섯째 수준</a:t>
            </a:r>
            <a:endParaRPr lang="ko-KR" altLang="en-US"/>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anchor="ctr"/>
          <a:lstStyle>
            <a:lvl1pPr algn="l">
              <a:defRPr sz="1200">
                <a:solidFill>
                  <a:schemeClr val="tx1">
                    <a:tint val="75000"/>
                  </a:schemeClr>
                </a:solidFill>
              </a:defRPr>
            </a:lvl1pPr>
          </a:lstStyle>
          <a:p>
            <a:pPr lvl="0">
              <a:defRPr lang="ko-KR" altLang="en-US"/>
            </a:pPr>
            <a:fld id="{D422D86A-5F52-4165-8473-F1B836277586}" type="datetime1">
              <a:rPr lang="ko-KR" altLang="en-US"/>
              <a:pPr lvl="0">
                <a:defRPr lang="ko-KR" altLang="en-US"/>
              </a:pPr>
              <a:t>2016-03-30</a:t>
            </a:fld>
            <a:endParaRPr lang="ko-KR" altLang="en-US"/>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anchor="ctr"/>
          <a:lstStyle>
            <a:lvl1pPr algn="ctr">
              <a:defRPr sz="1200">
                <a:solidFill>
                  <a:schemeClr val="tx1">
                    <a:tint val="75000"/>
                  </a:schemeClr>
                </a:solidFill>
              </a:defRPr>
            </a:lvl1pPr>
          </a:lstStyle>
          <a:p>
            <a:pPr lvl="0">
              <a:defRPr lang="ko-KR" altLang="en-US"/>
            </a:pPr>
            <a:r>
              <a:rPr lang="ko-KR" altLang="en-US"/>
              <a:t/>
            </a:r>
            <a:endParaRPr lang="ko-KR" altLang="en-US"/>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anchor="ctr"/>
          <a:lstStyle>
            <a:lvl1pPr algn="r">
              <a:defRPr sz="1200">
                <a:solidFill>
                  <a:schemeClr val="tx1">
                    <a:tint val="75000"/>
                  </a:schemeClr>
                </a:solidFill>
              </a:defRPr>
            </a:lvl1pPr>
          </a:lstStyle>
          <a:p>
            <a:pPr lvl="0">
              <a:defRPr lang="ko-KR" altLang="en-US"/>
            </a:pPr>
            <a:fld id="{AD22CD3B-FDDF-4998-970C-76E6E0BEC65F}" type="slidenum">
              <a:rPr lang="ko-KR" altLang="en-US"/>
              <a:pPr lvl="0">
                <a:defRPr lang="ko-KR" altLang="en-US"/>
              </a:pPr>
              <a:t>‹#›</a:t>
            </a:fld>
            <a:endParaRPr lang="ko-KR" altLang="en-US"/>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transition xmlns:mc="http://schemas.openxmlformats.org/markup-compatibility/2006" xmlns:hp="http://schemas.haansoft.com/office/presentation/8.0" mc:Ignorable="hp" hp:hslDur="500"/>
  <p:hf sldNum="0" hdr="0" ftr="0" dt="0"/>
  <p:txStyles>
    <p:titleStyle>
      <a:lvl1pPr algn="ctr" defTabSz="914400" rtl="0" eaLnBrk="1" latinLnBrk="1" hangingPunct="1">
        <a:spcBef>
          <a:spcPct val="0"/>
        </a:spcBef>
        <a:buNone/>
        <a:defRPr sz="4400" kern="1200">
          <a:solidFill>
            <a:schemeClr val="tx1"/>
          </a:solidFill>
          <a:latin typeface="+mj-lt"/>
          <a:ea typeface="+mj-ea"/>
          <a:cs typeface="+mj-cs"/>
        </a:defRPr>
      </a:lvl1pPr>
      <a:lvl2pPr eaLnBrk="1" latinLnBrk="1" hangingPunct="1">
        <a:defRPr>
          <a:solidFill>
            <a:schemeClr val="tx2"/>
          </a:solidFill>
        </a:defRPr>
      </a:lvl2pPr>
      <a:lvl3pPr eaLnBrk="1" latinLnBrk="1" hangingPunct="1">
        <a:defRPr>
          <a:solidFill>
            <a:schemeClr val="tx2"/>
          </a:solidFill>
        </a:defRPr>
      </a:lvl3pPr>
      <a:lvl4pPr eaLnBrk="1" latinLnBrk="1" hangingPunct="1">
        <a:defRPr>
          <a:solidFill>
            <a:schemeClr val="tx2"/>
          </a:solidFill>
        </a:defRPr>
      </a:lvl4pPr>
      <a:lvl5pPr eaLnBrk="1" latinLnBrk="1" hangingPunct="1">
        <a:defRPr>
          <a:solidFill>
            <a:schemeClr val="tx2"/>
          </a:solidFill>
        </a:defRPr>
      </a:lvl5pPr>
      <a:lvl6pPr eaLnBrk="1" latinLnBrk="1" hangingPunct="1">
        <a:defRPr>
          <a:solidFill>
            <a:schemeClr val="tx2"/>
          </a:solidFill>
        </a:defRPr>
      </a:lvl6pPr>
      <a:lvl7pPr eaLnBrk="1" latinLnBrk="1" hangingPunct="1">
        <a:defRPr>
          <a:solidFill>
            <a:schemeClr val="tx2"/>
          </a:solidFill>
        </a:defRPr>
      </a:lvl7pPr>
      <a:lvl8pPr eaLnBrk="1" latinLnBrk="1" hangingPunct="1">
        <a:defRPr>
          <a:solidFill>
            <a:schemeClr val="tx2"/>
          </a:solidFill>
        </a:defRPr>
      </a:lvl8pPr>
      <a:lvl9pPr eaLnBrk="1" latinLnBrk="1" hangingPunct="1">
        <a:defRPr>
          <a:solidFill>
            <a:schemeClr val="tx2"/>
          </a:solidFill>
        </a:defRPr>
      </a:lvl9pPr>
    </p:titleStyle>
    <p:bodyStyle>
      <a:lvl1pPr marL="342900" indent="-342900" algn="l" defTabSz="914400" rtl="0" eaLnBrk="1" latinLnBrk="1" hangingPunct="1">
        <a:spcBef>
          <a:spcPct val="20000"/>
        </a:spcBef>
        <a:buFont typeface="Arial"/>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jpeg"  /><Relationship Id="rId3" Type="http://schemas.openxmlformats.org/officeDocument/2006/relationships/image" Target="../media/image10.jpeg"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1.jpeg"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2.jpeg"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3.png"  /></Relationships>
</file>

<file path=ppt/slides/_rels/slide19.xml.rels><?xml version="1.0" encoding="UTF-8" standalone="yes" ?><Relationships xmlns="http://schemas.openxmlformats.org/package/2006/relationships"><Relationship Id="rId1" Type="http://schemas.openxmlformats.org/officeDocument/2006/relationships/notesSlide" Target="../notesSlides/notesSlide1.xml"  /><Relationship Id="rId2" Type="http://schemas.openxmlformats.org/officeDocument/2006/relationships/slideLayout" Target="../slideLayouts/slideLayout2.xml"  /><Relationship Id="rId3" Type="http://schemas.openxmlformats.org/officeDocument/2006/relationships/image" Target="../media/image14.png"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5.png"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6.png"  /><Relationship Id="rId3" Type="http://schemas.openxmlformats.org/officeDocument/2006/relationships/image" Target="../media/image17.png"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8.png"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hyperlink" Target="https:\\namu.wiki\w\%EC%9E%A5%EB%A5%B4%20%EB%85%BC%EC%9F%81" TargetMode="External" /><Relationship Id="rId11" Type="http://schemas.openxmlformats.org/officeDocument/2006/relationships/hyperlink" Target="https://namu.wiki/w/%EC%83%81%EB%8C%80%EC%84%B1%EC%9D%B4%EB%A1%A0" TargetMode="External" /><Relationship Id="rId12" Type="http://schemas.openxmlformats.org/officeDocument/2006/relationships/hyperlink" Target="https:\\namu.wiki\w\%EC%96%91%EC%9E%90%20%EC%97%AD%ED%95%99" TargetMode="External" /><Relationship Id="rId13" Type="http://schemas.openxmlformats.org/officeDocument/2006/relationships/hyperlink" Target="https://namu.wiki/w/2000%EB%85%84%EB%8C%80" TargetMode="External" /><Relationship Id="rId14" Type="http://schemas.openxmlformats.org/officeDocument/2006/relationships/hyperlink" Target="https://namu.wiki/w/%EC%9E%A5%EB%A5%B4%EB%AC%B8%ED%95%99" TargetMode="External" /><Relationship Id="rId2" Type="http://schemas.openxmlformats.org/officeDocument/2006/relationships/hyperlink" Target="https://namu.wiki/w/%ED%94%84%EB%9E%91%EC%8A%A4%EC%96%B4" TargetMode="External" /><Relationship Id="rId3" Type="http://schemas.openxmlformats.org/officeDocument/2006/relationships/hyperlink" Target="https://namu.wiki/w/%EB%AC%B8%ED%95%99" TargetMode="External" /><Relationship Id="rId4" Type="http://schemas.openxmlformats.org/officeDocument/2006/relationships/hyperlink" Target="https://namu.wiki/w/%EC%9D%8C%EC%95%85" TargetMode="External" /><Relationship Id="rId5" Type="http://schemas.openxmlformats.org/officeDocument/2006/relationships/hyperlink" Target="https://namu.wiki/w/%EC%98%81%ED%99%94" TargetMode="External" /><Relationship Id="rId6" Type="http://schemas.openxmlformats.org/officeDocument/2006/relationships/hyperlink" Target="https://namu.wiki/w/%EC%95%A0%EB%8B%88%EB%A9%94%EC%9D%B4%EC%85%98" TargetMode="External" /><Relationship Id="rId7" Type="http://schemas.openxmlformats.org/officeDocument/2006/relationships/hyperlink" Target="https://namu.wiki/w/%EA%B2%8C%EC%9E%84" TargetMode="External" /><Relationship Id="rId8" Type="http://schemas.openxmlformats.org/officeDocument/2006/relationships/hyperlink" Target="https://namu.wiki/w/%EB%85%BC%EC%84%A4%EB%AC%B8" TargetMode="External" /><Relationship Id="rId9" Type="http://schemas.openxmlformats.org/officeDocument/2006/relationships/hyperlink" Target="https:\\namu.wiki\w\%EC%96%B4%EB%A5%B8%EC%9D%98%20%EC%82%AC%EC%A0%95" TargetMode="Externa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hyperlink" Target="https://namu.wiki/w/%EA%B3%A0%EC%96%B4%EB%AC%BC" TargetMode="External" /><Relationship Id="rId11" Type="http://schemas.openxmlformats.org/officeDocument/2006/relationships/hyperlink" Target="https://namu.wiki/w/%EA%B3%B5%ED%8F%AC" TargetMode="External" /><Relationship Id="rId12" Type="http://schemas.openxmlformats.org/officeDocument/2006/relationships/hyperlink" Target="https://namu.wiki/w/%EA%B5%B0%EB%8C%80" TargetMode="External" /><Relationship Id="rId13" Type="http://schemas.openxmlformats.org/officeDocument/2006/relationships/hyperlink" Target="https://namu.wiki/w/%EB%B0%80%EB%A6%AC%ED%84%B0%EB%A6%AC" TargetMode="External" /><Relationship Id="rId14" Type="http://schemas.openxmlformats.org/officeDocument/2006/relationships/hyperlink" Target="https://namu.wiki/w/%EA%B4%B4%EC%88%98%EB%AC%BC" TargetMode="External" /><Relationship Id="rId15" Type="http://schemas.openxmlformats.org/officeDocument/2006/relationships/hyperlink" Target="https://namu.wiki/w/4%EC%BB%B7%EB%A7%8C%ED%99%94" TargetMode="External" /><Relationship Id="rId16" Type="http://schemas.openxmlformats.org/officeDocument/2006/relationships/hyperlink" Target="https://namu.wiki/w/%EB%8A%90%EC%99%80%EB%A5%B4" TargetMode="External" /><Relationship Id="rId17" Type="http://schemas.openxmlformats.org/officeDocument/2006/relationships/hyperlink" Target="https://namu.wiki/w/%EB%8B%A4%ED%81%90%EB%A9%98%ED%84%B0%EB%A6%AC" TargetMode="External" /><Relationship Id="rId18" Type="http://schemas.openxmlformats.org/officeDocument/2006/relationships/hyperlink" Target="https:\\namu.wiki\w\%ED%8E%98%EC%9D%B4%ED%81%AC%20%EB%8B%A4%ED%81%90%EB%A9%98%ED%84%B0%EB%A6%AC" TargetMode="External" /><Relationship Id="rId19" Type="http://schemas.openxmlformats.org/officeDocument/2006/relationships/hyperlink" Target="https:\\namu.wiki\w\%EB%A1%9C%EB%B4%87%EB%AC%BC%20%EA%B4%80%EB%A0%A8%20%EC%A0%95%EB%B3%B4" TargetMode="External" /><Relationship Id="rId2" Type="http://schemas.openxmlformats.org/officeDocument/2006/relationships/hyperlink" Target="https:\\namu.wiki\w\Science%20Fiction" TargetMode="External" /><Relationship Id="rId20" Type="http://schemas.openxmlformats.org/officeDocument/2006/relationships/hyperlink" Target="https://namu.wiki/w/%EA%B1%B0%EB%8C%80%EB%A1%9C%EB%B4%87%EB%AC%BC" TargetMode="External" /><Relationship Id="rId21" Type="http://schemas.openxmlformats.org/officeDocument/2006/relationships/hyperlink" Target="https://namu.wiki/w/%EC%84%9C%EB%B6%80%EA%B7%B9" TargetMode="External" /><Relationship Id="rId22" Type="http://schemas.openxmlformats.org/officeDocument/2006/relationships/hyperlink" Target="https:\\namu.wiki\w\%ED%99%A9%EB%AC%B4%EC%A7%80%20%ED%99%9C%EA%B7%B9" TargetMode="External" /><Relationship Id="rId23" Type="http://schemas.openxmlformats.org/officeDocument/2006/relationships/hyperlink" Target="https:\\namu.wiki\w\%EB%A7%8C%EC%A3%BC%20%EC%9B%A8%EC%8A%A4%ED%84%B4" TargetMode="External" /><Relationship Id="rId24" Type="http://schemas.openxmlformats.org/officeDocument/2006/relationships/hyperlink" Target="https:\\namu.wiki\w\%EC%8A%A4%ED%8C%8C%EA%B2%8C%ED%8B%B0%20%EC%9B%A8%EC%8A%A4%ED%84%B4" TargetMode="External" /><Relationship Id="rId25" Type="http://schemas.openxmlformats.org/officeDocument/2006/relationships/hyperlink" Target="https://namu.wiki/w/%EC%84%9C%EB%B0%94%EC%9D%B4%EB%B2%8C" TargetMode="External" /><Relationship Id="rId26" Type="http://schemas.openxmlformats.org/officeDocument/2006/relationships/hyperlink" Target="https://namu.wiki/w/%EC%84%B1%EC%9D%B8" TargetMode="External" /><Relationship Id="rId27" Type="http://schemas.openxmlformats.org/officeDocument/2006/relationships/hyperlink" Target="https://namu.wiki/w/%EC%84%B1%EC%9E%A5%EB%AC%BC" TargetMode="External" /><Relationship Id="rId28" Type="http://schemas.openxmlformats.org/officeDocument/2006/relationships/hyperlink" Target="https://namu.wiki/w/%EC%84%B8%EC%B9%B4%EC%9D%B4%EA%B3%84" TargetMode="External" /><Relationship Id="rId29" Type="http://schemas.openxmlformats.org/officeDocument/2006/relationships/hyperlink" Target="https://namu.wiki/w/%EC%86%8C%EB%85%84%EB%A7%8C%ED%99%94" TargetMode="External" /><Relationship Id="rId3" Type="http://schemas.openxmlformats.org/officeDocument/2006/relationships/hyperlink" Target="https://namu.wiki/w/%EB%94%94%EC%A0%A4%ED%8E%91%ED%81%AC" TargetMode="External" /><Relationship Id="rId30" Type="http://schemas.openxmlformats.org/officeDocument/2006/relationships/hyperlink" Target="https://namu.wiki/w/%EC%8A%A4%EB%A6%B4%EB%9F%AC" TargetMode="External" /><Relationship Id="rId31" Type="http://schemas.openxmlformats.org/officeDocument/2006/relationships/hyperlink" Target="https://namu.wiki/w/%EC%8A%A4%ED%8F%AC%EC%B8%A0%EB%AC%BC" TargetMode="External" /><Relationship Id="rId32" Type="http://schemas.openxmlformats.org/officeDocument/2006/relationships/hyperlink" Target="https://namu.wiki/w/%EC%8B%9C%EB%8C%80" TargetMode="External" /><Relationship Id="rId33" Type="http://schemas.openxmlformats.org/officeDocument/2006/relationships/hyperlink" Target="https://namu.wiki/w/%EC%A4%91%EC%84%B8" TargetMode="External" /><Relationship Id="rId34" Type="http://schemas.openxmlformats.org/officeDocument/2006/relationships/hyperlink" Target="https://namu.wiki/w/%EC%8B%A0%ED%99%94" TargetMode="External" /><Relationship Id="rId35" Type="http://schemas.openxmlformats.org/officeDocument/2006/relationships/hyperlink" Target="https://namu.wiki/w/%EC%95%84%EB%8F%99" TargetMode="External" /><Relationship Id="rId36" Type="http://schemas.openxmlformats.org/officeDocument/2006/relationships/hyperlink" Target="https://namu.wiki/w/%EC%95%A1%EC%85%98" TargetMode="External" /><Relationship Id="rId37" Type="http://schemas.openxmlformats.org/officeDocument/2006/relationships/hyperlink" Target="https://namu.wiki/w/%EC%97%AD%EC%82%AC" TargetMode="External" /><Relationship Id="rId38" Type="http://schemas.openxmlformats.org/officeDocument/2006/relationships/hyperlink" Target="https://namu.wiki/w/%EB%8C%80%EC%B2%B4%EC%97%AD%EC%82%AC%EB%AC%BC" TargetMode="External" /><Relationship Id="rId39" Type="http://schemas.openxmlformats.org/officeDocument/2006/relationships/hyperlink" Target="https://namu.wiki/w/%EA%B0%80%EC%83%81%EC%97%AD%EC%82%AC%EB%AC%BC" TargetMode="External" /><Relationship Id="rId4" Type="http://schemas.openxmlformats.org/officeDocument/2006/relationships/hyperlink" Target="https://namu.wiki/w/%EC%82%AC%EC%9D%B4%EB%B2%84%ED%8E%91%ED%81%AC" TargetMode="External" /><Relationship Id="rId40" Type="http://schemas.openxmlformats.org/officeDocument/2006/relationships/hyperlink" Target="https://namu.wiki/w/%EC%97%B0%EC%95%A0%EB%AC%BC" TargetMode="External" /><Relationship Id="rId5" Type="http://schemas.openxmlformats.org/officeDocument/2006/relationships/hyperlink" Target="https://namu.wiki/w/%EC%8A%A4%ED%8C%80%ED%8E%91%ED%81%AC" TargetMode="External" /><Relationship Id="rId6" Type="http://schemas.openxmlformats.org/officeDocument/2006/relationships/hyperlink" Target="https:\\namu.wiki\w\%EB%8B%A4%ED%94%84%ED%8A%B8%20%ED%8E%91%ED%81%AC" TargetMode="External" /><Relationship Id="rId7" Type="http://schemas.openxmlformats.org/officeDocument/2006/relationships/hyperlink" Target="https://namu.wiki/w/%EA%B0%9C%EA%B7%B8%EB%AC%BC" TargetMode="External" /><Relationship Id="rId8" Type="http://schemas.openxmlformats.org/officeDocument/2006/relationships/hyperlink" Target="https:\\namu.wiki\w\%EC%8A%AC%EB%9E%A9%EC%8A%A4%ED%8B%B1%20%EC%BD%94%EB%AF%B8%EB%94%94" TargetMode="External" /><Relationship Id="rId9" Type="http://schemas.openxmlformats.org/officeDocument/2006/relationships/hyperlink" Target="https://namu.wiki/w/%EA%B2%BD%ED%8C%8C" TargetMode="External" /></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9.png"  /><Relationship Id="rId3" Type="http://schemas.openxmlformats.org/officeDocument/2006/relationships/image" Target="../media/image20.jpeg"  /><Relationship Id="rId4" Type="http://schemas.openxmlformats.org/officeDocument/2006/relationships/image" Target="../media/image21.jpeg"  /><Relationship Id="rId5" Type="http://schemas.openxmlformats.org/officeDocument/2006/relationships/image" Target="../media/image22.png"  /></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image" Target="../media/image23.png"  /></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image" Target="../media/image24.png"  /><Relationship Id="rId3" Type="http://schemas.openxmlformats.org/officeDocument/2006/relationships/image" Target="../media/image25.png"  /><Relationship Id="rId4" Type="http://schemas.openxmlformats.org/officeDocument/2006/relationships/image" Target="../media/image26.png"  /><Relationship Id="rId5" Type="http://schemas.openxmlformats.org/officeDocument/2006/relationships/image" Target="../media/image27.png"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28.png"  /><Relationship Id="rId3" Type="http://schemas.openxmlformats.org/officeDocument/2006/relationships/image" Target="../media/image29.png"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image" Target="../media/image30.png"  /><Relationship Id="rId3" Type="http://schemas.openxmlformats.org/officeDocument/2006/relationships/image" Target="../media/image31.png"  /><Relationship Id="rId4" Type="http://schemas.openxmlformats.org/officeDocument/2006/relationships/image" Target="../media/image32.png"  /></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image" Target="../media/image33.png"  /></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image" Target="../media/image34.png"  /><Relationship Id="rId3" Type="http://schemas.openxmlformats.org/officeDocument/2006/relationships/image" Target="../media/image35.png"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image" Target="../media/image36.png"  /><Relationship Id="rId3" Type="http://schemas.openxmlformats.org/officeDocument/2006/relationships/image" Target="../media/image37.png"  /><Relationship Id="rId4" Type="http://schemas.openxmlformats.org/officeDocument/2006/relationships/image" Target="../media/image38.png"  /></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image" Target="../media/image39.png"  /><Relationship Id="rId3" Type="http://schemas.openxmlformats.org/officeDocument/2006/relationships/image" Target="../media/image40.png"  /><Relationship Id="rId4" Type="http://schemas.openxmlformats.org/officeDocument/2006/relationships/image" Target="../media/image41.png"  /></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image" Target="../media/image42.png"  /><Relationship Id="rId3" Type="http://schemas.openxmlformats.org/officeDocument/2006/relationships/image" Target="../media/image43.png"  /></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4.jpeg"  /><Relationship Id="rId3" Type="http://schemas.openxmlformats.org/officeDocument/2006/relationships/image" Target="../media/image45.jpeg"  /><Relationship Id="rId4" Type="http://schemas.openxmlformats.org/officeDocument/2006/relationships/image" Target="../media/image46.jpeg"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7.jpeg"  /><Relationship Id="rId3" Type="http://schemas.openxmlformats.org/officeDocument/2006/relationships/image" Target="../media/image48.jpeg"  /><Relationship Id="rId4" Type="http://schemas.openxmlformats.org/officeDocument/2006/relationships/image" Target="../media/image49.jpeg"  /><Relationship Id="rId5" Type="http://schemas.openxmlformats.org/officeDocument/2006/relationships/image" Target="../media/image50.jpeg"  /><Relationship Id="rId6" Type="http://schemas.openxmlformats.org/officeDocument/2006/relationships/image" Target="../media/image51.jpeg"  /></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52.png"  /></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jpeg"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jpeg"  /><Relationship Id="rId3" Type="http://schemas.openxmlformats.org/officeDocument/2006/relationships/image" Target="../media/image4.jpeg"  /><Relationship Id="rId4" Type="http://schemas.openxmlformats.org/officeDocument/2006/relationships/image" Target="../media/image5.jpeg"  /><Relationship Id="rId5" Type="http://schemas.openxmlformats.org/officeDocument/2006/relationships/image" Target="../media/image6.jpeg"  /><Relationship Id="rId6" Type="http://schemas.openxmlformats.org/officeDocument/2006/relationships/image" Target="../media/image7.jpeg"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jpeg"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jpeg"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jpeg"  /><Relationship Id="rId3" Type="http://schemas.openxmlformats.org/officeDocument/2006/relationships/image" Target="../media/image9.jpeg"  /></Relationships>
</file>

<file path=ppt/slides/slide1.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idx="0"/>
          </p:nvPr>
        </p:nvSpPr>
        <p:spPr>
          <a:xfrm>
            <a:off x="2627756" y="1600154"/>
            <a:ext cx="6516243" cy="1468800"/>
          </a:xfrm>
          <a:solidFill>
            <a:schemeClr val="bg1"/>
          </a:solidFill>
          <a:ln w="9525" cap="flat" cmpd="sng">
            <a:solidFill>
              <a:schemeClr val="bg1"/>
            </a:solidFill>
            <a:prstDash val="solid"/>
            <a:round/>
          </a:ln>
        </p:spPr>
        <p:txBody>
          <a:bodyPr vert="horz" wrap="square" lIns="91440" tIns="45720" rIns="91440" bIns="45720" anchor="ctr">
            <a:normAutofit lnSpcReduction="0"/>
          </a:bodyPr>
          <a:lstStyle/>
          <a:p>
            <a:pPr>
              <a:defRPr lang="ko-KR" altLang="en-US"/>
            </a:pPr>
            <a:r>
              <a:rPr lang="ko-KR" altLang="en-US"/>
              <a:t>일본문화의이해</a:t>
            </a:r>
            <a:endParaRPr lang="ko-KR" altLang="en-US"/>
          </a:p>
        </p:txBody>
      </p:sp>
      <p:sp>
        <p:nvSpPr>
          <p:cNvPr id="4" name=""/>
          <p:cNvSpPr txBox="1"/>
          <p:nvPr/>
        </p:nvSpPr>
        <p:spPr>
          <a:xfrm>
            <a:off x="3025521" y="4163400"/>
            <a:ext cx="2232279" cy="1674876"/>
          </a:xfrm>
          <a:prstGeom prst="rect">
            <a:avLst/>
          </a:prstGeom>
        </p:spPr>
        <p:txBody>
          <a:bodyPr wrap="square">
            <a:spAutoFit/>
          </a:bodyPr>
          <a:p>
            <a:pPr>
              <a:defRPr lang="ko-KR" altLang="en-US"/>
            </a:pPr>
            <a:r>
              <a:rPr lang="ko-KR" altLang="en-US" sz="10400">
                <a:solidFill>
                  <a:srgbClr val="ffff00"/>
                </a:solidFill>
              </a:rPr>
              <a:t>7조</a:t>
            </a:r>
            <a:endParaRPr lang="ko-KR" altLang="en-US" sz="10400">
              <a:solidFill>
                <a:srgbClr val="ffff00"/>
              </a:solidFill>
            </a:endParaRPr>
          </a:p>
        </p:txBody>
      </p:sp>
      <p:sp>
        <p:nvSpPr>
          <p:cNvPr id="5" name=""/>
          <p:cNvSpPr txBox="1"/>
          <p:nvPr/>
        </p:nvSpPr>
        <p:spPr>
          <a:xfrm>
            <a:off x="5327522" y="4509135"/>
            <a:ext cx="3816478" cy="2013585"/>
          </a:xfrm>
          <a:prstGeom prst="rect">
            <a:avLst/>
          </a:prstGeom>
        </p:spPr>
        <p:txBody>
          <a:bodyPr wrap="square">
            <a:spAutoFit/>
          </a:bodyPr>
          <a:p>
            <a:pPr>
              <a:defRPr lang="ko-KR" altLang="en-US"/>
            </a:pPr>
            <a:r>
              <a:rPr lang="ko-KR" altLang="en-US">
                <a:solidFill>
                  <a:srgbClr val="ffff00"/>
                </a:solidFill>
                <a:latin typeface="맑은 고딕"/>
                <a:ea typeface="맑은 고딕"/>
                <a:cs typeface="맑은 고딕"/>
              </a:rPr>
              <a:t>일본어일본학과 21201845 김두홍</a:t>
            </a:r>
            <a:endParaRPr lang="ko-KR" altLang="en-US">
              <a:solidFill>
                <a:srgbClr val="ffff00"/>
              </a:solidFill>
              <a:latin typeface="맑은 고딕"/>
              <a:ea typeface="맑은 고딕"/>
              <a:cs typeface="맑은 고딕"/>
            </a:endParaRPr>
          </a:p>
          <a:p>
            <a:pPr lvl="0">
              <a:defRPr lang="ko-KR" altLang="en-US"/>
            </a:pPr>
            <a:r>
              <a:rPr lang="ko-KR" altLang="en-US">
                <a:solidFill>
                  <a:srgbClr val="ffff00"/>
                </a:solidFill>
                <a:latin typeface="맑은 고딕"/>
                <a:ea typeface="맑은 고딕"/>
                <a:cs typeface="맑은 고딕"/>
              </a:rPr>
              <a:t>현대미술과 </a:t>
            </a:r>
            <a:r>
              <a:rPr lang="en-US" altLang="ko-KR">
                <a:solidFill>
                  <a:srgbClr val="ffff00"/>
                </a:solidFill>
                <a:latin typeface="맑은 고딕"/>
                <a:ea typeface="맑은 고딕"/>
                <a:cs typeface="맑은 고딕"/>
              </a:rPr>
              <a:t>21435776</a:t>
            </a:r>
            <a:r>
              <a:rPr lang="ko-KR" altLang="en-US">
                <a:solidFill>
                  <a:srgbClr val="ffff00"/>
                </a:solidFill>
                <a:latin typeface="맑은 고딕"/>
                <a:ea typeface="맑은 고딕"/>
                <a:cs typeface="맑은 고딕"/>
              </a:rPr>
              <a:t> 조수빈</a:t>
            </a:r>
            <a:endParaRPr lang="ko-KR" altLang="en-US">
              <a:latin typeface="맑은 고딕"/>
              <a:ea typeface="맑은 고딕"/>
              <a:cs typeface="맑은 고딕"/>
            </a:endParaRPr>
          </a:p>
          <a:p>
            <a:pPr lvl="0">
              <a:defRPr lang="ko-KR" altLang="en-US"/>
            </a:pPr>
            <a:r>
              <a:rPr lang="ko-KR" altLang="en-US">
                <a:solidFill>
                  <a:srgbClr val="ffff00"/>
                </a:solidFill>
                <a:latin typeface="맑은 고딕"/>
                <a:ea typeface="맑은 고딕"/>
                <a:cs typeface="맑은 고딕"/>
              </a:rPr>
              <a:t>일본어일본학과 </a:t>
            </a:r>
            <a:r>
              <a:rPr lang="en-US" altLang="ko-KR">
                <a:solidFill>
                  <a:srgbClr val="ffff00"/>
                </a:solidFill>
                <a:latin typeface="맑은 고딕"/>
                <a:ea typeface="맑은 고딕"/>
                <a:cs typeface="맑은 고딕"/>
              </a:rPr>
              <a:t>20701168 </a:t>
            </a:r>
            <a:r>
              <a:rPr lang="ko-KR" altLang="en-US">
                <a:solidFill>
                  <a:srgbClr val="ffff00"/>
                </a:solidFill>
                <a:latin typeface="맑은 고딕"/>
                <a:ea typeface="맑은 고딕"/>
                <a:cs typeface="맑은 고딕"/>
              </a:rPr>
              <a:t>안재홍</a:t>
            </a:r>
            <a:endParaRPr lang="ko-KR" altLang="en-US">
              <a:solidFill>
                <a:srgbClr val="ffff00"/>
              </a:solidFill>
              <a:latin typeface="맑은 고딕"/>
              <a:ea typeface="맑은 고딕"/>
              <a:cs typeface="맑은 고딕"/>
            </a:endParaRPr>
          </a:p>
          <a:p>
            <a:pPr lvl="0">
              <a:defRPr lang="ko-KR" altLang="en-US"/>
            </a:pPr>
            <a:r>
              <a:rPr lang="ko-KR" altLang="en-US">
                <a:solidFill>
                  <a:srgbClr val="ffff00"/>
                </a:solidFill>
                <a:latin typeface="맑은 고딕"/>
                <a:ea typeface="맑은 고딕"/>
                <a:cs typeface="맑은 고딕"/>
              </a:rPr>
              <a:t>현대미술과 </a:t>
            </a:r>
            <a:r>
              <a:rPr lang="en-US" altLang="ko-KR">
                <a:solidFill>
                  <a:srgbClr val="ffff00"/>
                </a:solidFill>
                <a:latin typeface="맑은 고딕"/>
                <a:ea typeface="맑은 고딕"/>
                <a:cs typeface="맑은 고딕"/>
              </a:rPr>
              <a:t>21435938</a:t>
            </a:r>
            <a:r>
              <a:rPr lang="ko-KR" altLang="en-US">
                <a:solidFill>
                  <a:srgbClr val="ffff00"/>
                </a:solidFill>
                <a:latin typeface="맑은 고딕"/>
                <a:ea typeface="맑은 고딕"/>
                <a:cs typeface="맑은 고딕"/>
              </a:rPr>
              <a:t> 김소현</a:t>
            </a:r>
            <a:endParaRPr lang="ko-KR" altLang="en-US">
              <a:solidFill>
                <a:srgbClr val="ffff00"/>
              </a:solidFill>
              <a:latin typeface="맑은 고딕"/>
              <a:ea typeface="맑은 고딕"/>
              <a:cs typeface="맑은 고딕"/>
            </a:endParaRPr>
          </a:p>
          <a:p>
            <a:pPr>
              <a:defRPr lang="ko-KR" altLang="en-US"/>
            </a:pPr>
            <a:r>
              <a:rPr lang="ko-KR" altLang="en-US">
                <a:solidFill>
                  <a:srgbClr val="ffff00"/>
                </a:solidFill>
                <a:latin typeface="맑은 고딕"/>
                <a:ea typeface="맑은 고딕"/>
                <a:cs typeface="맑은 고딕"/>
              </a:rPr>
              <a:t>일본어일본학과 </a:t>
            </a:r>
            <a:r>
              <a:rPr lang="en-US" altLang="ko-KR">
                <a:solidFill>
                  <a:srgbClr val="ffff00"/>
                </a:solidFill>
                <a:latin typeface="맑은 고딕"/>
                <a:ea typeface="맑은 고딕"/>
                <a:cs typeface="맑은 고딕"/>
              </a:rPr>
              <a:t>21247281</a:t>
            </a:r>
            <a:r>
              <a:rPr lang="ko-KR" altLang="en-US">
                <a:solidFill>
                  <a:srgbClr val="ffff00"/>
                </a:solidFill>
                <a:latin typeface="맑은 고딕"/>
                <a:ea typeface="맑은 고딕"/>
                <a:cs typeface="맑은 고딕"/>
              </a:rPr>
              <a:t> 임동원</a:t>
            </a:r>
            <a:endParaRPr lang="ko-KR" altLang="en-US">
              <a:solidFill>
                <a:srgbClr val="ffff00"/>
              </a:solidFill>
              <a:latin typeface="맑은 고딕"/>
              <a:ea typeface="맑은 고딕"/>
              <a:cs typeface="맑은 고딕"/>
            </a:endParaRPr>
          </a:p>
          <a:p>
            <a:pPr>
              <a:defRPr lang="ko-KR" altLang="en-US"/>
            </a:pPr>
            <a:endParaRPr lang="ko-KR" altLang="en-US">
              <a:solidFill>
                <a:srgbClr val="ffff00"/>
              </a:solidFill>
              <a:latin typeface="맑은 고딕"/>
              <a:ea typeface="맑은 고딕"/>
              <a:cs typeface="맑은 고딕"/>
            </a:endParaRPr>
          </a:p>
          <a:p>
            <a:pPr algn="r">
              <a:defRPr lang="ko-KR" altLang="en-US"/>
            </a:pPr>
            <a:r>
              <a:rPr lang="ko-KR" altLang="en-US">
                <a:solidFill>
                  <a:srgbClr val="ffff00"/>
                </a:solidFill>
                <a:latin typeface="맑은 고딕"/>
                <a:ea typeface="맑은 고딕"/>
                <a:cs typeface="맑은 고딕"/>
              </a:rPr>
              <a:t>담당교수님: 최 장근</a:t>
            </a:r>
            <a:endParaRPr lang="ko-KR" altLang="en-US">
              <a:solidFill>
                <a:srgbClr val="ffff00"/>
              </a:solidFill>
              <a:latin typeface="맑은 고딕"/>
              <a:ea typeface="맑은 고딕"/>
              <a:cs typeface="맑은 고딕"/>
            </a:endParaRPr>
          </a:p>
        </p:txBody>
      </p:sp>
      <p:grpSp>
        <p:nvGrpSpPr>
          <p:cNvPr id="7" name="그룹 16"/>
          <p:cNvGrpSpPr/>
          <p:nvPr/>
        </p:nvGrpSpPr>
        <p:grpSpPr>
          <a:xfrm rot="0">
            <a:off x="8388424" y="0"/>
            <a:ext cx="432048" cy="663079"/>
            <a:chOff x="8172400" y="0"/>
            <a:chExt cx="432048" cy="663079"/>
          </a:xfrm>
        </p:grpSpPr>
        <p:sp>
          <p:nvSpPr>
            <p:cNvPr id="8" name="직사각형 13"/>
            <p:cNvSpPr/>
            <p:nvPr/>
          </p:nvSpPr>
          <p:spPr>
            <a:xfrm>
              <a:off x="8172400" y="0"/>
              <a:ext cx="144016" cy="66307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9" name="직사각형 14"/>
            <p:cNvSpPr/>
            <p:nvPr/>
          </p:nvSpPr>
          <p:spPr>
            <a:xfrm>
              <a:off x="8316416" y="0"/>
              <a:ext cx="144016" cy="66307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10" name="직사각형 15"/>
            <p:cNvSpPr/>
            <p:nvPr/>
          </p:nvSpPr>
          <p:spPr>
            <a:xfrm>
              <a:off x="8460432" y="0"/>
              <a:ext cx="144016" cy="66307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spTree>
  </p:cSld>
  <p:clrMapOvr>
    <a:masterClrMapping/>
  </p:clrMapOvr>
  <p:transition xmlns:mc="http://schemas.openxmlformats.org/markup-compatibility/2006" xmlns:hp="http://schemas.haansoft.com/office/presentation/8.0" mc:Ignorable="hp" hp:hslDur="500"/>
</p:sld>
</file>

<file path=ppt/slides/slide10.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a:xfrm>
            <a:off x="2483739" y="846138"/>
            <a:ext cx="6660261" cy="1143000"/>
          </a:xfrm>
          <a:solidFill>
            <a:srgbClr val="ffff00"/>
          </a:solidFill>
          <a:ln w="9525" cap="flat" cmpd="sng">
            <a:solidFill>
              <a:schemeClr val="bg1"/>
            </a:solidFill>
            <a:prstDash val="solid"/>
            <a:round/>
          </a:ln>
        </p:spPr>
        <p:txBody>
          <a:bodyPr vert="horz" wrap="square" lIns="91440" tIns="45720" rIns="91440" bIns="45720" anchor="ctr">
            <a:normAutofit lnSpcReduction="0"/>
          </a:bodyPr>
          <a:lstStyle/>
          <a:p>
            <a:pPr algn="l">
              <a:defRPr lang="ko-KR" altLang="en-US"/>
            </a:pPr>
            <a:r>
              <a:rPr lang="ko-KR" altLang="ko-KR" sz="2600">
                <a:latin typeface="함초롬바탕"/>
                <a:ea typeface="함초롬바탕"/>
              </a:rPr>
              <a:t>야맘바(やまうば)</a:t>
            </a:r>
            <a:endParaRPr lang="ko-KR" altLang="ko-KR" sz="2600">
              <a:latin typeface="함초롬바탕"/>
              <a:ea typeface="함초롬바탕"/>
            </a:endParaRPr>
          </a:p>
        </p:txBody>
      </p:sp>
      <p:sp>
        <p:nvSpPr>
          <p:cNvPr id="8" name=""/>
          <p:cNvSpPr txBox="1"/>
          <p:nvPr/>
        </p:nvSpPr>
        <p:spPr>
          <a:xfrm>
            <a:off x="0" y="3736847"/>
            <a:ext cx="4680586" cy="2471548"/>
          </a:xfrm>
          <a:prstGeom prst="rect">
            <a:avLst/>
          </a:prstGeom>
          <a:solidFill>
            <a:schemeClr val="bg1"/>
          </a:solidFill>
        </p:spPr>
        <p:txBody>
          <a:bodyPr vert="horz" wrap="square" lIns="91440" tIns="45720" rIns="91440" bIns="45720" anchor="t">
            <a:spAutoFit/>
          </a:bodyPr>
          <a:p>
            <a:pPr>
              <a:defRPr lang="ko-KR" altLang="en-US"/>
            </a:pPr>
            <a:r>
              <a:rPr lang="ko-KR" altLang="ko-KR" sz="1300"/>
              <a:t>야맘바</a:t>
            </a:r>
            <a:r>
              <a:rPr lang="ko-KR" altLang="ko-KR" sz="1300">
                <a:cs typeface="함초롬돋움"/>
              </a:rPr>
              <a:t>(</a:t>
            </a:r>
            <a:r>
              <a:rPr lang="ko-KR" altLang="ko-KR" sz="1300"/>
              <a:t>やまうば</a:t>
            </a:r>
            <a:r>
              <a:rPr lang="ko-KR" altLang="ko-KR" sz="1300">
                <a:cs typeface="함초롬돋움"/>
              </a:rPr>
              <a:t>)</a:t>
            </a:r>
            <a:r>
              <a:rPr lang="ko-KR" altLang="ko-KR" sz="1300"/>
              <a:t>는</a:t>
            </a:r>
            <a:r>
              <a:rPr lang="ko-KR" altLang="ko-KR" sz="1300">
                <a:cs typeface="함초롬돋움"/>
              </a:rPr>
              <a:t> </a:t>
            </a:r>
            <a:r>
              <a:rPr lang="ko-KR" altLang="ko-KR" sz="1300"/>
              <a:t>흔히</a:t>
            </a:r>
            <a:r>
              <a:rPr lang="ko-KR" altLang="ko-KR" sz="1300">
                <a:cs typeface="함초롬돋움"/>
              </a:rPr>
              <a:t> </a:t>
            </a:r>
            <a:r>
              <a:rPr lang="ko-KR" altLang="ko-KR" sz="1300"/>
              <a:t>일본</a:t>
            </a:r>
            <a:r>
              <a:rPr lang="ko-KR" altLang="ko-KR" sz="1300">
                <a:cs typeface="함초롬돋움"/>
              </a:rPr>
              <a:t> </a:t>
            </a:r>
            <a:r>
              <a:rPr lang="ko-KR" altLang="ko-KR" sz="1300"/>
              <a:t>화장하면</a:t>
            </a:r>
            <a:r>
              <a:rPr lang="ko-KR" altLang="ko-KR" sz="1300">
                <a:cs typeface="함초롬돋움"/>
              </a:rPr>
              <a:t> </a:t>
            </a:r>
            <a:r>
              <a:rPr lang="ko-KR" altLang="ko-KR" sz="1300"/>
              <a:t>떠오르는</a:t>
            </a:r>
            <a:r>
              <a:rPr lang="ko-KR" altLang="ko-KR" sz="1300">
                <a:cs typeface="함초롬돋움"/>
              </a:rPr>
              <a:t> </a:t>
            </a:r>
            <a:r>
              <a:rPr lang="ko-KR" altLang="ko-KR" sz="1300"/>
              <a:t>태닝피부에</a:t>
            </a:r>
            <a:r>
              <a:rPr lang="ko-KR" altLang="ko-KR" sz="1300">
                <a:cs typeface="함초롬돋움"/>
              </a:rPr>
              <a:t> </a:t>
            </a:r>
            <a:r>
              <a:rPr lang="ko-KR" altLang="ko-KR" sz="1300"/>
              <a:t>팬더같이</a:t>
            </a:r>
            <a:r>
              <a:rPr lang="ko-KR" altLang="ko-KR" sz="1300">
                <a:cs typeface="함초롬돋움"/>
              </a:rPr>
              <a:t> </a:t>
            </a:r>
            <a:r>
              <a:rPr lang="ko-KR" altLang="ko-KR" sz="1300"/>
              <a:t>짙은</a:t>
            </a:r>
            <a:r>
              <a:rPr lang="ko-KR" altLang="ko-KR" sz="1300">
                <a:cs typeface="함초롬돋움"/>
              </a:rPr>
              <a:t> </a:t>
            </a:r>
            <a:r>
              <a:rPr lang="ko-KR" altLang="ko-KR" sz="1300"/>
              <a:t>눈화장을</a:t>
            </a:r>
            <a:r>
              <a:rPr lang="ko-KR" altLang="ko-KR" sz="1300">
                <a:cs typeface="함초롬돋움"/>
              </a:rPr>
              <a:t> </a:t>
            </a:r>
            <a:r>
              <a:rPr lang="ko-KR" altLang="ko-KR" sz="1300"/>
              <a:t>말</a:t>
            </a:r>
            <a:r>
              <a:rPr lang="ko-KR" altLang="en-US" sz="1300"/>
              <a:t>한다</a:t>
            </a:r>
            <a:r>
              <a:rPr lang="ko-KR" altLang="en-US" sz="1300">
                <a:cs typeface="함초롬돋움"/>
              </a:rPr>
              <a:t>.</a:t>
            </a:r>
            <a:endParaRPr lang="ko-KR" altLang="en-US" sz="1300">
              <a:cs typeface="함초롬돋움"/>
            </a:endParaRPr>
          </a:p>
          <a:p>
            <a:pPr>
              <a:defRPr lang="ko-KR" altLang="en-US"/>
            </a:pPr>
            <a:endParaRPr lang="ko-KR" altLang="ko-KR" sz="1300"/>
          </a:p>
          <a:p>
            <a:pPr>
              <a:defRPr lang="ko-KR" altLang="en-US"/>
            </a:pPr>
            <a:r>
              <a:rPr lang="ko-KR" altLang="ko-KR" sz="1300"/>
              <a:t>야맘바는</a:t>
            </a:r>
            <a:r>
              <a:rPr lang="ko-KR" altLang="ko-KR" sz="1300">
                <a:cs typeface="함초롬돋움"/>
              </a:rPr>
              <a:t> </a:t>
            </a:r>
            <a:r>
              <a:rPr lang="ko-KR" altLang="ko-KR" sz="1300"/>
              <a:t>일본</a:t>
            </a:r>
            <a:r>
              <a:rPr lang="ko-KR" altLang="ko-KR" sz="1300">
                <a:cs typeface="함초롬돋움"/>
              </a:rPr>
              <a:t> </a:t>
            </a:r>
            <a:r>
              <a:rPr lang="ko-KR" altLang="ko-KR" sz="1300"/>
              <a:t>전래동화에</a:t>
            </a:r>
            <a:r>
              <a:rPr lang="ko-KR" altLang="ko-KR" sz="1300">
                <a:cs typeface="함초롬돋움"/>
              </a:rPr>
              <a:t> </a:t>
            </a:r>
            <a:r>
              <a:rPr lang="ko-KR" altLang="ko-KR" sz="1300"/>
              <a:t>나오는</a:t>
            </a:r>
            <a:r>
              <a:rPr lang="ko-KR" altLang="ko-KR" sz="1300">
                <a:cs typeface="함초롬돋움"/>
              </a:rPr>
              <a:t> </a:t>
            </a:r>
            <a:r>
              <a:rPr lang="ko-KR" altLang="ko-KR" sz="1300"/>
              <a:t>일본</a:t>
            </a:r>
            <a:r>
              <a:rPr lang="ko-KR" altLang="ko-KR" sz="1300">
                <a:cs typeface="함초롬돋움"/>
              </a:rPr>
              <a:t> </a:t>
            </a:r>
            <a:r>
              <a:rPr lang="ko-KR" altLang="ko-KR" sz="1300"/>
              <a:t>요괴인</a:t>
            </a:r>
            <a:r>
              <a:rPr lang="ko-KR" altLang="ko-KR" sz="1300">
                <a:cs typeface="함초롬돋움"/>
              </a:rPr>
              <a:t> </a:t>
            </a:r>
            <a:r>
              <a:rPr lang="ko-KR" altLang="ko-KR" sz="1300"/>
              <a:t>야마우마에서</a:t>
            </a:r>
            <a:r>
              <a:rPr lang="ko-KR" altLang="ko-KR" sz="1300">
                <a:cs typeface="함초롬돋움"/>
              </a:rPr>
              <a:t> </a:t>
            </a:r>
            <a:r>
              <a:rPr lang="ko-KR" altLang="ko-KR" sz="1300"/>
              <a:t>왔다고</a:t>
            </a:r>
            <a:r>
              <a:rPr lang="ko-KR" altLang="ko-KR" sz="1300">
                <a:cs typeface="함초롬돋움"/>
              </a:rPr>
              <a:t> </a:t>
            </a:r>
            <a:r>
              <a:rPr lang="ko-KR" altLang="en-US" sz="1300"/>
              <a:t>한다</a:t>
            </a:r>
            <a:r>
              <a:rPr lang="ko-KR" altLang="en-US" sz="1300">
                <a:cs typeface="함초롬돋움"/>
              </a:rPr>
              <a:t>.</a:t>
            </a:r>
            <a:endParaRPr lang="ko-KR" altLang="en-US" sz="1300">
              <a:cs typeface="함초롬돋움"/>
            </a:endParaRPr>
          </a:p>
          <a:p>
            <a:pPr>
              <a:defRPr lang="ko-KR" altLang="en-US"/>
            </a:pPr>
            <a:r>
              <a:rPr lang="ko-KR" altLang="ko-KR" sz="1300"/>
              <a:t>야마우마는</a:t>
            </a:r>
            <a:r>
              <a:rPr lang="ko-KR" altLang="ko-KR" sz="1300">
                <a:cs typeface="함초롬돋움"/>
              </a:rPr>
              <a:t> </a:t>
            </a:r>
            <a:r>
              <a:rPr lang="ko-KR" altLang="ko-KR" sz="1300"/>
              <a:t>깊은</a:t>
            </a:r>
            <a:r>
              <a:rPr lang="ko-KR" altLang="ko-KR" sz="1300">
                <a:cs typeface="함초롬돋움"/>
              </a:rPr>
              <a:t> </a:t>
            </a:r>
            <a:r>
              <a:rPr lang="ko-KR" altLang="ko-KR" sz="1300"/>
              <a:t>산속에</a:t>
            </a:r>
            <a:r>
              <a:rPr lang="ko-KR" altLang="ko-KR" sz="1300">
                <a:cs typeface="함초롬돋움"/>
              </a:rPr>
              <a:t> </a:t>
            </a:r>
            <a:r>
              <a:rPr lang="ko-KR" altLang="ko-KR" sz="1300"/>
              <a:t>사는</a:t>
            </a:r>
            <a:r>
              <a:rPr lang="ko-KR" altLang="ko-KR" sz="1300">
                <a:cs typeface="함초롬돋움"/>
              </a:rPr>
              <a:t> </a:t>
            </a:r>
            <a:r>
              <a:rPr lang="ko-KR" altLang="ko-KR" sz="1300"/>
              <a:t>긴</a:t>
            </a:r>
            <a:r>
              <a:rPr lang="ko-KR" altLang="ko-KR" sz="1300">
                <a:cs typeface="함초롬돋움"/>
              </a:rPr>
              <a:t> </a:t>
            </a:r>
            <a:r>
              <a:rPr lang="ko-KR" altLang="ko-KR" sz="1300"/>
              <a:t>백발머리를</a:t>
            </a:r>
            <a:r>
              <a:rPr lang="ko-KR" altLang="ko-KR" sz="1300">
                <a:cs typeface="함초롬돋움"/>
              </a:rPr>
              <a:t> </a:t>
            </a:r>
            <a:r>
              <a:rPr lang="ko-KR" altLang="ko-KR" sz="1300"/>
              <a:t>한</a:t>
            </a:r>
            <a:r>
              <a:rPr lang="ko-KR" altLang="ko-KR" sz="1300">
                <a:cs typeface="함초롬돋움"/>
              </a:rPr>
              <a:t> </a:t>
            </a:r>
            <a:r>
              <a:rPr lang="ko-KR" altLang="ko-KR" sz="1300"/>
              <a:t>마귀할멈을</a:t>
            </a:r>
            <a:r>
              <a:rPr lang="ko-KR" altLang="ko-KR" sz="1300">
                <a:cs typeface="함초롬돋움"/>
              </a:rPr>
              <a:t> </a:t>
            </a:r>
            <a:r>
              <a:rPr lang="ko-KR" altLang="ko-KR" sz="1300"/>
              <a:t>뜻하는데</a:t>
            </a:r>
            <a:r>
              <a:rPr lang="ko-KR" altLang="ko-KR" sz="1300">
                <a:cs typeface="함초롬돋움"/>
              </a:rPr>
              <a:t> </a:t>
            </a:r>
            <a:r>
              <a:rPr lang="ko-KR" altLang="ko-KR" sz="1300"/>
              <a:t>야맘바</a:t>
            </a:r>
            <a:r>
              <a:rPr lang="ko-KR" altLang="ko-KR" sz="1300">
                <a:cs typeface="함초롬돋움"/>
              </a:rPr>
              <a:t> </a:t>
            </a:r>
            <a:r>
              <a:rPr lang="ko-KR" altLang="ko-KR" sz="1300"/>
              <a:t>화장이</a:t>
            </a:r>
            <a:r>
              <a:rPr lang="ko-KR" altLang="ko-KR" sz="1300">
                <a:cs typeface="함초롬돋움"/>
              </a:rPr>
              <a:t> </a:t>
            </a:r>
            <a:r>
              <a:rPr lang="ko-KR" altLang="ko-KR" sz="1300"/>
              <a:t>요괴를</a:t>
            </a:r>
            <a:r>
              <a:rPr lang="ko-KR" altLang="ko-KR" sz="1300">
                <a:cs typeface="함초롬돋움"/>
              </a:rPr>
              <a:t> </a:t>
            </a:r>
            <a:r>
              <a:rPr lang="ko-KR" altLang="ko-KR" sz="1300"/>
              <a:t>연상시킨다</a:t>
            </a:r>
            <a:r>
              <a:rPr lang="ko-KR" altLang="ko-KR" sz="1300">
                <a:cs typeface="함초롬돋움"/>
              </a:rPr>
              <a:t> </a:t>
            </a:r>
            <a:r>
              <a:rPr lang="ko-KR" altLang="ko-KR" sz="1300"/>
              <a:t>하여</a:t>
            </a:r>
            <a:r>
              <a:rPr lang="ko-KR" altLang="ko-KR" sz="1300">
                <a:cs typeface="함초롬돋움"/>
              </a:rPr>
              <a:t> </a:t>
            </a:r>
            <a:r>
              <a:rPr lang="ko-KR" altLang="ko-KR" sz="1300"/>
              <a:t>야맘바라고</a:t>
            </a:r>
            <a:r>
              <a:rPr lang="ko-KR" altLang="ko-KR" sz="1300">
                <a:cs typeface="함초롬돋움"/>
              </a:rPr>
              <a:t> </a:t>
            </a:r>
            <a:r>
              <a:rPr lang="ko-KR" altLang="ko-KR" sz="1300"/>
              <a:t>불리게</a:t>
            </a:r>
            <a:r>
              <a:rPr lang="ko-KR" altLang="ko-KR" sz="1300">
                <a:cs typeface="함초롬돋움"/>
              </a:rPr>
              <a:t> </a:t>
            </a:r>
            <a:r>
              <a:rPr lang="ko-KR" altLang="ko-KR" sz="1300"/>
              <a:t>되었다고</a:t>
            </a:r>
            <a:r>
              <a:rPr lang="ko-KR" altLang="ko-KR" sz="1300">
                <a:cs typeface="함초롬돋움"/>
              </a:rPr>
              <a:t> </a:t>
            </a:r>
            <a:r>
              <a:rPr lang="ko-KR" altLang="en-US" sz="1300"/>
              <a:t>한다</a:t>
            </a:r>
            <a:r>
              <a:rPr lang="ko-KR" altLang="en-US" sz="1300">
                <a:cs typeface="함초롬돋움"/>
              </a:rPr>
              <a:t>.</a:t>
            </a:r>
            <a:r>
              <a:rPr lang="ko-KR" altLang="ko-KR" sz="1300">
                <a:cs typeface="함초롬돋움"/>
              </a:rPr>
              <a:t> </a:t>
            </a:r>
            <a:endParaRPr lang="ko-KR" altLang="ko-KR" sz="1300">
              <a:cs typeface="함초롬돋움"/>
            </a:endParaRPr>
          </a:p>
          <a:p>
            <a:pPr>
              <a:defRPr lang="ko-KR" altLang="en-US"/>
            </a:pPr>
            <a:r>
              <a:rPr lang="ko-KR" altLang="ko-KR" sz="1300"/>
              <a:t>야맘바</a:t>
            </a:r>
            <a:r>
              <a:rPr lang="ko-KR" altLang="ko-KR" sz="1300">
                <a:cs typeface="함초롬돋움"/>
              </a:rPr>
              <a:t> </a:t>
            </a:r>
            <a:r>
              <a:rPr lang="ko-KR" altLang="ko-KR" sz="1300"/>
              <a:t>화장은</a:t>
            </a:r>
            <a:r>
              <a:rPr lang="ko-KR" altLang="ko-KR" sz="1300">
                <a:cs typeface="함초롬돋움"/>
              </a:rPr>
              <a:t> </a:t>
            </a:r>
            <a:r>
              <a:rPr lang="ko-KR" altLang="ko-KR" sz="1300"/>
              <a:t>검은</a:t>
            </a:r>
            <a:r>
              <a:rPr lang="ko-KR" altLang="ko-KR" sz="1300">
                <a:cs typeface="함초롬돋움"/>
              </a:rPr>
              <a:t> </a:t>
            </a:r>
            <a:r>
              <a:rPr lang="ko-KR" altLang="ko-KR" sz="1300"/>
              <a:t>태닝</a:t>
            </a:r>
            <a:r>
              <a:rPr lang="ko-KR" altLang="ko-KR" sz="1300">
                <a:cs typeface="함초롬돋움"/>
              </a:rPr>
              <a:t> </a:t>
            </a:r>
            <a:r>
              <a:rPr lang="ko-KR" altLang="ko-KR" sz="1300"/>
              <a:t>피부에</a:t>
            </a:r>
            <a:r>
              <a:rPr lang="ko-KR" altLang="ko-KR" sz="1300">
                <a:cs typeface="함초롬돋움"/>
              </a:rPr>
              <a:t> </a:t>
            </a:r>
            <a:r>
              <a:rPr lang="ko-KR" altLang="ko-KR" sz="1300"/>
              <a:t>흰색으로</a:t>
            </a:r>
            <a:r>
              <a:rPr lang="ko-KR" altLang="ko-KR" sz="1300">
                <a:cs typeface="함초롬돋움"/>
              </a:rPr>
              <a:t> </a:t>
            </a:r>
            <a:r>
              <a:rPr lang="ko-KR" altLang="ko-KR" sz="1300"/>
              <a:t>입술과</a:t>
            </a:r>
            <a:r>
              <a:rPr lang="ko-KR" altLang="ko-KR" sz="1300">
                <a:cs typeface="함초롬돋움"/>
              </a:rPr>
              <a:t> </a:t>
            </a:r>
            <a:r>
              <a:rPr lang="ko-KR" altLang="ko-KR" sz="1300"/>
              <a:t>눈</a:t>
            </a:r>
            <a:r>
              <a:rPr lang="ko-KR" altLang="ko-KR" sz="1300">
                <a:cs typeface="함초롬돋움"/>
              </a:rPr>
              <a:t> </a:t>
            </a:r>
            <a:r>
              <a:rPr lang="ko-KR" altLang="ko-KR" sz="1300"/>
              <a:t>주변을</a:t>
            </a:r>
            <a:r>
              <a:rPr lang="ko-KR" altLang="ko-KR" sz="1300">
                <a:cs typeface="함초롬돋움"/>
              </a:rPr>
              <a:t> </a:t>
            </a:r>
            <a:r>
              <a:rPr lang="ko-KR" altLang="ko-KR" sz="1300"/>
              <a:t>칠한</a:t>
            </a:r>
            <a:r>
              <a:rPr lang="ko-KR" altLang="ko-KR" sz="1300">
                <a:cs typeface="함초롬돋움"/>
              </a:rPr>
              <a:t> </a:t>
            </a:r>
            <a:r>
              <a:rPr lang="ko-KR" altLang="ko-KR" sz="1300"/>
              <a:t>뒤</a:t>
            </a:r>
            <a:r>
              <a:rPr lang="ko-KR" altLang="ko-KR" sz="1300">
                <a:cs typeface="함초롬돋움"/>
              </a:rPr>
              <a:t> </a:t>
            </a:r>
            <a:r>
              <a:rPr lang="ko-KR" altLang="ko-KR" sz="1300"/>
              <a:t>다시</a:t>
            </a:r>
            <a:r>
              <a:rPr lang="ko-KR" altLang="ko-KR" sz="1300">
                <a:cs typeface="함초롬돋움"/>
              </a:rPr>
              <a:t> </a:t>
            </a:r>
            <a:r>
              <a:rPr lang="ko-KR" altLang="ko-KR" sz="1300"/>
              <a:t>팬더처럼</a:t>
            </a:r>
            <a:r>
              <a:rPr lang="ko-KR" altLang="ko-KR" sz="1300">
                <a:cs typeface="함초롬돋움"/>
              </a:rPr>
              <a:t> </a:t>
            </a:r>
            <a:r>
              <a:rPr lang="ko-KR" altLang="ko-KR" sz="1300"/>
              <a:t>굵게</a:t>
            </a:r>
            <a:r>
              <a:rPr lang="ko-KR" altLang="ko-KR" sz="1300">
                <a:cs typeface="함초롬돋움"/>
              </a:rPr>
              <a:t> </a:t>
            </a:r>
            <a:r>
              <a:rPr lang="ko-KR" altLang="ko-KR" sz="1300"/>
              <a:t>아이라인을</a:t>
            </a:r>
            <a:r>
              <a:rPr lang="ko-KR" altLang="ko-KR" sz="1300">
                <a:cs typeface="함초롬돋움"/>
              </a:rPr>
              <a:t> </a:t>
            </a:r>
            <a:r>
              <a:rPr lang="ko-KR" altLang="ko-KR" sz="1300"/>
              <a:t>한</a:t>
            </a:r>
            <a:r>
              <a:rPr lang="ko-KR" altLang="ko-KR" sz="1300">
                <a:cs typeface="함초롬돋움"/>
              </a:rPr>
              <a:t> </a:t>
            </a:r>
            <a:r>
              <a:rPr lang="ko-KR" altLang="ko-KR" sz="1300"/>
              <a:t>화장법</a:t>
            </a:r>
            <a:r>
              <a:rPr lang="ko-KR" altLang="en-US" sz="1300"/>
              <a:t>이다</a:t>
            </a:r>
            <a:r>
              <a:rPr lang="ko-KR" altLang="en-US" sz="1300">
                <a:cs typeface="함초롬돋움"/>
              </a:rPr>
              <a:t>.</a:t>
            </a:r>
            <a:endParaRPr lang="ko-KR" altLang="en-US" sz="1300">
              <a:cs typeface="함초롬돋움"/>
            </a:endParaRPr>
          </a:p>
          <a:p>
            <a:pPr>
              <a:defRPr lang="ko-KR" altLang="en-US"/>
            </a:pPr>
            <a:r>
              <a:rPr lang="ko-KR" altLang="ko-KR" sz="1300"/>
              <a:t>야맘바</a:t>
            </a:r>
            <a:r>
              <a:rPr lang="ko-KR" altLang="ko-KR" sz="1300">
                <a:cs typeface="함초롬돋움"/>
              </a:rPr>
              <a:t> </a:t>
            </a:r>
            <a:r>
              <a:rPr lang="ko-KR" altLang="ko-KR" sz="1300"/>
              <a:t>화장은</a:t>
            </a:r>
            <a:r>
              <a:rPr lang="ko-KR" altLang="ko-KR" sz="1300">
                <a:cs typeface="함초롬돋움"/>
              </a:rPr>
              <a:t> </a:t>
            </a:r>
            <a:r>
              <a:rPr lang="ko-KR" altLang="ko-KR" sz="1300"/>
              <a:t>일본인</a:t>
            </a:r>
            <a:r>
              <a:rPr lang="ko-KR" altLang="ko-KR" sz="1300">
                <a:cs typeface="함초롬돋움"/>
              </a:rPr>
              <a:t> </a:t>
            </a:r>
            <a:r>
              <a:rPr lang="ko-KR" altLang="ko-KR" sz="1300"/>
              <a:t>사이에서도</a:t>
            </a:r>
            <a:r>
              <a:rPr lang="ko-KR" altLang="ko-KR" sz="1300">
                <a:cs typeface="함초롬돋움"/>
              </a:rPr>
              <a:t> </a:t>
            </a:r>
            <a:r>
              <a:rPr lang="ko-KR" altLang="ko-KR" sz="1300"/>
              <a:t>매니아층에서</a:t>
            </a:r>
            <a:r>
              <a:rPr lang="ko-KR" altLang="ko-KR" sz="1300">
                <a:cs typeface="함초롬돋움"/>
              </a:rPr>
              <a:t> </a:t>
            </a:r>
            <a:r>
              <a:rPr lang="ko-KR" altLang="ko-KR" sz="1300"/>
              <a:t>즐기는</a:t>
            </a:r>
            <a:r>
              <a:rPr lang="ko-KR" altLang="ko-KR" sz="1300">
                <a:cs typeface="함초롬돋움"/>
              </a:rPr>
              <a:t> </a:t>
            </a:r>
            <a:r>
              <a:rPr lang="ko-KR" altLang="ko-KR" sz="1300"/>
              <a:t>화장법</a:t>
            </a:r>
            <a:r>
              <a:rPr lang="ko-KR" altLang="en-US" sz="1300"/>
              <a:t>이며</a:t>
            </a:r>
            <a:r>
              <a:rPr lang="ko-KR" altLang="en-US" sz="1300">
                <a:cs typeface="함초롬돋움"/>
              </a:rPr>
              <a:t> </a:t>
            </a:r>
            <a:r>
              <a:rPr lang="ko-KR" altLang="en-US" sz="1300"/>
              <a:t>남자들에게</a:t>
            </a:r>
            <a:r>
              <a:rPr lang="ko-KR" altLang="en-US" sz="1300">
                <a:cs typeface="함초롬돋움"/>
              </a:rPr>
              <a:t> </a:t>
            </a:r>
            <a:r>
              <a:rPr lang="ko-KR" altLang="en-US" sz="1300"/>
              <a:t>잘보이지</a:t>
            </a:r>
            <a:r>
              <a:rPr lang="ko-KR" altLang="en-US" sz="1300">
                <a:cs typeface="함초롬돋움"/>
              </a:rPr>
              <a:t> </a:t>
            </a:r>
            <a:r>
              <a:rPr lang="ko-KR" altLang="en-US" sz="1300"/>
              <a:t>않게</a:t>
            </a:r>
            <a:r>
              <a:rPr lang="ko-KR" altLang="en-US" sz="1300">
                <a:cs typeface="함초롬돋움"/>
              </a:rPr>
              <a:t> </a:t>
            </a:r>
            <a:r>
              <a:rPr lang="ko-KR" altLang="en-US" sz="1300"/>
              <a:t>하는게</a:t>
            </a:r>
            <a:r>
              <a:rPr lang="ko-KR" altLang="en-US" sz="1300">
                <a:cs typeface="함초롬돋움"/>
              </a:rPr>
              <a:t> </a:t>
            </a:r>
            <a:r>
              <a:rPr lang="ko-KR" altLang="en-US" sz="1300"/>
              <a:t>특징</a:t>
            </a:r>
            <a:endParaRPr lang="ko-KR" altLang="en-US" sz="1300"/>
          </a:p>
        </p:txBody>
      </p:sp>
      <p:pic>
        <p:nvPicPr>
          <p:cNvPr id="9" name=""/>
          <p:cNvPicPr>
            <a:picLocks noChangeAspect="1"/>
          </p:cNvPicPr>
          <p:nvPr/>
        </p:nvPicPr>
        <p:blipFill rotWithShape="1">
          <a:blip r:embed="rId2"/>
          <a:stretch>
            <a:fillRect/>
          </a:stretch>
        </p:blipFill>
        <p:spPr>
          <a:xfrm>
            <a:off x="4932045" y="4077081"/>
            <a:ext cx="4017938" cy="2520315"/>
          </a:xfrm>
          <a:prstGeom prst="rect">
            <a:avLst/>
          </a:prstGeom>
        </p:spPr>
      </p:pic>
      <p:pic>
        <p:nvPicPr>
          <p:cNvPr id="10" name=""/>
          <p:cNvPicPr>
            <a:picLocks noChangeAspect="1"/>
          </p:cNvPicPr>
          <p:nvPr/>
        </p:nvPicPr>
        <p:blipFill rotWithShape="1">
          <a:blip r:embed="rId3"/>
          <a:stretch>
            <a:fillRect/>
          </a:stretch>
        </p:blipFill>
        <p:spPr>
          <a:xfrm>
            <a:off x="4932045" y="2132838"/>
            <a:ext cx="4017939" cy="1861693"/>
          </a:xfrm>
          <a:prstGeom prst="rect">
            <a:avLst/>
          </a:prstGeom>
        </p:spPr>
      </p:pic>
    </p:spTree>
  </p:cSld>
  <p:clrMapOvr>
    <a:masterClrMapping/>
  </p:clrMapOvr>
  <p:transition xmlns:mc="http://schemas.openxmlformats.org/markup-compatibility/2006" xmlns:hp="http://schemas.haansoft.com/office/presentation/8.0" mc:Ignorable="hp" hp:hslDur="5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par>
                                <p:cTn id="13" presetID="3" presetClass="entr" presetSubtype="10" fill="hold" grpId="2"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autoUpdateAnimBg="1"/>
      <p:bldP spid="9" grpId="1" bldLvl="0" animBg="1" autoUpdateAnimBg="1"/>
      <p:bldP spid="10" grpId="2" bldLvl="0" animBg="1" autoUpdateAnimBg="1"/>
    </p:bldLst>
  </p:timing>
</p:sld>
</file>

<file path=ppt/slides/slide11.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a:xfrm>
            <a:off x="2483738" y="846138"/>
            <a:ext cx="6660261" cy="1143000"/>
          </a:xfrm>
          <a:solidFill>
            <a:srgbClr val="ffff00"/>
          </a:solidFill>
          <a:ln w="9525" cap="flat" cmpd="sng">
            <a:solidFill>
              <a:schemeClr val="bg1"/>
            </a:solidFill>
            <a:prstDash val="solid"/>
            <a:round/>
          </a:ln>
        </p:spPr>
        <p:txBody>
          <a:bodyPr vert="horz" wrap="square" lIns="91440" tIns="45720" rIns="91440" bIns="45720" anchor="ctr">
            <a:normAutofit lnSpcReduction="0"/>
          </a:bodyPr>
          <a:lstStyle/>
          <a:p>
            <a:pPr algn="l">
              <a:defRPr lang="ko-KR" altLang="en-US"/>
            </a:pPr>
            <a:r>
              <a:rPr lang="ko-KR" altLang="ko-KR" sz="2600">
                <a:latin typeface="함초롬바탕"/>
                <a:ea typeface="함초롬바탕"/>
              </a:rPr>
              <a:t>갸루오(ギャル男)</a:t>
            </a:r>
            <a:endParaRPr lang="ko-KR" altLang="ko-KR" sz="2600">
              <a:latin typeface="함초롬바탕"/>
              <a:ea typeface="함초롬바탕"/>
            </a:endParaRPr>
          </a:p>
        </p:txBody>
      </p:sp>
      <p:sp>
        <p:nvSpPr>
          <p:cNvPr id="8" name=""/>
          <p:cNvSpPr txBox="1"/>
          <p:nvPr/>
        </p:nvSpPr>
        <p:spPr>
          <a:xfrm>
            <a:off x="0" y="4005072"/>
            <a:ext cx="5184649" cy="1279398"/>
          </a:xfrm>
          <a:prstGeom prst="rect">
            <a:avLst/>
          </a:prstGeom>
          <a:solidFill>
            <a:schemeClr val="bg1"/>
          </a:solidFill>
        </p:spPr>
        <p:txBody>
          <a:bodyPr vert="horz" wrap="square" lIns="91440" tIns="45720" rIns="91440" bIns="45720" anchor="t">
            <a:spAutoFit/>
          </a:bodyPr>
          <a:p>
            <a:pPr>
              <a:defRPr lang="ko-KR" altLang="en-US"/>
            </a:pPr>
            <a:r>
              <a:rPr lang="ko-KR" altLang="ko-KR" sz="1300"/>
              <a:t>갸루오</a:t>
            </a:r>
            <a:r>
              <a:rPr lang="ko-KR" altLang="ko-KR" sz="1300">
                <a:cs typeface="함초롬돋움"/>
              </a:rPr>
              <a:t>(</a:t>
            </a:r>
            <a:r>
              <a:rPr lang="ko-KR" altLang="ko-KR" sz="1300"/>
              <a:t>ギャル男</a:t>
            </a:r>
            <a:r>
              <a:rPr lang="ko-KR" altLang="ko-KR" sz="1300">
                <a:cs typeface="함초롬돋움"/>
              </a:rPr>
              <a:t>)</a:t>
            </a:r>
            <a:r>
              <a:rPr lang="ko-KR" altLang="ko-KR" sz="1300"/>
              <a:t>는</a:t>
            </a:r>
            <a:r>
              <a:rPr lang="ko-KR" altLang="ko-KR" sz="1300">
                <a:cs typeface="함초롬돋움"/>
              </a:rPr>
              <a:t> </a:t>
            </a:r>
            <a:r>
              <a:rPr lang="ko-KR" altLang="ko-KR" sz="1300"/>
              <a:t>이름</a:t>
            </a:r>
            <a:r>
              <a:rPr lang="ko-KR" altLang="ko-KR" sz="1300">
                <a:cs typeface="함초롬돋움"/>
              </a:rPr>
              <a:t> </a:t>
            </a:r>
            <a:r>
              <a:rPr lang="ko-KR" altLang="ko-KR" sz="1300"/>
              <a:t>그대로</a:t>
            </a:r>
            <a:r>
              <a:rPr lang="ko-KR" altLang="ko-KR" sz="1300">
                <a:cs typeface="함초롬돋움"/>
              </a:rPr>
              <a:t> </a:t>
            </a:r>
            <a:r>
              <a:rPr lang="ko-KR" altLang="ko-KR" sz="1300"/>
              <a:t>남자가</a:t>
            </a:r>
            <a:r>
              <a:rPr lang="ko-KR" altLang="ko-KR" sz="1300">
                <a:cs typeface="함초롬돋움"/>
              </a:rPr>
              <a:t> </a:t>
            </a:r>
            <a:r>
              <a:rPr lang="ko-KR" altLang="ko-KR" sz="1300"/>
              <a:t>하는</a:t>
            </a:r>
            <a:r>
              <a:rPr lang="ko-KR" altLang="ko-KR" sz="1300">
                <a:cs typeface="함초롬돋움"/>
              </a:rPr>
              <a:t> </a:t>
            </a:r>
            <a:r>
              <a:rPr lang="ko-KR" altLang="ko-KR" sz="1300"/>
              <a:t>갸루를</a:t>
            </a:r>
            <a:r>
              <a:rPr lang="ko-KR" altLang="ko-KR" sz="1300">
                <a:cs typeface="함초롬돋움"/>
              </a:rPr>
              <a:t> </a:t>
            </a:r>
            <a:r>
              <a:rPr lang="ko-KR" altLang="ko-KR" sz="1300"/>
              <a:t>말</a:t>
            </a:r>
            <a:r>
              <a:rPr lang="ko-KR" altLang="en-US" sz="1300"/>
              <a:t>한다</a:t>
            </a:r>
            <a:r>
              <a:rPr lang="ko-KR" altLang="en-US" sz="1300">
                <a:cs typeface="함초롬돋움"/>
              </a:rPr>
              <a:t>.</a:t>
            </a:r>
            <a:endParaRPr lang="ko-KR" altLang="en-US" sz="1300">
              <a:cs typeface="함초롬돋움"/>
            </a:endParaRPr>
          </a:p>
          <a:p>
            <a:pPr>
              <a:defRPr lang="ko-KR" altLang="en-US"/>
            </a:pPr>
            <a:endParaRPr lang="ko-KR" altLang="ko-KR" sz="1300"/>
          </a:p>
          <a:p>
            <a:pPr>
              <a:defRPr lang="ko-KR" altLang="en-US"/>
            </a:pPr>
            <a:r>
              <a:rPr lang="ko-KR" altLang="ko-KR" sz="1300"/>
              <a:t>갸루오는</a:t>
            </a:r>
            <a:r>
              <a:rPr lang="ko-KR" altLang="ko-KR" sz="1300">
                <a:cs typeface="함초롬돋움"/>
              </a:rPr>
              <a:t> 90</a:t>
            </a:r>
            <a:r>
              <a:rPr lang="ko-KR" altLang="ko-KR" sz="1300"/>
              <a:t>년대</a:t>
            </a:r>
            <a:r>
              <a:rPr lang="ko-KR" altLang="ko-KR" sz="1300">
                <a:cs typeface="함초롬돋움"/>
              </a:rPr>
              <a:t> </a:t>
            </a:r>
            <a:r>
              <a:rPr lang="ko-KR" altLang="ko-KR" sz="1300"/>
              <a:t>후반</a:t>
            </a:r>
            <a:r>
              <a:rPr lang="ko-KR" altLang="ko-KR" sz="1300">
                <a:cs typeface="함초롬돋움"/>
              </a:rPr>
              <a:t> </a:t>
            </a:r>
            <a:r>
              <a:rPr lang="ko-KR" altLang="ko-KR" sz="1300"/>
              <a:t>일본에서</a:t>
            </a:r>
            <a:r>
              <a:rPr lang="ko-KR" altLang="ko-KR" sz="1300">
                <a:cs typeface="함초롬돋움"/>
              </a:rPr>
              <a:t> </a:t>
            </a:r>
            <a:r>
              <a:rPr lang="ko-KR" altLang="ko-KR" sz="1300"/>
              <a:t>탄생한</a:t>
            </a:r>
            <a:r>
              <a:rPr lang="ko-KR" altLang="ko-KR" sz="1300">
                <a:cs typeface="함초롬돋움"/>
              </a:rPr>
              <a:t> </a:t>
            </a:r>
            <a:r>
              <a:rPr lang="ko-KR" altLang="ko-KR" sz="1300"/>
              <a:t>남성</a:t>
            </a:r>
            <a:r>
              <a:rPr lang="ko-KR" altLang="ko-KR" sz="1300">
                <a:cs typeface="함초롬돋움"/>
              </a:rPr>
              <a:t> </a:t>
            </a:r>
            <a:r>
              <a:rPr lang="ko-KR" altLang="ko-KR" sz="1300"/>
              <a:t>스트리트패션으로</a:t>
            </a:r>
            <a:r>
              <a:rPr lang="ko-KR" altLang="ko-KR" sz="1300">
                <a:cs typeface="함초롬돋움"/>
              </a:rPr>
              <a:t> </a:t>
            </a:r>
            <a:r>
              <a:rPr lang="ko-KR" altLang="ko-KR" sz="1300"/>
              <a:t>갸루들과는</a:t>
            </a:r>
            <a:r>
              <a:rPr lang="ko-KR" altLang="ko-KR" sz="1300">
                <a:cs typeface="함초롬돋움"/>
              </a:rPr>
              <a:t> </a:t>
            </a:r>
            <a:r>
              <a:rPr lang="ko-KR" altLang="ko-KR" sz="1300"/>
              <a:t>다르게</a:t>
            </a:r>
            <a:r>
              <a:rPr lang="ko-KR" altLang="ko-KR" sz="1300">
                <a:cs typeface="함초롬돋움"/>
              </a:rPr>
              <a:t> </a:t>
            </a:r>
            <a:r>
              <a:rPr lang="ko-KR" altLang="ko-KR" sz="1300"/>
              <a:t>화장보다는</a:t>
            </a:r>
            <a:r>
              <a:rPr lang="ko-KR" altLang="ko-KR" sz="1300">
                <a:cs typeface="함초롬돋움"/>
              </a:rPr>
              <a:t> </a:t>
            </a:r>
            <a:r>
              <a:rPr lang="ko-KR" altLang="ko-KR" sz="1300"/>
              <a:t>머리와</a:t>
            </a:r>
            <a:r>
              <a:rPr lang="ko-KR" altLang="ko-KR" sz="1300">
                <a:cs typeface="함초롬돋움"/>
              </a:rPr>
              <a:t> </a:t>
            </a:r>
            <a:r>
              <a:rPr lang="ko-KR" altLang="ko-KR" sz="1300"/>
              <a:t>패션스타일에</a:t>
            </a:r>
            <a:r>
              <a:rPr lang="ko-KR" altLang="ko-KR" sz="1300">
                <a:cs typeface="함초롬돋움"/>
              </a:rPr>
              <a:t> </a:t>
            </a:r>
            <a:r>
              <a:rPr lang="ko-KR" altLang="ko-KR" sz="1300"/>
              <a:t>더</a:t>
            </a:r>
            <a:r>
              <a:rPr lang="ko-KR" altLang="ko-KR" sz="1300">
                <a:cs typeface="함초롬돋움"/>
              </a:rPr>
              <a:t> </a:t>
            </a:r>
            <a:r>
              <a:rPr lang="ko-KR" altLang="ko-KR" sz="1300"/>
              <a:t>신경을</a:t>
            </a:r>
            <a:r>
              <a:rPr lang="ko-KR" altLang="ko-KR" sz="1300">
                <a:cs typeface="함초롬돋움"/>
              </a:rPr>
              <a:t> </a:t>
            </a:r>
            <a:r>
              <a:rPr lang="ko-KR" altLang="en-US" sz="1300"/>
              <a:t>쓴다</a:t>
            </a:r>
            <a:r>
              <a:rPr lang="ko-KR" altLang="en-US" sz="1300">
                <a:cs typeface="함초롬돋움"/>
              </a:rPr>
              <a:t>.</a:t>
            </a:r>
            <a:endParaRPr lang="ko-KR" altLang="en-US" sz="1300">
              <a:cs typeface="함초롬돋움"/>
            </a:endParaRPr>
          </a:p>
          <a:p>
            <a:pPr>
              <a:defRPr lang="ko-KR" altLang="en-US"/>
            </a:pPr>
            <a:r>
              <a:rPr lang="ko-KR" altLang="ko-KR" sz="1300"/>
              <a:t>주로</a:t>
            </a:r>
            <a:r>
              <a:rPr lang="ko-KR" altLang="ko-KR" sz="1300">
                <a:cs typeface="함초롬돋움"/>
              </a:rPr>
              <a:t> </a:t>
            </a:r>
            <a:r>
              <a:rPr lang="ko-KR" altLang="ko-KR" sz="1300"/>
              <a:t>긴</a:t>
            </a:r>
            <a:r>
              <a:rPr lang="ko-KR" altLang="ko-KR" sz="1300">
                <a:cs typeface="함초롬돋움"/>
              </a:rPr>
              <a:t> </a:t>
            </a:r>
            <a:r>
              <a:rPr lang="ko-KR" altLang="ko-KR" sz="1300"/>
              <a:t>앞머리와</a:t>
            </a:r>
            <a:r>
              <a:rPr lang="ko-KR" altLang="ko-KR" sz="1300">
                <a:cs typeface="함초롬돋움"/>
              </a:rPr>
              <a:t> </a:t>
            </a:r>
            <a:r>
              <a:rPr lang="ko-KR" altLang="ko-KR" sz="1300"/>
              <a:t>헐렁한</a:t>
            </a:r>
            <a:r>
              <a:rPr lang="ko-KR" altLang="ko-KR" sz="1300">
                <a:cs typeface="함초롬돋움"/>
              </a:rPr>
              <a:t> </a:t>
            </a:r>
            <a:r>
              <a:rPr lang="ko-KR" altLang="ko-KR" sz="1300"/>
              <a:t>바지와</a:t>
            </a:r>
            <a:r>
              <a:rPr lang="ko-KR" altLang="ko-KR" sz="1300">
                <a:cs typeface="함초롬돋움"/>
              </a:rPr>
              <a:t> </a:t>
            </a:r>
            <a:r>
              <a:rPr lang="ko-KR" altLang="ko-KR" sz="1300"/>
              <a:t>같은</a:t>
            </a:r>
            <a:r>
              <a:rPr lang="ko-KR" altLang="ko-KR" sz="1300">
                <a:cs typeface="함초롬돋움"/>
              </a:rPr>
              <a:t> </a:t>
            </a:r>
            <a:r>
              <a:rPr lang="ko-KR" altLang="ko-KR" sz="1300"/>
              <a:t>스타일이</a:t>
            </a:r>
            <a:r>
              <a:rPr lang="ko-KR" altLang="ko-KR" sz="1300">
                <a:cs typeface="함초롬돋움"/>
              </a:rPr>
              <a:t> </a:t>
            </a:r>
            <a:r>
              <a:rPr lang="ko-KR" altLang="ko-KR" sz="1300"/>
              <a:t>많</a:t>
            </a:r>
            <a:r>
              <a:rPr lang="ko-KR" altLang="en-US" sz="1300"/>
              <a:t>고</a:t>
            </a:r>
            <a:r>
              <a:rPr lang="ko-KR" altLang="en-US" sz="1300">
                <a:cs typeface="함초롬돋움"/>
              </a:rPr>
              <a:t> </a:t>
            </a:r>
            <a:r>
              <a:rPr lang="ko-KR" altLang="en-US" sz="1300"/>
              <a:t>힙합의</a:t>
            </a:r>
            <a:r>
              <a:rPr lang="ko-KR" altLang="en-US" sz="1300">
                <a:cs typeface="함초롬돋움"/>
              </a:rPr>
              <a:t> </a:t>
            </a:r>
            <a:r>
              <a:rPr lang="ko-KR" altLang="en-US" sz="1300"/>
              <a:t>영향을</a:t>
            </a:r>
            <a:r>
              <a:rPr lang="ko-KR" altLang="en-US" sz="1300">
                <a:cs typeface="함초롬돋움"/>
              </a:rPr>
              <a:t> </a:t>
            </a:r>
            <a:r>
              <a:rPr lang="ko-KR" altLang="en-US" sz="1300"/>
              <a:t>많이</a:t>
            </a:r>
            <a:r>
              <a:rPr lang="ko-KR" altLang="en-US" sz="1300">
                <a:cs typeface="함초롬돋움"/>
              </a:rPr>
              <a:t> </a:t>
            </a:r>
            <a:r>
              <a:rPr lang="ko-KR" altLang="en-US" sz="1300"/>
              <a:t>받았다</a:t>
            </a:r>
            <a:r>
              <a:rPr lang="ko-KR" altLang="en-US" sz="1300">
                <a:cs typeface="함초롬돋움"/>
              </a:rPr>
              <a:t>.</a:t>
            </a:r>
            <a:endParaRPr lang="ko-KR" altLang="en-US" sz="1300"/>
          </a:p>
        </p:txBody>
      </p:sp>
      <p:pic>
        <p:nvPicPr>
          <p:cNvPr id="9" name=""/>
          <p:cNvPicPr>
            <a:picLocks noChangeAspect="1"/>
          </p:cNvPicPr>
          <p:nvPr/>
        </p:nvPicPr>
        <p:blipFill rotWithShape="1">
          <a:blip r:embed="rId2"/>
          <a:stretch>
            <a:fillRect/>
          </a:stretch>
        </p:blipFill>
        <p:spPr>
          <a:xfrm>
            <a:off x="5652135" y="2276856"/>
            <a:ext cx="3267456" cy="4392549"/>
          </a:xfrm>
          <a:prstGeom prst="rect">
            <a:avLst/>
          </a:prstGeom>
        </p:spPr>
      </p:pic>
    </p:spTree>
  </p:cSld>
  <p:clrMapOvr>
    <a:masterClrMapping/>
  </p:clrMapOvr>
  <p:transition xmlns:mc="http://schemas.openxmlformats.org/markup-compatibility/2006" xmlns:hp="http://schemas.haansoft.com/office/presentation/8.0" mc:Ignorable="hp" hp:hslDur="5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autoUpdateAnimBg="1"/>
      <p:bldP spid="9" grpId="1" bldLvl="0" animBg="1" autoUpdateAnimBg="1"/>
    </p:bldLst>
  </p:timing>
</p:sld>
</file>

<file path=ppt/slides/slide12.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a:xfrm>
            <a:off x="2483739" y="846138"/>
            <a:ext cx="6660261" cy="1143000"/>
          </a:xfrm>
          <a:solidFill>
            <a:schemeClr val="bg1"/>
          </a:solidFill>
          <a:ln w="9525" cap="flat" cmpd="sng">
            <a:solidFill>
              <a:schemeClr val="bg1"/>
            </a:solidFill>
            <a:prstDash val="solid"/>
            <a:round/>
          </a:ln>
        </p:spPr>
        <p:txBody>
          <a:bodyPr vert="horz" wrap="square" lIns="91440" tIns="45720" rIns="91440" bIns="45720" anchor="ctr">
            <a:noAutofit/>
          </a:bodyPr>
          <a:lstStyle/>
          <a:p>
            <a:pPr algn="l">
              <a:defRPr lang="ko-KR" altLang="en-US"/>
            </a:pPr>
            <a:r>
              <a:rPr lang="ko-KR" altLang="ko-KR">
                <a:latin typeface="함초롬바탕"/>
                <a:ea typeface="함초롬바탕"/>
              </a:rPr>
              <a:t>일본의 전통 화장법</a:t>
            </a:r>
            <a:endParaRPr lang="ko-KR" altLang="ko-KR">
              <a:latin typeface="함초롬바탕"/>
              <a:ea typeface="함초롬바탕"/>
            </a:endParaRPr>
          </a:p>
        </p:txBody>
      </p:sp>
      <p:pic>
        <p:nvPicPr>
          <p:cNvPr id="3" name=""/>
          <p:cNvPicPr>
            <a:picLocks noChangeAspect="1"/>
          </p:cNvPicPr>
          <p:nvPr/>
        </p:nvPicPr>
        <p:blipFill rotWithShape="1">
          <a:blip r:embed="rId2"/>
          <a:stretch>
            <a:fillRect/>
          </a:stretch>
        </p:blipFill>
        <p:spPr>
          <a:xfrm>
            <a:off x="5076064" y="2708910"/>
            <a:ext cx="3600449" cy="3807841"/>
          </a:xfrm>
          <a:prstGeom prst="rect">
            <a:avLst/>
          </a:prstGeom>
        </p:spPr>
      </p:pic>
      <p:sp>
        <p:nvSpPr>
          <p:cNvPr id="4" name=""/>
          <p:cNvSpPr txBox="1"/>
          <p:nvPr/>
        </p:nvSpPr>
        <p:spPr>
          <a:xfrm>
            <a:off x="0" y="3645027"/>
            <a:ext cx="4716018" cy="2068068"/>
          </a:xfrm>
          <a:prstGeom prst="rect">
            <a:avLst/>
          </a:prstGeom>
          <a:solidFill>
            <a:schemeClr val="bg1"/>
          </a:solidFill>
        </p:spPr>
        <p:txBody>
          <a:bodyPr vert="horz" wrap="square" lIns="91440" tIns="45720" rIns="91440" bIns="45720" anchor="t">
            <a:spAutoFit/>
          </a:bodyPr>
          <a:p>
            <a:pPr>
              <a:defRPr lang="ko-KR" altLang="en-US"/>
            </a:pPr>
            <a:r>
              <a:rPr lang="ko-KR" altLang="ko-KR" sz="2600"/>
              <a:t>정확한</a:t>
            </a:r>
            <a:r>
              <a:rPr lang="ko-KR" altLang="ko-KR" sz="2600">
                <a:cs typeface="함초롬돋움"/>
              </a:rPr>
              <a:t> </a:t>
            </a:r>
            <a:r>
              <a:rPr lang="ko-KR" altLang="ko-KR" sz="2600"/>
              <a:t>명칭은</a:t>
            </a:r>
            <a:r>
              <a:rPr lang="ko-KR" altLang="ko-KR" sz="2600">
                <a:cs typeface="함초롬돋움"/>
              </a:rPr>
              <a:t> </a:t>
            </a:r>
            <a:r>
              <a:rPr lang="ko-KR" altLang="ko-KR" sz="2600"/>
              <a:t>없음</a:t>
            </a:r>
            <a:endParaRPr lang="ko-KR" altLang="ko-KR" sz="2600"/>
          </a:p>
          <a:p>
            <a:pPr>
              <a:defRPr lang="ko-KR" altLang="en-US"/>
            </a:pPr>
            <a:r>
              <a:rPr lang="ko-KR" altLang="ko-KR" sz="1300"/>
              <a:t>이를</a:t>
            </a:r>
            <a:r>
              <a:rPr lang="ko-KR" altLang="ko-KR" sz="1300">
                <a:cs typeface="함초롬돋움"/>
              </a:rPr>
              <a:t> </a:t>
            </a:r>
            <a:r>
              <a:rPr lang="ko-KR" altLang="ko-KR" sz="1300"/>
              <a:t>까맣게</a:t>
            </a:r>
            <a:r>
              <a:rPr lang="ko-KR" altLang="ko-KR" sz="1300">
                <a:cs typeface="함초롬돋움"/>
              </a:rPr>
              <a:t> </a:t>
            </a:r>
            <a:r>
              <a:rPr lang="ko-KR" altLang="ko-KR" sz="1300"/>
              <a:t>하고</a:t>
            </a:r>
            <a:r>
              <a:rPr lang="ko-KR" altLang="ko-KR" sz="1300">
                <a:cs typeface="함초롬돋움"/>
              </a:rPr>
              <a:t> </a:t>
            </a:r>
            <a:r>
              <a:rPr lang="ko-KR" altLang="ko-KR" sz="1300"/>
              <a:t>얼굴에</a:t>
            </a:r>
            <a:r>
              <a:rPr lang="ko-KR" altLang="ko-KR" sz="1300">
                <a:cs typeface="함초롬돋움"/>
              </a:rPr>
              <a:t> </a:t>
            </a:r>
            <a:r>
              <a:rPr lang="ko-KR" altLang="ko-KR" sz="1300"/>
              <a:t>하얀</a:t>
            </a:r>
            <a:r>
              <a:rPr lang="ko-KR" altLang="ko-KR" sz="1300">
                <a:cs typeface="함초롬돋움"/>
              </a:rPr>
              <a:t> </a:t>
            </a:r>
            <a:r>
              <a:rPr lang="ko-KR" altLang="ko-KR" sz="1300"/>
              <a:t>지분을</a:t>
            </a:r>
            <a:r>
              <a:rPr lang="ko-KR" altLang="ko-KR" sz="1300">
                <a:cs typeface="함초롬돋움"/>
              </a:rPr>
              <a:t> </a:t>
            </a:r>
            <a:r>
              <a:rPr lang="ko-KR" altLang="ko-KR" sz="1300"/>
              <a:t>칠하고</a:t>
            </a:r>
            <a:r>
              <a:rPr lang="ko-KR" altLang="ko-KR" sz="1300">
                <a:cs typeface="함초롬돋움"/>
              </a:rPr>
              <a:t> </a:t>
            </a:r>
            <a:r>
              <a:rPr lang="ko-KR" altLang="ko-KR" sz="1300"/>
              <a:t>눈썹을</a:t>
            </a:r>
            <a:r>
              <a:rPr lang="ko-KR" altLang="ko-KR" sz="1300">
                <a:cs typeface="함초롬돋움"/>
              </a:rPr>
              <a:t> </a:t>
            </a:r>
            <a:r>
              <a:rPr lang="ko-KR" altLang="ko-KR" sz="1300"/>
              <a:t>뽑거나</a:t>
            </a:r>
            <a:r>
              <a:rPr lang="ko-KR" altLang="ko-KR" sz="1300">
                <a:cs typeface="함초롬돋움"/>
              </a:rPr>
              <a:t> </a:t>
            </a:r>
            <a:r>
              <a:rPr lang="ko-KR" altLang="ko-KR" sz="1300"/>
              <a:t>밀어</a:t>
            </a:r>
            <a:r>
              <a:rPr lang="ko-KR" altLang="ko-KR" sz="1300">
                <a:cs typeface="함초롬돋움"/>
              </a:rPr>
              <a:t> </a:t>
            </a:r>
            <a:r>
              <a:rPr lang="ko-KR" altLang="ko-KR" sz="1300"/>
              <a:t>새로</a:t>
            </a:r>
            <a:r>
              <a:rPr lang="ko-KR" altLang="ko-KR" sz="1300">
                <a:cs typeface="함초롬돋움"/>
              </a:rPr>
              <a:t> </a:t>
            </a:r>
            <a:r>
              <a:rPr lang="ko-KR" altLang="ko-KR" sz="1300"/>
              <a:t>칠한다</a:t>
            </a:r>
            <a:r>
              <a:rPr lang="ko-KR" altLang="en-US" sz="1300">
                <a:cs typeface="함초롬돋움"/>
              </a:rPr>
              <a:t>.</a:t>
            </a:r>
            <a:endParaRPr lang="ko-KR" altLang="en-US" sz="1300">
              <a:cs typeface="함초롬돋움"/>
            </a:endParaRPr>
          </a:p>
          <a:p>
            <a:pPr>
              <a:defRPr lang="ko-KR" altLang="en-US"/>
            </a:pPr>
            <a:r>
              <a:rPr lang="ko-KR" altLang="ko-KR" sz="1300"/>
              <a:t>이를</a:t>
            </a:r>
            <a:r>
              <a:rPr lang="ko-KR" altLang="ko-KR" sz="1300">
                <a:cs typeface="함초롬돋움"/>
              </a:rPr>
              <a:t> </a:t>
            </a:r>
            <a:r>
              <a:rPr lang="ko-KR" altLang="ko-KR" sz="1300"/>
              <a:t>까맣게</a:t>
            </a:r>
            <a:r>
              <a:rPr lang="ko-KR" altLang="ko-KR" sz="1300">
                <a:cs typeface="함초롬돋움"/>
              </a:rPr>
              <a:t> </a:t>
            </a:r>
            <a:r>
              <a:rPr lang="ko-KR" altLang="ko-KR" sz="1300"/>
              <a:t>하는</a:t>
            </a:r>
            <a:r>
              <a:rPr lang="ko-KR" altLang="ko-KR" sz="1300">
                <a:cs typeface="함초롬돋움"/>
              </a:rPr>
              <a:t> </a:t>
            </a:r>
            <a:r>
              <a:rPr lang="ko-KR" altLang="ko-KR" sz="1300"/>
              <a:t>것은</a:t>
            </a:r>
            <a:r>
              <a:rPr lang="ko-KR" altLang="ko-KR" sz="1300">
                <a:cs typeface="함초롬돋움"/>
              </a:rPr>
              <a:t> </a:t>
            </a:r>
            <a:r>
              <a:rPr lang="ko-KR" altLang="ko-KR" sz="1300"/>
              <a:t>오하구로</a:t>
            </a:r>
            <a:r>
              <a:rPr lang="ko-KR" altLang="ko-KR" sz="1300">
                <a:cs typeface="함초롬돋움"/>
              </a:rPr>
              <a:t>(</a:t>
            </a:r>
            <a:r>
              <a:rPr lang="ko-KR" altLang="ko-KR" sz="1300"/>
              <a:t>おはぐろ</a:t>
            </a:r>
            <a:r>
              <a:rPr lang="ko-KR" altLang="ko-KR" sz="1300">
                <a:cs typeface="함초롬돋움"/>
              </a:rPr>
              <a:t>)</a:t>
            </a:r>
            <a:r>
              <a:rPr lang="ko-KR" altLang="ko-KR" sz="1300"/>
              <a:t>라고</a:t>
            </a:r>
            <a:r>
              <a:rPr lang="ko-KR" altLang="ko-KR" sz="1300">
                <a:cs typeface="함초롬돋움"/>
              </a:rPr>
              <a:t> </a:t>
            </a:r>
            <a:r>
              <a:rPr lang="ko-KR" altLang="ko-KR" sz="1300"/>
              <a:t>하</a:t>
            </a:r>
            <a:r>
              <a:rPr lang="ko-KR" altLang="en-US" sz="1300"/>
              <a:t>며</a:t>
            </a:r>
            <a:endParaRPr lang="ko-KR" altLang="en-US" sz="1300"/>
          </a:p>
          <a:p>
            <a:pPr>
              <a:defRPr lang="ko-KR" altLang="en-US"/>
            </a:pPr>
            <a:r>
              <a:rPr lang="ko-KR" altLang="ko-KR" sz="1300"/>
              <a:t>눈썹을</a:t>
            </a:r>
            <a:r>
              <a:rPr lang="ko-KR" altLang="ko-KR" sz="1300">
                <a:cs typeface="함초롬돋움"/>
              </a:rPr>
              <a:t> </a:t>
            </a:r>
            <a:r>
              <a:rPr lang="ko-KR" altLang="ko-KR" sz="1300"/>
              <a:t>밀고</a:t>
            </a:r>
            <a:r>
              <a:rPr lang="ko-KR" altLang="ko-KR" sz="1300">
                <a:cs typeface="함초롬돋움"/>
              </a:rPr>
              <a:t> </a:t>
            </a:r>
            <a:r>
              <a:rPr lang="ko-KR" altLang="ko-KR" sz="1300"/>
              <a:t>다시</a:t>
            </a:r>
            <a:r>
              <a:rPr lang="ko-KR" altLang="ko-KR" sz="1300">
                <a:cs typeface="함초롬돋움"/>
              </a:rPr>
              <a:t> </a:t>
            </a:r>
            <a:r>
              <a:rPr lang="ko-KR" altLang="ko-KR" sz="1300"/>
              <a:t>그리는</a:t>
            </a:r>
            <a:r>
              <a:rPr lang="ko-KR" altLang="ko-KR" sz="1300">
                <a:cs typeface="함초롬돋움"/>
              </a:rPr>
              <a:t> </a:t>
            </a:r>
            <a:r>
              <a:rPr lang="ko-KR" altLang="ko-KR" sz="1300"/>
              <a:t>것은</a:t>
            </a:r>
            <a:r>
              <a:rPr lang="ko-KR" altLang="ko-KR" sz="1300">
                <a:cs typeface="함초롬돋움"/>
              </a:rPr>
              <a:t> </a:t>
            </a:r>
            <a:r>
              <a:rPr lang="ko-KR" altLang="ko-KR" sz="1300"/>
              <a:t>히키마유</a:t>
            </a:r>
            <a:r>
              <a:rPr lang="ko-KR" altLang="ko-KR" sz="1300">
                <a:cs typeface="함초롬돋움"/>
              </a:rPr>
              <a:t>(</a:t>
            </a:r>
            <a:r>
              <a:rPr lang="ko-KR" altLang="ko-KR" sz="1300"/>
              <a:t>ひきまゆ</a:t>
            </a:r>
            <a:r>
              <a:rPr lang="ko-KR" altLang="ko-KR" sz="1300">
                <a:cs typeface="함초롬돋움"/>
              </a:rPr>
              <a:t>) </a:t>
            </a:r>
            <a:r>
              <a:rPr lang="ko-KR" altLang="ko-KR" sz="1300"/>
              <a:t>라고한다</a:t>
            </a:r>
            <a:endParaRPr lang="ko-KR" altLang="ko-KR" sz="1300"/>
          </a:p>
          <a:p>
            <a:pPr>
              <a:defRPr lang="ko-KR" altLang="en-US"/>
            </a:pPr>
            <a:r>
              <a:rPr lang="ko-KR" altLang="en-US" sz="1300"/>
              <a:t>히키마유는</a:t>
            </a:r>
            <a:r>
              <a:rPr lang="ko-KR" altLang="en-US" sz="1300">
                <a:cs typeface="함초롬돋움"/>
              </a:rPr>
              <a:t> </a:t>
            </a:r>
            <a:r>
              <a:rPr lang="ko-KR" altLang="ko-KR" sz="1300">
                <a:cs typeface="함초롬돋움"/>
              </a:rPr>
              <a:t>12</a:t>
            </a:r>
            <a:r>
              <a:rPr lang="ko-KR" altLang="ko-KR" sz="1300"/>
              <a:t>세기</a:t>
            </a:r>
            <a:r>
              <a:rPr lang="ko-KR" altLang="ko-KR" sz="1300">
                <a:cs typeface="함초롬돋움"/>
              </a:rPr>
              <a:t> </a:t>
            </a:r>
            <a:r>
              <a:rPr lang="ko-KR" altLang="ko-KR" sz="1300"/>
              <a:t>초</a:t>
            </a:r>
            <a:r>
              <a:rPr lang="ko-KR" altLang="ko-KR" sz="1300">
                <a:cs typeface="함초롬돋움"/>
              </a:rPr>
              <a:t> </a:t>
            </a:r>
            <a:r>
              <a:rPr lang="ko-KR" altLang="ko-KR" sz="1300"/>
              <a:t>이후에는</a:t>
            </a:r>
            <a:r>
              <a:rPr lang="ko-KR" altLang="ko-KR" sz="1300">
                <a:cs typeface="함초롬돋움"/>
              </a:rPr>
              <a:t> </a:t>
            </a:r>
            <a:r>
              <a:rPr lang="ko-KR" altLang="ko-KR" sz="1300"/>
              <a:t>귀족</a:t>
            </a:r>
            <a:r>
              <a:rPr lang="ko-KR" altLang="ko-KR" sz="1300">
                <a:cs typeface="함초롬돋움"/>
              </a:rPr>
              <a:t> </a:t>
            </a:r>
            <a:r>
              <a:rPr lang="ko-KR" altLang="ko-KR" sz="1300"/>
              <a:t>남자들</a:t>
            </a:r>
            <a:r>
              <a:rPr lang="ko-KR" altLang="ko-KR" sz="1300">
                <a:cs typeface="함초롬돋움"/>
              </a:rPr>
              <a:t> </a:t>
            </a:r>
            <a:r>
              <a:rPr lang="ko-KR" altLang="ko-KR" sz="1300"/>
              <a:t>사이에서도</a:t>
            </a:r>
            <a:r>
              <a:rPr lang="ko-KR" altLang="ko-KR" sz="1300">
                <a:cs typeface="함초롬돋움"/>
              </a:rPr>
              <a:t> </a:t>
            </a:r>
            <a:r>
              <a:rPr lang="ko-KR" altLang="ko-KR" sz="1300"/>
              <a:t>유행</a:t>
            </a:r>
            <a:r>
              <a:rPr lang="ko-KR" altLang="en-US" sz="1300"/>
              <a:t>하기</a:t>
            </a:r>
            <a:r>
              <a:rPr lang="ko-KR" altLang="en-US" sz="1300">
                <a:cs typeface="함초롬돋움"/>
              </a:rPr>
              <a:t> </a:t>
            </a:r>
            <a:r>
              <a:rPr lang="ko-KR" altLang="en-US" sz="1300"/>
              <a:t>시작</a:t>
            </a:r>
            <a:r>
              <a:rPr lang="ko-KR" altLang="en-US" sz="1300">
                <a:cs typeface="함초롬돋움"/>
              </a:rPr>
              <a:t> </a:t>
            </a:r>
            <a:r>
              <a:rPr lang="ko-KR" altLang="en-US" sz="1300"/>
              <a:t>한다</a:t>
            </a:r>
            <a:r>
              <a:rPr lang="ko-KR" altLang="en-US" sz="1300">
                <a:cs typeface="함초롬돋움"/>
              </a:rPr>
              <a:t>.</a:t>
            </a:r>
            <a:endParaRPr lang="ko-KR" altLang="en-US" sz="1300">
              <a:cs typeface="함초롬돋움"/>
            </a:endParaRPr>
          </a:p>
          <a:p>
            <a:pPr>
              <a:defRPr lang="ko-KR" altLang="en-US"/>
            </a:pPr>
            <a:r>
              <a:rPr lang="ko-KR" altLang="ko-KR" sz="1300"/>
              <a:t>얼굴을</a:t>
            </a:r>
            <a:r>
              <a:rPr lang="ko-KR" altLang="ko-KR" sz="1300">
                <a:cs typeface="함초롬돋움"/>
              </a:rPr>
              <a:t> </a:t>
            </a:r>
            <a:r>
              <a:rPr lang="ko-KR" altLang="ko-KR" sz="1300"/>
              <a:t>하얗게</a:t>
            </a:r>
            <a:r>
              <a:rPr lang="ko-KR" altLang="ko-KR" sz="1300">
                <a:cs typeface="함초롬돋움"/>
              </a:rPr>
              <a:t> </a:t>
            </a:r>
            <a:r>
              <a:rPr lang="ko-KR" altLang="ko-KR" sz="1300"/>
              <a:t>할때는</a:t>
            </a:r>
            <a:r>
              <a:rPr lang="ko-KR" altLang="ko-KR" sz="1300">
                <a:cs typeface="함초롬돋움"/>
              </a:rPr>
              <a:t> </a:t>
            </a:r>
            <a:r>
              <a:rPr lang="ko-KR" altLang="ko-KR" sz="1300"/>
              <a:t>백분을</a:t>
            </a:r>
            <a:r>
              <a:rPr lang="ko-KR" altLang="ko-KR" sz="1300">
                <a:cs typeface="함초롬돋움"/>
              </a:rPr>
              <a:t> </a:t>
            </a:r>
            <a:r>
              <a:rPr lang="ko-KR" altLang="ko-KR" sz="1300"/>
              <a:t>사용하는대</a:t>
            </a:r>
            <a:r>
              <a:rPr lang="ko-KR" altLang="ko-KR" sz="1300">
                <a:cs typeface="함초롬돋움"/>
              </a:rPr>
              <a:t> </a:t>
            </a:r>
            <a:r>
              <a:rPr lang="ko-KR" altLang="en-US" sz="1300"/>
              <a:t>재료로</a:t>
            </a:r>
            <a:r>
              <a:rPr lang="ko-KR" altLang="ko-KR" sz="1300"/>
              <a:t>는</a:t>
            </a:r>
            <a:r>
              <a:rPr lang="ko-KR" altLang="ko-KR" sz="1300">
                <a:cs typeface="함초롬돋움"/>
              </a:rPr>
              <a:t> </a:t>
            </a:r>
            <a:r>
              <a:rPr lang="ko-KR" altLang="ko-KR" sz="1300"/>
              <a:t>쌀가루</a:t>
            </a:r>
            <a:r>
              <a:rPr lang="ko-KR" altLang="ko-KR" sz="1300">
                <a:cs typeface="함초롬돋움"/>
              </a:rPr>
              <a:t>, </a:t>
            </a:r>
            <a:r>
              <a:rPr lang="ko-KR" altLang="ko-KR" sz="1300"/>
              <a:t>납</a:t>
            </a:r>
            <a:r>
              <a:rPr lang="ko-KR" altLang="ko-KR" sz="1300">
                <a:cs typeface="함초롬돋움"/>
              </a:rPr>
              <a:t>, </a:t>
            </a:r>
            <a:r>
              <a:rPr lang="ko-KR" altLang="ko-KR" sz="1300"/>
              <a:t>수은</a:t>
            </a:r>
            <a:r>
              <a:rPr lang="ko-KR" altLang="ko-KR" sz="1300">
                <a:cs typeface="함초롬돋움"/>
              </a:rPr>
              <a:t> </a:t>
            </a:r>
            <a:r>
              <a:rPr lang="ko-KR" altLang="ko-KR" sz="1300"/>
              <a:t>등을</a:t>
            </a:r>
            <a:r>
              <a:rPr lang="ko-KR" altLang="ko-KR" sz="1300">
                <a:cs typeface="함초롬돋움"/>
              </a:rPr>
              <a:t> </a:t>
            </a:r>
            <a:r>
              <a:rPr lang="ko-KR" altLang="en-US" sz="1300"/>
              <a:t>사</a:t>
            </a:r>
            <a:r>
              <a:rPr lang="ko-KR" altLang="ko-KR" sz="1300"/>
              <a:t>용하였다</a:t>
            </a:r>
            <a:r>
              <a:rPr lang="ko-KR" altLang="ko-KR" sz="1300">
                <a:cs typeface="함초롬돋움"/>
              </a:rPr>
              <a:t>.</a:t>
            </a:r>
            <a:endParaRPr lang="ko-KR" altLang="ko-KR" sz="1300"/>
          </a:p>
        </p:txBody>
      </p:sp>
    </p:spTree>
  </p:cSld>
  <p:clrMapOvr>
    <a:masterClrMapping/>
  </p:clrMapOvr>
  <p:transition xmlns:mc="http://schemas.openxmlformats.org/markup-compatibility/2006" xmlns:hp="http://schemas.haansoft.com/office/presentation/8.0" mc:Ignorable="hp" hp:hslDur="5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autoUpdateAnimBg="1"/>
      <p:bldP spid="3" grpId="1" bldLvl="0" animBg="1" autoUpdateAnimBg="1"/>
    </p:bldLst>
  </p:timing>
</p:sld>
</file>

<file path=ppt/slides/slide13.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a:xfrm>
            <a:off x="1475613" y="846138"/>
            <a:ext cx="7668387" cy="1143000"/>
          </a:xfrm>
          <a:solidFill>
            <a:schemeClr val="bg1"/>
          </a:solidFill>
          <a:ln w="9525" cap="flat" cmpd="sng">
            <a:solidFill>
              <a:schemeClr val="bg1"/>
            </a:solidFill>
            <a:prstDash val="solid"/>
            <a:round/>
          </a:ln>
        </p:spPr>
        <p:txBody>
          <a:bodyPr vert="horz" wrap="square" lIns="91440" tIns="45720" rIns="91440" bIns="45720" anchor="ctr">
            <a:normAutofit fontScale="85710" lnSpcReduction="0"/>
          </a:bodyPr>
          <a:lstStyle/>
          <a:p>
            <a:pPr algn="l">
              <a:defRPr lang="ko-KR" altLang="en-US"/>
            </a:pPr>
            <a:r>
              <a:rPr lang="ko-KR" altLang="en-US">
                <a:solidFill>
                  <a:schemeClr val="tx1"/>
                </a:solidFill>
              </a:rPr>
              <a:t>갸루[ ギャル ]가 사라지고있는 이유</a:t>
            </a:r>
            <a:endParaRPr lang="ko-KR" altLang="en-US">
              <a:solidFill>
                <a:schemeClr val="tx1"/>
              </a:solidFill>
            </a:endParaRPr>
          </a:p>
        </p:txBody>
      </p:sp>
      <p:sp>
        <p:nvSpPr>
          <p:cNvPr id="7" name=""/>
          <p:cNvSpPr txBox="1"/>
          <p:nvPr/>
        </p:nvSpPr>
        <p:spPr>
          <a:xfrm>
            <a:off x="0" y="3429000"/>
            <a:ext cx="7344921" cy="1862709"/>
          </a:xfrm>
          <a:prstGeom prst="rect">
            <a:avLst/>
          </a:prstGeom>
          <a:solidFill>
            <a:schemeClr val="bg1"/>
          </a:solidFill>
        </p:spPr>
        <p:txBody>
          <a:bodyPr vert="horz" wrap="square" lIns="91440" tIns="45720" rIns="91440" bIns="45720" anchor="t">
            <a:spAutoFit/>
          </a:bodyPr>
          <a:p>
            <a:pPr>
              <a:defRPr lang="ko-KR" altLang="en-US"/>
            </a:pPr>
            <a:r>
              <a:rPr lang="ko-KR" altLang="ko-KR" sz="1600">
                <a:cs typeface="함초롬돋움"/>
              </a:rPr>
              <a:t>1)</a:t>
            </a:r>
            <a:r>
              <a:rPr lang="ko-KR" altLang="ko-KR" sz="1600"/>
              <a:t>취직이</a:t>
            </a:r>
            <a:r>
              <a:rPr lang="ko-KR" altLang="ko-KR" sz="1600">
                <a:cs typeface="함초롬돋움"/>
              </a:rPr>
              <a:t> </a:t>
            </a:r>
            <a:r>
              <a:rPr lang="ko-KR" altLang="ko-KR" sz="1600"/>
              <a:t>어려워지는</a:t>
            </a:r>
            <a:r>
              <a:rPr lang="ko-KR" altLang="ko-KR" sz="1600">
                <a:cs typeface="함초롬돋움"/>
              </a:rPr>
              <a:t> </a:t>
            </a:r>
            <a:r>
              <a:rPr lang="ko-KR" altLang="ko-KR" sz="1600"/>
              <a:t>등</a:t>
            </a:r>
            <a:r>
              <a:rPr lang="ko-KR" altLang="ko-KR" sz="1600">
                <a:cs typeface="함초롬돋움"/>
              </a:rPr>
              <a:t> </a:t>
            </a:r>
            <a:r>
              <a:rPr lang="ko-KR" altLang="ko-KR" sz="1600"/>
              <a:t>노동환경이</a:t>
            </a:r>
            <a:r>
              <a:rPr lang="ko-KR" altLang="ko-KR" sz="1600">
                <a:cs typeface="함초롬돋움"/>
              </a:rPr>
              <a:t> </a:t>
            </a:r>
            <a:r>
              <a:rPr lang="ko-KR" altLang="ko-KR" sz="1600"/>
              <a:t>악화되는</a:t>
            </a:r>
            <a:r>
              <a:rPr lang="ko-KR" altLang="ko-KR" sz="1600">
                <a:cs typeface="함초롬돋움"/>
              </a:rPr>
              <a:t> </a:t>
            </a:r>
            <a:r>
              <a:rPr lang="ko-KR" altLang="ko-KR" sz="1600"/>
              <a:t>가운데</a:t>
            </a:r>
            <a:r>
              <a:rPr lang="ko-KR" altLang="ko-KR" sz="1600">
                <a:cs typeface="함초롬돋움"/>
              </a:rPr>
              <a:t> </a:t>
            </a:r>
            <a:r>
              <a:rPr lang="ko-KR" altLang="ko-KR" sz="1600"/>
              <a:t>자신을</a:t>
            </a:r>
            <a:r>
              <a:rPr lang="ko-KR" altLang="ko-KR" sz="1600">
                <a:cs typeface="함초롬돋움"/>
              </a:rPr>
              <a:t> ‘</a:t>
            </a:r>
            <a:r>
              <a:rPr lang="ko-KR" altLang="ko-KR" sz="1600"/>
              <a:t>제멋대로</a:t>
            </a:r>
            <a:r>
              <a:rPr lang="ko-KR" altLang="ko-KR" sz="1600">
                <a:cs typeface="함초롬돋움"/>
              </a:rPr>
              <a:t>’ </a:t>
            </a:r>
            <a:r>
              <a:rPr lang="ko-KR" altLang="ko-KR" sz="1600"/>
              <a:t>꾸미기보다는</a:t>
            </a:r>
            <a:r>
              <a:rPr lang="ko-KR" altLang="ko-KR" sz="1600">
                <a:cs typeface="함초롬돋움"/>
              </a:rPr>
              <a:t> </a:t>
            </a:r>
            <a:r>
              <a:rPr lang="ko-KR" altLang="ko-KR" sz="1600"/>
              <a:t>보다</a:t>
            </a:r>
            <a:r>
              <a:rPr lang="ko-KR" altLang="ko-KR" sz="1600">
                <a:cs typeface="함초롬돋움"/>
              </a:rPr>
              <a:t> ‘</a:t>
            </a:r>
            <a:r>
              <a:rPr lang="ko-KR" altLang="ko-KR" sz="1600"/>
              <a:t>진지하게</a:t>
            </a:r>
            <a:r>
              <a:rPr lang="ko-KR" altLang="ko-KR" sz="1600">
                <a:cs typeface="함초롬돋움"/>
              </a:rPr>
              <a:t>’ </a:t>
            </a:r>
            <a:r>
              <a:rPr lang="ko-KR" altLang="ko-KR" sz="1600"/>
              <a:t>꾸미려</a:t>
            </a:r>
            <a:r>
              <a:rPr lang="ko-KR" altLang="ko-KR" sz="1600">
                <a:cs typeface="함초롬돋움"/>
              </a:rPr>
              <a:t> </a:t>
            </a:r>
            <a:r>
              <a:rPr lang="ko-KR" altLang="ko-KR" sz="1600"/>
              <a:t>하는</a:t>
            </a:r>
            <a:r>
              <a:rPr lang="ko-KR" altLang="ko-KR" sz="1600">
                <a:cs typeface="함초롬돋움"/>
              </a:rPr>
              <a:t> </a:t>
            </a:r>
            <a:r>
              <a:rPr lang="ko-KR" altLang="ko-KR" sz="1600"/>
              <a:t>경향이</a:t>
            </a:r>
            <a:r>
              <a:rPr lang="ko-KR" altLang="ko-KR" sz="1600">
                <a:cs typeface="함초롬돋움"/>
              </a:rPr>
              <a:t> </a:t>
            </a:r>
            <a:r>
              <a:rPr lang="ko-KR" altLang="ko-KR" sz="1600"/>
              <a:t>짙어지는</a:t>
            </a:r>
            <a:r>
              <a:rPr lang="ko-KR" altLang="ko-KR" sz="1600">
                <a:cs typeface="함초롬돋움"/>
              </a:rPr>
              <a:t> </a:t>
            </a:r>
            <a:r>
              <a:rPr lang="ko-KR" altLang="ko-KR" sz="1600"/>
              <a:t>현상</a:t>
            </a:r>
            <a:r>
              <a:rPr lang="ko-KR" altLang="ko-KR" sz="1600">
                <a:cs typeface="함초롬돋움"/>
              </a:rPr>
              <a:t>, </a:t>
            </a:r>
            <a:r>
              <a:rPr lang="ko-KR" altLang="ko-KR" sz="1600"/>
              <a:t>즉</a:t>
            </a:r>
            <a:r>
              <a:rPr lang="ko-KR" altLang="ko-KR" sz="1600">
                <a:cs typeface="함초롬돋움"/>
              </a:rPr>
              <a:t> </a:t>
            </a:r>
            <a:r>
              <a:rPr lang="ko-KR" altLang="ko-KR" sz="1600"/>
              <a:t>진지함을</a:t>
            </a:r>
            <a:r>
              <a:rPr lang="ko-KR" altLang="ko-KR" sz="1600">
                <a:cs typeface="함초롬돋움"/>
              </a:rPr>
              <a:t> </a:t>
            </a:r>
            <a:r>
              <a:rPr lang="ko-KR" altLang="ko-KR" sz="1600"/>
              <a:t>중시하는</a:t>
            </a:r>
            <a:r>
              <a:rPr lang="ko-KR" altLang="ko-KR" sz="1600">
                <a:cs typeface="함초롬돋움"/>
              </a:rPr>
              <a:t> </a:t>
            </a:r>
            <a:r>
              <a:rPr lang="ko-KR" altLang="ko-KR" sz="1600"/>
              <a:t>사회로의</a:t>
            </a:r>
            <a:r>
              <a:rPr lang="ko-KR" altLang="ko-KR" sz="1600">
                <a:cs typeface="함초롬돋움"/>
              </a:rPr>
              <a:t> </a:t>
            </a:r>
            <a:r>
              <a:rPr lang="ko-KR" altLang="ko-KR" sz="1600"/>
              <a:t>변화가</a:t>
            </a:r>
            <a:r>
              <a:rPr lang="ko-KR" altLang="ko-KR" sz="1600">
                <a:cs typeface="함초롬돋움"/>
              </a:rPr>
              <a:t> </a:t>
            </a:r>
            <a:r>
              <a:rPr lang="ko-KR" altLang="ko-KR" sz="1600"/>
              <a:t>한</a:t>
            </a:r>
            <a:r>
              <a:rPr lang="ko-KR" altLang="ko-KR" sz="1600">
                <a:cs typeface="함초롬돋움"/>
              </a:rPr>
              <a:t> </a:t>
            </a:r>
            <a:r>
              <a:rPr lang="ko-KR" altLang="ko-KR" sz="1600"/>
              <a:t>원인</a:t>
            </a:r>
            <a:r>
              <a:rPr lang="ko-KR" altLang="en-US" sz="1600"/>
              <a:t>이다</a:t>
            </a:r>
            <a:r>
              <a:rPr lang="ko-KR" altLang="en-US" sz="1600">
                <a:cs typeface="함초롬돋움"/>
              </a:rPr>
              <a:t>.</a:t>
            </a:r>
            <a:endParaRPr lang="ko-KR" altLang="en-US" sz="1600">
              <a:cs typeface="함초롬돋움"/>
            </a:endParaRPr>
          </a:p>
          <a:p>
            <a:pPr>
              <a:defRPr lang="ko-KR" altLang="en-US"/>
            </a:pPr>
            <a:r>
              <a:rPr lang="ko-KR" altLang="ko-KR" sz="1000">
                <a:cs typeface="함초롬돋움"/>
              </a:rPr>
              <a:t>  </a:t>
            </a:r>
            <a:endParaRPr lang="ko-KR" altLang="ko-KR" sz="1000">
              <a:cs typeface="함초롬돋움"/>
            </a:endParaRPr>
          </a:p>
          <a:p>
            <a:pPr>
              <a:defRPr lang="ko-KR" altLang="en-US"/>
            </a:pPr>
            <a:r>
              <a:rPr lang="ko-KR" altLang="ko-KR" sz="1600">
                <a:cs typeface="함초롬돋움"/>
              </a:rPr>
              <a:t>2)</a:t>
            </a:r>
            <a:r>
              <a:rPr lang="ko-KR" altLang="ko-KR" sz="1600"/>
              <a:t>조금</a:t>
            </a:r>
            <a:r>
              <a:rPr lang="ko-KR" altLang="ko-KR" sz="1600">
                <a:cs typeface="함초롬돋움"/>
              </a:rPr>
              <a:t> </a:t>
            </a:r>
            <a:r>
              <a:rPr lang="ko-KR" altLang="ko-KR" sz="1600"/>
              <a:t>개성이</a:t>
            </a:r>
            <a:r>
              <a:rPr lang="ko-KR" altLang="ko-KR" sz="1600">
                <a:cs typeface="함초롬돋움"/>
              </a:rPr>
              <a:t> </a:t>
            </a:r>
            <a:r>
              <a:rPr lang="ko-KR" altLang="ko-KR" sz="1600"/>
              <a:t>강하고</a:t>
            </a:r>
            <a:r>
              <a:rPr lang="ko-KR" altLang="ko-KR" sz="1600">
                <a:cs typeface="함초롬돋움"/>
              </a:rPr>
              <a:t> </a:t>
            </a:r>
            <a:r>
              <a:rPr lang="ko-KR" altLang="ko-KR" sz="1600"/>
              <a:t>과한</a:t>
            </a:r>
            <a:r>
              <a:rPr lang="ko-KR" altLang="ko-KR" sz="1600">
                <a:cs typeface="함초롬돋움"/>
              </a:rPr>
              <a:t> </a:t>
            </a:r>
            <a:r>
              <a:rPr lang="ko-KR" altLang="ko-KR" sz="1600"/>
              <a:t>화장법으로</a:t>
            </a:r>
            <a:r>
              <a:rPr lang="ko-KR" altLang="ko-KR" sz="1600">
                <a:cs typeface="함초롬돋움"/>
              </a:rPr>
              <a:t> </a:t>
            </a:r>
            <a:r>
              <a:rPr lang="ko-KR" altLang="ko-KR" sz="1600"/>
              <a:t>인해</a:t>
            </a:r>
            <a:r>
              <a:rPr lang="ko-KR" altLang="ko-KR" sz="1600">
                <a:cs typeface="함초롬돋움"/>
              </a:rPr>
              <a:t> </a:t>
            </a:r>
            <a:r>
              <a:rPr lang="ko-KR" altLang="ko-KR" sz="1600"/>
              <a:t>생긴</a:t>
            </a:r>
            <a:r>
              <a:rPr lang="ko-KR" altLang="ko-KR" sz="1600">
                <a:cs typeface="함초롬돋움"/>
              </a:rPr>
              <a:t> </a:t>
            </a:r>
            <a:r>
              <a:rPr lang="ko-KR" altLang="ko-KR" sz="1600"/>
              <a:t>좋지</a:t>
            </a:r>
            <a:r>
              <a:rPr lang="ko-KR" altLang="ko-KR" sz="1600">
                <a:cs typeface="함초롬돋움"/>
              </a:rPr>
              <a:t> </a:t>
            </a:r>
            <a:r>
              <a:rPr lang="ko-KR" altLang="ko-KR" sz="1600"/>
              <a:t>않은</a:t>
            </a:r>
            <a:r>
              <a:rPr lang="ko-KR" altLang="ko-KR" sz="1600">
                <a:cs typeface="함초롬돋움"/>
              </a:rPr>
              <a:t> </a:t>
            </a:r>
            <a:r>
              <a:rPr lang="ko-KR" altLang="ko-KR" sz="1600"/>
              <a:t>주위</a:t>
            </a:r>
            <a:r>
              <a:rPr lang="ko-KR" altLang="ko-KR" sz="1600">
                <a:cs typeface="함초롬돋움"/>
              </a:rPr>
              <a:t> </a:t>
            </a:r>
            <a:r>
              <a:rPr lang="ko-KR" altLang="ko-KR" sz="1600"/>
              <a:t>시선</a:t>
            </a:r>
            <a:r>
              <a:rPr lang="ko-KR" altLang="ko-KR" sz="1600">
                <a:cs typeface="함초롬돋움"/>
              </a:rPr>
              <a:t> </a:t>
            </a:r>
            <a:r>
              <a:rPr lang="ko-KR" altLang="ko-KR" sz="1600"/>
              <a:t>때문</a:t>
            </a:r>
            <a:r>
              <a:rPr lang="ko-KR" altLang="en-US" sz="1600"/>
              <a:t>이다</a:t>
            </a:r>
            <a:r>
              <a:rPr lang="ko-KR" altLang="en-US" sz="1600">
                <a:cs typeface="함초롬돋움"/>
              </a:rPr>
              <a:t>.</a:t>
            </a:r>
            <a:endParaRPr lang="ko-KR" altLang="en-US" sz="1600">
              <a:cs typeface="함초롬돋움"/>
            </a:endParaRPr>
          </a:p>
          <a:p>
            <a:pPr>
              <a:defRPr lang="ko-KR" altLang="en-US"/>
            </a:pPr>
            <a:r>
              <a:rPr lang="ko-KR" altLang="en-US" sz="1600">
                <a:cs typeface="함초롬돋움"/>
              </a:rPr>
              <a:t>[</a:t>
            </a:r>
            <a:r>
              <a:rPr lang="ko-KR" altLang="ko-KR" sz="1600"/>
              <a:t>새까만</a:t>
            </a:r>
            <a:r>
              <a:rPr lang="ko-KR" altLang="ko-KR" sz="1600">
                <a:cs typeface="함초롬돋움"/>
              </a:rPr>
              <a:t> </a:t>
            </a:r>
            <a:r>
              <a:rPr lang="ko-KR" altLang="ko-KR" sz="1600"/>
              <a:t>일본</a:t>
            </a:r>
            <a:r>
              <a:rPr lang="ko-KR" altLang="ko-KR" sz="1600">
                <a:cs typeface="함초롬돋움"/>
              </a:rPr>
              <a:t> </a:t>
            </a:r>
            <a:r>
              <a:rPr lang="ko-KR" altLang="ko-KR" sz="1600"/>
              <a:t>여자</a:t>
            </a:r>
            <a:r>
              <a:rPr lang="ko-KR" altLang="ko-KR" sz="1600">
                <a:cs typeface="함초롬돋움"/>
              </a:rPr>
              <a:t> </a:t>
            </a:r>
            <a:r>
              <a:rPr lang="ko-KR" altLang="ko-KR" sz="1600"/>
              <a:t>양아치들이</a:t>
            </a:r>
            <a:r>
              <a:rPr lang="ko-KR" altLang="ko-KR" sz="1600">
                <a:cs typeface="함초롬돋움"/>
              </a:rPr>
              <a:t> </a:t>
            </a:r>
            <a:r>
              <a:rPr lang="ko-KR" altLang="ko-KR" sz="1600"/>
              <a:t>해당</a:t>
            </a:r>
            <a:r>
              <a:rPr lang="ko-KR" altLang="ko-KR" sz="1600">
                <a:cs typeface="함초롬돋움"/>
              </a:rPr>
              <a:t> </a:t>
            </a:r>
            <a:r>
              <a:rPr lang="ko-KR" altLang="ko-KR" sz="1600"/>
              <a:t>패션을</a:t>
            </a:r>
            <a:r>
              <a:rPr lang="ko-KR" altLang="ko-KR" sz="1600">
                <a:cs typeface="함초롬돋움"/>
              </a:rPr>
              <a:t> </a:t>
            </a:r>
            <a:r>
              <a:rPr lang="ko-KR" altLang="ko-KR" sz="1600"/>
              <a:t>한</a:t>
            </a:r>
            <a:r>
              <a:rPr lang="ko-KR" altLang="ko-KR" sz="1600">
                <a:cs typeface="함초롬돋움"/>
              </a:rPr>
              <a:t> </a:t>
            </a:r>
            <a:r>
              <a:rPr lang="ko-KR" altLang="ko-KR" sz="1600"/>
              <a:t>채</a:t>
            </a:r>
            <a:r>
              <a:rPr lang="ko-KR" altLang="ko-KR" sz="1600">
                <a:cs typeface="함초롬돋움"/>
              </a:rPr>
              <a:t> </a:t>
            </a:r>
            <a:r>
              <a:rPr lang="ko-KR" altLang="ko-KR" sz="1600"/>
              <a:t>담배</a:t>
            </a:r>
            <a:r>
              <a:rPr lang="ko-KR" altLang="ko-KR" sz="1600">
                <a:cs typeface="함초롬돋움"/>
              </a:rPr>
              <a:t> </a:t>
            </a:r>
            <a:r>
              <a:rPr lang="ko-KR" altLang="ko-KR" sz="1600"/>
              <a:t>물고</a:t>
            </a:r>
            <a:r>
              <a:rPr lang="ko-KR" altLang="ko-KR" sz="1600">
                <a:cs typeface="함초롬돋움"/>
              </a:rPr>
              <a:t> </a:t>
            </a:r>
            <a:r>
              <a:rPr lang="ko-KR" altLang="ko-KR" sz="1600"/>
              <a:t>다니는</a:t>
            </a:r>
            <a:r>
              <a:rPr lang="ko-KR" altLang="ko-KR" sz="1600">
                <a:cs typeface="함초롬돋움"/>
              </a:rPr>
              <a:t> </a:t>
            </a:r>
            <a:r>
              <a:rPr lang="ko-KR" altLang="ko-KR" sz="1600"/>
              <a:t>이미지로</a:t>
            </a:r>
            <a:r>
              <a:rPr lang="ko-KR" altLang="ko-KR" sz="1600">
                <a:cs typeface="함초롬돋움"/>
              </a:rPr>
              <a:t> </a:t>
            </a:r>
            <a:r>
              <a:rPr lang="ko-KR" altLang="ko-KR" sz="1600"/>
              <a:t>고정</a:t>
            </a:r>
            <a:r>
              <a:rPr lang="ko-KR" altLang="en-US" sz="1600">
                <a:cs typeface="함초롬돋움"/>
              </a:rPr>
              <a:t>]</a:t>
            </a:r>
            <a:endParaRPr lang="ko-KR" altLang="en-US" sz="1600">
              <a:cs typeface="함초롬돋움"/>
            </a:endParaRPr>
          </a:p>
          <a:p>
            <a:pPr>
              <a:defRPr lang="ko-KR" altLang="en-US"/>
            </a:pPr>
            <a:r>
              <a:rPr lang="ko-KR" altLang="ko-KR" sz="1000">
                <a:cs typeface="함초롬돋움"/>
              </a:rPr>
              <a:t>  </a:t>
            </a:r>
            <a:endParaRPr lang="ko-KR" altLang="ko-KR" sz="1000">
              <a:cs typeface="함초롬돋움"/>
            </a:endParaRPr>
          </a:p>
          <a:p>
            <a:pPr>
              <a:defRPr lang="ko-KR" altLang="en-US"/>
            </a:pPr>
            <a:r>
              <a:rPr lang="ko-KR" altLang="ko-KR" sz="1600">
                <a:cs typeface="함초롬돋움"/>
              </a:rPr>
              <a:t>3)</a:t>
            </a:r>
            <a:r>
              <a:rPr lang="ko-KR" altLang="ko-KR" sz="1600"/>
              <a:t>해외</a:t>
            </a:r>
            <a:r>
              <a:rPr lang="ko-KR" altLang="ko-KR" sz="1600">
                <a:cs typeface="함초롬돋움"/>
              </a:rPr>
              <a:t> </a:t>
            </a:r>
            <a:r>
              <a:rPr lang="ko-KR" altLang="ko-KR" sz="1600"/>
              <a:t>패션</a:t>
            </a:r>
            <a:r>
              <a:rPr lang="ko-KR" altLang="ko-KR" sz="1600">
                <a:cs typeface="함초롬돋움"/>
              </a:rPr>
              <a:t> </a:t>
            </a:r>
            <a:r>
              <a:rPr lang="ko-KR" altLang="ko-KR" sz="1600"/>
              <a:t>잡지나</a:t>
            </a:r>
            <a:r>
              <a:rPr lang="ko-KR" altLang="ko-KR" sz="1600">
                <a:cs typeface="함초롬돋움"/>
              </a:rPr>
              <a:t> </a:t>
            </a:r>
            <a:r>
              <a:rPr lang="ko-KR" altLang="ko-KR" sz="1600"/>
              <a:t>인터넷</a:t>
            </a:r>
            <a:r>
              <a:rPr lang="ko-KR" altLang="ko-KR" sz="1600">
                <a:cs typeface="함초롬돋움"/>
              </a:rPr>
              <a:t> </a:t>
            </a:r>
            <a:r>
              <a:rPr lang="ko-KR" altLang="ko-KR" sz="1600"/>
              <a:t>등을</a:t>
            </a:r>
            <a:r>
              <a:rPr lang="ko-KR" altLang="ko-KR" sz="1600">
                <a:cs typeface="함초롬돋움"/>
              </a:rPr>
              <a:t> </a:t>
            </a:r>
            <a:r>
              <a:rPr lang="ko-KR" altLang="ko-KR" sz="1600"/>
              <a:t>통해</a:t>
            </a:r>
            <a:r>
              <a:rPr lang="ko-KR" altLang="ko-KR" sz="1600">
                <a:cs typeface="함초롬돋움"/>
              </a:rPr>
              <a:t> </a:t>
            </a:r>
            <a:r>
              <a:rPr lang="ko-KR" altLang="ko-KR" sz="1600"/>
              <a:t>여러</a:t>
            </a:r>
            <a:r>
              <a:rPr lang="ko-KR" altLang="ko-KR" sz="1600">
                <a:cs typeface="함초롬돋움"/>
              </a:rPr>
              <a:t> </a:t>
            </a:r>
            <a:r>
              <a:rPr lang="ko-KR" altLang="ko-KR" sz="1600"/>
              <a:t>가지</a:t>
            </a:r>
            <a:r>
              <a:rPr lang="ko-KR" altLang="ko-KR" sz="1600">
                <a:cs typeface="함초롬돋움"/>
              </a:rPr>
              <a:t> </a:t>
            </a:r>
            <a:r>
              <a:rPr lang="ko-KR" altLang="ko-KR" sz="1600"/>
              <a:t>패션이</a:t>
            </a:r>
            <a:r>
              <a:rPr lang="ko-KR" altLang="ko-KR" sz="1600">
                <a:cs typeface="함초롬돋움"/>
              </a:rPr>
              <a:t> </a:t>
            </a:r>
            <a:r>
              <a:rPr lang="ko-KR" altLang="ko-KR" sz="1600"/>
              <a:t>유행하기</a:t>
            </a:r>
            <a:r>
              <a:rPr lang="ko-KR" altLang="ko-KR" sz="1600">
                <a:cs typeface="함초롬돋움"/>
              </a:rPr>
              <a:t> </a:t>
            </a:r>
            <a:r>
              <a:rPr lang="ko-KR" altLang="ko-KR" sz="1600"/>
              <a:t>때문</a:t>
            </a:r>
            <a:r>
              <a:rPr lang="ko-KR" altLang="en-US" sz="1600"/>
              <a:t>이다</a:t>
            </a:r>
            <a:r>
              <a:rPr lang="ko-KR" altLang="en-US" sz="1600">
                <a:cs typeface="함초롬돋움"/>
              </a:rPr>
              <a:t>.</a:t>
            </a:r>
            <a:endParaRPr lang="ko-KR" altLang="en-US" sz="1600"/>
          </a:p>
        </p:txBody>
      </p:sp>
    </p:spTree>
  </p:cSld>
  <p:clrMapOvr>
    <a:masterClrMapping/>
  </p:clrMapOvr>
  <p:transition xmlns:mc="http://schemas.openxmlformats.org/markup-compatibility/2006" xmlns:hp="http://schemas.haansoft.com/office/presentation/8.0" mc:Ignorable="hp" hp:hslDur="5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autoUpdateAnimBg="1"/>
    </p:bldLst>
  </p:timing>
</p:sld>
</file>

<file path=ppt/slides/slide14.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a:xfrm>
            <a:off x="2483739" y="846138"/>
            <a:ext cx="6660261" cy="1143000"/>
          </a:xfrm>
          <a:solidFill>
            <a:schemeClr val="bg1"/>
          </a:solidFill>
          <a:ln w="9525" cap="flat" cmpd="sng">
            <a:solidFill>
              <a:schemeClr val="bg1"/>
            </a:solidFill>
            <a:prstDash val="solid"/>
            <a:round/>
          </a:ln>
        </p:spPr>
        <p:txBody>
          <a:bodyPr vert="horz" wrap="square" lIns="91440" tIns="45720" rIns="91440" bIns="45720" anchor="ctr">
            <a:normAutofit lnSpcReduction="0"/>
          </a:bodyPr>
          <a:lstStyle/>
          <a:p>
            <a:pPr algn="l">
              <a:defRPr lang="ko-KR" altLang="en-US"/>
            </a:pPr>
            <a:r>
              <a:rPr lang="ko-KR" altLang="en-US">
                <a:solidFill>
                  <a:schemeClr val="tx1"/>
                </a:solidFill>
              </a:rPr>
              <a:t>결론</a:t>
            </a:r>
            <a:endParaRPr lang="ko-KR" altLang="en-US">
              <a:solidFill>
                <a:schemeClr val="tx1"/>
              </a:solidFill>
            </a:endParaRPr>
          </a:p>
        </p:txBody>
      </p:sp>
      <p:sp>
        <p:nvSpPr>
          <p:cNvPr id="7" name=""/>
          <p:cNvSpPr txBox="1"/>
          <p:nvPr/>
        </p:nvSpPr>
        <p:spPr>
          <a:xfrm>
            <a:off x="0" y="3429000"/>
            <a:ext cx="7848982" cy="1610106"/>
          </a:xfrm>
          <a:prstGeom prst="rect">
            <a:avLst/>
          </a:prstGeom>
          <a:solidFill>
            <a:schemeClr val="bg1"/>
          </a:solidFill>
        </p:spPr>
        <p:txBody>
          <a:bodyPr vert="horz" wrap="square" lIns="91440" tIns="45720" rIns="91440" bIns="45720" anchor="t">
            <a:spAutoFit/>
          </a:bodyPr>
          <a:p>
            <a:pPr>
              <a:defRPr lang="ko-KR" altLang="en-US"/>
            </a:pPr>
            <a:r>
              <a:rPr lang="ko-KR" altLang="ko-KR" sz="2000"/>
              <a:t>과거에는</a:t>
            </a:r>
            <a:r>
              <a:rPr lang="ko-KR" altLang="ko-KR" sz="2000">
                <a:cs typeface="함초롬돋움"/>
              </a:rPr>
              <a:t> </a:t>
            </a:r>
            <a:r>
              <a:rPr lang="ko-KR" altLang="ko-KR" sz="2000"/>
              <a:t>세계</a:t>
            </a:r>
            <a:r>
              <a:rPr lang="ko-KR" altLang="ko-KR" sz="2000">
                <a:cs typeface="함초롬돋움"/>
              </a:rPr>
              <a:t> </a:t>
            </a:r>
            <a:r>
              <a:rPr lang="ko-KR" altLang="ko-KR" sz="2000"/>
              <a:t>여러</a:t>
            </a:r>
            <a:r>
              <a:rPr lang="ko-KR" altLang="ko-KR" sz="2000">
                <a:cs typeface="함초롬돋움"/>
              </a:rPr>
              <a:t> </a:t>
            </a:r>
            <a:r>
              <a:rPr lang="ko-KR" altLang="ko-KR" sz="2000"/>
              <a:t>나라마다</a:t>
            </a:r>
            <a:r>
              <a:rPr lang="ko-KR" altLang="ko-KR" sz="2000">
                <a:cs typeface="함초롬돋움"/>
              </a:rPr>
              <a:t> </a:t>
            </a:r>
            <a:r>
              <a:rPr lang="ko-KR" altLang="ko-KR" sz="2000"/>
              <a:t>고유의</a:t>
            </a:r>
            <a:r>
              <a:rPr lang="ko-KR" altLang="ko-KR" sz="2000">
                <a:cs typeface="함초롬돋움"/>
              </a:rPr>
              <a:t> </a:t>
            </a:r>
            <a:r>
              <a:rPr lang="ko-KR" altLang="ko-KR" sz="2000"/>
              <a:t>화장법이</a:t>
            </a:r>
            <a:r>
              <a:rPr lang="ko-KR" altLang="ko-KR" sz="2000">
                <a:cs typeface="함초롬돋움"/>
              </a:rPr>
              <a:t> </a:t>
            </a:r>
            <a:r>
              <a:rPr lang="ko-KR" altLang="ko-KR" sz="2000"/>
              <a:t>있었지만</a:t>
            </a:r>
            <a:r>
              <a:rPr lang="ko-KR" altLang="ko-KR" sz="2000">
                <a:cs typeface="함초롬돋움"/>
              </a:rPr>
              <a:t> </a:t>
            </a:r>
            <a:r>
              <a:rPr lang="ko-KR" altLang="ko-KR" sz="2000"/>
              <a:t>현대에는</a:t>
            </a:r>
            <a:r>
              <a:rPr lang="ko-KR" altLang="ko-KR" sz="2000">
                <a:cs typeface="함초롬돋움"/>
              </a:rPr>
              <a:t> </a:t>
            </a:r>
            <a:r>
              <a:rPr lang="ko-KR" altLang="ko-KR" sz="2000"/>
              <a:t>세계적으로</a:t>
            </a:r>
            <a:r>
              <a:rPr lang="ko-KR" altLang="ko-KR" sz="2000">
                <a:cs typeface="함초롬돋움"/>
              </a:rPr>
              <a:t> </a:t>
            </a:r>
            <a:r>
              <a:rPr lang="ko-KR" altLang="ko-KR" sz="2000"/>
              <a:t>정보</a:t>
            </a:r>
            <a:r>
              <a:rPr lang="ko-KR" altLang="ko-KR" sz="2000">
                <a:cs typeface="함초롬돋움"/>
              </a:rPr>
              <a:t> </a:t>
            </a:r>
            <a:r>
              <a:rPr lang="ko-KR" altLang="ko-KR" sz="2000"/>
              <a:t>공유가</a:t>
            </a:r>
            <a:r>
              <a:rPr lang="ko-KR" altLang="ko-KR" sz="2000">
                <a:cs typeface="함초롬돋움"/>
              </a:rPr>
              <a:t> </a:t>
            </a:r>
            <a:r>
              <a:rPr lang="ko-KR" altLang="ko-KR" sz="2000"/>
              <a:t>활발해지면서</a:t>
            </a:r>
            <a:r>
              <a:rPr lang="ko-KR" altLang="ko-KR" sz="2000">
                <a:cs typeface="함초롬돋움"/>
              </a:rPr>
              <a:t> </a:t>
            </a:r>
            <a:r>
              <a:rPr lang="ko-KR" altLang="ko-KR" sz="2000"/>
              <a:t>화장법이라는</a:t>
            </a:r>
            <a:r>
              <a:rPr lang="ko-KR" altLang="ko-KR" sz="2000">
                <a:cs typeface="함초롬돋움"/>
              </a:rPr>
              <a:t> </a:t>
            </a:r>
            <a:r>
              <a:rPr lang="ko-KR" altLang="ko-KR" sz="2000"/>
              <a:t>문화가</a:t>
            </a:r>
            <a:r>
              <a:rPr lang="ko-KR" altLang="ko-KR" sz="2000">
                <a:cs typeface="함초롬돋움"/>
              </a:rPr>
              <a:t> </a:t>
            </a:r>
            <a:r>
              <a:rPr lang="ko-KR" altLang="ko-KR" sz="2000"/>
              <a:t>따로</a:t>
            </a:r>
            <a:r>
              <a:rPr lang="ko-KR" altLang="ko-KR" sz="2000">
                <a:cs typeface="함초롬돋움"/>
              </a:rPr>
              <a:t> </a:t>
            </a:r>
            <a:r>
              <a:rPr lang="ko-KR" altLang="ko-KR" sz="2000"/>
              <a:t>없어졌다</a:t>
            </a:r>
            <a:r>
              <a:rPr lang="ko-KR" altLang="ko-KR" sz="2000">
                <a:cs typeface="함초롬돋움"/>
              </a:rPr>
              <a:t> </a:t>
            </a:r>
            <a:r>
              <a:rPr lang="ko-KR" altLang="ko-KR" sz="2000"/>
              <a:t>하지만</a:t>
            </a:r>
            <a:r>
              <a:rPr lang="ko-KR" altLang="ko-KR" sz="2000">
                <a:cs typeface="함초롬돋움"/>
              </a:rPr>
              <a:t> </a:t>
            </a:r>
            <a:r>
              <a:rPr lang="ko-KR" altLang="ko-KR" sz="2000"/>
              <a:t>유일하게</a:t>
            </a:r>
            <a:r>
              <a:rPr lang="ko-KR" altLang="ko-KR" sz="2000">
                <a:cs typeface="함초롬돋움"/>
              </a:rPr>
              <a:t> </a:t>
            </a:r>
            <a:r>
              <a:rPr lang="ko-KR" altLang="ko-KR" sz="2000"/>
              <a:t>갸루라는</a:t>
            </a:r>
            <a:r>
              <a:rPr lang="ko-KR" altLang="ko-KR" sz="2000">
                <a:cs typeface="함초롬돋움"/>
              </a:rPr>
              <a:t> </a:t>
            </a:r>
            <a:r>
              <a:rPr lang="ko-KR" altLang="ko-KR" sz="2000"/>
              <a:t>조금</a:t>
            </a:r>
            <a:r>
              <a:rPr lang="ko-KR" altLang="ko-KR" sz="2000">
                <a:cs typeface="함초롬돋움"/>
              </a:rPr>
              <a:t> </a:t>
            </a:r>
            <a:r>
              <a:rPr lang="ko-KR" altLang="ko-KR" sz="2000"/>
              <a:t>과하지만</a:t>
            </a:r>
            <a:r>
              <a:rPr lang="ko-KR" altLang="ko-KR" sz="2000">
                <a:cs typeface="함초롬돋움"/>
              </a:rPr>
              <a:t> </a:t>
            </a:r>
            <a:r>
              <a:rPr lang="ko-KR" altLang="ko-KR" sz="2000"/>
              <a:t>문화로</a:t>
            </a:r>
            <a:r>
              <a:rPr lang="ko-KR" altLang="ko-KR" sz="2000">
                <a:cs typeface="함초롬돋움"/>
              </a:rPr>
              <a:t> </a:t>
            </a:r>
            <a:r>
              <a:rPr lang="ko-KR" altLang="ko-KR" sz="2000"/>
              <a:t>까지</a:t>
            </a:r>
            <a:r>
              <a:rPr lang="ko-KR" altLang="ko-KR" sz="2000">
                <a:cs typeface="함초롬돋움"/>
              </a:rPr>
              <a:t> </a:t>
            </a:r>
            <a:r>
              <a:rPr lang="ko-KR" altLang="ko-KR" sz="2000"/>
              <a:t>자리</a:t>
            </a:r>
            <a:r>
              <a:rPr lang="ko-KR" altLang="ko-KR" sz="2000">
                <a:cs typeface="함초롬돋움"/>
              </a:rPr>
              <a:t> </a:t>
            </a:r>
            <a:r>
              <a:rPr lang="ko-KR" altLang="ko-KR" sz="2000"/>
              <a:t>잡은</a:t>
            </a:r>
            <a:r>
              <a:rPr lang="ko-KR" altLang="ko-KR" sz="2000">
                <a:cs typeface="함초롬돋움"/>
              </a:rPr>
              <a:t> </a:t>
            </a:r>
            <a:r>
              <a:rPr lang="ko-KR" altLang="ko-KR" sz="2000"/>
              <a:t>화장법을</a:t>
            </a:r>
            <a:r>
              <a:rPr lang="ko-KR" altLang="ko-KR" sz="2000">
                <a:cs typeface="함초롬돋움"/>
              </a:rPr>
              <a:t> </a:t>
            </a:r>
            <a:r>
              <a:rPr lang="ko-KR" altLang="ko-KR" sz="2000"/>
              <a:t>가진</a:t>
            </a:r>
            <a:r>
              <a:rPr lang="ko-KR" altLang="ko-KR" sz="2000">
                <a:cs typeface="함초롬돋움"/>
              </a:rPr>
              <a:t> </a:t>
            </a:r>
            <a:r>
              <a:rPr lang="ko-KR" altLang="ko-KR" sz="2000"/>
              <a:t>일본이</a:t>
            </a:r>
            <a:r>
              <a:rPr lang="ko-KR" altLang="ko-KR" sz="2000">
                <a:cs typeface="함초롬돋움"/>
              </a:rPr>
              <a:t> </a:t>
            </a:r>
            <a:r>
              <a:rPr lang="ko-KR" altLang="ko-KR" sz="2000"/>
              <a:t>점차</a:t>
            </a:r>
            <a:r>
              <a:rPr lang="ko-KR" altLang="ko-KR" sz="2000">
                <a:cs typeface="함초롬돋움"/>
              </a:rPr>
              <a:t> </a:t>
            </a:r>
            <a:r>
              <a:rPr lang="ko-KR" altLang="ko-KR" sz="2000"/>
              <a:t>그</a:t>
            </a:r>
            <a:r>
              <a:rPr lang="ko-KR" altLang="ko-KR" sz="2000">
                <a:cs typeface="함초롬돋움"/>
              </a:rPr>
              <a:t> </a:t>
            </a:r>
            <a:r>
              <a:rPr lang="ko-KR" altLang="ko-KR" sz="2000"/>
              <a:t>문화를</a:t>
            </a:r>
            <a:r>
              <a:rPr lang="ko-KR" altLang="ko-KR" sz="2000">
                <a:cs typeface="함초롬돋움"/>
              </a:rPr>
              <a:t> </a:t>
            </a:r>
            <a:r>
              <a:rPr lang="ko-KR" altLang="ko-KR" sz="2000"/>
              <a:t>잃어</a:t>
            </a:r>
            <a:r>
              <a:rPr lang="ko-KR" altLang="ko-KR" sz="2000">
                <a:cs typeface="함초롬돋움"/>
              </a:rPr>
              <a:t> </a:t>
            </a:r>
            <a:r>
              <a:rPr lang="ko-KR" altLang="ko-KR" sz="2000"/>
              <a:t>간다는</a:t>
            </a:r>
            <a:r>
              <a:rPr lang="ko-KR" altLang="ko-KR" sz="2000">
                <a:cs typeface="함초롬돋움"/>
              </a:rPr>
              <a:t> </a:t>
            </a:r>
            <a:r>
              <a:rPr lang="ko-KR" altLang="ko-KR" sz="2000"/>
              <a:t>것이</a:t>
            </a:r>
            <a:r>
              <a:rPr lang="ko-KR" altLang="ko-KR" sz="2000">
                <a:cs typeface="함초롬돋움"/>
              </a:rPr>
              <a:t> </a:t>
            </a:r>
            <a:r>
              <a:rPr lang="ko-KR" altLang="ko-KR" sz="2000"/>
              <a:t>조금</a:t>
            </a:r>
            <a:r>
              <a:rPr lang="ko-KR" altLang="ko-KR" sz="2000">
                <a:cs typeface="함초롬돋움"/>
              </a:rPr>
              <a:t> </a:t>
            </a:r>
            <a:r>
              <a:rPr lang="ko-KR" altLang="ko-KR" sz="2000"/>
              <a:t>아쉽다는</a:t>
            </a:r>
            <a:r>
              <a:rPr lang="ko-KR" altLang="ko-KR" sz="2000">
                <a:cs typeface="함초롬돋움"/>
              </a:rPr>
              <a:t> </a:t>
            </a:r>
            <a:r>
              <a:rPr lang="ko-KR" altLang="ko-KR" sz="2000"/>
              <a:t>생각이다</a:t>
            </a:r>
            <a:r>
              <a:rPr lang="ko-KR" altLang="ko-KR" sz="2000">
                <a:cs typeface="함초롬돋움"/>
              </a:rPr>
              <a:t>.  </a:t>
            </a:r>
            <a:endParaRPr lang="ko-KR" altLang="ko-KR" sz="2000"/>
          </a:p>
        </p:txBody>
      </p:sp>
    </p:spTree>
  </p:cSld>
  <p:clrMapOvr>
    <a:masterClrMapping/>
  </p:clrMapOvr>
  <p:transition xmlns:mc="http://schemas.openxmlformats.org/markup-compatibility/2006" xmlns:hp="http://schemas.haansoft.com/office/presentation/8.0" mc:Ignorable="hp" hp:hslDur="5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autoUpdateAnimBg="1"/>
    </p:bldLst>
  </p:timing>
</p:sld>
</file>

<file path=ppt/slides/slide15.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a:xfrm>
            <a:off x="2483738" y="846138"/>
            <a:ext cx="6660261" cy="1143000"/>
          </a:xfrm>
          <a:solidFill>
            <a:schemeClr val="bg1"/>
          </a:solidFill>
          <a:ln w="9525" cap="flat" cmpd="sng">
            <a:solidFill>
              <a:schemeClr val="bg1"/>
            </a:solidFill>
            <a:prstDash val="solid"/>
            <a:round/>
          </a:ln>
        </p:spPr>
        <p:txBody>
          <a:bodyPr vert="horz" wrap="square" lIns="91440" tIns="45720" rIns="91440" bIns="45720" anchor="ctr">
            <a:normAutofit lnSpcReduction="0"/>
          </a:bodyPr>
          <a:lstStyle/>
          <a:p>
            <a:pPr algn="l">
              <a:defRPr lang="ko-KR" altLang="en-US"/>
            </a:pPr>
            <a:r>
              <a:rPr lang="ko-KR" altLang="en-US">
                <a:solidFill>
                  <a:schemeClr val="tx1"/>
                </a:solidFill>
              </a:rPr>
              <a:t>사진 출처</a:t>
            </a:r>
            <a:endParaRPr lang="ko-KR" altLang="en-US">
              <a:solidFill>
                <a:schemeClr val="tx1"/>
              </a:solidFill>
            </a:endParaRPr>
          </a:p>
        </p:txBody>
      </p:sp>
      <p:sp>
        <p:nvSpPr>
          <p:cNvPr id="7" name=""/>
          <p:cNvSpPr txBox="1"/>
          <p:nvPr/>
        </p:nvSpPr>
        <p:spPr>
          <a:xfrm>
            <a:off x="0" y="2348865"/>
            <a:ext cx="7848985" cy="4050030"/>
          </a:xfrm>
          <a:prstGeom prst="rect">
            <a:avLst/>
          </a:prstGeom>
          <a:solidFill>
            <a:schemeClr val="bg1"/>
          </a:solidFill>
        </p:spPr>
        <p:txBody>
          <a:bodyPr vert="horz" wrap="square" lIns="91440" tIns="45720" rIns="91440" bIns="45720" anchor="t">
            <a:spAutoFit/>
          </a:bodyPr>
          <a:p>
            <a:pPr>
              <a:defRPr lang="ko-KR" altLang="en-US"/>
            </a:pPr>
            <a:r>
              <a:rPr lang="ko-KR" altLang="ko-KR" sz="2000">
                <a:cs typeface="함초롬돋움"/>
              </a:rPr>
              <a:t>http://www.ezday.co.kr/bbs/view_board.html?q_sq_board=6444310</a:t>
            </a:r>
            <a:endParaRPr lang="ko-KR" altLang="ko-KR" sz="2000">
              <a:cs typeface="함초롬돋움"/>
            </a:endParaRPr>
          </a:p>
          <a:p>
            <a:pPr>
              <a:defRPr lang="ko-KR" altLang="en-US"/>
            </a:pPr>
            <a:r>
              <a:rPr lang="ko-KR" altLang="ko-KR" sz="2000">
                <a:cs typeface="함초롬돋움"/>
              </a:rPr>
              <a:t>http://blog.naver.com/PostView.nhn?blogId=etudeblog&amp;logNo=150092649802&amp;parentCategoryNo=31&amp;viewDate=&amp;currentPage=1&amp;listtype=0</a:t>
            </a:r>
            <a:endParaRPr lang="ko-KR" altLang="ko-KR" sz="2000">
              <a:cs typeface="함초롬돋움"/>
            </a:endParaRPr>
          </a:p>
          <a:p>
            <a:pPr>
              <a:defRPr lang="ko-KR" altLang="en-US"/>
            </a:pPr>
            <a:r>
              <a:rPr lang="ko-KR" altLang="ko-KR" sz="2000">
                <a:cs typeface="함초롬돋움"/>
              </a:rPr>
              <a:t>https://namu.wiki/w/%EA%B0%B8%EB%A3%A8%20%ED%8C%A8%EC%85%98</a:t>
            </a:r>
            <a:endParaRPr lang="ko-KR" altLang="ko-KR" sz="2000">
              <a:cs typeface="함초롬돋움"/>
            </a:endParaRPr>
          </a:p>
          <a:p>
            <a:pPr>
              <a:defRPr lang="ko-KR" altLang="en-US"/>
            </a:pPr>
            <a:r>
              <a:rPr lang="ko-KR" altLang="ko-KR" sz="2000">
                <a:cs typeface="함초롬돋움"/>
              </a:rPr>
              <a:t>http://m.blog.naver.com/nanda1346/140167013721</a:t>
            </a:r>
            <a:endParaRPr lang="ko-KR" altLang="ko-KR" sz="2000">
              <a:cs typeface="함초롬돋움"/>
            </a:endParaRPr>
          </a:p>
          <a:p>
            <a:pPr>
              <a:defRPr lang="ko-KR" altLang="en-US"/>
            </a:pPr>
            <a:r>
              <a:rPr lang="ko-KR" altLang="ko-KR" sz="2000"/>
              <a:t>익스트림</a:t>
            </a:r>
            <a:r>
              <a:rPr lang="ko-KR" altLang="ko-KR" sz="2000">
                <a:cs typeface="함초롬돋움"/>
              </a:rPr>
              <a:t> 7 </a:t>
            </a:r>
            <a:r>
              <a:rPr lang="ko-KR" altLang="ko-KR" sz="2000"/>
              <a:t>방송</a:t>
            </a:r>
            <a:endParaRPr lang="ko-KR" altLang="ko-KR" sz="2000"/>
          </a:p>
          <a:p>
            <a:pPr>
              <a:defRPr lang="ko-KR" altLang="en-US"/>
            </a:pPr>
            <a:r>
              <a:rPr lang="ko-KR" altLang="ko-KR" sz="2000">
                <a:cs typeface="함초롬돋움"/>
              </a:rPr>
              <a:t>http://young.hyundai.com/magazine/campus/detail.do?seq=12640</a:t>
            </a:r>
            <a:endParaRPr lang="ko-KR" altLang="ko-KR" sz="2000">
              <a:cs typeface="함초롬돋움"/>
            </a:endParaRPr>
          </a:p>
          <a:p>
            <a:pPr>
              <a:defRPr lang="ko-KR" altLang="en-US"/>
            </a:pPr>
            <a:r>
              <a:rPr lang="ko-KR" altLang="ko-KR" sz="2000"/>
              <a:t>개그콘서트</a:t>
            </a:r>
            <a:endParaRPr lang="ko-KR" altLang="ko-KR" sz="2000"/>
          </a:p>
          <a:p>
            <a:pPr>
              <a:defRPr lang="ko-KR" altLang="en-US"/>
            </a:pPr>
            <a:r>
              <a:rPr lang="ko-KR" altLang="ko-KR" sz="2000">
                <a:cs typeface="함초롬돋움"/>
              </a:rPr>
              <a:t>http://m.386dx.com/b/v/ball/972706</a:t>
            </a:r>
            <a:endParaRPr lang="ko-KR" altLang="ko-KR" sz="2000"/>
          </a:p>
        </p:txBody>
      </p:sp>
    </p:spTree>
  </p:cSld>
  <p:clrMapOvr>
    <a:masterClrMapping/>
  </p:clrMapOvr>
  <p:transition xmlns:mc="http://schemas.openxmlformats.org/markup-compatibility/2006" xmlns:hp="http://schemas.haansoft.com/office/presentation/8.0" mc:Ignorable="hp" hp:hslDur="500"/>
</p:sld>
</file>

<file path=ppt/slides/slide16.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idx="0"/>
          </p:nvPr>
        </p:nvSpPr>
        <p:spPr>
          <a:xfrm>
            <a:off x="1501200" y="1051200"/>
            <a:ext cx="7642800" cy="1152000"/>
          </a:xfrm>
          <a:solidFill>
            <a:schemeClr val="bg1"/>
          </a:solidFill>
        </p:spPr>
        <p:txBody>
          <a:bodyPr vert="horz" wrap="square" lIns="91440" tIns="45720" rIns="91440" bIns="45720" anchor="ctr">
            <a:normAutofit lnSpcReduction="0"/>
          </a:bodyPr>
          <a:lstStyle/>
          <a:p>
            <a:pPr lvl="0">
              <a:defRPr lang="ko-KR" altLang="en-US"/>
            </a:pPr>
            <a:r>
              <a:rPr lang="ko-KR" altLang="en-US">
                <a:latin typeface="맑은 고딕"/>
                <a:ea typeface="맑은 고딕"/>
              </a:rPr>
              <a:t>일본 젊은이의 스포츠문화</a:t>
            </a:r>
            <a:endParaRPr lang="ko-KR" altLang="en-US">
              <a:latin typeface="맑은 고딕"/>
              <a:ea typeface="맑은 고딕"/>
            </a:endParaRPr>
          </a:p>
        </p:txBody>
      </p:sp>
      <p:sp>
        <p:nvSpPr>
          <p:cNvPr id="5" name="부제목 2"/>
          <p:cNvSpPr>
            <a:spLocks noGrp="1"/>
          </p:cNvSpPr>
          <p:nvPr>
            <p:ph type="subTitle" idx="1"/>
          </p:nvPr>
        </p:nvSpPr>
        <p:spPr>
          <a:xfrm>
            <a:off x="6444234" y="5085207"/>
            <a:ext cx="2160270" cy="1394702"/>
          </a:xfrm>
        </p:spPr>
        <p:txBody>
          <a:bodyPr vert="horz" lIns="91440" tIns="45720" rIns="91440" bIns="45720">
            <a:noAutofit/>
          </a:bodyPr>
          <a:lstStyle/>
          <a:p>
            <a:pPr algn="r">
              <a:defRPr lang="ko-KR" altLang="en-US"/>
            </a:pPr>
            <a:r>
              <a:rPr lang="ko-KR" altLang="en-US" sz="2200">
                <a:solidFill>
                  <a:srgbClr val="ffff00"/>
                </a:solidFill>
                <a:latin typeface="휴먼고딕"/>
                <a:ea typeface="휴먼고딕"/>
              </a:rPr>
              <a:t>현대미술과 </a:t>
            </a:r>
            <a:endParaRPr lang="ko-KR" altLang="en-US" sz="2200">
              <a:solidFill>
                <a:srgbClr val="ffff00"/>
              </a:solidFill>
              <a:latin typeface="휴먼고딕"/>
              <a:ea typeface="휴먼고딕"/>
            </a:endParaRPr>
          </a:p>
          <a:p>
            <a:pPr algn="r">
              <a:defRPr lang="ko-KR" altLang="en-US"/>
            </a:pPr>
            <a:r>
              <a:rPr lang="en-US" altLang="ko-KR" sz="2200">
                <a:solidFill>
                  <a:srgbClr val="ffff00"/>
                </a:solidFill>
                <a:latin typeface="휴먼고딕"/>
                <a:ea typeface="휴먼고딕"/>
              </a:rPr>
              <a:t>21</a:t>
            </a:r>
            <a:r>
              <a:rPr lang="ko-KR" altLang="en-US" sz="2200">
                <a:solidFill>
                  <a:srgbClr val="ffff00"/>
                </a:solidFill>
                <a:latin typeface="휴먼고딕"/>
                <a:ea typeface="휴먼고딕"/>
              </a:rPr>
              <a:t>435776</a:t>
            </a:r>
            <a:endParaRPr lang="ko-KR" altLang="en-US" sz="2200">
              <a:solidFill>
                <a:srgbClr val="ffff00"/>
              </a:solidFill>
              <a:latin typeface="휴먼고딕"/>
              <a:ea typeface="휴먼고딕"/>
            </a:endParaRPr>
          </a:p>
          <a:p>
            <a:pPr algn="r">
              <a:spcBef>
                <a:spcPct val="38000"/>
              </a:spcBef>
              <a:defRPr lang="ko-KR" altLang="en-US"/>
            </a:pPr>
            <a:r>
              <a:rPr lang="ko-KR" altLang="en-US" sz="2200">
                <a:solidFill>
                  <a:srgbClr val="ffff00"/>
                </a:solidFill>
                <a:latin typeface="휴먼고딕"/>
                <a:ea typeface="휴먼고딕"/>
              </a:rPr>
              <a:t>조수빈</a:t>
            </a:r>
            <a:endParaRPr lang="ko-KR" altLang="en-US" sz="2200">
              <a:solidFill>
                <a:srgbClr val="ffff00"/>
              </a:solidFill>
              <a:latin typeface="휴먼고딕"/>
              <a:ea typeface="휴먼고딕"/>
            </a:endParaRPr>
          </a:p>
        </p:txBody>
      </p:sp>
      <p:grpSp>
        <p:nvGrpSpPr>
          <p:cNvPr id="6" name="그룹 16"/>
          <p:cNvGrpSpPr/>
          <p:nvPr/>
        </p:nvGrpSpPr>
        <p:grpSpPr>
          <a:xfrm rot="0">
            <a:off x="8388424" y="0"/>
            <a:ext cx="432048" cy="663079"/>
            <a:chOff x="8172400" y="0"/>
            <a:chExt cx="432048" cy="663079"/>
          </a:xfrm>
        </p:grpSpPr>
        <p:sp>
          <p:nvSpPr>
            <p:cNvPr id="7" name="직사각형 13"/>
            <p:cNvSpPr/>
            <p:nvPr/>
          </p:nvSpPr>
          <p:spPr>
            <a:xfrm>
              <a:off x="8172400" y="0"/>
              <a:ext cx="144016" cy="66307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8" name="직사각형 14"/>
            <p:cNvSpPr/>
            <p:nvPr/>
          </p:nvSpPr>
          <p:spPr>
            <a:xfrm>
              <a:off x="8316416" y="0"/>
              <a:ext cx="144016" cy="66307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9" name="직사각형 15"/>
            <p:cNvSpPr/>
            <p:nvPr/>
          </p:nvSpPr>
          <p:spPr>
            <a:xfrm>
              <a:off x="8460432" y="0"/>
              <a:ext cx="144016" cy="66307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spTree>
  </p:cSld>
  <p:clrMapOvr>
    <a:masterClrMapping/>
  </p:clrMapOvr>
  <p:transition xmlns:mc="http://schemas.openxmlformats.org/markup-compatibility/2006" xmlns:hp="http://schemas.haansoft.com/office/presentation/8.0" mc:Ignorable="hp" hp:hslDur="500"/>
</p:sld>
</file>

<file path=ppt/slides/slide17.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내용 개체 틀 1"/>
          <p:cNvSpPr>
            <a:spLocks noGrp="1"/>
          </p:cNvSpPr>
          <p:nvPr>
            <p:ph idx="1"/>
          </p:nvPr>
        </p:nvSpPr>
        <p:spPr>
          <a:xfrm>
            <a:off x="0" y="2204847"/>
            <a:ext cx="8229600" cy="4464496"/>
          </a:xfrm>
          <a:solidFill>
            <a:schemeClr val="bg1"/>
          </a:solidFill>
        </p:spPr>
        <p:txBody>
          <a:bodyPr vert="horz" wrap="square" lIns="91440" tIns="45720" rIns="91440" bIns="45720" anchor="t">
            <a:noAutofit/>
          </a:bodyPr>
          <a:lstStyle/>
          <a:p>
            <a:pPr lvl="0">
              <a:defRPr lang="ko-KR" altLang="en-US"/>
            </a:pPr>
            <a:r>
              <a:rPr lang="ko-KR" altLang="en-US" sz="2400">
                <a:latin typeface="맑은 고딕"/>
                <a:ea typeface="맑은 고딕"/>
              </a:rPr>
              <a:t>일본인들의 소득이 증대되고</a:t>
            </a:r>
            <a:r>
              <a:rPr lang="en-US" altLang="ko-KR" sz="2400">
                <a:latin typeface="맑은 고딕"/>
                <a:ea typeface="맑은 고딕"/>
              </a:rPr>
              <a:t>, </a:t>
            </a:r>
            <a:r>
              <a:rPr lang="ko-KR" altLang="en-US" sz="2400">
                <a:latin typeface="맑은 고딕"/>
                <a:ea typeface="맑은 고딕"/>
              </a:rPr>
              <a:t>주</a:t>
            </a:r>
            <a:r>
              <a:rPr lang="en-US" altLang="ko-KR" sz="2400">
                <a:latin typeface="맑은 고딕"/>
                <a:ea typeface="맑은 고딕"/>
              </a:rPr>
              <a:t>5</a:t>
            </a:r>
            <a:r>
              <a:rPr lang="ko-KR" altLang="en-US" sz="2400">
                <a:latin typeface="맑은 고딕"/>
                <a:ea typeface="맑은 고딕"/>
              </a:rPr>
              <a:t>일제가 시행됨에 따라</a:t>
            </a:r>
            <a:r>
              <a:rPr lang="en-US" altLang="ko-KR" sz="2400">
                <a:latin typeface="맑은 고딕"/>
                <a:ea typeface="맑은 고딕"/>
              </a:rPr>
              <a:t>, </a:t>
            </a:r>
            <a:r>
              <a:rPr lang="ko-KR" altLang="en-US" sz="2400">
                <a:latin typeface="맑은 고딕"/>
                <a:ea typeface="맑은 고딕"/>
              </a:rPr>
              <a:t>여가를 보내는 방법에 대한 의식도 크게 달라졌다</a:t>
            </a:r>
            <a:r>
              <a:rPr lang="en-US" altLang="ko-KR" sz="2400">
                <a:latin typeface="맑은 고딕"/>
                <a:ea typeface="맑은 고딕"/>
              </a:rPr>
              <a:t>. </a:t>
            </a:r>
            <a:endParaRPr lang="en-US" altLang="ko-KR" sz="2400">
              <a:latin typeface="맑은 고딕"/>
              <a:ea typeface="맑은 고딕"/>
            </a:endParaRPr>
          </a:p>
          <a:p>
            <a:pPr lvl="0">
              <a:defRPr lang="ko-KR" altLang="en-US"/>
            </a:pPr>
            <a:endParaRPr lang="en-US" altLang="ko-KR" sz="2400">
              <a:latin typeface="맑은 고딕"/>
              <a:ea typeface="맑은 고딕"/>
            </a:endParaRPr>
          </a:p>
          <a:p>
            <a:pPr lvl="0">
              <a:defRPr lang="ko-KR" altLang="en-US"/>
            </a:pPr>
            <a:r>
              <a:rPr lang="ko-KR" altLang="en-US" sz="2400">
                <a:latin typeface="맑은 고딕"/>
                <a:ea typeface="맑은 고딕"/>
              </a:rPr>
              <a:t>스포츠를 관전할 때에도 승패에 크게 집착하지 않고</a:t>
            </a:r>
            <a:r>
              <a:rPr lang="en-US" altLang="ko-KR" sz="2400">
                <a:latin typeface="맑은 고딕"/>
                <a:ea typeface="맑은 고딕"/>
              </a:rPr>
              <a:t>, </a:t>
            </a:r>
            <a:r>
              <a:rPr lang="ko-KR" altLang="en-US" sz="2400">
                <a:latin typeface="맑은 고딕"/>
                <a:ea typeface="맑은 고딕"/>
              </a:rPr>
              <a:t>가벼운 마음으로 경기 자체를 즐기려는 경향이 있다</a:t>
            </a:r>
            <a:r>
              <a:rPr lang="en-US" altLang="ko-KR" sz="2400">
                <a:latin typeface="맑은 고딕"/>
                <a:ea typeface="맑은 고딕"/>
              </a:rPr>
              <a:t>. </a:t>
            </a:r>
            <a:r>
              <a:rPr lang="ko-KR" altLang="en-US" sz="2400">
                <a:latin typeface="맑은 고딕"/>
                <a:ea typeface="맑은 고딕"/>
              </a:rPr>
              <a:t>또 스포츠로 자신의 체력을 단련하기보다는 즐길 수 있는 스포츠를 통하여 건강을 유지하려는데 목표를 두기 시작했다</a:t>
            </a:r>
            <a:r>
              <a:rPr lang="en-US" altLang="ko-KR" sz="2400">
                <a:latin typeface="맑은 고딕"/>
                <a:ea typeface="맑은 고딕"/>
              </a:rPr>
              <a:t>. </a:t>
            </a:r>
            <a:endParaRPr lang="en-US" altLang="ko-KR" sz="2400">
              <a:latin typeface="맑은 고딕"/>
              <a:ea typeface="맑은 고딕"/>
            </a:endParaRPr>
          </a:p>
          <a:p>
            <a:pPr lvl="0">
              <a:defRPr lang="ko-KR" altLang="en-US"/>
            </a:pPr>
            <a:endParaRPr lang="en-US" altLang="ko-KR" sz="2400">
              <a:latin typeface="맑은 고딕"/>
              <a:ea typeface="맑은 고딕"/>
            </a:endParaRPr>
          </a:p>
          <a:p>
            <a:pPr lvl="0">
              <a:defRPr lang="ko-KR" altLang="en-US"/>
            </a:pPr>
            <a:r>
              <a:rPr lang="ko-KR" altLang="en-US" sz="2400">
                <a:latin typeface="맑은 고딕"/>
                <a:ea typeface="맑은 고딕"/>
              </a:rPr>
              <a:t>가벼운 마음으로 스포츠를 대하려는 현상과 함께 스포츠가 일본대중문화의 하나로 자리 잡게 되었다</a:t>
            </a:r>
            <a:r>
              <a:rPr lang="en-US" altLang="ko-KR" sz="2400">
                <a:latin typeface="맑은 고딕"/>
                <a:ea typeface="맑은 고딕"/>
              </a:rPr>
              <a:t>.</a:t>
            </a:r>
            <a:endParaRPr lang="en-US" altLang="ko-KR" sz="2400">
              <a:latin typeface="맑은 고딕"/>
              <a:ea typeface="맑은 고딕"/>
            </a:endParaRPr>
          </a:p>
          <a:p>
            <a:pPr lvl="0">
              <a:defRPr lang="ko-KR" altLang="en-US"/>
            </a:pPr>
            <a:endParaRPr lang="en-US" altLang="ko-KR" sz="2400">
              <a:latin typeface="맑은 고딕"/>
              <a:ea typeface="맑은 고딕"/>
            </a:endParaRPr>
          </a:p>
        </p:txBody>
      </p:sp>
      <p:sp>
        <p:nvSpPr>
          <p:cNvPr id="3" name="제목 2"/>
          <p:cNvSpPr>
            <a:spLocks noGrp="1"/>
          </p:cNvSpPr>
          <p:nvPr>
            <p:ph type="title" idx="0"/>
          </p:nvPr>
        </p:nvSpPr>
        <p:spPr>
          <a:xfrm>
            <a:off x="3491865" y="701802"/>
            <a:ext cx="5652135" cy="1143000"/>
          </a:xfrm>
          <a:solidFill>
            <a:schemeClr val="bg1"/>
          </a:solidFill>
        </p:spPr>
        <p:txBody>
          <a:bodyPr vert="horz" wrap="square" lIns="91440" tIns="45720" rIns="91440" bIns="45720" anchor="ctr">
            <a:normAutofit lnSpcReduction="0"/>
          </a:bodyPr>
          <a:lstStyle/>
          <a:p>
            <a:pPr algn="l">
              <a:defRPr lang="ko-KR" altLang="en-US"/>
            </a:pPr>
            <a:r>
              <a:rPr lang="ko-KR" altLang="en-US" sz="3600">
                <a:latin typeface="맑은 고딕"/>
                <a:ea typeface="맑은 고딕"/>
              </a:rPr>
              <a:t>일본의 스포츠란</a:t>
            </a:r>
            <a:r>
              <a:rPr lang="en-US" altLang="ko-KR" sz="3600">
                <a:latin typeface="맑은 고딕"/>
                <a:ea typeface="맑은 고딕"/>
              </a:rPr>
              <a:t>?</a:t>
            </a:r>
            <a:endParaRPr lang="ko-KR" altLang="en-US" sz="3600">
              <a:latin typeface="맑은 고딕"/>
              <a:ea typeface="맑은 고딕"/>
            </a:endParaRPr>
          </a:p>
        </p:txBody>
      </p:sp>
    </p:spTree>
  </p:cSld>
  <p:clrMapOvr>
    <a:masterClrMapping/>
  </p:clrMapOvr>
  <p:transition xmlns:mc="http://schemas.openxmlformats.org/markup-compatibility/2006" xmlns:hp="http://schemas.haansoft.com/office/presentation/8.0" mc:Ignorable="hp" hp:hslDur="500"/>
</p:sld>
</file>

<file path=ppt/slides/slide18.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내용 개체 틀 1"/>
          <p:cNvSpPr>
            <a:spLocks noGrp="1"/>
          </p:cNvSpPr>
          <p:nvPr>
            <p:ph idx="1"/>
          </p:nvPr>
        </p:nvSpPr>
        <p:spPr/>
        <p:txBody>
          <a:bodyPr/>
          <a:lstStyle/>
          <a:p>
            <a:pPr lvl="0">
              <a:defRPr lang="ko-KR" altLang="en-US"/>
            </a:pPr>
            <a:endParaRPr lang="ko-KR" altLang="en-US"/>
          </a:p>
          <a:p>
            <a:pPr lvl="0">
              <a:defRPr lang="ko-KR" altLang="en-US"/>
            </a:pPr>
            <a:endParaRPr lang="ko-KR" altLang="en-US"/>
          </a:p>
        </p:txBody>
      </p:sp>
      <p:sp>
        <p:nvSpPr>
          <p:cNvPr id="3" name="제목 2"/>
          <p:cNvSpPr>
            <a:spLocks noGrp="1"/>
          </p:cNvSpPr>
          <p:nvPr>
            <p:ph type="title" idx="0"/>
          </p:nvPr>
        </p:nvSpPr>
        <p:spPr>
          <a:xfrm>
            <a:off x="3851909" y="846138"/>
            <a:ext cx="5292090" cy="1143000"/>
          </a:xfrm>
          <a:solidFill>
            <a:schemeClr val="bg1"/>
          </a:solidFill>
        </p:spPr>
        <p:txBody>
          <a:bodyPr vert="horz" wrap="square" lIns="91440" tIns="45720" rIns="91440" bIns="45720" anchor="ctr">
            <a:normAutofit lnSpcReduction="0"/>
          </a:bodyPr>
          <a:lstStyle/>
          <a:p>
            <a:pPr lvl="0">
              <a:defRPr lang="ko-KR" altLang="en-US"/>
            </a:pPr>
            <a:r>
              <a:rPr lang="ko-KR" altLang="en-US">
                <a:latin typeface="맑은 고딕"/>
                <a:ea typeface="맑은 고딕"/>
              </a:rPr>
              <a:t>야구</a:t>
            </a:r>
            <a:endParaRPr lang="ko-KR" altLang="en-US">
              <a:latin typeface="맑은 고딕"/>
              <a:ea typeface="맑은 고딕"/>
            </a:endParaRPr>
          </a:p>
        </p:txBody>
      </p:sp>
      <p:pic>
        <p:nvPicPr>
          <p:cNvPr id="1025" name="_x41479200" descr="EMB000008980ad5"/>
          <p:cNvPicPr>
            <a:picLocks noChangeAspect="1" noChangeArrowheads="1"/>
          </p:cNvPicPr>
          <p:nvPr/>
        </p:nvPicPr>
        <p:blipFill rotWithShape="1">
          <a:blip r:embed="rId2"/>
          <a:srcRect/>
          <a:stretch>
            <a:fillRect/>
          </a:stretch>
        </p:blipFill>
        <p:spPr>
          <a:xfrm>
            <a:off x="5129975" y="2558173"/>
            <a:ext cx="3556825" cy="3568485"/>
          </a:xfrm>
          <a:prstGeom prst="rect">
            <a:avLst/>
          </a:prstGeom>
          <a:noFill/>
        </p:spPr>
      </p:pic>
      <p:sp>
        <p:nvSpPr>
          <p:cNvPr id="6" name="직사각형 5"/>
          <p:cNvSpPr/>
          <p:nvPr/>
        </p:nvSpPr>
        <p:spPr>
          <a:xfrm>
            <a:off x="0" y="2558173"/>
            <a:ext cx="4572000" cy="3567989"/>
          </a:xfrm>
          <a:prstGeom prst="rect">
            <a:avLst/>
          </a:prstGeom>
          <a:solidFill>
            <a:schemeClr val="bg1"/>
          </a:solidFill>
        </p:spPr>
        <p:txBody>
          <a:bodyPr vert="horz" wrap="square" lIns="91440" tIns="45720" rIns="91440" bIns="45720" anchor="t">
            <a:spAutoFit/>
          </a:bodyPr>
          <a:lstStyle/>
          <a:p>
            <a:pPr>
              <a:defRPr lang="ko-KR" altLang="en-US"/>
            </a:pPr>
            <a:r>
              <a:rPr lang="ko-KR" altLang="en-US" sz="3200" b="1"/>
              <a:t>▪ </a:t>
            </a:r>
            <a:r>
              <a:rPr lang="ko-KR" altLang="en-US" sz="2800">
                <a:latin typeface="맑은 고딕"/>
                <a:ea typeface="맑은 고딕"/>
              </a:rPr>
              <a:t>일본은 미국에 이어 두 번째로 야구가 번성한 나라로 평가 받았다</a:t>
            </a:r>
            <a:r>
              <a:rPr lang="en-US" altLang="ko-KR" sz="2800">
                <a:latin typeface="맑은 고딕"/>
                <a:ea typeface="맑은 고딕"/>
              </a:rPr>
              <a:t>.</a:t>
            </a:r>
            <a:endParaRPr lang="en-US" altLang="ko-KR" sz="2800">
              <a:latin typeface="맑은 고딕"/>
              <a:ea typeface="맑은 고딕"/>
            </a:endParaRPr>
          </a:p>
          <a:p>
            <a:pPr>
              <a:defRPr lang="ko-KR" altLang="en-US"/>
            </a:pPr>
            <a:r>
              <a:rPr lang="ko-KR" altLang="en-US" sz="2800">
                <a:latin typeface="맑은 고딕"/>
                <a:ea typeface="맑은 고딕"/>
              </a:rPr>
              <a:t> </a:t>
            </a:r>
            <a:r>
              <a:rPr lang="ko-KR" altLang="en-US" sz="2800" b="1">
                <a:latin typeface="맑은 고딕"/>
                <a:ea typeface="맑은 고딕"/>
              </a:rPr>
              <a:t>▪ </a:t>
            </a:r>
            <a:r>
              <a:rPr lang="en-US" altLang="ko-KR" sz="2800">
                <a:latin typeface="맑은 고딕"/>
                <a:ea typeface="맑은 고딕"/>
              </a:rPr>
              <a:t>'</a:t>
            </a:r>
            <a:r>
              <a:rPr lang="ko-KR" altLang="en-US" sz="2800">
                <a:latin typeface="맑은 고딕"/>
                <a:ea typeface="맑은 고딕"/>
              </a:rPr>
              <a:t>야구</a:t>
            </a:r>
            <a:r>
              <a:rPr lang="en-US" altLang="ko-KR" sz="2800">
                <a:latin typeface="맑은 고딕"/>
                <a:ea typeface="맑은 고딕"/>
              </a:rPr>
              <a:t>'</a:t>
            </a:r>
            <a:r>
              <a:rPr lang="ko-KR" altLang="en-US" sz="2800">
                <a:latin typeface="맑은 고딕"/>
                <a:ea typeface="맑은 고딕"/>
              </a:rPr>
              <a:t>라는 명칭 또한 </a:t>
            </a:r>
            <a:r>
              <a:rPr lang="en-US" altLang="ko-KR" sz="2800">
                <a:latin typeface="맑은 고딕"/>
                <a:ea typeface="맑은 고딕"/>
              </a:rPr>
              <a:t>19</a:t>
            </a:r>
            <a:r>
              <a:rPr lang="ko-KR" altLang="en-US" sz="2800">
                <a:latin typeface="맑은 고딕"/>
                <a:ea typeface="맑은 고딕"/>
              </a:rPr>
              <a:t>세기에 야구가 최초로 일본에 전래되었을 때</a:t>
            </a:r>
            <a:r>
              <a:rPr lang="en-US" altLang="ko-KR" sz="2800">
                <a:latin typeface="맑은 고딕"/>
                <a:ea typeface="맑은 고딕"/>
              </a:rPr>
              <a:t>, </a:t>
            </a:r>
            <a:r>
              <a:rPr lang="ko-KR" altLang="en-US" sz="2800">
                <a:latin typeface="맑은 고딕"/>
                <a:ea typeface="맑은 고딕"/>
              </a:rPr>
              <a:t>일본에서 번역을 통해 만들어진 명칭이다</a:t>
            </a:r>
            <a:r>
              <a:rPr lang="en-US" altLang="ko-KR" sz="2800">
                <a:latin typeface="맑은 고딕"/>
                <a:ea typeface="맑은 고딕"/>
              </a:rPr>
              <a:t>. </a:t>
            </a:r>
            <a:endParaRPr lang="ko-KR" altLang="en-US" sz="2800">
              <a:latin typeface="맑은 고딕"/>
              <a:ea typeface="맑은 고딕"/>
            </a:endParaRPr>
          </a:p>
        </p:txBody>
      </p:sp>
    </p:spTree>
  </p:cSld>
  <p:clrMapOvr>
    <a:masterClrMapping/>
  </p:clrMapOvr>
  <p:transition xmlns:mc="http://schemas.openxmlformats.org/markup-compatibility/2006" xmlns:hp="http://schemas.haansoft.com/office/presentation/8.0" mc:Ignorable="hp" hp:hslDur="500"/>
</p:sld>
</file>

<file path=ppt/slides/slide19.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내용 개체 틀 1"/>
          <p:cNvSpPr>
            <a:spLocks noGrp="1"/>
          </p:cNvSpPr>
          <p:nvPr>
            <p:ph idx="1"/>
          </p:nvPr>
        </p:nvSpPr>
        <p:spPr>
          <a:xfrm>
            <a:off x="457200" y="1600200"/>
            <a:ext cx="8229600" cy="4525963"/>
          </a:xfrm>
        </p:spPr>
        <p:txBody>
          <a:bodyPr/>
          <a:lstStyle/>
          <a:p>
            <a:pPr lvl="0">
              <a:defRPr lang="ko-KR" altLang="en-US"/>
            </a:pPr>
            <a:endParaRPr lang="ko-KR" altLang="en-US"/>
          </a:p>
          <a:p>
            <a:pPr lvl="0">
              <a:defRPr lang="ko-KR" altLang="en-US"/>
            </a:pPr>
            <a:endParaRPr lang="ko-KR" altLang="en-US"/>
          </a:p>
        </p:txBody>
      </p:sp>
      <p:sp>
        <p:nvSpPr>
          <p:cNvPr id="3" name="제목 2"/>
          <p:cNvSpPr>
            <a:spLocks noGrp="1"/>
          </p:cNvSpPr>
          <p:nvPr>
            <p:ph type="title" idx="0"/>
          </p:nvPr>
        </p:nvSpPr>
        <p:spPr>
          <a:xfrm>
            <a:off x="3923919" y="836676"/>
            <a:ext cx="5220081" cy="1143000"/>
          </a:xfrm>
          <a:solidFill>
            <a:schemeClr val="bg1"/>
          </a:solidFill>
        </p:spPr>
        <p:txBody>
          <a:bodyPr vert="horz" wrap="square" lIns="91440" tIns="45720" rIns="91440" bIns="45720" anchor="ctr">
            <a:normAutofit lnSpcReduction="0"/>
          </a:bodyPr>
          <a:lstStyle/>
          <a:p>
            <a:pPr lvl="0">
              <a:defRPr lang="ko-KR" altLang="en-US"/>
            </a:pPr>
            <a:r>
              <a:rPr lang="ko-KR" altLang="en-US">
                <a:latin typeface="맑은 고딕"/>
                <a:ea typeface="맑은 고딕"/>
              </a:rPr>
              <a:t>축구</a:t>
            </a:r>
            <a:endParaRPr lang="ko-KR" altLang="en-US">
              <a:latin typeface="맑은 고딕"/>
              <a:ea typeface="맑은 고딕"/>
            </a:endParaRPr>
          </a:p>
        </p:txBody>
      </p:sp>
      <p:pic>
        <p:nvPicPr>
          <p:cNvPr id="2049" name="_x160168544" descr="EMB000008980ade"/>
          <p:cNvPicPr>
            <a:picLocks noChangeAspect="1" noChangeArrowheads="1"/>
          </p:cNvPicPr>
          <p:nvPr/>
        </p:nvPicPr>
        <p:blipFill rotWithShape="1">
          <a:blip r:embed="rId3"/>
          <a:srcRect/>
          <a:stretch>
            <a:fillRect/>
          </a:stretch>
        </p:blipFill>
        <p:spPr>
          <a:xfrm>
            <a:off x="5220081" y="2636954"/>
            <a:ext cx="3666230" cy="3816424"/>
          </a:xfrm>
          <a:prstGeom prst="rect">
            <a:avLst/>
          </a:prstGeom>
          <a:noFill/>
        </p:spPr>
      </p:pic>
      <p:sp>
        <p:nvSpPr>
          <p:cNvPr id="7" name="직사각형 6"/>
          <p:cNvSpPr/>
          <p:nvPr/>
        </p:nvSpPr>
        <p:spPr>
          <a:xfrm>
            <a:off x="0" y="2636901"/>
            <a:ext cx="4572000" cy="3745587"/>
          </a:xfrm>
          <a:prstGeom prst="rect">
            <a:avLst/>
          </a:prstGeom>
          <a:solidFill>
            <a:schemeClr val="bg1"/>
          </a:solidFill>
        </p:spPr>
        <p:txBody>
          <a:bodyPr vert="horz" wrap="square" lIns="91440" tIns="45720" rIns="91440" bIns="45720" anchor="t">
            <a:spAutoFit/>
          </a:bodyPr>
          <a:lstStyle/>
          <a:p>
            <a:pPr>
              <a:defRPr lang="ko-KR" altLang="en-US"/>
            </a:pPr>
            <a:r>
              <a:rPr lang="ko-KR" altLang="en-US" sz="2000" b="1"/>
              <a:t>▪ </a:t>
            </a:r>
            <a:r>
              <a:rPr lang="ko-KR" altLang="en-US" sz="2400">
                <a:latin typeface="맑은 고딕"/>
                <a:ea typeface="맑은 고딕"/>
              </a:rPr>
              <a:t>일본 축구조직의 전신인 일본축구협회</a:t>
            </a:r>
            <a:r>
              <a:rPr lang="en-US" altLang="ko-KR" sz="2400">
                <a:latin typeface="맑은 고딕"/>
                <a:ea typeface="맑은 고딕"/>
              </a:rPr>
              <a:t>JFA</a:t>
            </a:r>
            <a:r>
              <a:rPr lang="ko-KR" altLang="en-US" sz="2400">
                <a:latin typeface="맑은 고딕"/>
                <a:ea typeface="맑은 고딕"/>
              </a:rPr>
              <a:t>는 </a:t>
            </a:r>
            <a:r>
              <a:rPr lang="en-US" altLang="ko-KR" sz="2400">
                <a:latin typeface="맑은 고딕"/>
                <a:ea typeface="맑은 고딕"/>
              </a:rPr>
              <a:t>1921</a:t>
            </a:r>
            <a:r>
              <a:rPr lang="ko-KR" altLang="en-US" sz="2400">
                <a:latin typeface="맑은 고딕"/>
                <a:ea typeface="맑은 고딕"/>
              </a:rPr>
              <a:t>년에 설립되었다</a:t>
            </a:r>
            <a:r>
              <a:rPr lang="en-US" altLang="ko-KR" sz="2400">
                <a:latin typeface="맑은 고딕"/>
                <a:ea typeface="맑은 고딕"/>
              </a:rPr>
              <a:t>. 1948</a:t>
            </a:r>
            <a:r>
              <a:rPr lang="ko-KR" altLang="en-US" sz="2400">
                <a:latin typeface="맑은 고딕"/>
                <a:ea typeface="맑은 고딕"/>
              </a:rPr>
              <a:t>년에 국제 챔피언 경기가 천황배 경기로 바뀌었는데 </a:t>
            </a:r>
            <a:r>
              <a:rPr lang="en-US" altLang="ko-KR" sz="2400">
                <a:latin typeface="맑은 고딕"/>
                <a:ea typeface="맑은 고딕"/>
              </a:rPr>
              <a:t>1997</a:t>
            </a:r>
            <a:r>
              <a:rPr lang="ko-KR" altLang="en-US" sz="2400">
                <a:latin typeface="맑은 고딕"/>
                <a:ea typeface="맑은 고딕"/>
              </a:rPr>
              <a:t>년에는 </a:t>
            </a:r>
            <a:r>
              <a:rPr lang="en-US" altLang="ko-KR" sz="2400">
                <a:latin typeface="맑은 고딕"/>
                <a:ea typeface="맑은 고딕"/>
              </a:rPr>
              <a:t>3,000</a:t>
            </a:r>
            <a:r>
              <a:rPr lang="ko-KR" altLang="en-US" sz="2400">
                <a:latin typeface="맑은 고딕"/>
                <a:ea typeface="맑은 고딕"/>
              </a:rPr>
              <a:t>개 이상의 예비 팀들이 </a:t>
            </a:r>
            <a:r>
              <a:rPr lang="en-US" altLang="ko-KR" sz="2400">
                <a:latin typeface="맑은 고딕"/>
                <a:ea typeface="맑은 고딕"/>
              </a:rPr>
              <a:t>77</a:t>
            </a:r>
            <a:r>
              <a:rPr lang="ko-KR" altLang="en-US" sz="2400">
                <a:latin typeface="맑은 고딕"/>
                <a:ea typeface="맑은 고딕"/>
              </a:rPr>
              <a:t>회 천황배 축구경기에서 경기를 가졌다</a:t>
            </a:r>
            <a:r>
              <a:rPr lang="en-US" altLang="ko-KR" sz="2400">
                <a:latin typeface="맑은 고딕"/>
                <a:ea typeface="맑은 고딕"/>
              </a:rPr>
              <a:t>.</a:t>
            </a:r>
            <a:endParaRPr lang="en-US" altLang="ko-KR" sz="2400">
              <a:latin typeface="맑은 고딕"/>
              <a:ea typeface="맑은 고딕"/>
            </a:endParaRPr>
          </a:p>
          <a:p>
            <a:pPr>
              <a:defRPr lang="ko-KR" altLang="en-US"/>
            </a:pPr>
            <a:endParaRPr lang="en-US" altLang="ko-KR" sz="2400" b="1">
              <a:latin typeface="맑은 고딕"/>
              <a:ea typeface="맑은 고딕"/>
            </a:endParaRPr>
          </a:p>
          <a:p>
            <a:pPr>
              <a:defRPr lang="ko-KR" altLang="en-US"/>
            </a:pPr>
            <a:r>
              <a:rPr lang="en-US" altLang="ko-KR" sz="2400">
                <a:latin typeface="맑은 고딕"/>
                <a:ea typeface="맑은 고딕"/>
              </a:rPr>
              <a:t> </a:t>
            </a:r>
            <a:r>
              <a:rPr lang="ko-KR" altLang="en-US" sz="2400" b="1">
                <a:latin typeface="맑은 고딕"/>
                <a:ea typeface="맑은 고딕"/>
              </a:rPr>
              <a:t>▪</a:t>
            </a:r>
            <a:r>
              <a:rPr lang="ko-KR" altLang="en-US" sz="2400">
                <a:latin typeface="맑은 고딕"/>
                <a:ea typeface="맑은 고딕"/>
              </a:rPr>
              <a:t> 일본에서는 스포츠 중에 야구와 축구가 인기가 많다</a:t>
            </a:r>
            <a:endParaRPr lang="ko-KR" altLang="en-US" sz="2400">
              <a:latin typeface="맑은 고딕"/>
              <a:ea typeface="맑은 고딕"/>
            </a:endParaRPr>
          </a:p>
        </p:txBody>
      </p:sp>
    </p:spTree>
  </p:cSld>
  <p:clrMapOvr>
    <a:masterClrMapping/>
  </p:clrMapOvr>
  <p:transition xmlns:mc="http://schemas.openxmlformats.org/markup-compatibility/2006" xmlns:hp="http://schemas.haansoft.com/office/presentation/8.0" mc:Ignorable="hp" hp:hslDur="500"/>
</p:sld>
</file>

<file path=ppt/slides/slide2.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a:xfrm>
            <a:off x="2483738" y="846138"/>
            <a:ext cx="6660261" cy="1143000"/>
          </a:xfrm>
          <a:solidFill>
            <a:schemeClr val="bg1"/>
          </a:solidFill>
          <a:ln w="9525" cap="flat" cmpd="sng">
            <a:solidFill>
              <a:schemeClr val="bg1"/>
            </a:solidFill>
            <a:prstDash val="solid"/>
            <a:round/>
          </a:ln>
        </p:spPr>
        <p:txBody>
          <a:bodyPr vert="horz" wrap="square" lIns="91440" tIns="45720" rIns="91440" bIns="45720" anchor="ctr">
            <a:normAutofit lnSpcReduction="0"/>
          </a:bodyPr>
          <a:lstStyle/>
          <a:p>
            <a:pPr algn="l">
              <a:defRPr lang="ko-KR" altLang="en-US"/>
            </a:pPr>
            <a:r>
              <a:rPr lang="ko-KR" altLang="en-US">
                <a:solidFill>
                  <a:schemeClr val="tx1"/>
                </a:solidFill>
              </a:rPr>
              <a:t>일본 현대 젊은이들의 문화</a:t>
            </a:r>
            <a:endParaRPr lang="ko-KR" altLang="en-US">
              <a:solidFill>
                <a:schemeClr val="tx1"/>
              </a:solidFill>
            </a:endParaRPr>
          </a:p>
        </p:txBody>
      </p:sp>
      <p:sp>
        <p:nvSpPr>
          <p:cNvPr id="3" name="내용 개체 틀 2"/>
          <p:cNvSpPr>
            <a:spLocks noGrp="1"/>
          </p:cNvSpPr>
          <p:nvPr>
            <p:ph idx="1"/>
          </p:nvPr>
        </p:nvSpPr>
        <p:spPr>
          <a:xfrm>
            <a:off x="457200" y="2708910"/>
            <a:ext cx="8229600" cy="3806191"/>
          </a:xfrm>
        </p:spPr>
        <p:txBody>
          <a:bodyPr/>
          <a:lstStyle/>
          <a:p>
            <a:pPr algn="ctr">
              <a:buClr>
                <a:srgbClr val="ffff00"/>
              </a:buClr>
              <a:buAutoNum type="circleNumDbPlain"/>
              <a:defRPr lang="ko-KR" altLang="en-US"/>
            </a:pPr>
            <a:r>
              <a:rPr lang="ko-KR" altLang="en-US">
                <a:solidFill>
                  <a:srgbClr val="ffff00"/>
                </a:solidFill>
              </a:rPr>
              <a:t>갸루[ ギャル ]</a:t>
            </a:r>
            <a:endParaRPr lang="ko-KR" altLang="en-US">
              <a:solidFill>
                <a:srgbClr val="ffff00"/>
              </a:solidFill>
            </a:endParaRPr>
          </a:p>
          <a:p>
            <a:pPr algn="ctr">
              <a:buClr>
                <a:srgbClr val="ffff00"/>
              </a:buClr>
              <a:buAutoNum type="circleNumDbPlain"/>
              <a:defRPr lang="ko-KR" altLang="en-US"/>
            </a:pPr>
            <a:r>
              <a:rPr lang="ko-KR" altLang="en-US">
                <a:solidFill>
                  <a:srgbClr val="ffff00"/>
                </a:solidFill>
              </a:rPr>
              <a:t>일본 젊은이의 스포츠 문화</a:t>
            </a:r>
            <a:endParaRPr lang="ko-KR" altLang="en-US">
              <a:solidFill>
                <a:srgbClr val="ffff00"/>
              </a:solidFill>
            </a:endParaRPr>
          </a:p>
          <a:p>
            <a:pPr algn="ctr">
              <a:buClr>
                <a:srgbClr val="ffff00"/>
              </a:buClr>
              <a:buAutoNum type="circleNumDbPlain"/>
              <a:defRPr lang="ko-KR" altLang="en-US"/>
            </a:pPr>
            <a:r>
              <a:rPr lang="ko-KR" altLang="en-US">
                <a:solidFill>
                  <a:srgbClr val="ffff00"/>
                </a:solidFill>
              </a:rPr>
              <a:t>애니메이션 문화</a:t>
            </a:r>
            <a:endParaRPr lang="ko-KR" altLang="en-US">
              <a:solidFill>
                <a:srgbClr val="ffff00"/>
              </a:solidFill>
            </a:endParaRPr>
          </a:p>
          <a:p>
            <a:pPr algn="ctr">
              <a:buClr>
                <a:srgbClr val="ffff00"/>
              </a:buClr>
              <a:buAutoNum type="circleNumDbPlain"/>
              <a:defRPr lang="ko-KR" altLang="en-US"/>
            </a:pPr>
            <a:r>
              <a:rPr lang="ko-KR" altLang="en-US">
                <a:solidFill>
                  <a:srgbClr val="ffff00"/>
                </a:solidFill>
              </a:rPr>
              <a:t>일본 젊은이의 유행</a:t>
            </a:r>
            <a:endParaRPr lang="ko-KR" altLang="en-US">
              <a:solidFill>
                <a:srgbClr val="ffff00"/>
              </a:solidFill>
            </a:endParaRPr>
          </a:p>
          <a:p>
            <a:pPr algn="ctr">
              <a:buClr>
                <a:srgbClr val="ffff00"/>
              </a:buClr>
              <a:buAutoNum type="circleNumDbPlain"/>
              <a:defRPr lang="ko-KR" altLang="en-US"/>
            </a:pPr>
            <a:r>
              <a:rPr lang="ko-KR" altLang="en-US">
                <a:solidFill>
                  <a:srgbClr val="ffff00"/>
                </a:solidFill>
              </a:rPr>
              <a:t>술로 통해 알아본 일본 젊은이의 대중 문화</a:t>
            </a:r>
            <a:endParaRPr lang="ko-KR" altLang="en-US">
              <a:solidFill>
                <a:srgbClr val="ffff00"/>
              </a:solidFill>
            </a:endParaRPr>
          </a:p>
          <a:p>
            <a:pPr algn="ctr">
              <a:buClr>
                <a:srgbClr val="ffff00"/>
              </a:buClr>
              <a:buAutoNum type="circleNumDbPlain"/>
              <a:defRPr lang="ko-KR" altLang="en-US"/>
            </a:pPr>
            <a:endParaRPr lang="ko-KR" altLang="en-US">
              <a:solidFill>
                <a:srgbClr val="ffff00"/>
              </a:solidFill>
            </a:endParaRPr>
          </a:p>
        </p:txBody>
      </p:sp>
    </p:spTree>
  </p:cSld>
  <p:clrMapOvr>
    <a:masterClrMapping/>
  </p:clrMapOvr>
  <p:transition xmlns:mc="http://schemas.openxmlformats.org/markup-compatibility/2006" xmlns:hp="http://schemas.haansoft.com/office/presentation/8.0" mc:Ignorable="hp" hp:hslDur="500"/>
</p:sld>
</file>

<file path=ppt/slides/slide20.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내용 개체 틀 1"/>
          <p:cNvSpPr>
            <a:spLocks noGrp="1"/>
          </p:cNvSpPr>
          <p:nvPr>
            <p:ph idx="1"/>
          </p:nvPr>
        </p:nvSpPr>
        <p:spPr>
          <a:xfrm>
            <a:off x="0" y="2601080"/>
            <a:ext cx="3970784" cy="3744150"/>
          </a:xfrm>
          <a:solidFill>
            <a:schemeClr val="bg1"/>
          </a:solidFill>
        </p:spPr>
        <p:txBody>
          <a:bodyPr vert="horz" wrap="square" lIns="91440" tIns="45720" rIns="91440" bIns="45720" anchor="t">
            <a:noAutofit/>
          </a:bodyPr>
          <a:lstStyle/>
          <a:p>
            <a:pPr lvl="0">
              <a:defRPr lang="ko-KR" altLang="en-US"/>
            </a:pPr>
            <a:r>
              <a:rPr lang="ko-KR" altLang="en-US" sz="2200">
                <a:solidFill>
                  <a:schemeClr val="tx1"/>
                </a:solidFill>
                <a:latin typeface="맑은 고딕"/>
                <a:ea typeface="맑은 고딕"/>
              </a:rPr>
              <a:t>스모는 전통문화지만 현재는 프로화에 성공해서 많은 선수들이 고액의 소득을 얻고 있으며 </a:t>
            </a:r>
            <a:r>
              <a:rPr lang="en-US" altLang="ko-KR" sz="2200">
                <a:solidFill>
                  <a:schemeClr val="tx1"/>
                </a:solidFill>
                <a:latin typeface="맑은 고딕"/>
                <a:ea typeface="맑은 고딕"/>
              </a:rPr>
              <a:t>TV</a:t>
            </a:r>
            <a:r>
              <a:rPr lang="ko-KR" altLang="en-US" sz="2200">
                <a:solidFill>
                  <a:schemeClr val="tx1"/>
                </a:solidFill>
                <a:latin typeface="맑은 고딕"/>
                <a:ea typeface="맑은 고딕"/>
              </a:rPr>
              <a:t>중계도 인기가 있다</a:t>
            </a:r>
            <a:r>
              <a:rPr lang="en-US" altLang="ko-KR" sz="2200">
                <a:solidFill>
                  <a:schemeClr val="tx1"/>
                </a:solidFill>
                <a:latin typeface="맑은 고딕"/>
                <a:ea typeface="맑은 고딕"/>
              </a:rPr>
              <a:t>. </a:t>
            </a:r>
            <a:endParaRPr lang="en-US" altLang="ko-KR" sz="2200">
              <a:solidFill>
                <a:schemeClr val="tx1"/>
              </a:solidFill>
              <a:latin typeface="맑은 고딕"/>
              <a:ea typeface="맑은 고딕"/>
            </a:endParaRPr>
          </a:p>
          <a:p>
            <a:pPr lvl="0">
              <a:defRPr lang="ko-KR" altLang="en-US"/>
            </a:pPr>
            <a:r>
              <a:rPr lang="ko-KR" altLang="en-US" sz="2200">
                <a:solidFill>
                  <a:schemeClr val="tx1"/>
                </a:solidFill>
                <a:latin typeface="맑은 고딕"/>
                <a:ea typeface="맑은 고딕"/>
              </a:rPr>
              <a:t>승부의 결정 방식은 한국식 씨름과 유사하지만</a:t>
            </a:r>
            <a:r>
              <a:rPr lang="en-US" altLang="ko-KR" sz="2200">
                <a:solidFill>
                  <a:schemeClr val="tx1"/>
                </a:solidFill>
                <a:latin typeface="맑은 고딕"/>
                <a:ea typeface="맑은 고딕"/>
              </a:rPr>
              <a:t>, </a:t>
            </a:r>
            <a:r>
              <a:rPr lang="ko-KR" altLang="en-US" sz="2200">
                <a:solidFill>
                  <a:schemeClr val="tx1"/>
                </a:solidFill>
                <a:latin typeface="맑은 고딕"/>
                <a:ea typeface="맑은 고딕"/>
              </a:rPr>
              <a:t>한국식 씨름과는 달리 씨름판 밖으로 밀어내는 것도 허용되며 단판승으로 정한다</a:t>
            </a:r>
            <a:r>
              <a:rPr lang="en-US" altLang="ko-KR" sz="2200">
                <a:solidFill>
                  <a:schemeClr val="tx1"/>
                </a:solidFill>
                <a:latin typeface="맑은 고딕"/>
                <a:ea typeface="맑은 고딕"/>
              </a:rPr>
              <a:t>.</a:t>
            </a:r>
            <a:endParaRPr lang="en-US" altLang="ko-KR" sz="2200">
              <a:solidFill>
                <a:schemeClr val="tx1"/>
              </a:solidFill>
              <a:latin typeface="맑은 고딕"/>
              <a:ea typeface="맑은 고딕"/>
            </a:endParaRPr>
          </a:p>
          <a:p>
            <a:pPr lvl="0">
              <a:defRPr lang="ko-KR" altLang="en-US"/>
            </a:pPr>
            <a:endParaRPr lang="ko-KR" altLang="en-US" sz="2200">
              <a:solidFill>
                <a:schemeClr val="tx1"/>
              </a:solidFill>
              <a:latin typeface="맑은 고딕"/>
              <a:ea typeface="맑은 고딕"/>
            </a:endParaRPr>
          </a:p>
        </p:txBody>
      </p:sp>
      <p:sp>
        <p:nvSpPr>
          <p:cNvPr id="3" name="제목 2"/>
          <p:cNvSpPr>
            <a:spLocks noGrp="1"/>
          </p:cNvSpPr>
          <p:nvPr>
            <p:ph type="title" idx="0"/>
          </p:nvPr>
        </p:nvSpPr>
        <p:spPr>
          <a:xfrm>
            <a:off x="5292090" y="846138"/>
            <a:ext cx="3851910" cy="1143000"/>
          </a:xfrm>
          <a:solidFill>
            <a:schemeClr val="bg1"/>
          </a:solidFill>
        </p:spPr>
        <p:txBody>
          <a:bodyPr vert="horz" wrap="square" lIns="91440" tIns="45720" rIns="91440" bIns="45720" anchor="ctr">
            <a:normAutofit lnSpcReduction="0"/>
          </a:bodyPr>
          <a:lstStyle/>
          <a:p>
            <a:pPr lvl="0">
              <a:defRPr lang="ko-KR" altLang="en-US"/>
            </a:pPr>
            <a:r>
              <a:rPr lang="ko-KR" altLang="en-US">
                <a:latin typeface="맑은 고딕"/>
                <a:ea typeface="맑은 고딕"/>
              </a:rPr>
              <a:t>스모</a:t>
            </a:r>
            <a:endParaRPr lang="ko-KR" altLang="en-US">
              <a:latin typeface="맑은 고딕"/>
              <a:ea typeface="맑은 고딕"/>
            </a:endParaRPr>
          </a:p>
        </p:txBody>
      </p:sp>
      <p:sp>
        <p:nvSpPr>
          <p:cNvPr id="4" name="Rectangle 2"/>
          <p:cNvSpPr>
            <a:spLocks noChangeArrowheads="1"/>
          </p:cNvSpPr>
          <p:nvPr/>
        </p:nvSpPr>
        <p:spPr>
          <a:xfrm>
            <a:off x="0" y="0"/>
            <a:ext cx="9144000" cy="457200"/>
          </a:xfrm>
          <a:prstGeom prst="rect">
            <a:avLst/>
          </a:prstGeom>
          <a:solidFill>
            <a:srgbClr val="ffffff"/>
          </a:solidFill>
          <a:ln>
            <a:noFill/>
          </a:ln>
          <a:effectLst/>
        </p:spPr>
        <p:txBody>
          <a:bodyPr vert="horz" wrap="square" lIns="91440" tIns="45720" rIns="91440" bIns="45720" anchor="ctr" anchorCtr="0">
            <a:normAutofit lnSpcReduction="0"/>
          </a:bodyPr>
          <a:lstStyle/>
          <a:p>
            <a:pPr lvl="0">
              <a:defRPr lang="ko-KR" altLang="en-US"/>
            </a:pPr>
            <a:endParaRPr lang="ko-KR" altLang="en-US"/>
          </a:p>
        </p:txBody>
      </p:sp>
      <p:pic>
        <p:nvPicPr>
          <p:cNvPr id="3073" name="_x160168784" descr="EMB000008980ae9"/>
          <p:cNvPicPr>
            <a:picLocks noChangeAspect="1" noChangeArrowheads="1"/>
          </p:cNvPicPr>
          <p:nvPr/>
        </p:nvPicPr>
        <p:blipFill rotWithShape="1">
          <a:blip r:embed="rId2"/>
          <a:srcRect/>
          <a:stretch>
            <a:fillRect/>
          </a:stretch>
        </p:blipFill>
        <p:spPr>
          <a:xfrm>
            <a:off x="4932100" y="2601080"/>
            <a:ext cx="3960440" cy="3528392"/>
          </a:xfrm>
          <a:prstGeom prst="rect">
            <a:avLst/>
          </a:prstGeom>
          <a:noFill/>
        </p:spPr>
      </p:pic>
    </p:spTree>
  </p:cSld>
  <p:clrMapOvr>
    <a:masterClrMapping/>
  </p:clrMapOvr>
  <p:transition xmlns:mc="http://schemas.openxmlformats.org/markup-compatibility/2006" xmlns:hp="http://schemas.haansoft.com/office/presentation/8.0" mc:Ignorable="hp" hp:hslDur="500"/>
</p:sld>
</file>

<file path=ppt/slides/slide21.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idx="0"/>
          </p:nvPr>
        </p:nvSpPr>
        <p:spPr>
          <a:xfrm>
            <a:off x="3805047" y="846138"/>
            <a:ext cx="5338953" cy="1143000"/>
          </a:xfrm>
          <a:solidFill>
            <a:schemeClr val="bg1"/>
          </a:solidFill>
        </p:spPr>
        <p:txBody>
          <a:bodyPr vert="horz" wrap="square" lIns="91440" tIns="45720" rIns="91440" bIns="45720">
            <a:noAutofit/>
          </a:bodyPr>
          <a:lstStyle/>
          <a:p>
            <a:pPr lvl="0">
              <a:defRPr lang="ko-KR" altLang="en-US"/>
            </a:pPr>
            <a:r>
              <a:rPr lang="ko-KR" altLang="en-US">
                <a:latin typeface="맑은 고딕"/>
                <a:ea typeface="맑은 고딕"/>
              </a:rPr>
              <a:t>검도</a:t>
            </a:r>
            <a:r>
              <a:rPr lang="en-US" altLang="ko-KR">
                <a:latin typeface="맑은 고딕"/>
                <a:ea typeface="맑은 고딕"/>
              </a:rPr>
              <a:t>&amp;</a:t>
            </a:r>
            <a:r>
              <a:rPr lang="ko-KR" altLang="en-US">
                <a:latin typeface="맑은 고딕"/>
                <a:ea typeface="맑은 고딕"/>
              </a:rPr>
              <a:t>유도</a:t>
            </a:r>
            <a:endParaRPr lang="ko-KR" altLang="en-US">
              <a:latin typeface="맑은 고딕"/>
              <a:ea typeface="맑은 고딕"/>
            </a:endParaRPr>
          </a:p>
        </p:txBody>
      </p:sp>
      <p:sp>
        <p:nvSpPr>
          <p:cNvPr id="4" name="Rectangle 2"/>
          <p:cNvSpPr>
            <a:spLocks noChangeArrowheads="1"/>
          </p:cNvSpPr>
          <p:nvPr/>
        </p:nvSpPr>
        <p:spPr>
          <a:xfrm>
            <a:off x="0" y="0"/>
            <a:ext cx="9144000" cy="457200"/>
          </a:xfrm>
          <a:prstGeom prst="rect">
            <a:avLst/>
          </a:prstGeom>
          <a:solidFill>
            <a:srgbClr val="ffffff"/>
          </a:solidFill>
          <a:ln>
            <a:noFill/>
          </a:ln>
          <a:effectLst/>
        </p:spPr>
        <p:txBody>
          <a:bodyPr vert="horz" wrap="square" lIns="91440" tIns="45720" rIns="91440" bIns="45720" anchor="ctr" anchorCtr="0">
            <a:normAutofit lnSpcReduction="0"/>
          </a:bodyPr>
          <a:lstStyle/>
          <a:p>
            <a:pPr lvl="0">
              <a:defRPr lang="ko-KR" altLang="en-US"/>
            </a:pPr>
            <a:endParaRPr lang="ko-KR" altLang="en-US"/>
          </a:p>
        </p:txBody>
      </p:sp>
      <p:pic>
        <p:nvPicPr>
          <p:cNvPr id="4097" name="_x160168784" descr="EMB000008980aec"/>
          <p:cNvPicPr>
            <a:picLocks noChangeAspect="1" noChangeArrowheads="1"/>
          </p:cNvPicPr>
          <p:nvPr/>
        </p:nvPicPr>
        <p:blipFill rotWithShape="1">
          <a:blip r:embed="rId2"/>
          <a:srcRect/>
          <a:stretch>
            <a:fillRect/>
          </a:stretch>
        </p:blipFill>
        <p:spPr>
          <a:xfrm>
            <a:off x="5266513" y="2331181"/>
            <a:ext cx="3193973" cy="2195637"/>
          </a:xfrm>
          <a:prstGeom prst="rect">
            <a:avLst/>
          </a:prstGeom>
          <a:noFill/>
        </p:spPr>
      </p:pic>
      <p:sp>
        <p:nvSpPr>
          <p:cNvPr id="5" name="Rectangle 4"/>
          <p:cNvSpPr>
            <a:spLocks noChangeArrowheads="1"/>
          </p:cNvSpPr>
          <p:nvPr/>
        </p:nvSpPr>
        <p:spPr>
          <a:xfrm>
            <a:off x="0" y="0"/>
            <a:ext cx="9144000" cy="457200"/>
          </a:xfrm>
          <a:prstGeom prst="rect">
            <a:avLst/>
          </a:prstGeom>
          <a:solidFill>
            <a:srgbClr val="ffffff"/>
          </a:solidFill>
          <a:ln>
            <a:noFill/>
          </a:ln>
          <a:effectLst/>
        </p:spPr>
        <p:txBody>
          <a:bodyPr vert="horz" wrap="square" lIns="91440" tIns="45720" rIns="91440" bIns="45720" anchor="ctr" anchorCtr="0">
            <a:normAutofit lnSpcReduction="0"/>
          </a:bodyPr>
          <a:lstStyle/>
          <a:p>
            <a:pPr lvl="0">
              <a:defRPr lang="ko-KR" altLang="en-US"/>
            </a:pPr>
            <a:endParaRPr lang="ko-KR" altLang="en-US"/>
          </a:p>
        </p:txBody>
      </p:sp>
      <p:pic>
        <p:nvPicPr>
          <p:cNvPr id="4099" name="_x160168224" descr="EMB000008980aef"/>
          <p:cNvPicPr>
            <a:picLocks noChangeAspect="1" noChangeArrowheads="1"/>
          </p:cNvPicPr>
          <p:nvPr/>
        </p:nvPicPr>
        <p:blipFill rotWithShape="1">
          <a:blip r:embed="rId3"/>
          <a:srcRect/>
          <a:stretch>
            <a:fillRect/>
          </a:stretch>
        </p:blipFill>
        <p:spPr>
          <a:xfrm>
            <a:off x="5266513" y="4509135"/>
            <a:ext cx="3193973" cy="2195637"/>
          </a:xfrm>
          <a:prstGeom prst="rect">
            <a:avLst/>
          </a:prstGeom>
          <a:noFill/>
        </p:spPr>
      </p:pic>
      <p:sp>
        <p:nvSpPr>
          <p:cNvPr id="6" name="직사각형 5"/>
          <p:cNvSpPr/>
          <p:nvPr/>
        </p:nvSpPr>
        <p:spPr>
          <a:xfrm>
            <a:off x="0" y="2331181"/>
            <a:ext cx="3820197" cy="1738521"/>
          </a:xfrm>
          <a:prstGeom prst="rect">
            <a:avLst/>
          </a:prstGeom>
          <a:solidFill>
            <a:schemeClr val="bg1"/>
          </a:solidFill>
        </p:spPr>
        <p:txBody>
          <a:bodyPr vert="horz" wrap="square" lIns="91440" tIns="45720" rIns="91440" bIns="45720">
            <a:noAutofit/>
          </a:bodyPr>
          <a:lstStyle/>
          <a:p>
            <a:pPr>
              <a:defRPr lang="ko-KR" altLang="en-US"/>
            </a:pPr>
            <a:r>
              <a:rPr lang="ko-KR" altLang="en-US" b="1">
                <a:latin typeface="맑은 고딕"/>
                <a:ea typeface="맑은 고딕"/>
              </a:rPr>
              <a:t>▪ </a:t>
            </a:r>
            <a:r>
              <a:rPr lang="en-US" altLang="ko-KR">
                <a:latin typeface="맑은 고딕"/>
                <a:ea typeface="맑은 고딕"/>
              </a:rPr>
              <a:t>1970</a:t>
            </a:r>
            <a:r>
              <a:rPr lang="ko-KR" altLang="en-US">
                <a:latin typeface="맑은 고딕"/>
                <a:ea typeface="맑은 고딕"/>
              </a:rPr>
              <a:t>년대 국제검도연맹이 창설되는 등 검도 또한 다른 일본의 전통 무술들처럼 국제적으로 보급되고 있는데</a:t>
            </a:r>
            <a:r>
              <a:rPr lang="en-US" altLang="ko-KR">
                <a:latin typeface="맑은 고딕"/>
                <a:ea typeface="맑은 고딕"/>
              </a:rPr>
              <a:t>, </a:t>
            </a:r>
            <a:r>
              <a:rPr lang="ko-KR" altLang="en-US">
                <a:latin typeface="맑은 고딕"/>
                <a:ea typeface="맑은 고딕"/>
              </a:rPr>
              <a:t>대한민국에는 일제 강점기 이후 일본에 의해 적극적으로 보급되었다</a:t>
            </a:r>
            <a:r>
              <a:rPr lang="en-US" altLang="ko-KR">
                <a:latin typeface="맑은 고딕"/>
                <a:ea typeface="맑은 고딕"/>
              </a:rPr>
              <a:t>.</a:t>
            </a:r>
            <a:endParaRPr lang="ko-KR" altLang="en-US">
              <a:latin typeface="맑은 고딕"/>
              <a:ea typeface="맑은 고딕"/>
            </a:endParaRPr>
          </a:p>
        </p:txBody>
      </p:sp>
      <p:sp>
        <p:nvSpPr>
          <p:cNvPr id="7" name="직사각형 6"/>
          <p:cNvSpPr/>
          <p:nvPr/>
        </p:nvSpPr>
        <p:spPr>
          <a:xfrm>
            <a:off x="0" y="4526818"/>
            <a:ext cx="4176464" cy="1460381"/>
          </a:xfrm>
          <a:prstGeom prst="rect">
            <a:avLst/>
          </a:prstGeom>
          <a:solidFill>
            <a:schemeClr val="bg1"/>
          </a:solidFill>
        </p:spPr>
        <p:txBody>
          <a:bodyPr vert="horz" wrap="square" lIns="91440" tIns="45720" rIns="91440" bIns="45720">
            <a:noAutofit/>
          </a:bodyPr>
          <a:lstStyle/>
          <a:p>
            <a:pPr>
              <a:defRPr lang="ko-KR" altLang="en-US"/>
            </a:pPr>
            <a:r>
              <a:rPr lang="ko-KR" altLang="en-US" b="1"/>
              <a:t>▪ </a:t>
            </a:r>
            <a:r>
              <a:rPr lang="ko-KR" altLang="en-US">
                <a:latin typeface="맑은 고딕"/>
                <a:ea typeface="맑은 고딕"/>
              </a:rPr>
              <a:t>부드러운 무술을 뜻하는 유도</a:t>
            </a:r>
            <a:r>
              <a:rPr lang="en-US" altLang="ko-KR">
                <a:latin typeface="맑은 고딕"/>
                <a:ea typeface="맑은 고딕"/>
              </a:rPr>
              <a:t>(</a:t>
            </a:r>
            <a:r>
              <a:rPr lang="ko-KR" altLang="en-US">
                <a:latin typeface="맑은 고딕"/>
                <a:ea typeface="맑은 고딕"/>
              </a:rPr>
              <a:t>주도</a:t>
            </a:r>
            <a:r>
              <a:rPr lang="en-US" altLang="ko-KR">
                <a:latin typeface="맑은 고딕"/>
                <a:ea typeface="맑은 고딕"/>
              </a:rPr>
              <a:t>)</a:t>
            </a:r>
            <a:r>
              <a:rPr lang="ko-KR" altLang="en-US">
                <a:latin typeface="맑은 고딕"/>
                <a:ea typeface="맑은 고딕"/>
              </a:rPr>
              <a:t>는 무기를 사용하지 않는 유술</a:t>
            </a:r>
            <a:r>
              <a:rPr lang="en-US" altLang="ko-KR">
                <a:latin typeface="맑은 고딕"/>
                <a:ea typeface="맑은 고딕"/>
              </a:rPr>
              <a:t>(</a:t>
            </a:r>
            <a:r>
              <a:rPr lang="ko-KR" altLang="en-US">
                <a:latin typeface="맑은 고딕"/>
                <a:ea typeface="맑은 고딕"/>
              </a:rPr>
              <a:t>柔術</a:t>
            </a:r>
            <a:r>
              <a:rPr lang="en-US" altLang="ko-KR">
                <a:latin typeface="맑은 고딕"/>
                <a:ea typeface="맑은 고딕"/>
              </a:rPr>
              <a:t>)</a:t>
            </a:r>
            <a:r>
              <a:rPr lang="ko-KR" altLang="en-US">
                <a:latin typeface="맑은 고딕"/>
                <a:ea typeface="맑은 고딕"/>
              </a:rPr>
              <a:t>이라는 옛 무술에서 기원되었다</a:t>
            </a:r>
            <a:r>
              <a:rPr lang="en-US" altLang="ko-KR">
                <a:latin typeface="맑은 고딕"/>
                <a:ea typeface="맑은 고딕"/>
              </a:rPr>
              <a:t>.</a:t>
            </a:r>
            <a:r>
              <a:rPr lang="ko-KR" altLang="en-US">
                <a:latin typeface="맑은 고딕"/>
                <a:ea typeface="맑은 고딕"/>
              </a:rPr>
              <a:t>일본의 여러 스포츠들 중에 특히 유도는 국제적으로 인기가 높다</a:t>
            </a:r>
            <a:endParaRPr lang="ko-KR" altLang="en-US">
              <a:latin typeface="맑은 고딕"/>
              <a:ea typeface="맑은 고딕"/>
            </a:endParaRPr>
          </a:p>
        </p:txBody>
      </p:sp>
    </p:spTree>
  </p:cSld>
  <p:clrMapOvr>
    <a:masterClrMapping/>
  </p:clrMapOvr>
  <p:transition xmlns:mc="http://schemas.openxmlformats.org/markup-compatibility/2006" xmlns:hp="http://schemas.haansoft.com/office/presentation/8.0" mc:Ignorable="hp" hp:hslDur="500"/>
</p:sld>
</file>

<file path=ppt/slides/slide22.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idx="0"/>
          </p:nvPr>
        </p:nvSpPr>
        <p:spPr>
          <a:xfrm>
            <a:off x="4309110" y="846138"/>
            <a:ext cx="4834890" cy="1143000"/>
          </a:xfrm>
          <a:solidFill>
            <a:schemeClr val="bg1"/>
          </a:solidFill>
        </p:spPr>
        <p:txBody>
          <a:bodyPr vert="horz" wrap="square" lIns="91440" tIns="45720" rIns="91440" bIns="45720">
            <a:noAutofit/>
          </a:bodyPr>
          <a:lstStyle/>
          <a:p>
            <a:pPr latinLnBrk="0">
              <a:defRPr lang="ko-KR" altLang="en-US"/>
            </a:pPr>
            <a:r>
              <a:rPr lang="ko-KR" altLang="en-US" b="1">
                <a:latin typeface="맑은 고딕"/>
                <a:ea typeface="맑은 고딕"/>
              </a:rPr>
              <a:t>제트스키</a:t>
            </a:r>
            <a:endParaRPr lang="ko-KR" altLang="en-US">
              <a:latin typeface="맑은 고딕"/>
              <a:ea typeface="맑은 고딕"/>
            </a:endParaRPr>
          </a:p>
        </p:txBody>
      </p:sp>
      <p:sp>
        <p:nvSpPr>
          <p:cNvPr id="4" name="Rectangle 2"/>
          <p:cNvSpPr>
            <a:spLocks noChangeArrowheads="1"/>
          </p:cNvSpPr>
          <p:nvPr/>
        </p:nvSpPr>
        <p:spPr>
          <a:xfrm>
            <a:off x="0" y="0"/>
            <a:ext cx="9144000" cy="457200"/>
          </a:xfrm>
          <a:prstGeom prst="rect">
            <a:avLst/>
          </a:prstGeom>
          <a:solidFill>
            <a:srgbClr val="ffffff"/>
          </a:solidFill>
          <a:ln>
            <a:noFill/>
          </a:ln>
          <a:effectLst/>
        </p:spPr>
        <p:txBody>
          <a:bodyPr vert="horz" wrap="square" lIns="91440" tIns="45720" rIns="91440" bIns="45720" anchor="ctr" anchorCtr="0">
            <a:normAutofit lnSpcReduction="0"/>
          </a:bodyPr>
          <a:lstStyle/>
          <a:p>
            <a:pPr lvl="0">
              <a:defRPr lang="ko-KR" altLang="en-US"/>
            </a:pPr>
            <a:endParaRPr lang="ko-KR" altLang="en-US"/>
          </a:p>
        </p:txBody>
      </p:sp>
      <p:pic>
        <p:nvPicPr>
          <p:cNvPr id="5121" name="_x162395192" descr="EMB000008980afb"/>
          <p:cNvPicPr>
            <a:picLocks noChangeAspect="1" noChangeArrowheads="1"/>
          </p:cNvPicPr>
          <p:nvPr/>
        </p:nvPicPr>
        <p:blipFill rotWithShape="1">
          <a:blip r:embed="rId2"/>
          <a:srcRect/>
          <a:stretch>
            <a:fillRect/>
          </a:stretch>
        </p:blipFill>
        <p:spPr>
          <a:xfrm>
            <a:off x="5024272" y="2852928"/>
            <a:ext cx="3508222" cy="3454643"/>
          </a:xfrm>
          <a:prstGeom prst="rect">
            <a:avLst/>
          </a:prstGeom>
          <a:noFill/>
        </p:spPr>
      </p:pic>
      <p:sp>
        <p:nvSpPr>
          <p:cNvPr id="5" name="직사각형 4"/>
          <p:cNvSpPr/>
          <p:nvPr/>
        </p:nvSpPr>
        <p:spPr>
          <a:xfrm>
            <a:off x="0" y="2852928"/>
            <a:ext cx="4572000" cy="1462839"/>
          </a:xfrm>
          <a:prstGeom prst="rect">
            <a:avLst/>
          </a:prstGeom>
          <a:solidFill>
            <a:schemeClr val="bg1"/>
          </a:solidFill>
        </p:spPr>
        <p:txBody>
          <a:bodyPr vert="horz" wrap="square" lIns="91440" tIns="45720" rIns="91440" bIns="45720">
            <a:noAutofit/>
          </a:bodyPr>
          <a:lstStyle/>
          <a:p>
            <a:pPr>
              <a:defRPr lang="ko-KR" altLang="en-US"/>
            </a:pPr>
            <a:r>
              <a:rPr lang="ko-KR" altLang="en-US" b="1"/>
              <a:t>▪ </a:t>
            </a:r>
            <a:r>
              <a:rPr lang="ko-KR" altLang="en-US">
                <a:latin typeface="맑은 고딕"/>
                <a:ea typeface="맑은 고딕"/>
              </a:rPr>
              <a:t>제트스키가 처음 발명된 곳은 일본이다</a:t>
            </a:r>
            <a:r>
              <a:rPr lang="en-US" altLang="ko-KR">
                <a:latin typeface="맑은 고딕"/>
                <a:ea typeface="맑은 고딕"/>
              </a:rPr>
              <a:t>. 1972</a:t>
            </a:r>
            <a:r>
              <a:rPr lang="ko-KR" altLang="en-US">
                <a:latin typeface="맑은 고딕"/>
                <a:ea typeface="맑은 고딕"/>
              </a:rPr>
              <a:t>년 모터사이클 회사인 </a:t>
            </a:r>
            <a:r>
              <a:rPr lang="en-US" altLang="ko-KR">
                <a:latin typeface="맑은 고딕"/>
                <a:ea typeface="맑은 고딕"/>
              </a:rPr>
              <a:t>'</a:t>
            </a:r>
            <a:r>
              <a:rPr lang="ko-KR" altLang="en-US">
                <a:latin typeface="맑은 고딕"/>
                <a:ea typeface="맑은 고딕"/>
              </a:rPr>
              <a:t>가와사키</a:t>
            </a:r>
            <a:r>
              <a:rPr lang="en-US" altLang="ko-KR">
                <a:latin typeface="맑은 고딕"/>
                <a:ea typeface="맑은 고딕"/>
              </a:rPr>
              <a:t>'</a:t>
            </a:r>
            <a:r>
              <a:rPr lang="ko-KR" altLang="en-US">
                <a:latin typeface="맑은 고딕"/>
                <a:ea typeface="맑은 고딕"/>
              </a:rPr>
              <a:t>가 제트스키를 생산해낸 이래 세계 각국에 보급되어 </a:t>
            </a:r>
            <a:r>
              <a:rPr lang="en-US" altLang="ko-KR">
                <a:latin typeface="맑은 고딕"/>
                <a:ea typeface="맑은 고딕"/>
              </a:rPr>
              <a:t>80</a:t>
            </a:r>
            <a:r>
              <a:rPr lang="ko-KR" altLang="en-US">
                <a:latin typeface="맑은 고딕"/>
                <a:ea typeface="맑은 고딕"/>
              </a:rPr>
              <a:t>년대 초부터는 폭발적인 인기를 누리며 대중 레포츠로 각광을 받고 있다</a:t>
            </a:r>
            <a:r>
              <a:rPr lang="en-US" altLang="ko-KR">
                <a:latin typeface="맑은 고딕"/>
                <a:ea typeface="맑은 고딕"/>
              </a:rPr>
              <a:t>.</a:t>
            </a:r>
            <a:endParaRPr lang="ko-KR" altLang="en-US">
              <a:latin typeface="맑은 고딕"/>
              <a:ea typeface="맑은 고딕"/>
            </a:endParaRPr>
          </a:p>
        </p:txBody>
      </p:sp>
      <p:sp>
        <p:nvSpPr>
          <p:cNvPr id="6" name="직사각형 5"/>
          <p:cNvSpPr/>
          <p:nvPr/>
        </p:nvSpPr>
        <p:spPr>
          <a:xfrm>
            <a:off x="0" y="5068242"/>
            <a:ext cx="4572000" cy="907931"/>
          </a:xfrm>
          <a:prstGeom prst="rect">
            <a:avLst/>
          </a:prstGeom>
          <a:solidFill>
            <a:schemeClr val="bg1"/>
          </a:solidFill>
        </p:spPr>
        <p:txBody>
          <a:bodyPr vert="horz" wrap="square" lIns="91440" tIns="45720" rIns="91440" bIns="45720">
            <a:noAutofit/>
          </a:bodyPr>
          <a:lstStyle/>
          <a:p>
            <a:pPr>
              <a:defRPr lang="ko-KR" altLang="en-US"/>
            </a:pPr>
            <a:r>
              <a:rPr lang="ko-KR" altLang="en-US" b="1"/>
              <a:t>▪ </a:t>
            </a:r>
            <a:r>
              <a:rPr lang="ko-KR" altLang="en-US">
                <a:latin typeface="맑은 고딕"/>
                <a:ea typeface="맑은 고딕"/>
              </a:rPr>
              <a:t>조작법이 간단하고 안전하며 운반하기 쉬워서 누구나 쉽게 즐길 수 있는 레포츠이다</a:t>
            </a:r>
            <a:r>
              <a:rPr lang="en-US" altLang="ko-KR">
                <a:latin typeface="맑은 고딕"/>
                <a:ea typeface="맑은 고딕"/>
              </a:rPr>
              <a:t>.</a:t>
            </a:r>
            <a:endParaRPr lang="ko-KR" altLang="en-US">
              <a:latin typeface="맑은 고딕"/>
              <a:ea typeface="맑은 고딕"/>
            </a:endParaRPr>
          </a:p>
        </p:txBody>
      </p:sp>
    </p:spTree>
  </p:cSld>
  <p:clrMapOvr>
    <a:masterClrMapping/>
  </p:clrMapOvr>
  <p:transition xmlns:mc="http://schemas.openxmlformats.org/markup-compatibility/2006" xmlns:hp="http://schemas.haansoft.com/office/presentation/8.0" mc:Ignorable="hp" hp:hslDur="500"/>
</p:sld>
</file>

<file path=ppt/slides/slide23.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idx="0"/>
          </p:nvPr>
        </p:nvSpPr>
        <p:spPr>
          <a:xfrm>
            <a:off x="3851910" y="836676"/>
            <a:ext cx="5292089" cy="1152144"/>
          </a:xfrm>
          <a:solidFill>
            <a:schemeClr val="bg1"/>
          </a:solidFill>
        </p:spPr>
        <p:txBody>
          <a:bodyPr vert="horz" wrap="square" lIns="91440" tIns="45720" rIns="91440" bIns="45720" anchor="ctr">
            <a:normAutofit lnSpcReduction="0"/>
          </a:bodyPr>
          <a:lstStyle/>
          <a:p>
            <a:pPr lvl="0" algn="l">
              <a:defRPr lang="ko-KR" altLang="en-US"/>
            </a:pPr>
            <a:r>
              <a:rPr lang="ko-KR" altLang="en-US"/>
              <a:t>애니메이션문화</a:t>
            </a:r>
            <a:endParaRPr lang="ko-KR" altLang="en-US"/>
          </a:p>
        </p:txBody>
      </p:sp>
      <p:sp>
        <p:nvSpPr>
          <p:cNvPr id="5" name="부제목 2"/>
          <p:cNvSpPr>
            <a:spLocks noGrp="1"/>
          </p:cNvSpPr>
          <p:nvPr>
            <p:ph type="subTitle" idx="1"/>
          </p:nvPr>
        </p:nvSpPr>
        <p:spPr>
          <a:xfrm>
            <a:off x="6444234" y="5085207"/>
            <a:ext cx="2160270" cy="1394702"/>
          </a:xfrm>
        </p:spPr>
        <p:txBody>
          <a:bodyPr vert="horz" lIns="91440" tIns="45720" rIns="91440" bIns="45720">
            <a:noAutofit/>
          </a:bodyPr>
          <a:lstStyle/>
          <a:p>
            <a:pPr algn="r">
              <a:defRPr lang="ko-KR" altLang="en-US"/>
            </a:pPr>
            <a:r>
              <a:rPr lang="ko-KR" altLang="en-US" sz="2200">
                <a:solidFill>
                  <a:srgbClr val="ffff00"/>
                </a:solidFill>
                <a:latin typeface="휴먼고딕"/>
                <a:ea typeface="휴먼고딕"/>
              </a:rPr>
              <a:t>일본어일본학과</a:t>
            </a:r>
            <a:endParaRPr lang="ko-KR" altLang="en-US" sz="2200">
              <a:solidFill>
                <a:srgbClr val="ffff00"/>
              </a:solidFill>
              <a:latin typeface="휴먼고딕"/>
              <a:ea typeface="휴먼고딕"/>
            </a:endParaRPr>
          </a:p>
          <a:p>
            <a:pPr algn="r">
              <a:defRPr lang="ko-KR" altLang="en-US"/>
            </a:pPr>
            <a:r>
              <a:rPr lang="ko-KR" altLang="en-US" sz="2200">
                <a:solidFill>
                  <a:srgbClr val="ffff00"/>
                </a:solidFill>
                <a:latin typeface="휴먼고딕"/>
                <a:ea typeface="휴먼고딕"/>
              </a:rPr>
              <a:t>20701168</a:t>
            </a:r>
            <a:endParaRPr lang="ko-KR" altLang="en-US" sz="2200">
              <a:solidFill>
                <a:srgbClr val="ffff00"/>
              </a:solidFill>
              <a:latin typeface="휴먼고딕"/>
              <a:ea typeface="휴먼고딕"/>
            </a:endParaRPr>
          </a:p>
          <a:p>
            <a:pPr algn="r">
              <a:defRPr lang="ko-KR" altLang="en-US"/>
            </a:pPr>
            <a:r>
              <a:rPr lang="ko-KR" altLang="en-US" sz="2200">
                <a:solidFill>
                  <a:srgbClr val="ffff00"/>
                </a:solidFill>
                <a:latin typeface="휴먼고딕"/>
                <a:ea typeface="휴먼고딕"/>
              </a:rPr>
              <a:t>안재홍</a:t>
            </a:r>
            <a:endParaRPr lang="ko-KR" altLang="en-US" sz="2200">
              <a:solidFill>
                <a:srgbClr val="ffff00"/>
              </a:solidFill>
              <a:latin typeface="휴먼고딕"/>
              <a:ea typeface="휴먼고딕"/>
            </a:endParaRPr>
          </a:p>
        </p:txBody>
      </p:sp>
      <p:grpSp>
        <p:nvGrpSpPr>
          <p:cNvPr id="6" name="그룹 16"/>
          <p:cNvGrpSpPr/>
          <p:nvPr/>
        </p:nvGrpSpPr>
        <p:grpSpPr>
          <a:xfrm rot="0">
            <a:off x="8388424" y="0"/>
            <a:ext cx="432048" cy="663079"/>
            <a:chOff x="8172400" y="0"/>
            <a:chExt cx="432048" cy="663079"/>
          </a:xfrm>
        </p:grpSpPr>
        <p:sp>
          <p:nvSpPr>
            <p:cNvPr id="7" name="직사각형 13"/>
            <p:cNvSpPr/>
            <p:nvPr/>
          </p:nvSpPr>
          <p:spPr>
            <a:xfrm>
              <a:off x="8172400" y="0"/>
              <a:ext cx="144016" cy="66307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8" name="직사각형 14"/>
            <p:cNvSpPr/>
            <p:nvPr/>
          </p:nvSpPr>
          <p:spPr>
            <a:xfrm>
              <a:off x="8316416" y="0"/>
              <a:ext cx="144016" cy="66307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9" name="직사각형 15"/>
            <p:cNvSpPr/>
            <p:nvPr/>
          </p:nvSpPr>
          <p:spPr>
            <a:xfrm>
              <a:off x="8460432" y="0"/>
              <a:ext cx="144016" cy="66307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spTree>
  </p:cSld>
  <p:clrMapOvr>
    <a:masterClrMapping/>
  </p:clrMapOvr>
  <p:transition xmlns:mc="http://schemas.openxmlformats.org/markup-compatibility/2006" xmlns:hp="http://schemas.haansoft.com/office/presentation/8.0" mc:Ignorable="hp" hp:hslDur="500"/>
</p:sld>
</file>

<file path=ppt/slides/slide24.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a:xfrm>
            <a:off x="3563874" y="1052703"/>
            <a:ext cx="5580126" cy="1037527"/>
          </a:xfrm>
          <a:solidFill>
            <a:schemeClr val="bg1"/>
          </a:solidFill>
        </p:spPr>
        <p:txBody>
          <a:bodyPr vert="horz" wrap="square" lIns="91440" tIns="45720" rIns="91440" bIns="45720">
            <a:normAutofit lnSpcReduction="0"/>
          </a:bodyPr>
          <a:lstStyle/>
          <a:p>
            <a:pPr lvl="0" algn="l">
              <a:defRPr lang="ko-KR" altLang="en-US"/>
            </a:pPr>
            <a:r>
              <a:rPr lang="ko-KR" altLang="en-US"/>
              <a:t>애니메이션의 장르</a:t>
            </a:r>
            <a:endParaRPr lang="ko-KR" altLang="en-US"/>
          </a:p>
        </p:txBody>
      </p:sp>
      <p:sp>
        <p:nvSpPr>
          <p:cNvPr id="3" name="내용 개체 틀 2"/>
          <p:cNvSpPr>
            <a:spLocks noGrp="1"/>
          </p:cNvSpPr>
          <p:nvPr>
            <p:ph idx="1"/>
          </p:nvPr>
        </p:nvSpPr>
        <p:spPr>
          <a:xfrm>
            <a:off x="0" y="2420874"/>
            <a:ext cx="6850380" cy="4176522"/>
          </a:xfrm>
          <a:solidFill>
            <a:schemeClr val="bg1"/>
          </a:solidFill>
        </p:spPr>
        <p:txBody>
          <a:bodyPr vert="horz" wrap="square" lIns="91440" tIns="45720" rIns="91440" bIns="45720">
            <a:noAutofit/>
          </a:bodyPr>
          <a:lstStyle/>
          <a:p>
            <a:pPr lvl="0">
              <a:lnSpc>
                <a:spcPct val="80000"/>
              </a:lnSpc>
              <a:defRPr lang="ko-KR" altLang="en-US"/>
            </a:pPr>
            <a:r>
              <a:rPr lang="ko-KR" altLang="en-US" sz="1300"/>
              <a:t>장르란</a:t>
            </a:r>
            <a:r>
              <a:rPr lang="en-US" altLang="ko-KR" sz="1300"/>
              <a:t>?</a:t>
            </a:r>
            <a:endParaRPr lang="en-US" altLang="ko-KR" sz="1300"/>
          </a:p>
          <a:p>
            <a:pPr lvl="0">
              <a:lnSpc>
                <a:spcPct val="80000"/>
              </a:lnSpc>
              <a:spcBef>
                <a:spcPct val="30000"/>
              </a:spcBef>
              <a:defRPr lang="ko-KR" altLang="en-US"/>
            </a:pPr>
            <a:r>
              <a:rPr lang="ko-KR" altLang="en-US" sz="1300">
                <a:hlinkClick r:id="rId2" tooltip="프랑스어"/>
              </a:rPr>
              <a:t>프랑스어</a:t>
            </a:r>
            <a:r>
              <a:rPr lang="ko-KR" altLang="en-US" sz="1300"/>
              <a:t>로 종류나 유형</a:t>
            </a:r>
            <a:r>
              <a:rPr lang="en-US" altLang="ko-KR" sz="1300"/>
              <a:t>(type)</a:t>
            </a:r>
            <a:r>
              <a:rPr lang="ko-KR" altLang="en-US" sz="1300"/>
              <a:t>을 뜻하는 말로</a:t>
            </a:r>
            <a:r>
              <a:rPr lang="en-US" altLang="ko-KR" sz="1300"/>
              <a:t>, </a:t>
            </a:r>
            <a:r>
              <a:rPr lang="ko-KR" altLang="en-US" sz="1300"/>
              <a:t>현대에는 </a:t>
            </a:r>
            <a:r>
              <a:rPr lang="ko-KR" altLang="en-US" sz="1300">
                <a:hlinkClick r:id="rId3" tooltip="문학"/>
              </a:rPr>
              <a:t>문학</a:t>
            </a:r>
            <a:r>
              <a:rPr lang="ko-KR" altLang="en-US" sz="1300"/>
              <a:t>이나 예술작품의 양식을 분류하는 말로 쓰인다</a:t>
            </a:r>
            <a:r>
              <a:rPr lang="en-US" altLang="ko-KR" sz="1300"/>
              <a:t>.</a:t>
            </a:r>
            <a:br>
              <a:rPr lang="en-US" altLang="ko-KR" sz="1300"/>
            </a:br>
            <a:br>
              <a:rPr lang="en-US" altLang="ko-KR" sz="1300"/>
            </a:br>
            <a:r>
              <a:rPr lang="ko-KR" altLang="en-US" sz="1300"/>
              <a:t>참고로 서양에서 장르를 장르라고 읽으면 아무도 못알아 듣는다</a:t>
            </a:r>
            <a:r>
              <a:rPr lang="en-US" altLang="ko-KR" sz="1300"/>
              <a:t>. </a:t>
            </a:r>
            <a:r>
              <a:rPr lang="ko-KR" altLang="en-US" sz="1300"/>
              <a:t>장롸라고 읽는게 그나마 원어에 가까운 발음</a:t>
            </a:r>
            <a:r>
              <a:rPr lang="en-US" altLang="ko-KR" sz="1300"/>
              <a:t>.</a:t>
            </a:r>
            <a:br>
              <a:rPr lang="en-US" altLang="ko-KR" sz="1300"/>
            </a:br>
            <a:br>
              <a:rPr lang="en-US" altLang="ko-KR" sz="1300"/>
            </a:br>
            <a:r>
              <a:rPr lang="ko-KR" altLang="en-US" sz="1300"/>
              <a:t>즉 문학</a:t>
            </a:r>
            <a:r>
              <a:rPr lang="en-US" altLang="ko-KR" sz="1300"/>
              <a:t>, </a:t>
            </a:r>
            <a:r>
              <a:rPr lang="ko-KR" altLang="en-US" sz="1300">
                <a:hlinkClick r:id="rId4" tooltip="음악"/>
              </a:rPr>
              <a:t>음악</a:t>
            </a:r>
            <a:r>
              <a:rPr lang="en-US" altLang="ko-KR" sz="1300"/>
              <a:t>, </a:t>
            </a:r>
            <a:r>
              <a:rPr lang="ko-KR" altLang="en-US" sz="1300">
                <a:hlinkClick r:id="rId5" tooltip="영화"/>
              </a:rPr>
              <a:t>영화</a:t>
            </a:r>
            <a:r>
              <a:rPr lang="en-US" altLang="ko-KR" sz="1300"/>
              <a:t>, </a:t>
            </a:r>
            <a:r>
              <a:rPr lang="ko-KR" altLang="en-US" sz="1300">
                <a:hlinkClick r:id="rId6" tooltip="애니메이션"/>
              </a:rPr>
              <a:t>애니메이션</a:t>
            </a:r>
            <a:r>
              <a:rPr lang="en-US" altLang="ko-KR" sz="1300"/>
              <a:t>, </a:t>
            </a:r>
            <a:r>
              <a:rPr lang="ko-KR" altLang="en-US" sz="1300">
                <a:hlinkClick r:id="rId7" tooltip="게임"/>
              </a:rPr>
              <a:t>게임</a:t>
            </a:r>
            <a:r>
              <a:rPr lang="ko-KR" altLang="en-US" sz="1300"/>
              <a:t> 등의 이야기나 예술작품이 가진 성격을 커다란 카테고리로 묶어 대략적인 작품의 내용을 정의하거나 분류하는 말이다</a:t>
            </a:r>
            <a:r>
              <a:rPr lang="en-US" altLang="ko-KR" sz="1300"/>
              <a:t>.</a:t>
            </a:r>
            <a:br>
              <a:rPr lang="en-US" altLang="ko-KR" sz="1300"/>
            </a:br>
            <a:br>
              <a:rPr lang="en-US" altLang="ko-KR" sz="1300"/>
            </a:br>
            <a:r>
              <a:rPr lang="ko-KR" altLang="en-US" sz="1300"/>
              <a:t>사실 어디까지가 장르인지 확실히 정해져 있지 않다</a:t>
            </a:r>
            <a:r>
              <a:rPr lang="en-US" altLang="ko-KR" sz="1300"/>
              <a:t>. </a:t>
            </a:r>
            <a:r>
              <a:rPr lang="ko-KR" altLang="en-US" sz="1300"/>
              <a:t>일단 주제를 알면 장르로 분류할 수 있다</a:t>
            </a:r>
            <a:r>
              <a:rPr lang="en-US" altLang="ko-KR" sz="1300"/>
              <a:t>. </a:t>
            </a:r>
            <a:r>
              <a:rPr lang="ko-KR" altLang="en-US" sz="1300"/>
              <a:t>예를 들어 주장이 있으면 </a:t>
            </a:r>
            <a:r>
              <a:rPr lang="ko-KR" altLang="en-US" sz="1300">
                <a:hlinkClick r:id="rId8" tooltip="논설문"/>
              </a:rPr>
              <a:t>논설문</a:t>
            </a:r>
            <a:r>
              <a:rPr lang="en-US" altLang="ko-KR" sz="1300"/>
              <a:t>, </a:t>
            </a:r>
            <a:r>
              <a:rPr lang="ko-KR" altLang="en-US" sz="1300"/>
              <a:t>개인의 경험이 들어가면 수필인데 이 둘도 어떻게 보자면 장르라고 볼 수 있다</a:t>
            </a:r>
            <a:r>
              <a:rPr lang="en-US" altLang="ko-KR" sz="1300"/>
              <a:t>. </a:t>
            </a:r>
            <a:r>
              <a:rPr lang="ko-KR" altLang="en-US" sz="1300"/>
              <a:t>이렇다 보니 작품의 스타일</a:t>
            </a:r>
            <a:r>
              <a:rPr lang="en-US" altLang="ko-KR" sz="1300"/>
              <a:t>, </a:t>
            </a:r>
            <a:r>
              <a:rPr lang="ko-KR" altLang="en-US" sz="1300"/>
              <a:t>시대적 혹은 산업적 기반</a:t>
            </a:r>
            <a:r>
              <a:rPr lang="en-US" altLang="ko-KR" sz="1300"/>
              <a:t>, </a:t>
            </a:r>
            <a:r>
              <a:rPr lang="ko-KR" altLang="en-US" sz="1300"/>
              <a:t>형태</a:t>
            </a:r>
            <a:r>
              <a:rPr lang="en-US" altLang="ko-KR" sz="1300"/>
              <a:t>, </a:t>
            </a:r>
            <a:r>
              <a:rPr lang="ko-KR" altLang="en-US" sz="1300"/>
              <a:t>창작자의 의지</a:t>
            </a:r>
            <a:r>
              <a:rPr lang="en-US" altLang="ko-KR" sz="1300"/>
              <a:t>, </a:t>
            </a:r>
            <a:r>
              <a:rPr lang="ko-KR" altLang="en-US" sz="1300">
                <a:hlinkClick r:id="rId9" tooltip="어른의 사정"/>
              </a:rPr>
              <a:t>어른의 사정</a:t>
            </a:r>
            <a:r>
              <a:rPr lang="en-US" altLang="ko-KR" sz="1300"/>
              <a:t>(!) </a:t>
            </a:r>
            <a:r>
              <a:rPr lang="ko-KR" altLang="en-US" sz="1300"/>
              <a:t>등 다양한 이유에 따라 얼마든지 붙을 수 있으며 같은 장르도 서로 다르게 이해하는 경우가 잦아 </a:t>
            </a:r>
            <a:r>
              <a:rPr lang="ko-KR" altLang="en-US" sz="1300">
                <a:hlinkClick r:id="rId10" tooltip="장르 논쟁"/>
              </a:rPr>
              <a:t>장르 논쟁</a:t>
            </a:r>
            <a:r>
              <a:rPr lang="ko-KR" altLang="en-US" sz="1300"/>
              <a:t>의 소용돌이 속에 말려들어가기도 한다</a:t>
            </a:r>
            <a:r>
              <a:rPr lang="en-US" altLang="ko-KR" sz="1300"/>
              <a:t>. </a:t>
            </a:r>
            <a:r>
              <a:rPr lang="ko-KR" altLang="en-US" sz="1300"/>
              <a:t>사실 이건 장르 자체가 </a:t>
            </a:r>
            <a:r>
              <a:rPr lang="ko-KR" altLang="en-US" sz="1300" b="1"/>
              <a:t>유동적</a:t>
            </a:r>
            <a:r>
              <a:rPr lang="ko-KR" altLang="en-US" sz="1300"/>
              <a:t>이라서 발생할 수 밖에 없는 일</a:t>
            </a:r>
            <a:r>
              <a:rPr lang="en-US" altLang="ko-KR" sz="1300"/>
              <a:t>, </a:t>
            </a:r>
            <a:r>
              <a:rPr lang="ko-KR" altLang="en-US" sz="1300"/>
              <a:t>실제로 대분류에선 </a:t>
            </a:r>
            <a:r>
              <a:rPr lang="ko-KR" altLang="en-US" sz="1300">
                <a:hlinkClick r:id="rId11" tooltip="상대성이론"/>
              </a:rPr>
              <a:t>변동이 없지만</a:t>
            </a:r>
            <a:r>
              <a:rPr lang="ko-KR" altLang="en-US" sz="1300"/>
              <a:t> 세분류로 가면 </a:t>
            </a:r>
            <a:r>
              <a:rPr lang="ko-KR" altLang="en-US" sz="1300">
                <a:hlinkClick r:id="rId12" tooltip="양자 역학"/>
              </a:rPr>
              <a:t>살짝 비트는 것만으로도 장르 하나가 뚝딱</a:t>
            </a:r>
            <a:r>
              <a:rPr lang="ko-KR" altLang="en-US" sz="1300"/>
              <a:t> 나올 정도로 끝이 없다</a:t>
            </a:r>
            <a:r>
              <a:rPr lang="en-US" altLang="ko-KR" sz="1300"/>
              <a:t>.</a:t>
            </a:r>
            <a:br>
              <a:rPr lang="en-US" altLang="ko-KR" sz="1300"/>
            </a:br>
            <a:br>
              <a:rPr lang="en-US" altLang="ko-KR" sz="1300"/>
            </a:br>
            <a:r>
              <a:rPr lang="ko-KR" altLang="en-US" sz="1300"/>
              <a:t>한국에서는 유독 </a:t>
            </a:r>
            <a:r>
              <a:rPr lang="en-US" altLang="ko-KR" sz="1300">
                <a:hlinkClick r:id="rId13" tooltip="2000년대"/>
              </a:rPr>
              <a:t>2000</a:t>
            </a:r>
            <a:r>
              <a:rPr lang="ko-KR" altLang="en-US" sz="1300">
                <a:hlinkClick r:id="rId13" tooltip="2000년대"/>
              </a:rPr>
              <a:t>년대</a:t>
            </a:r>
            <a:r>
              <a:rPr lang="ko-KR" altLang="en-US" sz="1300"/>
              <a:t> 중반부터 </a:t>
            </a:r>
            <a:r>
              <a:rPr lang="en-US" altLang="ko-KR" sz="1300"/>
              <a:t>'</a:t>
            </a:r>
            <a:r>
              <a:rPr lang="ko-KR" altLang="en-US" sz="1300">
                <a:hlinkClick r:id="rId14" tooltip="장르문학"/>
              </a:rPr>
              <a:t>장르문학</a:t>
            </a:r>
            <a:r>
              <a:rPr lang="en-US" altLang="ko-KR" sz="1300"/>
              <a:t>'</a:t>
            </a:r>
            <a:r>
              <a:rPr lang="ko-KR" altLang="en-US" sz="1300"/>
              <a:t>이란 분류</a:t>
            </a:r>
            <a:r>
              <a:rPr lang="en-US" altLang="ko-KR" sz="1300"/>
              <a:t>(</a:t>
            </a:r>
            <a:r>
              <a:rPr lang="ko-KR" altLang="en-US" sz="1300"/>
              <a:t>정확히는 </a:t>
            </a:r>
            <a:r>
              <a:rPr lang="en-US" altLang="ko-KR" sz="1300"/>
              <a:t>'</a:t>
            </a:r>
            <a:r>
              <a:rPr lang="ko-KR" altLang="en-US" sz="1300"/>
              <a:t>장르소설</a:t>
            </a:r>
            <a:r>
              <a:rPr lang="en-US" altLang="ko-KR" sz="1300"/>
              <a:t>'</a:t>
            </a:r>
            <a:r>
              <a:rPr lang="ko-KR" altLang="en-US" sz="1300"/>
              <a:t>이겠지만</a:t>
            </a:r>
            <a:r>
              <a:rPr lang="en-US" altLang="ko-KR" sz="1300"/>
              <a:t>)</a:t>
            </a:r>
            <a:r>
              <a:rPr lang="ko-KR" altLang="en-US" sz="1300"/>
              <a:t>가 두드러지고 있는데</a:t>
            </a:r>
            <a:r>
              <a:rPr lang="en-US" altLang="ko-KR" sz="1300"/>
              <a:t>, </a:t>
            </a:r>
            <a:r>
              <a:rPr lang="ko-KR" altLang="en-US" sz="1300"/>
              <a:t>이전의 </a:t>
            </a:r>
            <a:r>
              <a:rPr lang="en-US" altLang="ko-KR" sz="1300"/>
              <a:t>'</a:t>
            </a:r>
            <a:r>
              <a:rPr lang="ko-KR" altLang="en-US" sz="1300"/>
              <a:t>대중문학</a:t>
            </a:r>
            <a:r>
              <a:rPr lang="en-US" altLang="ko-KR" sz="1300"/>
              <a:t>'</a:t>
            </a:r>
            <a:r>
              <a:rPr lang="ko-KR" altLang="en-US" sz="1300"/>
              <a:t>과 거의 비슷한 의미를 지니고 있다</a:t>
            </a:r>
            <a:r>
              <a:rPr lang="en-US" altLang="ko-KR" sz="1300"/>
              <a:t>. </a:t>
            </a:r>
            <a:r>
              <a:rPr lang="ko-KR" altLang="en-US" sz="1300"/>
              <a:t>자세한 것은 항목 참조</a:t>
            </a:r>
            <a:r>
              <a:rPr lang="en-US" altLang="ko-KR" sz="1300"/>
              <a:t>.</a:t>
            </a:r>
            <a:br>
              <a:rPr lang="en-US" altLang="ko-KR" sz="1300"/>
            </a:br>
            <a:br>
              <a:rPr lang="en-US" altLang="ko-KR" sz="1300"/>
            </a:br>
            <a:r>
              <a:rPr lang="ko-KR" altLang="en-US" sz="1300"/>
              <a:t>트위터나 익명 덕 커뮤니티에서는 </a:t>
            </a:r>
            <a:r>
              <a:rPr lang="ko-KR" altLang="en-US" sz="1300" b="1"/>
              <a:t>장르 </a:t>
            </a:r>
            <a:r>
              <a:rPr lang="en-US" altLang="ko-KR" sz="1300" b="1"/>
              <a:t>= </a:t>
            </a:r>
            <a:r>
              <a:rPr lang="ko-KR" altLang="en-US" sz="1300" b="1"/>
              <a:t>내가 덕질하는 작품</a:t>
            </a:r>
            <a:r>
              <a:rPr lang="ko-KR" altLang="en-US" sz="1300"/>
              <a:t>으로 이 단어를 사용하는 경우가 대다수이지만 엄밀히 말하면 틀린 단어 사용이다</a:t>
            </a:r>
            <a:r>
              <a:rPr lang="en-US" altLang="ko-KR" sz="1300"/>
              <a:t>. </a:t>
            </a:r>
            <a:r>
              <a:rPr lang="ko-KR" altLang="en-US" sz="1300"/>
              <a:t>장르 자체가 커다란 분류에 속하지 특정 작품을 지칭하는 말일 수는 절대로 없기 때문에</a:t>
            </a:r>
            <a:r>
              <a:rPr lang="en-US" altLang="ko-KR" sz="1300"/>
              <a:t>....</a:t>
            </a:r>
            <a:endParaRPr lang="ko-KR" altLang="en-US" sz="1300"/>
          </a:p>
        </p:txBody>
      </p:sp>
    </p:spTree>
  </p:cSld>
  <p:clrMapOvr>
    <a:masterClrMapping/>
  </p:clrMapOvr>
  <p:transition xmlns:mc="http://schemas.openxmlformats.org/markup-compatibility/2006" xmlns:hp="http://schemas.haansoft.com/office/presentation/8.0" mc:Ignorable="hp" hp:hslDur="500"/>
</p:sld>
</file>

<file path=ppt/slides/slide25.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idx="1"/>
          </p:nvPr>
        </p:nvSpPr>
        <p:spPr>
          <a:xfrm>
            <a:off x="1619631" y="2177414"/>
            <a:ext cx="2329484" cy="4275177"/>
          </a:xfrm>
          <a:prstGeom prst="rect">
            <a:avLst/>
          </a:prstGeom>
          <a:solidFill>
            <a:schemeClr val="bg1"/>
          </a:solidFill>
          <a:ln>
            <a:noFill/>
          </a:ln>
          <a:effectLst/>
        </p:spPr>
        <p:txBody>
          <a:bodyPr vert="horz" wrap="square" lIns="91440" tIns="45720" rIns="91440" bIns="45720" anchor="ctr" anchorCtr="0">
            <a:noAutofit/>
          </a:bodyPr>
          <a:lstStyle/>
          <a:p>
            <a:pPr marL="0" lvl="0" indent="0" defTabSz="914400" eaLnBrk="0" latinLnBrk="0" hangingPunct="0">
              <a:lnSpc>
                <a:spcPct val="100000"/>
              </a:lnSpc>
              <a:spcBef>
                <a:spcPct val="0"/>
              </a:spcBef>
              <a:spcAft>
                <a:spcPct val="0"/>
              </a:spcAft>
              <a:buClrTx/>
              <a:buChar char="•"/>
              <a:defRPr lang="ko-KR" altLang="en-US"/>
            </a:pPr>
            <a:r>
              <a:rPr lang="ko-KR" altLang="ko-KR" sz="1500" b="0" i="0">
                <a:solidFill>
                  <a:schemeClr val="tx1"/>
                </a:solidFill>
                <a:latin typeface="Arial"/>
                <a:hlinkClick r:id="rId2" tooltip="Science Fiction"/>
              </a:rPr>
              <a:t>Science Fiction</a:t>
            </a:r>
            <a:endParaRPr lang="ko-KR" altLang="ko-KR" sz="1500" b="0" i="0">
              <a:solidFill>
                <a:schemeClr val="tx1"/>
              </a:solidFill>
              <a:latin typeface="Arial"/>
            </a:endParaRPr>
          </a:p>
          <a:p>
            <a:pPr marL="0" lvl="0" indent="0" defTabSz="914400" eaLnBrk="0" latinLnBrk="0" hangingPunct="0">
              <a:lnSpc>
                <a:spcPct val="100000"/>
              </a:lnSpc>
              <a:spcBef>
                <a:spcPct val="0"/>
              </a:spcBef>
              <a:spcAft>
                <a:spcPct val="0"/>
              </a:spcAft>
              <a:buClrTx/>
              <a:buChar char="•"/>
              <a:defRPr lang="ko-KR" altLang="en-US"/>
            </a:pPr>
            <a:r>
              <a:rPr lang="ko-KR" altLang="ko-KR" sz="1500" b="0" i="0">
                <a:solidFill>
                  <a:schemeClr val="tx1"/>
                </a:solidFill>
                <a:latin typeface="Arial"/>
                <a:hlinkClick r:id="rId3" tooltip="디젤펑크"/>
              </a:rPr>
              <a:t>디젤펑크</a:t>
            </a:r>
            <a:endParaRPr lang="ko-KR" altLang="ko-KR" sz="1500" b="0" i="0">
              <a:solidFill>
                <a:schemeClr val="tx1"/>
              </a:solidFill>
              <a:latin typeface="Arial"/>
            </a:endParaRPr>
          </a:p>
          <a:p>
            <a:pPr marL="0" lvl="0" indent="0" defTabSz="914400" eaLnBrk="0" latinLnBrk="0" hangingPunct="0">
              <a:lnSpc>
                <a:spcPct val="100000"/>
              </a:lnSpc>
              <a:spcBef>
                <a:spcPct val="0"/>
              </a:spcBef>
              <a:spcAft>
                <a:spcPct val="0"/>
              </a:spcAft>
              <a:buClrTx/>
              <a:buChar char="•"/>
              <a:defRPr lang="ko-KR" altLang="en-US"/>
            </a:pPr>
            <a:r>
              <a:rPr lang="ko-KR" altLang="ko-KR" sz="1500" b="0" i="0">
                <a:solidFill>
                  <a:schemeClr val="tx1"/>
                </a:solidFill>
                <a:latin typeface="Arial"/>
                <a:hlinkClick r:id="rId4" tooltip="사이버펑크"/>
              </a:rPr>
              <a:t>사이버펑크</a:t>
            </a:r>
            <a:endParaRPr lang="ko-KR" altLang="ko-KR" sz="1500" b="0" i="0">
              <a:solidFill>
                <a:schemeClr val="tx1"/>
              </a:solidFill>
              <a:latin typeface="Arial"/>
            </a:endParaRPr>
          </a:p>
          <a:p>
            <a:pPr marL="0" lvl="0" indent="0" defTabSz="914400" eaLnBrk="0" latinLnBrk="0" hangingPunct="0">
              <a:lnSpc>
                <a:spcPct val="100000"/>
              </a:lnSpc>
              <a:spcBef>
                <a:spcPct val="0"/>
              </a:spcBef>
              <a:spcAft>
                <a:spcPct val="0"/>
              </a:spcAft>
              <a:buClrTx/>
              <a:buChar char="•"/>
              <a:defRPr lang="ko-KR" altLang="en-US"/>
            </a:pPr>
            <a:r>
              <a:rPr lang="ko-KR" altLang="ko-KR" sz="1500" b="0" i="0">
                <a:solidFill>
                  <a:schemeClr val="tx1"/>
                </a:solidFill>
                <a:latin typeface="Arial"/>
                <a:hlinkClick r:id="rId5" tooltip="스팀펑크"/>
              </a:rPr>
              <a:t>스팀펑크</a:t>
            </a:r>
            <a:endParaRPr lang="ko-KR" altLang="ko-KR" sz="1500" b="0" i="0">
              <a:solidFill>
                <a:schemeClr val="tx1"/>
              </a:solidFill>
              <a:latin typeface="Arial"/>
            </a:endParaRPr>
          </a:p>
          <a:p>
            <a:pPr marL="0" lvl="0" indent="0" defTabSz="914400" eaLnBrk="0" latinLnBrk="0" hangingPunct="0">
              <a:lnSpc>
                <a:spcPct val="100000"/>
              </a:lnSpc>
              <a:spcBef>
                <a:spcPct val="0"/>
              </a:spcBef>
              <a:spcAft>
                <a:spcPct val="0"/>
              </a:spcAft>
              <a:buClrTx/>
              <a:buChar char="•"/>
              <a:defRPr lang="ko-KR" altLang="en-US"/>
            </a:pPr>
            <a:r>
              <a:rPr lang="ko-KR" altLang="ko-KR" sz="1500" b="0" i="0">
                <a:solidFill>
                  <a:schemeClr val="tx1"/>
                </a:solidFill>
                <a:latin typeface="Arial"/>
                <a:hlinkClick r:id="rId6" tooltip="다프트 펑크"/>
              </a:rPr>
              <a:t>다프트 펑크</a:t>
            </a:r>
            <a:endParaRPr lang="ko-KR" altLang="ko-KR" sz="1500" b="0" i="0">
              <a:solidFill>
                <a:schemeClr val="tx1"/>
              </a:solidFill>
              <a:latin typeface="Arial"/>
            </a:endParaRPr>
          </a:p>
          <a:p>
            <a:pPr marL="0" lvl="0" indent="0" defTabSz="914400" eaLnBrk="0" latinLnBrk="0" hangingPunct="0">
              <a:lnSpc>
                <a:spcPct val="100000"/>
              </a:lnSpc>
              <a:spcBef>
                <a:spcPct val="0"/>
              </a:spcBef>
              <a:spcAft>
                <a:spcPct val="0"/>
              </a:spcAft>
              <a:buClrTx/>
              <a:buChar char="•"/>
              <a:defRPr lang="ko-KR" altLang="en-US"/>
            </a:pPr>
            <a:r>
              <a:rPr lang="ko-KR" altLang="ko-KR" sz="1500" b="0" i="0">
                <a:solidFill>
                  <a:schemeClr val="tx1"/>
                </a:solidFill>
                <a:latin typeface="Arial"/>
                <a:hlinkClick r:id="rId7" tooltip="개그물"/>
              </a:rPr>
              <a:t>개그물</a:t>
            </a:r>
            <a:endParaRPr lang="ko-KR" altLang="ko-KR" sz="1500" b="0" i="0">
              <a:solidFill>
                <a:schemeClr val="tx1"/>
              </a:solidFill>
              <a:latin typeface="Arial"/>
            </a:endParaRPr>
          </a:p>
          <a:p>
            <a:pPr marL="0" lvl="0" indent="0" defTabSz="914400" eaLnBrk="0" latinLnBrk="0" hangingPunct="0">
              <a:lnSpc>
                <a:spcPct val="100000"/>
              </a:lnSpc>
              <a:spcBef>
                <a:spcPct val="0"/>
              </a:spcBef>
              <a:spcAft>
                <a:spcPct val="0"/>
              </a:spcAft>
              <a:buClrTx/>
              <a:buChar char="•"/>
              <a:defRPr lang="ko-KR" altLang="en-US"/>
            </a:pPr>
            <a:r>
              <a:rPr lang="ko-KR" altLang="ko-KR" sz="1500" b="0" i="0">
                <a:solidFill>
                  <a:schemeClr val="tx1"/>
                </a:solidFill>
                <a:latin typeface="Arial"/>
              </a:rPr>
              <a:t>블랙코미디</a:t>
            </a:r>
            <a:endParaRPr lang="ko-KR" altLang="ko-KR" sz="1500" b="0" i="0">
              <a:solidFill>
                <a:schemeClr val="tx1"/>
              </a:solidFill>
              <a:latin typeface="Arial"/>
            </a:endParaRPr>
          </a:p>
          <a:p>
            <a:pPr marL="0" lvl="0" indent="0" defTabSz="914400" eaLnBrk="0" latinLnBrk="0" hangingPunct="0">
              <a:lnSpc>
                <a:spcPct val="100000"/>
              </a:lnSpc>
              <a:spcBef>
                <a:spcPct val="0"/>
              </a:spcBef>
              <a:spcAft>
                <a:spcPct val="0"/>
              </a:spcAft>
              <a:buClrTx/>
              <a:buChar char="•"/>
              <a:defRPr lang="ko-KR" altLang="en-US"/>
            </a:pPr>
            <a:r>
              <a:rPr lang="ko-KR" altLang="ko-KR" sz="1500" b="0" i="0">
                <a:solidFill>
                  <a:schemeClr val="tx1"/>
                </a:solidFill>
                <a:latin typeface="Arial"/>
                <a:hlinkClick r:id="rId8" tooltip="슬랩스틱 코미디"/>
              </a:rPr>
              <a:t>슬랩스틱 코미디</a:t>
            </a:r>
            <a:endParaRPr lang="ko-KR" altLang="ko-KR" sz="1500" b="0" i="0">
              <a:solidFill>
                <a:schemeClr val="tx1"/>
              </a:solidFill>
              <a:latin typeface="Arial"/>
            </a:endParaRPr>
          </a:p>
          <a:p>
            <a:pPr marL="0" lvl="0" indent="0" defTabSz="914400" eaLnBrk="0" latinLnBrk="0" hangingPunct="0">
              <a:lnSpc>
                <a:spcPct val="100000"/>
              </a:lnSpc>
              <a:spcBef>
                <a:spcPct val="0"/>
              </a:spcBef>
              <a:spcAft>
                <a:spcPct val="0"/>
              </a:spcAft>
              <a:buClrTx/>
              <a:buChar char="•"/>
              <a:defRPr lang="ko-KR" altLang="en-US"/>
            </a:pPr>
            <a:r>
              <a:rPr lang="ko-KR" altLang="ko-KR" sz="1500" b="0" i="0">
                <a:solidFill>
                  <a:schemeClr val="tx1"/>
                </a:solidFill>
                <a:latin typeface="Arial"/>
                <a:hlinkClick r:id="rId9" tooltip="경파"/>
              </a:rPr>
              <a:t>경파</a:t>
            </a:r>
            <a:endParaRPr lang="ko-KR" altLang="ko-KR" sz="1500" b="0" i="0">
              <a:solidFill>
                <a:schemeClr val="tx1"/>
              </a:solidFill>
              <a:latin typeface="Arial"/>
            </a:endParaRPr>
          </a:p>
          <a:p>
            <a:pPr marL="0" lvl="0" indent="0" defTabSz="914400" eaLnBrk="0" latinLnBrk="0" hangingPunct="0">
              <a:lnSpc>
                <a:spcPct val="100000"/>
              </a:lnSpc>
              <a:spcBef>
                <a:spcPct val="0"/>
              </a:spcBef>
              <a:spcAft>
                <a:spcPct val="0"/>
              </a:spcAft>
              <a:buClrTx/>
              <a:buChar char="•"/>
              <a:defRPr lang="ko-KR" altLang="en-US"/>
            </a:pPr>
            <a:r>
              <a:rPr lang="ko-KR" altLang="ko-KR" sz="1500" b="0" i="0">
                <a:solidFill>
                  <a:schemeClr val="tx1"/>
                </a:solidFill>
                <a:latin typeface="Arial"/>
                <a:hlinkClick r:id="rId10" tooltip="고어물"/>
              </a:rPr>
              <a:t>고어물</a:t>
            </a:r>
            <a:endParaRPr lang="ko-KR" altLang="ko-KR" sz="1500" b="0" i="0">
              <a:solidFill>
                <a:schemeClr val="tx1"/>
              </a:solidFill>
              <a:latin typeface="Arial"/>
            </a:endParaRPr>
          </a:p>
          <a:p>
            <a:pPr marL="0" lvl="0" indent="0" defTabSz="914400" eaLnBrk="0" latinLnBrk="0" hangingPunct="0">
              <a:lnSpc>
                <a:spcPct val="100000"/>
              </a:lnSpc>
              <a:spcBef>
                <a:spcPct val="0"/>
              </a:spcBef>
              <a:spcAft>
                <a:spcPct val="0"/>
              </a:spcAft>
              <a:buClrTx/>
              <a:buChar char="•"/>
              <a:defRPr lang="ko-KR" altLang="en-US"/>
            </a:pPr>
            <a:r>
              <a:rPr lang="ko-KR" altLang="ko-KR" sz="1500" b="0" i="0">
                <a:solidFill>
                  <a:schemeClr val="tx1"/>
                </a:solidFill>
                <a:latin typeface="Arial"/>
                <a:hlinkClick r:id="rId11" tooltip="공포"/>
              </a:rPr>
              <a:t>공포</a:t>
            </a:r>
            <a:r>
              <a:rPr lang="ko-KR" altLang="ko-KR" sz="1500" b="0" i="0">
                <a:solidFill>
                  <a:schemeClr val="tx1"/>
                </a:solidFill>
                <a:latin typeface="Arial"/>
              </a:rPr>
              <a:t>물</a:t>
            </a:r>
            <a:endParaRPr lang="ko-KR" altLang="ko-KR" sz="1500" b="0" i="0">
              <a:solidFill>
                <a:schemeClr val="tx1"/>
              </a:solidFill>
              <a:latin typeface="Arial"/>
            </a:endParaRPr>
          </a:p>
          <a:p>
            <a:pPr marL="0" lvl="0" indent="0" defTabSz="914400" eaLnBrk="0" latinLnBrk="0" hangingPunct="0">
              <a:lnSpc>
                <a:spcPct val="100000"/>
              </a:lnSpc>
              <a:spcBef>
                <a:spcPct val="0"/>
              </a:spcBef>
              <a:spcAft>
                <a:spcPct val="0"/>
              </a:spcAft>
              <a:buClrTx/>
              <a:buChar char="•"/>
              <a:defRPr lang="ko-KR" altLang="en-US"/>
            </a:pPr>
            <a:r>
              <a:rPr lang="ko-KR" altLang="ko-KR" sz="1500" b="0" i="0">
                <a:solidFill>
                  <a:schemeClr val="tx1"/>
                </a:solidFill>
                <a:latin typeface="Arial"/>
                <a:hlinkClick r:id="rId12" tooltip="군대"/>
              </a:rPr>
              <a:t>군대</a:t>
            </a:r>
            <a:r>
              <a:rPr lang="ko-KR" altLang="ko-KR" sz="1500" b="0" i="0">
                <a:solidFill>
                  <a:schemeClr val="tx1"/>
                </a:solidFill>
                <a:latin typeface="Arial"/>
              </a:rPr>
              <a:t>물 (</a:t>
            </a:r>
            <a:r>
              <a:rPr lang="ko-KR" altLang="ko-KR" sz="1500" b="0" i="0">
                <a:solidFill>
                  <a:schemeClr val="tx1"/>
                </a:solidFill>
                <a:latin typeface="Arial"/>
                <a:hlinkClick r:id="rId13" tooltip="밀리터리"/>
              </a:rPr>
              <a:t>밀리터리</a:t>
            </a:r>
            <a:r>
              <a:rPr lang="ko-KR" altLang="ko-KR" sz="1500" b="0" i="0">
                <a:solidFill>
                  <a:schemeClr val="tx1"/>
                </a:solidFill>
                <a:latin typeface="Arial"/>
              </a:rPr>
              <a:t>물)</a:t>
            </a:r>
            <a:endParaRPr lang="ko-KR" altLang="ko-KR" sz="1500" b="0" i="0">
              <a:solidFill>
                <a:schemeClr val="tx1"/>
              </a:solidFill>
              <a:latin typeface="Arial"/>
            </a:endParaRPr>
          </a:p>
          <a:p>
            <a:pPr marL="0" lvl="0" indent="0" defTabSz="914400" eaLnBrk="0" latinLnBrk="0" hangingPunct="0">
              <a:lnSpc>
                <a:spcPct val="100000"/>
              </a:lnSpc>
              <a:spcBef>
                <a:spcPct val="0"/>
              </a:spcBef>
              <a:spcAft>
                <a:spcPct val="0"/>
              </a:spcAft>
              <a:buClrTx/>
              <a:buChar char="•"/>
              <a:defRPr lang="ko-KR" altLang="en-US"/>
            </a:pPr>
            <a:r>
              <a:rPr lang="ko-KR" altLang="ko-KR" sz="1500" b="0" i="0">
                <a:solidFill>
                  <a:schemeClr val="tx1"/>
                </a:solidFill>
                <a:latin typeface="Arial"/>
                <a:hlinkClick r:id="rId14" tooltip="괴수물"/>
              </a:rPr>
              <a:t>괴수물</a:t>
            </a:r>
            <a:endParaRPr lang="ko-KR" altLang="ko-KR" sz="1500" b="0" i="0">
              <a:solidFill>
                <a:schemeClr val="tx1"/>
              </a:solidFill>
              <a:latin typeface="Arial"/>
            </a:endParaRPr>
          </a:p>
          <a:p>
            <a:pPr marL="0" lvl="0" indent="0" defTabSz="914400" eaLnBrk="0" latinLnBrk="0" hangingPunct="0">
              <a:lnSpc>
                <a:spcPct val="100000"/>
              </a:lnSpc>
              <a:spcBef>
                <a:spcPct val="0"/>
              </a:spcBef>
              <a:spcAft>
                <a:spcPct val="0"/>
              </a:spcAft>
              <a:buClrTx/>
              <a:buChar char="•"/>
              <a:defRPr lang="ko-KR" altLang="en-US"/>
            </a:pPr>
            <a:r>
              <a:rPr lang="ko-KR" altLang="ko-KR" sz="1500" b="0" i="0">
                <a:solidFill>
                  <a:schemeClr val="tx1"/>
                </a:solidFill>
                <a:latin typeface="Arial"/>
                <a:hlinkClick r:id="rId15" tooltip="4컷만화"/>
              </a:rPr>
              <a:t>4컷만화</a:t>
            </a:r>
            <a:endParaRPr lang="ko-KR" altLang="ko-KR" sz="1500" b="0" i="0">
              <a:solidFill>
                <a:schemeClr val="tx1"/>
              </a:solidFill>
              <a:latin typeface="Arial"/>
            </a:endParaRPr>
          </a:p>
          <a:p>
            <a:pPr marL="0" lvl="0" indent="0" defTabSz="914400" eaLnBrk="0" latinLnBrk="0" hangingPunct="0">
              <a:lnSpc>
                <a:spcPct val="100000"/>
              </a:lnSpc>
              <a:spcBef>
                <a:spcPct val="0"/>
              </a:spcBef>
              <a:spcAft>
                <a:spcPct val="0"/>
              </a:spcAft>
              <a:buClrTx/>
              <a:buChar char="•"/>
              <a:defRPr lang="ko-KR" altLang="en-US"/>
            </a:pPr>
            <a:r>
              <a:rPr lang="ko-KR" altLang="ko-KR" sz="1500" b="0" i="0">
                <a:solidFill>
                  <a:schemeClr val="tx1"/>
                </a:solidFill>
                <a:latin typeface="Arial"/>
                <a:hlinkClick r:id="rId16" tooltip="느와르"/>
              </a:rPr>
              <a:t>느와르</a:t>
            </a:r>
            <a:endParaRPr lang="ko-KR" altLang="ko-KR" sz="1500" b="0" i="0">
              <a:solidFill>
                <a:schemeClr val="tx1"/>
              </a:solidFill>
              <a:latin typeface="Arial"/>
            </a:endParaRPr>
          </a:p>
          <a:p>
            <a:pPr marL="0" lvl="0" indent="0" defTabSz="914400" eaLnBrk="0" latinLnBrk="0" hangingPunct="0">
              <a:lnSpc>
                <a:spcPct val="100000"/>
              </a:lnSpc>
              <a:spcBef>
                <a:spcPct val="0"/>
              </a:spcBef>
              <a:spcAft>
                <a:spcPct val="0"/>
              </a:spcAft>
              <a:buClrTx/>
              <a:buChar char="•"/>
              <a:defRPr lang="ko-KR" altLang="en-US"/>
            </a:pPr>
            <a:r>
              <a:rPr lang="ko-KR" altLang="ko-KR" sz="1500" b="0" i="0">
                <a:solidFill>
                  <a:schemeClr val="tx1"/>
                </a:solidFill>
                <a:latin typeface="Arial"/>
                <a:hlinkClick r:id="rId17" tooltip="다큐멘터리"/>
              </a:rPr>
              <a:t>다큐멘터리</a:t>
            </a:r>
            <a:endParaRPr lang="ko-KR" altLang="ko-KR" sz="1500" b="0" i="0">
              <a:solidFill>
                <a:schemeClr val="tx1"/>
              </a:solidFill>
              <a:latin typeface="Arial"/>
            </a:endParaRPr>
          </a:p>
          <a:p>
            <a:pPr marL="0" lvl="0" indent="0" defTabSz="914400" eaLnBrk="0" latinLnBrk="0" hangingPunct="0">
              <a:lnSpc>
                <a:spcPct val="100000"/>
              </a:lnSpc>
              <a:spcBef>
                <a:spcPct val="0"/>
              </a:spcBef>
              <a:spcAft>
                <a:spcPct val="0"/>
              </a:spcAft>
              <a:buClrTx/>
              <a:buChar char="•"/>
              <a:defRPr lang="ko-KR" altLang="en-US"/>
            </a:pPr>
            <a:r>
              <a:rPr lang="ko-KR" altLang="ko-KR" sz="1500" b="0" i="0">
                <a:solidFill>
                  <a:schemeClr val="tx1"/>
                </a:solidFill>
                <a:latin typeface="Arial"/>
                <a:hlinkClick r:id="rId18" tooltip="페이크 다큐멘터리"/>
              </a:rPr>
              <a:t>페이크 다큐멘터리</a:t>
            </a:r>
            <a:endParaRPr lang="ko-KR" altLang="ko-KR" sz="1500" b="0" i="0">
              <a:solidFill>
                <a:schemeClr val="tx1"/>
              </a:solidFill>
              <a:latin typeface="Arial"/>
            </a:endParaRPr>
          </a:p>
          <a:p>
            <a:pPr marL="0" lvl="0" indent="0" defTabSz="914400" eaLnBrk="0" latinLnBrk="0" hangingPunct="0">
              <a:lnSpc>
                <a:spcPct val="100000"/>
              </a:lnSpc>
              <a:spcBef>
                <a:spcPct val="0"/>
              </a:spcBef>
              <a:spcAft>
                <a:spcPct val="0"/>
              </a:spcAft>
              <a:buClrTx/>
              <a:buChar char="•"/>
              <a:defRPr lang="ko-KR" altLang="en-US"/>
            </a:pPr>
            <a:r>
              <a:rPr lang="ko-KR" altLang="ko-KR" sz="1500" b="0" i="0">
                <a:solidFill>
                  <a:schemeClr val="tx1"/>
                </a:solidFill>
                <a:latin typeface="Arial"/>
                <a:hlinkClick r:id="rId19" tooltip="로봇물 관련 정보"/>
              </a:rPr>
              <a:t>로봇물</a:t>
            </a:r>
            <a:endParaRPr lang="ko-KR" altLang="ko-KR" sz="1500" b="0" i="0">
              <a:solidFill>
                <a:schemeClr val="tx1"/>
              </a:solidFill>
              <a:latin typeface="Arial"/>
            </a:endParaRPr>
          </a:p>
          <a:p>
            <a:pPr marL="0" lvl="0" indent="0" defTabSz="914400" eaLnBrk="0" latinLnBrk="0" hangingPunct="0">
              <a:lnSpc>
                <a:spcPct val="100000"/>
              </a:lnSpc>
              <a:spcBef>
                <a:spcPct val="0"/>
              </a:spcBef>
              <a:spcAft>
                <a:spcPct val="0"/>
              </a:spcAft>
              <a:buClrTx/>
              <a:buChar char="•"/>
              <a:defRPr lang="ko-KR" altLang="en-US"/>
            </a:pPr>
            <a:r>
              <a:rPr lang="ko-KR" altLang="ko-KR" sz="1500" b="0" i="0">
                <a:solidFill>
                  <a:schemeClr val="tx1"/>
                </a:solidFill>
                <a:latin typeface="Arial"/>
                <a:hlinkClick r:id="rId20" tooltip="거대로봇물"/>
              </a:rPr>
              <a:t>거대로봇물</a:t>
            </a:r>
            <a:endParaRPr lang="ko-KR" altLang="ko-KR" sz="1500" b="0" i="0">
              <a:solidFill>
                <a:schemeClr val="tx1"/>
              </a:solidFill>
              <a:latin typeface="Arial"/>
            </a:endParaRPr>
          </a:p>
        </p:txBody>
      </p:sp>
      <p:sp>
        <p:nvSpPr>
          <p:cNvPr id="9" name="내용 개체 틀 2"/>
          <p:cNvSpPr txBox="1"/>
          <p:nvPr/>
        </p:nvSpPr>
        <p:spPr>
          <a:xfrm>
            <a:off x="5076063" y="2177414"/>
            <a:ext cx="2484310" cy="4680585"/>
          </a:xfrm>
          <a:prstGeom prst="rect">
            <a:avLst/>
          </a:prstGeom>
          <a:solidFill>
            <a:schemeClr val="bg1"/>
          </a:solidFill>
        </p:spPr>
        <p:txBody>
          <a:bodyPr vert="horz" wrap="square" lIns="91440" tIns="45720" rIns="91440" bIns="45720" anchorCtr="0">
            <a:noAutofit/>
          </a:bodyPr>
          <a:lstStyle>
            <a:lvl1pPr marL="228600" indent="-228600" algn="l" defTabSz="914400" rtl="0" eaLnBrk="1" latinLnBrk="1"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a:buChar char="•"/>
              <a:defRPr sz="1800" kern="1200">
                <a:solidFill>
                  <a:schemeClr val="tx1"/>
                </a:solidFill>
                <a:latin typeface="+mn-lt"/>
                <a:ea typeface="+mn-ea"/>
                <a:cs typeface="+mn-cs"/>
              </a:defRPr>
            </a:lvl9pPr>
          </a:lstStyle>
          <a:p>
            <a:pPr marL="0" indent="0" eaLnBrk="0" latinLnBrk="0" hangingPunct="0">
              <a:lnSpc>
                <a:spcPct val="100000"/>
              </a:lnSpc>
              <a:spcBef>
                <a:spcPct val="0"/>
              </a:spcBef>
              <a:spcAft>
                <a:spcPct val="0"/>
              </a:spcAft>
              <a:buChar char="•"/>
              <a:defRPr lang="ko-KR" altLang="en-US"/>
            </a:pPr>
            <a:r>
              <a:rPr lang="ko-KR" altLang="ko-KR" sz="1500">
                <a:solidFill>
                  <a:schemeClr val="tx1"/>
                </a:solidFill>
                <a:latin typeface="Arial"/>
                <a:hlinkClick r:id="rId21" tooltip="서부극"/>
              </a:rPr>
              <a:t>서부극</a:t>
            </a:r>
            <a:r>
              <a:rPr lang="ko-KR" altLang="ko-KR" sz="1500">
                <a:solidFill>
                  <a:schemeClr val="tx1"/>
                </a:solidFill>
                <a:latin typeface="Arial"/>
              </a:rPr>
              <a:t>-</a:t>
            </a:r>
            <a:r>
              <a:rPr lang="ko-KR" altLang="ko-KR" sz="1500">
                <a:solidFill>
                  <a:schemeClr val="tx1"/>
                </a:solidFill>
                <a:latin typeface="Arial"/>
                <a:hlinkClick r:id="rId22" tooltip="황무지 활극"/>
              </a:rPr>
              <a:t>황무지 활극</a:t>
            </a:r>
            <a:endParaRPr lang="ko-KR" altLang="ko-KR" sz="1500">
              <a:solidFill>
                <a:schemeClr val="tx1"/>
              </a:solidFill>
              <a:latin typeface="Arial"/>
            </a:endParaRPr>
          </a:p>
          <a:p>
            <a:pPr marL="0" indent="0" eaLnBrk="0" latinLnBrk="0" hangingPunct="0">
              <a:lnSpc>
                <a:spcPct val="100000"/>
              </a:lnSpc>
              <a:spcBef>
                <a:spcPct val="0"/>
              </a:spcBef>
              <a:spcAft>
                <a:spcPct val="0"/>
              </a:spcAft>
              <a:buChar char="•"/>
              <a:defRPr lang="ko-KR" altLang="en-US"/>
            </a:pPr>
            <a:r>
              <a:rPr lang="ko-KR" altLang="ko-KR" sz="1500">
                <a:solidFill>
                  <a:schemeClr val="tx1"/>
                </a:solidFill>
                <a:latin typeface="Arial"/>
                <a:hlinkClick r:id="rId23" tooltip="만주 웨스턴"/>
              </a:rPr>
              <a:t>만주 웨스턴</a:t>
            </a:r>
            <a:endParaRPr lang="ko-KR" altLang="ko-KR" sz="1500">
              <a:solidFill>
                <a:schemeClr val="tx1"/>
              </a:solidFill>
              <a:latin typeface="Arial"/>
            </a:endParaRPr>
          </a:p>
          <a:p>
            <a:pPr marL="0" indent="0" eaLnBrk="0" latinLnBrk="0" hangingPunct="0">
              <a:lnSpc>
                <a:spcPct val="100000"/>
              </a:lnSpc>
              <a:spcBef>
                <a:spcPct val="0"/>
              </a:spcBef>
              <a:spcAft>
                <a:spcPct val="0"/>
              </a:spcAft>
              <a:buChar char="•"/>
              <a:defRPr lang="ko-KR" altLang="en-US"/>
            </a:pPr>
            <a:r>
              <a:rPr lang="ko-KR" altLang="ko-KR" sz="1500">
                <a:solidFill>
                  <a:schemeClr val="tx1"/>
                </a:solidFill>
                <a:latin typeface="Arial"/>
                <a:hlinkClick r:id="rId24" tooltip="스파게티 웨스턴"/>
              </a:rPr>
              <a:t>스파게티 웨스턴</a:t>
            </a:r>
            <a:endParaRPr lang="ko-KR" altLang="ko-KR" sz="1500">
              <a:solidFill>
                <a:schemeClr val="tx1"/>
              </a:solidFill>
              <a:latin typeface="Arial"/>
            </a:endParaRPr>
          </a:p>
          <a:p>
            <a:pPr marL="0" indent="0" eaLnBrk="0" latinLnBrk="0" hangingPunct="0">
              <a:lnSpc>
                <a:spcPct val="100000"/>
              </a:lnSpc>
              <a:spcBef>
                <a:spcPct val="0"/>
              </a:spcBef>
              <a:spcAft>
                <a:spcPct val="0"/>
              </a:spcAft>
              <a:buChar char="•"/>
              <a:defRPr lang="ko-KR" altLang="en-US"/>
            </a:pPr>
            <a:r>
              <a:rPr lang="ko-KR" altLang="ko-KR" sz="1500">
                <a:solidFill>
                  <a:schemeClr val="tx1"/>
                </a:solidFill>
                <a:latin typeface="Arial"/>
              </a:rPr>
              <a:t>생존물 (</a:t>
            </a:r>
            <a:r>
              <a:rPr lang="ko-KR" altLang="ko-KR" sz="1500">
                <a:solidFill>
                  <a:schemeClr val="tx1"/>
                </a:solidFill>
                <a:latin typeface="Arial"/>
                <a:hlinkClick r:id="rId25" tooltip="서바이벌"/>
              </a:rPr>
              <a:t>서바이벌</a:t>
            </a:r>
            <a:r>
              <a:rPr lang="ko-KR" altLang="ko-KR" sz="1500">
                <a:solidFill>
                  <a:schemeClr val="tx1"/>
                </a:solidFill>
                <a:latin typeface="Arial"/>
              </a:rPr>
              <a:t>)</a:t>
            </a:r>
            <a:endParaRPr lang="ko-KR" altLang="ko-KR" sz="1500">
              <a:solidFill>
                <a:schemeClr val="tx1"/>
              </a:solidFill>
              <a:latin typeface="Arial"/>
            </a:endParaRPr>
          </a:p>
          <a:p>
            <a:pPr marL="0" indent="0" eaLnBrk="0" latinLnBrk="0" hangingPunct="0">
              <a:lnSpc>
                <a:spcPct val="100000"/>
              </a:lnSpc>
              <a:spcBef>
                <a:spcPct val="0"/>
              </a:spcBef>
              <a:spcAft>
                <a:spcPct val="0"/>
              </a:spcAft>
              <a:buChar char="•"/>
              <a:defRPr lang="ko-KR" altLang="en-US"/>
            </a:pPr>
            <a:r>
              <a:rPr lang="ko-KR" altLang="ko-KR" sz="1500">
                <a:solidFill>
                  <a:schemeClr val="tx1"/>
                </a:solidFill>
                <a:latin typeface="Arial"/>
                <a:hlinkClick r:id="rId26" tooltip="성인"/>
              </a:rPr>
              <a:t>성인</a:t>
            </a:r>
            <a:r>
              <a:rPr lang="ko-KR" altLang="ko-KR" sz="1500">
                <a:solidFill>
                  <a:schemeClr val="tx1"/>
                </a:solidFill>
                <a:latin typeface="Arial"/>
              </a:rPr>
              <a:t>물</a:t>
            </a:r>
            <a:endParaRPr lang="ko-KR" altLang="ko-KR" sz="1500">
              <a:solidFill>
                <a:schemeClr val="tx1"/>
              </a:solidFill>
              <a:latin typeface="Arial"/>
            </a:endParaRPr>
          </a:p>
          <a:p>
            <a:pPr marL="0" indent="0" eaLnBrk="0" latinLnBrk="0" hangingPunct="0">
              <a:lnSpc>
                <a:spcPct val="100000"/>
              </a:lnSpc>
              <a:spcBef>
                <a:spcPct val="0"/>
              </a:spcBef>
              <a:spcAft>
                <a:spcPct val="0"/>
              </a:spcAft>
              <a:buChar char="•"/>
              <a:defRPr lang="ko-KR" altLang="en-US"/>
            </a:pPr>
            <a:r>
              <a:rPr lang="ko-KR" altLang="ko-KR" sz="1500">
                <a:solidFill>
                  <a:schemeClr val="tx1"/>
                </a:solidFill>
                <a:latin typeface="Arial"/>
                <a:hlinkClick r:id="rId27" tooltip="성장물"/>
              </a:rPr>
              <a:t>성장물</a:t>
            </a:r>
            <a:endParaRPr lang="ko-KR" altLang="ko-KR" sz="1500">
              <a:solidFill>
                <a:schemeClr val="tx1"/>
              </a:solidFill>
              <a:latin typeface="Arial"/>
            </a:endParaRPr>
          </a:p>
          <a:p>
            <a:pPr marL="0" indent="0" eaLnBrk="0" latinLnBrk="0" hangingPunct="0">
              <a:lnSpc>
                <a:spcPct val="100000"/>
              </a:lnSpc>
              <a:spcBef>
                <a:spcPct val="0"/>
              </a:spcBef>
              <a:spcAft>
                <a:spcPct val="0"/>
              </a:spcAft>
              <a:buChar char="•"/>
              <a:defRPr lang="ko-KR" altLang="en-US"/>
            </a:pPr>
            <a:r>
              <a:rPr lang="ko-KR" altLang="ko-KR" sz="1500">
                <a:solidFill>
                  <a:schemeClr val="tx1"/>
                </a:solidFill>
                <a:latin typeface="Arial"/>
                <a:hlinkClick r:id="rId28" tooltip="세카이계"/>
              </a:rPr>
              <a:t>세카이계</a:t>
            </a:r>
            <a:endParaRPr lang="ko-KR" altLang="ko-KR" sz="1500">
              <a:solidFill>
                <a:schemeClr val="tx1"/>
              </a:solidFill>
              <a:latin typeface="Arial"/>
            </a:endParaRPr>
          </a:p>
          <a:p>
            <a:pPr marL="0" indent="0" eaLnBrk="0" latinLnBrk="0" hangingPunct="0">
              <a:lnSpc>
                <a:spcPct val="100000"/>
              </a:lnSpc>
              <a:spcBef>
                <a:spcPct val="0"/>
              </a:spcBef>
              <a:spcAft>
                <a:spcPct val="0"/>
              </a:spcAft>
              <a:buChar char="•"/>
              <a:defRPr lang="ko-KR" altLang="en-US"/>
            </a:pPr>
            <a:r>
              <a:rPr lang="ko-KR" altLang="ko-KR" sz="1500">
                <a:solidFill>
                  <a:schemeClr val="tx1"/>
                </a:solidFill>
                <a:latin typeface="Arial"/>
                <a:hlinkClick r:id="rId29" tooltip="소년만화"/>
              </a:rPr>
              <a:t>소년만화</a:t>
            </a:r>
            <a:endParaRPr lang="ko-KR" altLang="ko-KR" sz="1500">
              <a:solidFill>
                <a:schemeClr val="tx1"/>
              </a:solidFill>
              <a:latin typeface="Arial"/>
            </a:endParaRPr>
          </a:p>
          <a:p>
            <a:pPr marL="0" indent="0" eaLnBrk="0" latinLnBrk="0" hangingPunct="0">
              <a:lnSpc>
                <a:spcPct val="100000"/>
              </a:lnSpc>
              <a:spcBef>
                <a:spcPct val="0"/>
              </a:spcBef>
              <a:spcAft>
                <a:spcPct val="0"/>
              </a:spcAft>
              <a:buChar char="•"/>
              <a:defRPr lang="ko-KR" altLang="en-US"/>
            </a:pPr>
            <a:r>
              <a:rPr lang="ko-KR" altLang="ko-KR" sz="1500">
                <a:solidFill>
                  <a:schemeClr val="tx1"/>
                </a:solidFill>
                <a:latin typeface="Arial"/>
                <a:hlinkClick r:id="rId30" tooltip="스릴러"/>
              </a:rPr>
              <a:t>스릴러</a:t>
            </a:r>
            <a:endParaRPr lang="ko-KR" altLang="ko-KR" sz="1500">
              <a:solidFill>
                <a:schemeClr val="tx1"/>
              </a:solidFill>
              <a:latin typeface="Arial"/>
            </a:endParaRPr>
          </a:p>
          <a:p>
            <a:pPr marL="0" indent="0" eaLnBrk="0" latinLnBrk="0" hangingPunct="0">
              <a:lnSpc>
                <a:spcPct val="100000"/>
              </a:lnSpc>
              <a:spcBef>
                <a:spcPct val="0"/>
              </a:spcBef>
              <a:spcAft>
                <a:spcPct val="0"/>
              </a:spcAft>
              <a:buChar char="•"/>
              <a:defRPr lang="ko-KR" altLang="en-US"/>
            </a:pPr>
            <a:r>
              <a:rPr lang="ko-KR" altLang="ko-KR" sz="1500">
                <a:solidFill>
                  <a:schemeClr val="tx1"/>
                </a:solidFill>
                <a:latin typeface="Arial"/>
                <a:hlinkClick r:id="rId31" tooltip="스포츠물"/>
              </a:rPr>
              <a:t>스포츠물</a:t>
            </a:r>
            <a:endParaRPr lang="ko-KR" altLang="ko-KR" sz="1500">
              <a:solidFill>
                <a:schemeClr val="tx1"/>
              </a:solidFill>
              <a:latin typeface="Arial"/>
            </a:endParaRPr>
          </a:p>
          <a:p>
            <a:pPr marL="0" indent="0" eaLnBrk="0" latinLnBrk="0" hangingPunct="0">
              <a:lnSpc>
                <a:spcPct val="100000"/>
              </a:lnSpc>
              <a:spcBef>
                <a:spcPct val="0"/>
              </a:spcBef>
              <a:spcAft>
                <a:spcPct val="0"/>
              </a:spcAft>
              <a:buChar char="•"/>
              <a:defRPr lang="ko-KR" altLang="en-US"/>
            </a:pPr>
            <a:r>
              <a:rPr lang="ko-KR" altLang="ko-KR" sz="1500">
                <a:solidFill>
                  <a:schemeClr val="tx1"/>
                </a:solidFill>
                <a:latin typeface="Arial"/>
                <a:hlinkClick r:id="rId32" tooltip="시대"/>
              </a:rPr>
              <a:t>시대</a:t>
            </a:r>
            <a:r>
              <a:rPr lang="ko-KR" altLang="ko-KR" sz="1500">
                <a:solidFill>
                  <a:schemeClr val="tx1"/>
                </a:solidFill>
                <a:latin typeface="Arial"/>
              </a:rPr>
              <a:t>극</a:t>
            </a:r>
            <a:endParaRPr lang="ko-KR" altLang="ko-KR" sz="1500">
              <a:solidFill>
                <a:schemeClr val="tx1"/>
              </a:solidFill>
              <a:latin typeface="Arial"/>
            </a:endParaRPr>
          </a:p>
          <a:p>
            <a:pPr marL="0" indent="0" eaLnBrk="0" latinLnBrk="0" hangingPunct="0">
              <a:lnSpc>
                <a:spcPct val="100000"/>
              </a:lnSpc>
              <a:spcBef>
                <a:spcPct val="0"/>
              </a:spcBef>
              <a:spcAft>
                <a:spcPct val="0"/>
              </a:spcAft>
              <a:buChar char="•"/>
              <a:defRPr lang="ko-KR" altLang="en-US"/>
            </a:pPr>
            <a:r>
              <a:rPr lang="ko-KR" altLang="ko-KR" sz="1500">
                <a:solidFill>
                  <a:schemeClr val="tx1"/>
                </a:solidFill>
                <a:latin typeface="Arial"/>
                <a:hlinkClick r:id="rId33" tooltip="중세"/>
              </a:rPr>
              <a:t>중세</a:t>
            </a:r>
            <a:r>
              <a:rPr lang="ko-KR" altLang="ko-KR" sz="1500">
                <a:solidFill>
                  <a:schemeClr val="tx1"/>
                </a:solidFill>
                <a:latin typeface="Arial"/>
              </a:rPr>
              <a:t>물</a:t>
            </a:r>
            <a:endParaRPr lang="ko-KR" altLang="ko-KR" sz="1500">
              <a:solidFill>
                <a:schemeClr val="tx1"/>
              </a:solidFill>
              <a:latin typeface="Arial"/>
            </a:endParaRPr>
          </a:p>
          <a:p>
            <a:pPr marL="0" indent="0" eaLnBrk="0" latinLnBrk="0" hangingPunct="0">
              <a:lnSpc>
                <a:spcPct val="100000"/>
              </a:lnSpc>
              <a:spcBef>
                <a:spcPct val="0"/>
              </a:spcBef>
              <a:spcAft>
                <a:spcPct val="0"/>
              </a:spcAft>
              <a:buChar char="•"/>
              <a:defRPr lang="ko-KR" altLang="en-US"/>
            </a:pPr>
            <a:r>
              <a:rPr lang="ko-KR" altLang="ko-KR" sz="1500">
                <a:solidFill>
                  <a:schemeClr val="tx1"/>
                </a:solidFill>
                <a:latin typeface="Arial"/>
                <a:hlinkClick r:id="rId34" tooltip="신화"/>
              </a:rPr>
              <a:t>신화</a:t>
            </a:r>
            <a:r>
              <a:rPr lang="ko-KR" altLang="ko-KR" sz="1500">
                <a:solidFill>
                  <a:schemeClr val="tx1"/>
                </a:solidFill>
                <a:latin typeface="Arial"/>
              </a:rPr>
              <a:t>물</a:t>
            </a:r>
            <a:endParaRPr lang="ko-KR" altLang="ko-KR" sz="1500">
              <a:solidFill>
                <a:schemeClr val="tx1"/>
              </a:solidFill>
              <a:latin typeface="Arial"/>
            </a:endParaRPr>
          </a:p>
          <a:p>
            <a:pPr marL="0" indent="0" eaLnBrk="0" latinLnBrk="0" hangingPunct="0">
              <a:lnSpc>
                <a:spcPct val="100000"/>
              </a:lnSpc>
              <a:spcBef>
                <a:spcPct val="0"/>
              </a:spcBef>
              <a:spcAft>
                <a:spcPct val="0"/>
              </a:spcAft>
              <a:buChar char="•"/>
              <a:defRPr lang="ko-KR" altLang="en-US"/>
            </a:pPr>
            <a:r>
              <a:rPr lang="ko-KR" altLang="ko-KR" sz="1500">
                <a:solidFill>
                  <a:schemeClr val="tx1"/>
                </a:solidFill>
                <a:latin typeface="Arial"/>
                <a:hlinkClick r:id="rId35" tooltip="아동"/>
              </a:rPr>
              <a:t>아동</a:t>
            </a:r>
            <a:r>
              <a:rPr lang="ko-KR" altLang="ko-KR" sz="1500">
                <a:solidFill>
                  <a:schemeClr val="tx1"/>
                </a:solidFill>
                <a:latin typeface="Arial"/>
              </a:rPr>
              <a:t>물</a:t>
            </a:r>
            <a:endParaRPr lang="ko-KR" altLang="ko-KR" sz="1500">
              <a:solidFill>
                <a:schemeClr val="tx1"/>
              </a:solidFill>
              <a:latin typeface="Arial"/>
            </a:endParaRPr>
          </a:p>
          <a:p>
            <a:pPr marL="0" indent="0" eaLnBrk="0" latinLnBrk="0" hangingPunct="0">
              <a:lnSpc>
                <a:spcPct val="100000"/>
              </a:lnSpc>
              <a:spcBef>
                <a:spcPct val="0"/>
              </a:spcBef>
              <a:spcAft>
                <a:spcPct val="0"/>
              </a:spcAft>
              <a:buChar char="•"/>
              <a:defRPr lang="ko-KR" altLang="en-US"/>
            </a:pPr>
            <a:r>
              <a:rPr lang="ko-KR" altLang="ko-KR" sz="1500">
                <a:solidFill>
                  <a:schemeClr val="tx1"/>
                </a:solidFill>
                <a:latin typeface="Arial"/>
                <a:hlinkClick r:id="rId36" tooltip="액션"/>
              </a:rPr>
              <a:t>액션</a:t>
            </a:r>
            <a:endParaRPr lang="ko-KR" altLang="ko-KR" sz="1500">
              <a:solidFill>
                <a:schemeClr val="tx1"/>
              </a:solidFill>
              <a:latin typeface="Arial"/>
            </a:endParaRPr>
          </a:p>
          <a:p>
            <a:pPr marL="0" indent="0" eaLnBrk="0" latinLnBrk="0" hangingPunct="0">
              <a:lnSpc>
                <a:spcPct val="100000"/>
              </a:lnSpc>
              <a:spcBef>
                <a:spcPct val="0"/>
              </a:spcBef>
              <a:spcAft>
                <a:spcPct val="0"/>
              </a:spcAft>
              <a:buChar char="•"/>
              <a:defRPr lang="ko-KR" altLang="en-US"/>
            </a:pPr>
            <a:r>
              <a:rPr lang="ko-KR" altLang="ko-KR" sz="1500">
                <a:solidFill>
                  <a:schemeClr val="tx1"/>
                </a:solidFill>
                <a:latin typeface="Arial"/>
                <a:hlinkClick r:id="rId37" tooltip="역사"/>
              </a:rPr>
              <a:t>역사</a:t>
            </a:r>
            <a:r>
              <a:rPr lang="ko-KR" altLang="ko-KR" sz="1500">
                <a:solidFill>
                  <a:schemeClr val="tx1"/>
                </a:solidFill>
                <a:latin typeface="Arial"/>
              </a:rPr>
              <a:t>물</a:t>
            </a:r>
            <a:endParaRPr lang="ko-KR" altLang="ko-KR" sz="1500">
              <a:solidFill>
                <a:schemeClr val="tx1"/>
              </a:solidFill>
              <a:latin typeface="Arial"/>
            </a:endParaRPr>
          </a:p>
          <a:p>
            <a:pPr marL="0" indent="0" eaLnBrk="0" latinLnBrk="0" hangingPunct="0">
              <a:lnSpc>
                <a:spcPct val="100000"/>
              </a:lnSpc>
              <a:spcBef>
                <a:spcPct val="0"/>
              </a:spcBef>
              <a:spcAft>
                <a:spcPct val="0"/>
              </a:spcAft>
              <a:buChar char="•"/>
              <a:defRPr lang="ko-KR" altLang="en-US"/>
            </a:pPr>
            <a:r>
              <a:rPr lang="ko-KR" altLang="ko-KR" sz="1500">
                <a:solidFill>
                  <a:schemeClr val="tx1"/>
                </a:solidFill>
                <a:latin typeface="Arial"/>
                <a:hlinkClick r:id="rId38" tooltip="대체역사물"/>
              </a:rPr>
              <a:t>대체역사물</a:t>
            </a:r>
            <a:endParaRPr lang="ko-KR" altLang="ko-KR" sz="1500">
              <a:solidFill>
                <a:schemeClr val="tx1"/>
              </a:solidFill>
              <a:latin typeface="Arial"/>
            </a:endParaRPr>
          </a:p>
          <a:p>
            <a:pPr marL="0" indent="0" eaLnBrk="0" latinLnBrk="0" hangingPunct="0">
              <a:lnSpc>
                <a:spcPct val="100000"/>
              </a:lnSpc>
              <a:spcBef>
                <a:spcPct val="0"/>
              </a:spcBef>
              <a:spcAft>
                <a:spcPct val="0"/>
              </a:spcAft>
              <a:buChar char="•"/>
              <a:defRPr lang="ko-KR" altLang="en-US"/>
            </a:pPr>
            <a:r>
              <a:rPr lang="ko-KR" altLang="ko-KR" sz="1500">
                <a:solidFill>
                  <a:schemeClr val="tx1"/>
                </a:solidFill>
                <a:latin typeface="Arial"/>
                <a:hlinkClick r:id="rId39" tooltip="가상역사물"/>
              </a:rPr>
              <a:t>가상역사물</a:t>
            </a:r>
            <a:r>
              <a:rPr lang="ko-KR" altLang="ko-KR" sz="1500">
                <a:solidFill>
                  <a:schemeClr val="tx1"/>
                </a:solidFill>
                <a:latin typeface="Arial"/>
              </a:rPr>
              <a:t> 팩션 (Fiction + Fact인디 영화</a:t>
            </a:r>
            <a:endParaRPr lang="ko-KR" altLang="ko-KR" sz="1500">
              <a:solidFill>
                <a:schemeClr val="tx1"/>
              </a:solidFill>
              <a:latin typeface="Arial"/>
            </a:endParaRPr>
          </a:p>
          <a:p>
            <a:pPr marL="0" indent="0" eaLnBrk="0" latinLnBrk="0" hangingPunct="0">
              <a:lnSpc>
                <a:spcPct val="100000"/>
              </a:lnSpc>
              <a:spcBef>
                <a:spcPct val="0"/>
              </a:spcBef>
              <a:spcAft>
                <a:spcPct val="0"/>
              </a:spcAft>
              <a:buChar char="•"/>
              <a:defRPr lang="ko-KR" altLang="en-US"/>
            </a:pPr>
            <a:r>
              <a:rPr lang="ko-KR" altLang="ko-KR" sz="1500">
                <a:solidFill>
                  <a:schemeClr val="tx1"/>
                </a:solidFill>
                <a:latin typeface="Arial"/>
                <a:hlinkClick r:id="rId40" tooltip="연애물"/>
              </a:rPr>
              <a:t>연애물</a:t>
            </a:r>
            <a:endParaRPr lang="ko-KR" altLang="ko-KR" sz="1500">
              <a:solidFill>
                <a:schemeClr val="tx1"/>
              </a:solidFill>
              <a:latin typeface="Arial"/>
            </a:endParaRPr>
          </a:p>
        </p:txBody>
      </p:sp>
      <p:sp>
        <p:nvSpPr>
          <p:cNvPr id="10" name=""/>
          <p:cNvSpPr txBox="1"/>
          <p:nvPr/>
        </p:nvSpPr>
        <p:spPr>
          <a:xfrm>
            <a:off x="4716018" y="1052703"/>
            <a:ext cx="4427982" cy="755142"/>
          </a:xfrm>
          <a:prstGeom prst="rect">
            <a:avLst/>
          </a:prstGeom>
          <a:solidFill>
            <a:schemeClr val="bg1"/>
          </a:solidFill>
        </p:spPr>
        <p:txBody>
          <a:bodyPr vert="horz" wrap="square" lIns="91440" tIns="45720" rIns="91440" bIns="45720" anchor="t">
            <a:spAutoFit/>
          </a:bodyPr>
          <a:p>
            <a:pPr>
              <a:defRPr lang="ko-KR" altLang="en-US"/>
            </a:pPr>
            <a:r>
              <a:rPr lang="ko-KR" altLang="en-US" sz="4400"/>
              <a:t>장르의</a:t>
            </a:r>
            <a:r>
              <a:rPr lang="ko-KR" altLang="en-US" sz="4400">
                <a:cs typeface="함초롬돋움"/>
              </a:rPr>
              <a:t> </a:t>
            </a:r>
            <a:r>
              <a:rPr lang="ko-KR" altLang="en-US" sz="4400"/>
              <a:t>종류</a:t>
            </a:r>
            <a:endParaRPr lang="ko-KR" altLang="en-US" sz="4400"/>
          </a:p>
        </p:txBody>
      </p:sp>
    </p:spTree>
  </p:cSld>
  <p:clrMapOvr>
    <a:masterClrMapping/>
  </p:clrMapOvr>
  <p:transition xmlns:mc="http://schemas.openxmlformats.org/markup-compatibility/2006" xmlns:hp="http://schemas.haansoft.com/office/presentation/8.0" mc:Ignorable="hp" hp:hslDur="500"/>
</p:sld>
</file>

<file path=ppt/slides/slide26.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pic>
        <p:nvPicPr>
          <p:cNvPr id="2050" name="Picture 2" descr="http://lh6.ggpht.com/fvzjlcHyzROB0NiTcZ3GU8O8o7w5wjevddy64r1I9tnevD-_X_zN8q8h2TcOeSMs5cB1CWBfcVvnypOiAPpbfZTe71TJAOxNCg=s0"/>
          <p:cNvPicPr>
            <a:picLocks noGrp="1" noChangeAspect="1" noChangeArrowheads="1"/>
          </p:cNvPicPr>
          <p:nvPr>
            <p:ph idx="1"/>
          </p:nvPr>
        </p:nvPicPr>
        <p:blipFill rotWithShape="1">
          <a:blip r:embed="rId2"/>
          <a:srcRect/>
          <a:stretch>
            <a:fillRect/>
          </a:stretch>
        </p:blipFill>
        <p:spPr>
          <a:xfrm>
            <a:off x="1872233" y="2492883"/>
            <a:ext cx="2843784" cy="1555194"/>
          </a:xfrm>
          <a:prstGeom prst="rect">
            <a:avLst/>
          </a:prstGeom>
          <a:noFill/>
        </p:spPr>
      </p:pic>
      <p:pic>
        <p:nvPicPr>
          <p:cNvPr id="2052" name="Picture 4" descr="https://encrypted-tbn3.gstatic.com/images?q=tbn:ANd9GcTOuQ0uZjIPa4v-Lvm1b3IhfynQvdGOM5bmQfO25jK2pE1vAAb63A"/>
          <p:cNvPicPr>
            <a:picLocks noChangeAspect="1" noChangeArrowheads="1"/>
          </p:cNvPicPr>
          <p:nvPr/>
        </p:nvPicPr>
        <p:blipFill rotWithShape="1">
          <a:blip r:embed="rId3"/>
          <a:srcRect/>
          <a:stretch>
            <a:fillRect/>
          </a:stretch>
        </p:blipFill>
        <p:spPr>
          <a:xfrm>
            <a:off x="5250169" y="2492883"/>
            <a:ext cx="2850271" cy="1602513"/>
          </a:xfrm>
          <a:prstGeom prst="rect">
            <a:avLst/>
          </a:prstGeom>
          <a:noFill/>
        </p:spPr>
      </p:pic>
      <p:pic>
        <p:nvPicPr>
          <p:cNvPr id="2054" name="Picture 6" descr="https://encrypted-tbn3.gstatic.com/images?q=tbn:ANd9GcSTCAB-KE6aKPL2E8vuwRMAv3DGdHGW-lom5wUWcxs7OWE_KHVI"/>
          <p:cNvPicPr>
            <a:picLocks noChangeAspect="1" noChangeArrowheads="1"/>
          </p:cNvPicPr>
          <p:nvPr/>
        </p:nvPicPr>
        <p:blipFill rotWithShape="1">
          <a:blip r:embed="rId4"/>
          <a:srcRect/>
          <a:stretch>
            <a:fillRect/>
          </a:stretch>
        </p:blipFill>
        <p:spPr>
          <a:xfrm>
            <a:off x="1872234" y="4431560"/>
            <a:ext cx="2843784" cy="1949809"/>
          </a:xfrm>
          <a:prstGeom prst="rect">
            <a:avLst/>
          </a:prstGeom>
          <a:noFill/>
        </p:spPr>
      </p:pic>
      <p:pic>
        <p:nvPicPr>
          <p:cNvPr id="2056" name="Picture 8" descr="http://img2.wikia.nocookie.net/__cb20140203225526/onepiece/images/2/2b/Sabaody_Archipelago_Arc.png"/>
          <p:cNvPicPr>
            <a:picLocks noChangeAspect="1" noChangeArrowheads="1"/>
          </p:cNvPicPr>
          <p:nvPr/>
        </p:nvPicPr>
        <p:blipFill rotWithShape="1">
          <a:blip r:embed="rId5"/>
          <a:srcRect/>
          <a:stretch>
            <a:fillRect/>
          </a:stretch>
        </p:blipFill>
        <p:spPr>
          <a:xfrm>
            <a:off x="5250170" y="4431560"/>
            <a:ext cx="2850271" cy="1949809"/>
          </a:xfrm>
          <a:prstGeom prst="rect">
            <a:avLst/>
          </a:prstGeom>
          <a:noFill/>
        </p:spPr>
      </p:pic>
      <p:sp>
        <p:nvSpPr>
          <p:cNvPr id="2057" name=""/>
          <p:cNvSpPr txBox="1"/>
          <p:nvPr/>
        </p:nvSpPr>
        <p:spPr>
          <a:xfrm>
            <a:off x="4427982" y="1117521"/>
            <a:ext cx="4716018" cy="756999"/>
          </a:xfrm>
          <a:prstGeom prst="rect">
            <a:avLst/>
          </a:prstGeom>
          <a:solidFill>
            <a:schemeClr val="bg1"/>
          </a:solidFill>
        </p:spPr>
        <p:txBody>
          <a:bodyPr vert="horz" wrap="square" lIns="91440" tIns="45720" rIns="91440" bIns="45720" anchor="t">
            <a:spAutoFit/>
          </a:bodyPr>
          <a:p>
            <a:pPr>
              <a:defRPr lang="ko-KR" altLang="en-US"/>
            </a:pPr>
            <a:r>
              <a:rPr lang="ko-KR" altLang="en-US" sz="4400"/>
              <a:t>대표 애니메이션</a:t>
            </a:r>
            <a:endParaRPr lang="ko-KR" altLang="en-US" sz="4400"/>
          </a:p>
        </p:txBody>
      </p:sp>
    </p:spTree>
  </p:cSld>
  <p:clrMapOvr>
    <a:masterClrMapping/>
  </p:clrMapOvr>
  <p:transition xmlns:mc="http://schemas.openxmlformats.org/markup-compatibility/2006" xmlns:hp="http://schemas.haansoft.com/office/presentation/8.0" mc:Ignorable="hp" hp:hslDur="500"/>
</p:sld>
</file>

<file path=ppt/slides/slide27.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3" name="부제목 2"/>
          <p:cNvSpPr>
            <a:spLocks noGrp="1"/>
          </p:cNvSpPr>
          <p:nvPr>
            <p:ph type="subTitle" idx="1"/>
          </p:nvPr>
        </p:nvSpPr>
        <p:spPr>
          <a:xfrm>
            <a:off x="6444234" y="5085207"/>
            <a:ext cx="2160270" cy="1394702"/>
          </a:xfrm>
        </p:spPr>
        <p:txBody>
          <a:bodyPr>
            <a:noAutofit/>
          </a:bodyPr>
          <a:lstStyle/>
          <a:p>
            <a:pPr algn="r">
              <a:defRPr lang="ko-KR" altLang="en-US"/>
            </a:pPr>
            <a:r>
              <a:rPr lang="ko-KR" altLang="en-US" sz="2200">
                <a:solidFill>
                  <a:srgbClr val="ffff00"/>
                </a:solidFill>
                <a:latin typeface="휴먼고딕"/>
                <a:ea typeface="휴먼고딕"/>
              </a:rPr>
              <a:t>현대미술과 </a:t>
            </a:r>
            <a:endParaRPr lang="en-US" altLang="ko-KR" sz="2200">
              <a:solidFill>
                <a:srgbClr val="ffff00"/>
              </a:solidFill>
              <a:latin typeface="휴먼고딕"/>
              <a:ea typeface="휴먼고딕"/>
            </a:endParaRPr>
          </a:p>
          <a:p>
            <a:pPr algn="r">
              <a:defRPr lang="ko-KR" altLang="en-US"/>
            </a:pPr>
            <a:r>
              <a:rPr lang="en-US" altLang="ko-KR" sz="2200">
                <a:solidFill>
                  <a:srgbClr val="ffff00"/>
                </a:solidFill>
                <a:latin typeface="휴먼고딕"/>
                <a:ea typeface="휴먼고딕"/>
              </a:rPr>
              <a:t>21435938</a:t>
            </a:r>
            <a:endParaRPr lang="en-US" altLang="ko-KR" sz="2200">
              <a:solidFill>
                <a:srgbClr val="ffff00"/>
              </a:solidFill>
              <a:latin typeface="휴먼고딕"/>
              <a:ea typeface="휴먼고딕"/>
            </a:endParaRPr>
          </a:p>
          <a:p>
            <a:pPr algn="r">
              <a:spcBef>
                <a:spcPct val="38000"/>
              </a:spcBef>
              <a:defRPr lang="ko-KR" altLang="en-US"/>
            </a:pPr>
            <a:r>
              <a:rPr lang="ko-KR" altLang="en-US" sz="2200">
                <a:solidFill>
                  <a:srgbClr val="ffff00"/>
                </a:solidFill>
                <a:latin typeface="휴먼고딕"/>
                <a:ea typeface="휴먼고딕"/>
              </a:rPr>
              <a:t>김소현</a:t>
            </a:r>
            <a:endParaRPr lang="en-US" altLang="ko-KR" sz="2200">
              <a:solidFill>
                <a:srgbClr val="ffff00"/>
              </a:solidFill>
              <a:latin typeface="휴먼고딕"/>
              <a:ea typeface="휴먼고딕"/>
            </a:endParaRPr>
          </a:p>
        </p:txBody>
      </p:sp>
      <p:sp>
        <p:nvSpPr>
          <p:cNvPr id="16" name=""/>
          <p:cNvSpPr txBox="1"/>
          <p:nvPr/>
        </p:nvSpPr>
        <p:spPr>
          <a:xfrm>
            <a:off x="4139946" y="1020699"/>
            <a:ext cx="5004054" cy="752094"/>
          </a:xfrm>
          <a:prstGeom prst="rect">
            <a:avLst/>
          </a:prstGeom>
          <a:solidFill>
            <a:schemeClr val="bg1"/>
          </a:solidFill>
        </p:spPr>
        <p:txBody>
          <a:bodyPr vert="horz" wrap="square" lIns="91440" tIns="45720" rIns="91440" bIns="45720" anchor="t">
            <a:spAutoFit/>
          </a:bodyPr>
          <a:p>
            <a:pPr>
              <a:buClr>
                <a:srgbClr val="ffff00"/>
              </a:buClr>
              <a:buNone/>
              <a:defRPr lang="ko-KR" altLang="en-US"/>
            </a:pPr>
            <a:r>
              <a:rPr lang="ko-KR" altLang="en-US" sz="4400">
                <a:solidFill>
                  <a:schemeClr val="tx1"/>
                </a:solidFill>
              </a:rPr>
              <a:t>일본 젊은이의 유행</a:t>
            </a:r>
            <a:endParaRPr lang="ko-KR" altLang="en-US" sz="4400">
              <a:solidFill>
                <a:schemeClr val="tx1"/>
              </a:solidFill>
            </a:endParaRPr>
          </a:p>
        </p:txBody>
      </p:sp>
      <p:grpSp>
        <p:nvGrpSpPr>
          <p:cNvPr id="17" name="그룹 16"/>
          <p:cNvGrpSpPr/>
          <p:nvPr/>
        </p:nvGrpSpPr>
        <p:grpSpPr>
          <a:xfrm rot="0">
            <a:off x="8388424" y="0"/>
            <a:ext cx="432048" cy="663079"/>
            <a:chOff x="8172400" y="0"/>
            <a:chExt cx="432048" cy="663079"/>
          </a:xfrm>
        </p:grpSpPr>
        <p:sp>
          <p:nvSpPr>
            <p:cNvPr id="18" name="직사각형 13"/>
            <p:cNvSpPr/>
            <p:nvPr/>
          </p:nvSpPr>
          <p:spPr>
            <a:xfrm>
              <a:off x="8172400" y="0"/>
              <a:ext cx="144016" cy="66307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19" name="직사각형 14"/>
            <p:cNvSpPr/>
            <p:nvPr/>
          </p:nvSpPr>
          <p:spPr>
            <a:xfrm>
              <a:off x="8316416" y="0"/>
              <a:ext cx="144016" cy="66307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0" name="직사각형 15"/>
            <p:cNvSpPr/>
            <p:nvPr/>
          </p:nvSpPr>
          <p:spPr>
            <a:xfrm>
              <a:off x="8460432" y="0"/>
              <a:ext cx="144016" cy="66307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spTree>
  </p:cSld>
  <p:clrMapOvr>
    <a:masterClrMapping/>
  </p:clrMapOvr>
  <p:transition xmlns:mc="http://schemas.openxmlformats.org/markup-compatibility/2006" xmlns:hp="http://schemas.haansoft.com/office/presentation/8.0" mc:Ignorable="hp" hp:hslDur="500"/>
</p:sld>
</file>

<file path=ppt/slides/slide28.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19" name="내용 개체 틀 2"/>
          <p:cNvSpPr txBox="1"/>
          <p:nvPr/>
        </p:nvSpPr>
        <p:spPr>
          <a:xfrm>
            <a:off x="1962083" y="4637862"/>
            <a:ext cx="3450177" cy="1705273"/>
          </a:xfrm>
          <a:prstGeom prst="rect">
            <a:avLst/>
          </a:prstGeom>
        </p:spPr>
        <p:txBody>
          <a:bodyPr>
            <a:noAutofit/>
          </a:bodyPr>
          <a:lstStyle/>
          <a:p>
            <a:pPr marL="514350" lvl="0" indent="-514350" defTabSz="914400" eaLnBrk="1" latinLnBrk="1" hangingPunct="1">
              <a:lnSpc>
                <a:spcPct val="90000"/>
              </a:lnSpc>
              <a:spcBef>
                <a:spcPct val="10000"/>
              </a:spcBef>
              <a:spcAft>
                <a:spcPct val="0"/>
              </a:spcAft>
              <a:buClrTx/>
              <a:buFont typeface="Arial"/>
              <a:buNone/>
              <a:defRPr lang="ko-KR"/>
            </a:pPr>
            <a:endParaRPr lang="en-US" altLang="ko-KR" sz="1200" b="0" i="0" kern="1200" spc="5">
              <a:uLnTx/>
              <a:uFillTx/>
              <a:latin typeface="+mj-lt"/>
              <a:ea typeface="a영고딕L"/>
            </a:endParaRPr>
          </a:p>
          <a:p>
            <a:pPr marL="514350" lvl="0" indent="-514350" defTabSz="914400" eaLnBrk="1" latinLnBrk="1" hangingPunct="1">
              <a:lnSpc>
                <a:spcPct val="90000"/>
              </a:lnSpc>
              <a:spcBef>
                <a:spcPct val="69000"/>
              </a:spcBef>
              <a:spcAft>
                <a:spcPct val="0"/>
              </a:spcAft>
              <a:buClrTx/>
              <a:buFont typeface="Arial"/>
              <a:buNone/>
              <a:defRPr lang="ko-KR"/>
            </a:pPr>
            <a:endParaRPr lang="en-US" altLang="ko-KR" sz="1200" b="0" i="0" kern="1200" spc="5">
              <a:solidFill>
                <a:srgbClr val="ff0000"/>
              </a:solidFill>
              <a:uLnTx/>
              <a:uFillTx/>
              <a:latin typeface="a영고딕L"/>
              <a:ea typeface="a영고딕L"/>
            </a:endParaRPr>
          </a:p>
          <a:p>
            <a:pPr marL="514350" lvl="0" indent="-514350" defTabSz="914400" eaLnBrk="1" latinLnBrk="1" hangingPunct="1">
              <a:lnSpc>
                <a:spcPct val="90000"/>
              </a:lnSpc>
              <a:spcBef>
                <a:spcPct val="69000"/>
              </a:spcBef>
              <a:spcAft>
                <a:spcPct val="0"/>
              </a:spcAft>
              <a:buClrTx/>
              <a:buFont typeface="Arial"/>
              <a:buNone/>
              <a:defRPr lang="ko-KR"/>
            </a:pPr>
            <a:endParaRPr lang="ko-KR" altLang="en-US" sz="1200" b="0" i="0" kern="1200" spc="5">
              <a:solidFill>
                <a:srgbClr val="ff0000"/>
              </a:solidFill>
              <a:uLnTx/>
              <a:uFillTx/>
              <a:latin typeface="a영고딕L"/>
              <a:ea typeface="a영고딕L"/>
            </a:endParaRPr>
          </a:p>
        </p:txBody>
      </p:sp>
      <p:sp>
        <p:nvSpPr>
          <p:cNvPr id="2" name="내용 개체 틀 1"/>
          <p:cNvSpPr>
            <a:spLocks noGrp="1"/>
          </p:cNvSpPr>
          <p:nvPr>
            <p:ph sz="half" idx="2"/>
          </p:nvPr>
        </p:nvSpPr>
        <p:spPr/>
        <p:txBody>
          <a:bodyPr/>
          <a:lstStyle/>
          <a:p>
            <a:pPr lvl="0">
              <a:defRPr lang="ko-KR" altLang="en-US"/>
            </a:pPr>
            <a:endParaRPr lang="en-US" altLang="ko-KR"/>
          </a:p>
          <a:p>
            <a:pPr lvl="0">
              <a:spcBef>
                <a:spcPct val="30000"/>
              </a:spcBef>
              <a:defRPr lang="ko-KR" altLang="en-US"/>
            </a:pPr>
            <a:endParaRPr lang="en-US" altLang="ko-KR"/>
          </a:p>
          <a:p>
            <a:pPr marL="0" indent="0">
              <a:spcBef>
                <a:spcPct val="30000"/>
              </a:spcBef>
              <a:buNone/>
              <a:defRPr lang="ko-KR" altLang="en-US"/>
            </a:pPr>
            <a:endParaRPr lang="ko-KR" altLang="en-US"/>
          </a:p>
        </p:txBody>
      </p:sp>
      <p:pic>
        <p:nvPicPr>
          <p:cNvPr id="12" name="내용 개체 틀 13" descr="49144.png"/>
          <p:cNvPicPr>
            <a:picLocks noGrp="1" noChangeAspect="1"/>
          </p:cNvPicPr>
          <p:nvPr>
            <p:ph sz="half" idx="2"/>
          </p:nvPr>
        </p:nvPicPr>
        <p:blipFill rotWithShape="1">
          <a:blip r:embed="rId2"/>
          <a:stretch>
            <a:fillRect/>
          </a:stretch>
        </p:blipFill>
        <p:spPr>
          <a:xfrm>
            <a:off x="3347847" y="2420874"/>
            <a:ext cx="2160270" cy="1728216"/>
          </a:xfrm>
          <a:solidFill>
            <a:schemeClr val="bg1"/>
          </a:solidFill>
        </p:spPr>
      </p:pic>
      <p:sp>
        <p:nvSpPr>
          <p:cNvPr id="3" name="TextBox 2"/>
          <p:cNvSpPr txBox="1"/>
          <p:nvPr/>
        </p:nvSpPr>
        <p:spPr>
          <a:xfrm>
            <a:off x="4139946" y="1115425"/>
            <a:ext cx="5004054" cy="749570"/>
          </a:xfrm>
          <a:prstGeom prst="rect">
            <a:avLst/>
          </a:prstGeom>
          <a:solidFill>
            <a:schemeClr val="bg1"/>
          </a:solidFill>
        </p:spPr>
        <p:txBody>
          <a:bodyPr vert="horz" wrap="square" lIns="91440" tIns="45720" rIns="91440" bIns="45720" anchor="t">
            <a:spAutoFit/>
          </a:bodyPr>
          <a:lstStyle/>
          <a:p>
            <a:pPr>
              <a:defRPr lang="ko-KR" altLang="en-US"/>
            </a:pPr>
            <a:r>
              <a:rPr lang="ko-KR" altLang="en-US" sz="4400">
                <a:solidFill>
                  <a:schemeClr val="tx1"/>
                </a:solidFill>
                <a:latin typeface="HY견고딕"/>
                <a:ea typeface="HY견고딕"/>
              </a:rPr>
              <a:t>유행이란?</a:t>
            </a:r>
            <a:endParaRPr lang="ko-KR" altLang="en-US" sz="4400">
              <a:solidFill>
                <a:schemeClr val="tx1"/>
              </a:solidFill>
              <a:latin typeface="HY견고딕"/>
              <a:ea typeface="HY견고딕"/>
            </a:endParaRPr>
          </a:p>
        </p:txBody>
      </p:sp>
      <p:sp>
        <p:nvSpPr>
          <p:cNvPr id="11" name="TextBox 10"/>
          <p:cNvSpPr txBox="1"/>
          <p:nvPr/>
        </p:nvSpPr>
        <p:spPr>
          <a:xfrm>
            <a:off x="0" y="4509135"/>
            <a:ext cx="9144000" cy="1327785"/>
          </a:xfrm>
          <a:prstGeom prst="rect">
            <a:avLst/>
          </a:prstGeom>
          <a:solidFill>
            <a:schemeClr val="bg1"/>
          </a:solidFill>
        </p:spPr>
        <p:txBody>
          <a:bodyPr vert="horz" wrap="square" lIns="91440" tIns="45720" rIns="91440" bIns="45720" anchor="t">
            <a:spAutoFit/>
          </a:bodyPr>
          <a:lstStyle/>
          <a:p>
            <a:pPr algn="ctr">
              <a:defRPr lang="ko-KR" altLang="en-US"/>
            </a:pPr>
            <a:r>
              <a:rPr lang="ko-KR" altLang="en-US" sz="2700"/>
              <a:t>특정한 행동 양식이나 사상 따위가 일시적으로 많은 사람의 추종을 받아서 널리 퍼짐</a:t>
            </a:r>
            <a:r>
              <a:rPr lang="en-US" altLang="ko-KR" sz="2700"/>
              <a:t>. </a:t>
            </a:r>
            <a:endParaRPr lang="en-US" altLang="ko-KR" sz="2700"/>
          </a:p>
          <a:p>
            <a:pPr algn="ctr">
              <a:defRPr lang="ko-KR" altLang="en-US"/>
            </a:pPr>
            <a:r>
              <a:rPr lang="ko-KR" altLang="en-US" sz="2700"/>
              <a:t>또는 그런 사회적 동조 현상이나 경향</a:t>
            </a:r>
            <a:endParaRPr lang="ko-KR" altLang="en-US" sz="2700"/>
          </a:p>
        </p:txBody>
      </p:sp>
    </p:spTree>
  </p:cSld>
  <p:clrMapOvr>
    <a:masterClrMapping/>
  </p:clrMapOvr>
  <p:transition xmlns:mc="http://schemas.openxmlformats.org/markup-compatibility/2006" xmlns:hp="http://schemas.haansoft.com/office/presentation/8.0" mc:Ignorable="hp" hp:hslDur="5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nodePh="1">
                                  <p:stCondLst>
                                    <p:cond delay="0"/>
                                  </p:stCondLst>
                                  <p:endCondLst>
                                    <p:cond evt="begin" delay="0">
                                      <p:tn val="5"/>
                                    </p:cond>
                                  </p:endCondLst>
                                  <p:iterate type="lt">
                                    <p:tmPct val="50000"/>
                                  </p:iterate>
                                  <p:childTnLst>
                                    <p:set>
                                      <p:cBhvr>
                                        <p:cTn id="6" dur="1" fill="hold">
                                          <p:stCondLst>
                                            <p:cond delay="0"/>
                                          </p:stCondLst>
                                        </p:cTn>
                                        <p:tgtEl>
                                          <p:spTgt spid="19"/>
                                        </p:tgtEl>
                                        <p:attrNameLst>
                                          <p:attrName>style.visibility</p:attrName>
                                        </p:attrNameLst>
                                      </p:cBhvr>
                                      <p:to>
                                        <p:strVal val="visible"/>
                                      </p:to>
                                    </p:set>
                                    <p:anim calcmode="discrete" valueType="clr">
                                      <p:cBhvr>
                                        <p:cTn id="7"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9"/>
                                        </p:tgtEl>
                                        <p:attrNameLst>
                                          <p:attrName>fillcolor</p:attrName>
                                        </p:attrNameLst>
                                      </p:cBhvr>
                                      <p:tavLst>
                                        <p:tav tm="0">
                                          <p:val>
                                            <p:clrVal>
                                              <a:schemeClr val="accent2"/>
                                            </p:clrVal>
                                          </p:val>
                                        </p:tav>
                                        <p:tav tm="50000">
                                          <p:val>
                                            <p:clrVal>
                                              <a:schemeClr val="hlink"/>
                                            </p:clrVal>
                                          </p:val>
                                        </p:tav>
                                      </p:tavLst>
                                    </p:anim>
                                    <p:set>
                                      <p:cBhvr>
                                        <p:cTn id="9" dur="80"/>
                                        <p:tgtEl>
                                          <p:spTgt spid="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0" autoUpdateAnimBg="1"/>
    </p:bldLst>
  </p:timing>
</p:sld>
</file>

<file path=ppt/slides/slide29.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19" name="내용 개체 틀 2"/>
          <p:cNvSpPr txBox="1"/>
          <p:nvPr/>
        </p:nvSpPr>
        <p:spPr>
          <a:xfrm>
            <a:off x="1962083" y="4637862"/>
            <a:ext cx="3450177" cy="1705273"/>
          </a:xfrm>
          <a:prstGeom prst="rect">
            <a:avLst/>
          </a:prstGeom>
        </p:spPr>
        <p:txBody>
          <a:bodyPr>
            <a:noAutofit/>
          </a:bodyPr>
          <a:lstStyle/>
          <a:p>
            <a:pPr marL="514350" lvl="0" indent="-514350" defTabSz="914400" eaLnBrk="1" latinLnBrk="1" hangingPunct="1">
              <a:lnSpc>
                <a:spcPct val="90000"/>
              </a:lnSpc>
              <a:spcBef>
                <a:spcPct val="10000"/>
              </a:spcBef>
              <a:spcAft>
                <a:spcPct val="0"/>
              </a:spcAft>
              <a:buClrTx/>
              <a:buFont typeface="Arial"/>
              <a:buNone/>
              <a:defRPr lang="ko-KR"/>
            </a:pPr>
            <a:endParaRPr lang="en-US" altLang="ko-KR" sz="1200" b="0" i="0" kern="1200" spc="5">
              <a:uLnTx/>
              <a:uFillTx/>
              <a:latin typeface="+mj-lt"/>
              <a:ea typeface="a영고딕L"/>
            </a:endParaRPr>
          </a:p>
          <a:p>
            <a:pPr marL="514350" lvl="0" indent="-514350" defTabSz="914400" eaLnBrk="1" latinLnBrk="1" hangingPunct="1">
              <a:lnSpc>
                <a:spcPct val="90000"/>
              </a:lnSpc>
              <a:spcBef>
                <a:spcPct val="69000"/>
              </a:spcBef>
              <a:spcAft>
                <a:spcPct val="0"/>
              </a:spcAft>
              <a:buClrTx/>
              <a:buFont typeface="Arial"/>
              <a:buNone/>
              <a:defRPr lang="ko-KR"/>
            </a:pPr>
            <a:endParaRPr lang="en-US" altLang="ko-KR" sz="1200" b="0" i="0" kern="1200" spc="5">
              <a:solidFill>
                <a:srgbClr val="ff0000"/>
              </a:solidFill>
              <a:uLnTx/>
              <a:uFillTx/>
              <a:latin typeface="a영고딕L"/>
              <a:ea typeface="a영고딕L"/>
            </a:endParaRPr>
          </a:p>
          <a:p>
            <a:pPr marL="514350" lvl="0" indent="-514350" defTabSz="914400" eaLnBrk="1" latinLnBrk="1" hangingPunct="1">
              <a:lnSpc>
                <a:spcPct val="90000"/>
              </a:lnSpc>
              <a:spcBef>
                <a:spcPct val="69000"/>
              </a:spcBef>
              <a:spcAft>
                <a:spcPct val="0"/>
              </a:spcAft>
              <a:buClrTx/>
              <a:buFont typeface="Arial"/>
              <a:buNone/>
              <a:defRPr lang="ko-KR"/>
            </a:pPr>
            <a:endParaRPr lang="ko-KR" altLang="en-US" sz="1200" b="0" i="0" kern="1200" spc="5">
              <a:solidFill>
                <a:srgbClr val="ff0000"/>
              </a:solidFill>
              <a:uLnTx/>
              <a:uFillTx/>
              <a:latin typeface="a영고딕L"/>
              <a:ea typeface="a영고딕L"/>
            </a:endParaRPr>
          </a:p>
        </p:txBody>
      </p:sp>
      <p:sp>
        <p:nvSpPr>
          <p:cNvPr id="11" name="직사각형 10"/>
          <p:cNvSpPr/>
          <p:nvPr/>
        </p:nvSpPr>
        <p:spPr>
          <a:xfrm>
            <a:off x="1547622" y="2636901"/>
            <a:ext cx="1500372" cy="452624"/>
          </a:xfrm>
          <a:prstGeom prst="rect">
            <a:avLst/>
          </a:prstGeom>
          <a:solidFill>
            <a:schemeClr val="bg1"/>
          </a:solidFill>
        </p:spPr>
        <p:txBody>
          <a:bodyPr vert="horz" wrap="square" lIns="91440" tIns="45720" rIns="91440" bIns="45720">
            <a:spAutoFit/>
          </a:bodyPr>
          <a:lstStyle/>
          <a:p>
            <a:pPr algn="ctr">
              <a:defRPr lang="ko-KR" altLang="en-US"/>
            </a:pPr>
            <a:r>
              <a:rPr lang="en-US" altLang="ko-KR" sz="2400" b="1"/>
              <a:t>1960</a:t>
            </a:r>
            <a:r>
              <a:rPr lang="ko-KR" altLang="en-US" sz="2400" b="1"/>
              <a:t>년대</a:t>
            </a:r>
            <a:endParaRPr lang="ko-KR" altLang="en-US" sz="2400"/>
          </a:p>
        </p:txBody>
      </p:sp>
      <p:sp>
        <p:nvSpPr>
          <p:cNvPr id="13" name="직사각형 12"/>
          <p:cNvSpPr/>
          <p:nvPr/>
        </p:nvSpPr>
        <p:spPr>
          <a:xfrm>
            <a:off x="5089598" y="925830"/>
            <a:ext cx="4054402" cy="758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spAutoFit/>
          </a:bodyPr>
          <a:lstStyle/>
          <a:p>
            <a:pPr lvl="0">
              <a:defRPr lang="ko-KR" altLang="en-US"/>
            </a:pPr>
            <a:r>
              <a:rPr lang="ko-KR" altLang="en-US" sz="4400">
                <a:solidFill>
                  <a:schemeClr val="tx1"/>
                </a:solidFill>
              </a:rPr>
              <a:t>일본의</a:t>
            </a:r>
            <a:r>
              <a:rPr lang="ko-KR" altLang="en-US" sz="4400">
                <a:solidFill>
                  <a:schemeClr val="tx1"/>
                </a:solidFill>
                <a:cs typeface="함초롬돋움"/>
              </a:rPr>
              <a:t> </a:t>
            </a:r>
            <a:r>
              <a:rPr lang="ko-KR" altLang="en-US" sz="4400">
                <a:solidFill>
                  <a:schemeClr val="tx1"/>
                </a:solidFill>
              </a:rPr>
              <a:t>음악</a:t>
            </a:r>
            <a:endParaRPr lang="ko-KR" altLang="en-US" sz="4400">
              <a:solidFill>
                <a:schemeClr val="tx1"/>
              </a:solidFill>
            </a:endParaRPr>
          </a:p>
        </p:txBody>
      </p:sp>
      <p:pic>
        <p:nvPicPr>
          <p:cNvPr id="1026" name="Picture 2"/>
          <p:cNvPicPr>
            <a:picLocks noChangeAspect="1" noChangeArrowheads="1"/>
          </p:cNvPicPr>
          <p:nvPr/>
        </p:nvPicPr>
        <p:blipFill rotWithShape="1">
          <a:blip r:embed="rId2"/>
          <a:srcRect/>
          <a:stretch>
            <a:fillRect/>
          </a:stretch>
        </p:blipFill>
        <p:spPr>
          <a:xfrm>
            <a:off x="459391" y="3429000"/>
            <a:ext cx="1734146" cy="1523550"/>
          </a:xfrm>
          <a:prstGeom prst="rect">
            <a:avLst/>
          </a:prstGeom>
          <a:noFill/>
          <a:ln>
            <a:noFill/>
          </a:ln>
          <a:effectLst/>
        </p:spPr>
      </p:pic>
      <p:pic>
        <p:nvPicPr>
          <p:cNvPr id="1027" name="Picture 3"/>
          <p:cNvPicPr>
            <a:picLocks noChangeAspect="1" noChangeArrowheads="1"/>
          </p:cNvPicPr>
          <p:nvPr/>
        </p:nvPicPr>
        <p:blipFill rotWithShape="1">
          <a:blip r:embed="rId3"/>
          <a:srcRect/>
          <a:stretch>
            <a:fillRect/>
          </a:stretch>
        </p:blipFill>
        <p:spPr>
          <a:xfrm>
            <a:off x="2193537" y="3429000"/>
            <a:ext cx="1708913" cy="1523551"/>
          </a:xfrm>
          <a:prstGeom prst="rect">
            <a:avLst/>
          </a:prstGeom>
          <a:noFill/>
          <a:ln>
            <a:noFill/>
          </a:ln>
          <a:effectLst/>
        </p:spPr>
      </p:pic>
      <p:sp>
        <p:nvSpPr>
          <p:cNvPr id="12" name="TextBox 11"/>
          <p:cNvSpPr txBox="1"/>
          <p:nvPr/>
        </p:nvSpPr>
        <p:spPr>
          <a:xfrm>
            <a:off x="517834" y="5177969"/>
            <a:ext cx="1617259" cy="363676"/>
          </a:xfrm>
          <a:prstGeom prst="rect">
            <a:avLst/>
          </a:prstGeom>
          <a:solidFill>
            <a:schemeClr val="bg1"/>
          </a:solidFill>
        </p:spPr>
        <p:txBody>
          <a:bodyPr vert="horz" wrap="square" lIns="91440" tIns="45720" rIns="91440" bIns="45720">
            <a:spAutoFit/>
          </a:bodyPr>
          <a:lstStyle/>
          <a:p>
            <a:pPr algn="ctr">
              <a:defRPr lang="ko-KR" altLang="en-US"/>
            </a:pPr>
            <a:r>
              <a:rPr lang="ko-KR" altLang="en-US" b="1"/>
              <a:t>포크송</a:t>
            </a:r>
            <a:endParaRPr lang="ko-KR" altLang="en-US" b="1"/>
          </a:p>
        </p:txBody>
      </p:sp>
      <p:sp>
        <p:nvSpPr>
          <p:cNvPr id="14" name="TextBox 13"/>
          <p:cNvSpPr txBox="1"/>
          <p:nvPr/>
        </p:nvSpPr>
        <p:spPr>
          <a:xfrm>
            <a:off x="2211458" y="5164347"/>
            <a:ext cx="1690992" cy="1178788"/>
          </a:xfrm>
          <a:prstGeom prst="rect">
            <a:avLst/>
          </a:prstGeom>
          <a:solidFill>
            <a:schemeClr val="bg1"/>
          </a:solidFill>
        </p:spPr>
        <p:txBody>
          <a:bodyPr vert="horz" wrap="square" lIns="91440" tIns="45720" rIns="91440" bIns="45720" anchor="t">
            <a:spAutoFit/>
          </a:bodyPr>
          <a:lstStyle/>
          <a:p>
            <a:pPr algn="ctr">
              <a:defRPr lang="ko-KR" altLang="en-US"/>
            </a:pPr>
            <a:r>
              <a:rPr lang="ko-KR" altLang="en-US" b="1"/>
              <a:t>록큰롤</a:t>
            </a:r>
            <a:endParaRPr lang="ko-KR" altLang="en-US" b="1"/>
          </a:p>
          <a:p>
            <a:pPr algn="ctr">
              <a:defRPr lang="ko-KR" altLang="en-US"/>
            </a:pPr>
            <a:r>
              <a:rPr lang="ko-KR" altLang="en-US"/>
              <a:t>사카모토 큐</a:t>
            </a:r>
            <a:endParaRPr lang="ko-KR" altLang="en-US"/>
          </a:p>
          <a:p>
            <a:pPr algn="ctr">
              <a:defRPr lang="ko-KR" altLang="en-US"/>
            </a:pPr>
            <a:r>
              <a:rPr lang="ko-KR" altLang="en-US"/>
              <a:t>스키야키</a:t>
            </a:r>
            <a:endParaRPr lang="ko-KR" altLang="en-US"/>
          </a:p>
          <a:p>
            <a:pPr algn="ctr">
              <a:defRPr lang="ko-KR" altLang="en-US"/>
            </a:pPr>
            <a:endParaRPr lang="ko-KR" altLang="en-US" b="1"/>
          </a:p>
        </p:txBody>
      </p:sp>
      <p:pic>
        <p:nvPicPr>
          <p:cNvPr id="18" name="Picture 2"/>
          <p:cNvPicPr>
            <a:picLocks noChangeAspect="1" noChangeArrowheads="1"/>
          </p:cNvPicPr>
          <p:nvPr/>
        </p:nvPicPr>
        <p:blipFill rotWithShape="1">
          <a:blip r:embed="rId4"/>
          <a:srcRect/>
          <a:stretch>
            <a:fillRect/>
          </a:stretch>
        </p:blipFill>
        <p:spPr>
          <a:xfrm>
            <a:off x="4277913" y="3429000"/>
            <a:ext cx="1983414" cy="1523551"/>
          </a:xfrm>
          <a:prstGeom prst="rect">
            <a:avLst/>
          </a:prstGeom>
          <a:noFill/>
          <a:ln>
            <a:noFill/>
          </a:ln>
          <a:effectLst/>
        </p:spPr>
      </p:pic>
      <p:sp>
        <p:nvSpPr>
          <p:cNvPr id="20" name="TextBox 19"/>
          <p:cNvSpPr txBox="1"/>
          <p:nvPr/>
        </p:nvSpPr>
        <p:spPr>
          <a:xfrm>
            <a:off x="4277913" y="5176892"/>
            <a:ext cx="1983414" cy="364753"/>
          </a:xfrm>
          <a:prstGeom prst="rect">
            <a:avLst/>
          </a:prstGeom>
          <a:solidFill>
            <a:schemeClr val="bg1"/>
          </a:solidFill>
        </p:spPr>
        <p:txBody>
          <a:bodyPr vert="horz" wrap="square" lIns="91440" tIns="45720" rIns="91440" bIns="45720" anchor="t">
            <a:spAutoFit/>
          </a:bodyPr>
          <a:lstStyle/>
          <a:p>
            <a:pPr algn="ctr">
              <a:defRPr lang="ko-KR" altLang="en-US"/>
            </a:pPr>
            <a:r>
              <a:rPr lang="ko-KR" altLang="en-US" b="1"/>
              <a:t>핑크레이디</a:t>
            </a:r>
            <a:endParaRPr lang="en-US" altLang="ko-KR" b="1"/>
          </a:p>
        </p:txBody>
      </p:sp>
      <p:sp>
        <p:nvSpPr>
          <p:cNvPr id="21" name="직사각형 20"/>
          <p:cNvSpPr/>
          <p:nvPr/>
        </p:nvSpPr>
        <p:spPr>
          <a:xfrm>
            <a:off x="4457935" y="2640922"/>
            <a:ext cx="1623369" cy="452798"/>
          </a:xfrm>
          <a:prstGeom prst="rect">
            <a:avLst/>
          </a:prstGeom>
          <a:solidFill>
            <a:schemeClr val="bg1"/>
          </a:solidFill>
        </p:spPr>
        <p:txBody>
          <a:bodyPr vert="horz" wrap="square" lIns="91440" tIns="45720" rIns="91440" bIns="45720" anchor="t">
            <a:spAutoFit/>
          </a:bodyPr>
          <a:lstStyle/>
          <a:p>
            <a:pPr algn="ctr">
              <a:defRPr lang="ko-KR" altLang="en-US"/>
            </a:pPr>
            <a:r>
              <a:rPr lang="en-US" altLang="ko-KR" sz="2400" b="1"/>
              <a:t>1970</a:t>
            </a:r>
            <a:r>
              <a:rPr lang="ko-KR" altLang="en-US" sz="2400" b="1"/>
              <a:t>년대</a:t>
            </a:r>
            <a:endParaRPr lang="ko-KR" altLang="en-US" sz="2400"/>
          </a:p>
        </p:txBody>
      </p:sp>
      <p:pic>
        <p:nvPicPr>
          <p:cNvPr id="22" name="Picture 2"/>
          <p:cNvPicPr>
            <a:picLocks noChangeAspect="1" noChangeArrowheads="1"/>
          </p:cNvPicPr>
          <p:nvPr/>
        </p:nvPicPr>
        <p:blipFill rotWithShape="1">
          <a:blip r:embed="rId5"/>
          <a:srcRect/>
          <a:stretch>
            <a:fillRect/>
          </a:stretch>
        </p:blipFill>
        <p:spPr>
          <a:xfrm>
            <a:off x="6808865" y="3429000"/>
            <a:ext cx="2195702" cy="1523551"/>
          </a:xfrm>
          <a:prstGeom prst="rect">
            <a:avLst/>
          </a:prstGeom>
          <a:noFill/>
          <a:ln>
            <a:noFill/>
          </a:ln>
          <a:effectLst/>
        </p:spPr>
      </p:pic>
      <p:sp>
        <p:nvSpPr>
          <p:cNvPr id="23" name="TextBox 22"/>
          <p:cNvSpPr txBox="1"/>
          <p:nvPr/>
        </p:nvSpPr>
        <p:spPr>
          <a:xfrm>
            <a:off x="6846473" y="5175275"/>
            <a:ext cx="2297527" cy="366370"/>
          </a:xfrm>
          <a:prstGeom prst="rect">
            <a:avLst/>
          </a:prstGeom>
          <a:solidFill>
            <a:schemeClr val="bg1"/>
          </a:solidFill>
        </p:spPr>
        <p:txBody>
          <a:bodyPr vert="horz" wrap="square" lIns="91440" tIns="45720" rIns="91440" bIns="45720" anchor="t">
            <a:spAutoFit/>
          </a:bodyPr>
          <a:lstStyle/>
          <a:p>
            <a:pPr algn="ctr">
              <a:defRPr lang="ko-KR" altLang="en-US"/>
            </a:pPr>
            <a:r>
              <a:rPr lang="en-US" altLang="ko-KR" b="1"/>
              <a:t>X JAPAN</a:t>
            </a:r>
            <a:endParaRPr lang="en-US" altLang="ko-KR" b="1"/>
          </a:p>
        </p:txBody>
      </p:sp>
      <p:sp>
        <p:nvSpPr>
          <p:cNvPr id="24" name="직사각형 23"/>
          <p:cNvSpPr/>
          <p:nvPr/>
        </p:nvSpPr>
        <p:spPr>
          <a:xfrm>
            <a:off x="7133422" y="2646633"/>
            <a:ext cx="1723630" cy="448047"/>
          </a:xfrm>
          <a:prstGeom prst="rect">
            <a:avLst/>
          </a:prstGeom>
          <a:solidFill>
            <a:schemeClr val="bg1"/>
          </a:solidFill>
        </p:spPr>
        <p:txBody>
          <a:bodyPr vert="horz" wrap="square" lIns="91440" tIns="45720" rIns="91440" bIns="45720" anchor="t">
            <a:spAutoFit/>
          </a:bodyPr>
          <a:lstStyle/>
          <a:p>
            <a:pPr algn="ctr">
              <a:defRPr lang="ko-KR" altLang="en-US"/>
            </a:pPr>
            <a:r>
              <a:rPr lang="en-US" altLang="ko-KR" sz="2400" b="1"/>
              <a:t>1990</a:t>
            </a:r>
            <a:r>
              <a:rPr lang="ko-KR" altLang="en-US" sz="2400" b="1"/>
              <a:t>년대</a:t>
            </a:r>
            <a:endParaRPr lang="ko-KR" altLang="en-US" sz="2400"/>
          </a:p>
        </p:txBody>
      </p:sp>
      <p:sp>
        <p:nvSpPr>
          <p:cNvPr id="1028" name=""/>
          <p:cNvSpPr/>
          <p:nvPr/>
        </p:nvSpPr>
        <p:spPr>
          <a:xfrm>
            <a:off x="3166689" y="2646633"/>
            <a:ext cx="1040964" cy="447086"/>
          </a:xfrm>
          <a:prstGeom prst="rightArrow">
            <a:avLst>
              <a:gd name="adj1" fmla="val 50000"/>
              <a:gd name="adj2" fmla="val 50000"/>
            </a:avLst>
          </a:prstGeom>
          <a:solidFill>
            <a:srgbClr val="ffff00"/>
          </a:solidFill>
        </p:spPr>
        <p:style>
          <a:lnRef idx="2">
            <a:schemeClr val="accent1">
              <a:shade val="20000"/>
            </a:schemeClr>
          </a:lnRef>
          <a:fillRef idx="1">
            <a:schemeClr val="accent1"/>
          </a:fillRef>
          <a:effectRef idx="0">
            <a:schemeClr val="accent1"/>
          </a:effectRef>
          <a:fontRef idx="minor">
            <a:schemeClr val="lt1"/>
          </a:fontRef>
        </p:style>
        <p:txBody>
          <a:bodyPr vert="horz" wrap="square" lIns="91440" tIns="45720" rIns="91440" bIns="45720" anchor="ctr">
            <a:noAutofit/>
          </a:bodyPr>
          <a:p>
            <a:pPr>
              <a:defRPr lang="ko-KR" altLang="en-US"/>
            </a:pPr>
            <a:endParaRPr lang="ko-KR"/>
          </a:p>
        </p:txBody>
      </p:sp>
      <p:sp>
        <p:nvSpPr>
          <p:cNvPr id="1029" name=""/>
          <p:cNvSpPr/>
          <p:nvPr/>
        </p:nvSpPr>
        <p:spPr>
          <a:xfrm>
            <a:off x="6180682" y="2647594"/>
            <a:ext cx="839624" cy="447086"/>
          </a:xfrm>
          <a:prstGeom prst="rightArrow">
            <a:avLst>
              <a:gd name="adj1" fmla="val 50000"/>
              <a:gd name="adj2" fmla="val 50000"/>
            </a:avLst>
          </a:prstGeom>
          <a:solidFill>
            <a:srgbClr val="ffff00"/>
          </a:solidFill>
        </p:spPr>
        <p:style>
          <a:lnRef idx="2">
            <a:schemeClr val="accent1">
              <a:shade val="20000"/>
            </a:schemeClr>
          </a:lnRef>
          <a:fillRef idx="1">
            <a:schemeClr val="accent1"/>
          </a:fillRef>
          <a:effectRef idx="0">
            <a:schemeClr val="accent1"/>
          </a:effectRef>
          <a:fontRef idx="minor">
            <a:schemeClr val="lt1"/>
          </a:fontRef>
        </p:style>
        <p:txBody>
          <a:bodyPr vert="horz" wrap="square" lIns="91440" tIns="45720" rIns="91440" bIns="45720" anchor="ctr">
            <a:noAutofit/>
          </a:bodyPr>
          <a:lstStyle/>
          <a:p>
            <a:pPr>
              <a:defRPr lang="ko-KR" altLang="en-US"/>
            </a:pPr>
            <a:endParaRPr lang="ko-KR"/>
          </a:p>
        </p:txBody>
      </p:sp>
    </p:spTree>
  </p:cSld>
  <p:clrMapOvr>
    <a:masterClrMapping/>
  </p:clrMapOvr>
  <p:transition xmlns:mc="http://schemas.openxmlformats.org/markup-compatibility/2006" xmlns:hp="http://schemas.haansoft.com/office/presentation/8.0" mc:Ignorable="hp" hp:hslDur="5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nodePh="1">
                                  <p:stCondLst>
                                    <p:cond delay="0"/>
                                  </p:stCondLst>
                                  <p:endCondLst>
                                    <p:cond evt="begin" delay="0">
                                      <p:tn val="5"/>
                                    </p:cond>
                                  </p:endCondLst>
                                  <p:iterate type="lt">
                                    <p:tmPct val="50000"/>
                                  </p:iterate>
                                  <p:childTnLst>
                                    <p:set>
                                      <p:cBhvr>
                                        <p:cTn id="6" dur="1" fill="hold">
                                          <p:stCondLst>
                                            <p:cond delay="0"/>
                                          </p:stCondLst>
                                        </p:cTn>
                                        <p:tgtEl>
                                          <p:spTgt spid="19"/>
                                        </p:tgtEl>
                                        <p:attrNameLst>
                                          <p:attrName>style.visibility</p:attrName>
                                        </p:attrNameLst>
                                      </p:cBhvr>
                                      <p:to>
                                        <p:strVal val="visible"/>
                                      </p:to>
                                    </p:set>
                                    <p:anim calcmode="discrete" valueType="clr">
                                      <p:cBhvr>
                                        <p:cTn id="7"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9"/>
                                        </p:tgtEl>
                                        <p:attrNameLst>
                                          <p:attrName>fillcolor</p:attrName>
                                        </p:attrNameLst>
                                      </p:cBhvr>
                                      <p:tavLst>
                                        <p:tav tm="0">
                                          <p:val>
                                            <p:clrVal>
                                              <a:schemeClr val="accent2"/>
                                            </p:clrVal>
                                          </p:val>
                                        </p:tav>
                                        <p:tav tm="50000">
                                          <p:val>
                                            <p:clrVal>
                                              <a:schemeClr val="hlink"/>
                                            </p:clrVal>
                                          </p:val>
                                        </p:tav>
                                      </p:tavLst>
                                    </p:anim>
                                    <p:set>
                                      <p:cBhvr>
                                        <p:cTn id="9" dur="80"/>
                                        <p:tgtEl>
                                          <p:spTgt spid="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0" autoUpdateAnimBg="1"/>
    </p:bldLst>
  </p:timing>
</p:sld>
</file>

<file path=ppt/slides/slide3.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a:xfrm>
            <a:off x="4525137" y="846138"/>
            <a:ext cx="4618863" cy="1143000"/>
          </a:xfrm>
          <a:solidFill>
            <a:schemeClr val="bg1"/>
          </a:solidFill>
        </p:spPr>
        <p:txBody>
          <a:bodyPr vert="horz" wrap="square" lIns="91440" tIns="45720" rIns="91440" bIns="45720" anchor="ctr">
            <a:normAutofit lnSpcReduction="0"/>
          </a:bodyPr>
          <a:lstStyle/>
          <a:p>
            <a:pPr algn="l">
              <a:defRPr lang="ko-KR" altLang="en-US"/>
            </a:pPr>
            <a:r>
              <a:rPr lang="ko-KR" altLang="en-US" sz="4400">
                <a:solidFill>
                  <a:schemeClr val="tx1"/>
                </a:solidFill>
              </a:rPr>
              <a:t>갸루[ ギャル ]</a:t>
            </a:r>
            <a:endParaRPr lang="ko-KR" altLang="en-US" sz="4400">
              <a:solidFill>
                <a:schemeClr val="tx1"/>
              </a:solidFill>
            </a:endParaRPr>
          </a:p>
        </p:txBody>
      </p:sp>
      <p:sp>
        <p:nvSpPr>
          <p:cNvPr id="4" name="부제목 2"/>
          <p:cNvSpPr>
            <a:spLocks noGrp="1"/>
          </p:cNvSpPr>
          <p:nvPr/>
        </p:nvSpPr>
        <p:spPr>
          <a:xfrm>
            <a:off x="6300216" y="5085207"/>
            <a:ext cx="2520256" cy="1394702"/>
          </a:xfrm>
          <a:prstGeom prst="rect">
            <a:avLst/>
          </a:prstGeom>
        </p:spPr>
        <p:txBody>
          <a:bodyPr vert="horz" lIns="91440" tIns="45720" rIns="91440" bIns="45720">
            <a:noAutofit/>
          </a:bodyPr>
          <a:p>
            <a:pPr marL="342900" indent="-342900" algn="r" defTabSz="914400">
              <a:spcBef>
                <a:spcPct val="20000"/>
              </a:spcBef>
              <a:buClr>
                <a:srgbClr val="ffff00"/>
              </a:buClr>
              <a:buFont typeface="Arial"/>
              <a:buNone/>
              <a:defRPr lang="ko-KR" altLang="en-US"/>
            </a:pPr>
            <a:r>
              <a:rPr xmlns:mc="http://schemas.openxmlformats.org/markup-compatibility/2006" xmlns:hp="http://schemas.haansoft.com/office/presentation/8.0" lang="ko-KR" altLang="en-US" sz="2200" b="0" i="0" kern="1200" spc="5" mc:Ignorable="hp" hp:hslEmbossed="0">
                <a:solidFill>
                  <a:srgbClr val="ffff00"/>
                </a:solidFill>
                <a:latin typeface="휴먼고딕"/>
                <a:ea typeface="휴먼고딕"/>
              </a:rPr>
              <a:t>일본어일본학과 </a:t>
            </a:r>
            <a:endParaRPr xmlns:mc="http://schemas.openxmlformats.org/markup-compatibility/2006" xmlns:hp="http://schemas.haansoft.com/office/presentation/8.0" lang="ko-KR" altLang="en-US" sz="2200" b="0" i="0" kern="1200" spc="5" mc:Ignorable="hp" hp:hslEmbossed="0">
              <a:solidFill>
                <a:srgbClr val="ffff00"/>
              </a:solidFill>
              <a:latin typeface="휴먼고딕"/>
              <a:ea typeface="휴먼고딕"/>
            </a:endParaRPr>
          </a:p>
          <a:p>
            <a:pPr marL="342900" indent="-342900" algn="r" defTabSz="914400">
              <a:spcBef>
                <a:spcPct val="20000"/>
              </a:spcBef>
              <a:buClr>
                <a:srgbClr val="ffff00"/>
              </a:buClr>
              <a:buFont typeface="Arial"/>
              <a:buNone/>
              <a:defRPr lang="ko-KR" altLang="en-US"/>
            </a:pPr>
            <a:r>
              <a:rPr xmlns:mc="http://schemas.openxmlformats.org/markup-compatibility/2006" xmlns:hp="http://schemas.haansoft.com/office/presentation/8.0" lang="en-US" altLang="ko-KR" sz="2200" b="0" i="0" kern="1200" spc="5" mc:Ignorable="hp" hp:hslEmbossed="0">
                <a:solidFill>
                  <a:srgbClr val="ffff00"/>
                </a:solidFill>
                <a:latin typeface="휴먼고딕"/>
                <a:ea typeface="휴먼고딕"/>
              </a:rPr>
              <a:t>21</a:t>
            </a:r>
            <a:r>
              <a:rPr xmlns:mc="http://schemas.openxmlformats.org/markup-compatibility/2006" xmlns:hp="http://schemas.haansoft.com/office/presentation/8.0" lang="ko-KR" altLang="en-US" sz="2200" b="0" i="0" kern="1200" spc="5" mc:Ignorable="hp" hp:hslEmbossed="0">
                <a:solidFill>
                  <a:srgbClr val="ffff00"/>
                </a:solidFill>
                <a:latin typeface="휴먼고딕"/>
                <a:ea typeface="휴먼고딕"/>
              </a:rPr>
              <a:t>201845</a:t>
            </a:r>
            <a:endParaRPr xmlns:mc="http://schemas.openxmlformats.org/markup-compatibility/2006" xmlns:hp="http://schemas.haansoft.com/office/presentation/8.0" lang="ko-KR" altLang="en-US" sz="2200" b="0" i="0" kern="1200" spc="5" mc:Ignorable="hp" hp:hslEmbossed="0">
              <a:solidFill>
                <a:srgbClr val="ffff00"/>
              </a:solidFill>
              <a:latin typeface="휴먼고딕"/>
              <a:ea typeface="휴먼고딕"/>
            </a:endParaRPr>
          </a:p>
          <a:p>
            <a:pPr marL="342900" indent="-342900" algn="r" defTabSz="914400">
              <a:spcBef>
                <a:spcPct val="38000"/>
              </a:spcBef>
              <a:buClr>
                <a:srgbClr val="ffff00"/>
              </a:buClr>
              <a:buFont typeface="Arial"/>
              <a:buNone/>
              <a:defRPr lang="ko-KR" altLang="en-US"/>
            </a:pPr>
            <a:r>
              <a:rPr xmlns:mc="http://schemas.openxmlformats.org/markup-compatibility/2006" xmlns:hp="http://schemas.haansoft.com/office/presentation/8.0" lang="ko-KR" altLang="en-US" sz="2200" b="0" i="0" kern="1200" spc="5" mc:Ignorable="hp" hp:hslEmbossed="0">
                <a:solidFill>
                  <a:srgbClr val="ffff00"/>
                </a:solidFill>
                <a:latin typeface="휴먼고딕"/>
                <a:ea typeface="휴먼고딕"/>
              </a:rPr>
              <a:t>김두홍</a:t>
            </a:r>
            <a:endParaRPr xmlns:mc="http://schemas.openxmlformats.org/markup-compatibility/2006" xmlns:hp="http://schemas.haansoft.com/office/presentation/8.0" lang="ko-KR" altLang="en-US" sz="2200" b="0" i="0" kern="1200" spc="5" mc:Ignorable="hp" hp:hslEmbossed="0">
              <a:solidFill>
                <a:srgbClr val="ffff00"/>
              </a:solidFill>
              <a:latin typeface="휴먼고딕"/>
              <a:ea typeface="휴먼고딕"/>
            </a:endParaRPr>
          </a:p>
        </p:txBody>
      </p:sp>
      <p:grpSp>
        <p:nvGrpSpPr>
          <p:cNvPr id="5" name="그룹 16"/>
          <p:cNvGrpSpPr/>
          <p:nvPr/>
        </p:nvGrpSpPr>
        <p:grpSpPr>
          <a:xfrm rot="0">
            <a:off x="8388424" y="0"/>
            <a:ext cx="432048" cy="663079"/>
            <a:chOff x="8172400" y="0"/>
            <a:chExt cx="432048" cy="663079"/>
          </a:xfrm>
        </p:grpSpPr>
        <p:sp>
          <p:nvSpPr>
            <p:cNvPr id="6" name="직사각형 13"/>
            <p:cNvSpPr/>
            <p:nvPr/>
          </p:nvSpPr>
          <p:spPr>
            <a:xfrm>
              <a:off x="8172400" y="0"/>
              <a:ext cx="144016" cy="66307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7" name="직사각형 14"/>
            <p:cNvSpPr/>
            <p:nvPr/>
          </p:nvSpPr>
          <p:spPr>
            <a:xfrm>
              <a:off x="8316416" y="0"/>
              <a:ext cx="144016" cy="66307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8" name="직사각형 15"/>
            <p:cNvSpPr/>
            <p:nvPr/>
          </p:nvSpPr>
          <p:spPr>
            <a:xfrm>
              <a:off x="8460432" y="0"/>
              <a:ext cx="144016" cy="66307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spTree>
  </p:cSld>
  <p:clrMapOvr>
    <a:masterClrMapping/>
  </p:clrMapOvr>
  <p:transition xmlns:mc="http://schemas.openxmlformats.org/markup-compatibility/2006" xmlns:hp="http://schemas.haansoft.com/office/presentation/8.0" mc:Ignorable="hp" hp:hslDur="500"/>
</p:sld>
</file>

<file path=ppt/slides/slide30.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10" name="직사각형 9"/>
          <p:cNvSpPr/>
          <p:nvPr/>
        </p:nvSpPr>
        <p:spPr>
          <a:xfrm>
            <a:off x="5387673" y="1100489"/>
            <a:ext cx="3756327" cy="754981"/>
          </a:xfrm>
          <a:prstGeom prst="rect">
            <a:avLst/>
          </a:prstGeom>
          <a:solidFill>
            <a:schemeClr val="bg1"/>
          </a:solidFill>
        </p:spPr>
        <p:txBody>
          <a:bodyPr vert="horz" wrap="square" lIns="91440" tIns="45720" rIns="91440" bIns="45720" anchor="t">
            <a:spAutoFit/>
          </a:bodyPr>
          <a:lstStyle/>
          <a:p>
            <a:pPr>
              <a:defRPr lang="ko-KR" altLang="en-US"/>
            </a:pPr>
            <a:r>
              <a:rPr lang="en-US" altLang="ko-KR" sz="4400">
                <a:solidFill>
                  <a:schemeClr val="tx1"/>
                </a:solidFill>
              </a:rPr>
              <a:t>J-POP</a:t>
            </a:r>
            <a:endParaRPr lang="en-US" altLang="ko-KR" sz="4400">
              <a:solidFill>
                <a:schemeClr val="tx1"/>
              </a:solidFill>
            </a:endParaRPr>
          </a:p>
        </p:txBody>
      </p:sp>
      <p:sp>
        <p:nvSpPr>
          <p:cNvPr id="11" name="Rectangle 2"/>
          <p:cNvSpPr>
            <a:spLocks noChangeArrowheads="1"/>
          </p:cNvSpPr>
          <p:nvPr/>
        </p:nvSpPr>
        <p:spPr>
          <a:xfrm>
            <a:off x="0" y="0"/>
            <a:ext cx="12192000" cy="457200"/>
          </a:xfrm>
          <a:prstGeom prst="rect">
            <a:avLst/>
          </a:prstGeom>
          <a:noFill/>
          <a:ln>
            <a:noFill/>
          </a:ln>
          <a:effectLst/>
        </p:spPr>
        <p:txBody>
          <a:bodyPr vert="horz" wrap="square" lIns="91440" tIns="45720" rIns="91440" bIns="45720" anchor="ctr" anchorCtr="0">
            <a:normAutofit lnSpcReduction="0"/>
          </a:bodyPr>
          <a:lstStyle/>
          <a:p>
            <a:pPr lvl="0">
              <a:defRPr lang="ko-KR" altLang="en-US"/>
            </a:pPr>
            <a:endParaRPr lang="ko-KR" altLang="en-US"/>
          </a:p>
        </p:txBody>
      </p:sp>
      <p:pic>
        <p:nvPicPr>
          <p:cNvPr id="5121" name="_x204321248" descr="EMB000013986650"/>
          <p:cNvPicPr>
            <a:picLocks noChangeAspect="1" noChangeArrowheads="1"/>
          </p:cNvPicPr>
          <p:nvPr/>
        </p:nvPicPr>
        <p:blipFill rotWithShape="1">
          <a:blip r:embed="rId2"/>
          <a:srcRect/>
          <a:stretch>
            <a:fillRect/>
          </a:stretch>
        </p:blipFill>
        <p:spPr>
          <a:xfrm>
            <a:off x="5250755" y="4571556"/>
            <a:ext cx="3409009" cy="1493583"/>
          </a:xfrm>
          <a:prstGeom prst="rect">
            <a:avLst/>
          </a:prstGeom>
          <a:noFill/>
        </p:spPr>
      </p:pic>
      <p:pic>
        <p:nvPicPr>
          <p:cNvPr id="5123" name="_x204323968" descr="EMB000013986653"/>
          <p:cNvPicPr>
            <a:picLocks noChangeAspect="1" noChangeArrowheads="1"/>
          </p:cNvPicPr>
          <p:nvPr/>
        </p:nvPicPr>
        <p:blipFill rotWithShape="1">
          <a:blip r:embed="rId3"/>
          <a:srcRect/>
          <a:stretch>
            <a:fillRect/>
          </a:stretch>
        </p:blipFill>
        <p:spPr>
          <a:xfrm>
            <a:off x="4139946" y="2098915"/>
            <a:ext cx="2815313" cy="1814903"/>
          </a:xfrm>
          <a:prstGeom prst="rect">
            <a:avLst/>
          </a:prstGeom>
          <a:noFill/>
        </p:spPr>
      </p:pic>
      <p:sp>
        <p:nvSpPr>
          <p:cNvPr id="13" name="TextBox 12"/>
          <p:cNvSpPr txBox="1"/>
          <p:nvPr/>
        </p:nvSpPr>
        <p:spPr>
          <a:xfrm>
            <a:off x="5250755" y="6065139"/>
            <a:ext cx="3409009" cy="362331"/>
          </a:xfrm>
          <a:prstGeom prst="rect">
            <a:avLst/>
          </a:prstGeom>
          <a:solidFill>
            <a:schemeClr val="bg1"/>
          </a:solidFill>
        </p:spPr>
        <p:txBody>
          <a:bodyPr vert="horz" wrap="square" lIns="91440" tIns="45720" rIns="91440" bIns="45720" anchor="t">
            <a:spAutoFit/>
          </a:bodyPr>
          <a:lstStyle/>
          <a:p>
            <a:pPr lvl="0" algn="ctr">
              <a:defRPr lang="ko-KR" altLang="en-US"/>
            </a:pPr>
            <a:r>
              <a:rPr lang="ko-KR" altLang="en-US">
                <a:latin typeface="한컴돋움"/>
                <a:ea typeface="한컴돋움"/>
              </a:rPr>
              <a:t>아라시</a:t>
            </a:r>
            <a:r>
              <a:rPr lang="en-US" altLang="ko-KR">
                <a:latin typeface="한컴돋움"/>
                <a:ea typeface="한컴돋움"/>
              </a:rPr>
              <a:t>(</a:t>
            </a:r>
            <a:r>
              <a:rPr lang="ja-JP" altLang="en-US">
                <a:latin typeface="한컴돋움"/>
                <a:ea typeface="한컴돋움"/>
              </a:rPr>
              <a:t>あらし</a:t>
            </a:r>
            <a:r>
              <a:rPr lang="en-US" altLang="ja-JP">
                <a:latin typeface="한컴돋움"/>
                <a:ea typeface="한컴돋움"/>
              </a:rPr>
              <a:t>)</a:t>
            </a:r>
            <a:endParaRPr lang="en-US" altLang="ja-JP">
              <a:latin typeface="한컴돋움"/>
              <a:ea typeface="한컴돋움"/>
            </a:endParaRPr>
          </a:p>
        </p:txBody>
      </p:sp>
      <p:sp>
        <p:nvSpPr>
          <p:cNvPr id="14" name="TextBox 13"/>
          <p:cNvSpPr txBox="1"/>
          <p:nvPr/>
        </p:nvSpPr>
        <p:spPr>
          <a:xfrm>
            <a:off x="4139946" y="4111880"/>
            <a:ext cx="2815313" cy="369332"/>
          </a:xfrm>
          <a:prstGeom prst="rect">
            <a:avLst/>
          </a:prstGeom>
          <a:solidFill>
            <a:schemeClr val="bg1"/>
          </a:solidFill>
        </p:spPr>
        <p:txBody>
          <a:bodyPr vert="horz" wrap="square" lIns="91440" tIns="45720" rIns="91440" bIns="45720" anchor="t">
            <a:spAutoFit/>
          </a:bodyPr>
          <a:lstStyle/>
          <a:p>
            <a:pPr algn="ctr">
              <a:defRPr lang="ko-KR" altLang="en-US"/>
            </a:pPr>
            <a:r>
              <a:rPr lang="en-US" altLang="ko-KR">
                <a:latin typeface="HY견고딕"/>
                <a:ea typeface="HY견고딕"/>
              </a:rPr>
              <a:t>AKB48</a:t>
            </a:r>
            <a:endParaRPr lang="ko-KR" altLang="en-US">
              <a:latin typeface="HY견고딕"/>
              <a:ea typeface="HY견고딕"/>
            </a:endParaRPr>
          </a:p>
        </p:txBody>
      </p:sp>
      <p:sp>
        <p:nvSpPr>
          <p:cNvPr id="17" name="TextBox 16"/>
          <p:cNvSpPr txBox="1"/>
          <p:nvPr/>
        </p:nvSpPr>
        <p:spPr>
          <a:xfrm>
            <a:off x="0" y="3501009"/>
            <a:ext cx="3391078" cy="367351"/>
          </a:xfrm>
          <a:prstGeom prst="rect">
            <a:avLst/>
          </a:prstGeom>
          <a:solidFill>
            <a:schemeClr val="bg1"/>
          </a:solidFill>
          <a:ln w="9525" cap="flat" cmpd="sng">
            <a:solidFill>
              <a:schemeClr val="bg1"/>
            </a:solidFill>
            <a:prstDash val="solid"/>
            <a:round/>
          </a:ln>
        </p:spPr>
        <p:txBody>
          <a:bodyPr vert="horz" wrap="square" lIns="91440" tIns="45720" rIns="91440" bIns="45720" anchor="t">
            <a:spAutoFit/>
          </a:bodyPr>
          <a:lstStyle/>
          <a:p>
            <a:pPr lvl="0">
              <a:defRPr lang="ko-KR" altLang="en-US"/>
            </a:pPr>
            <a:r>
              <a:rPr lang="ko-KR" altLang="en-US" b="1"/>
              <a:t>그 당시 유행 했던 </a:t>
            </a:r>
            <a:r>
              <a:rPr lang="en-US" altLang="ko-KR" b="1">
                <a:solidFill>
                  <a:srgbClr val="ff0000"/>
                </a:solidFill>
              </a:rPr>
              <a:t>J-POP </a:t>
            </a:r>
            <a:r>
              <a:rPr lang="ko-KR" altLang="en-US" b="1">
                <a:solidFill>
                  <a:srgbClr val="ff0000"/>
                </a:solidFill>
              </a:rPr>
              <a:t>음악</a:t>
            </a:r>
            <a:endParaRPr lang="ko-KR" altLang="en-US" b="1">
              <a:solidFill>
                <a:srgbClr val="ff0000"/>
              </a:solidFill>
            </a:endParaRPr>
          </a:p>
        </p:txBody>
      </p:sp>
      <p:sp>
        <p:nvSpPr>
          <p:cNvPr id="15" name="직사각형 14"/>
          <p:cNvSpPr/>
          <p:nvPr/>
        </p:nvSpPr>
        <p:spPr>
          <a:xfrm>
            <a:off x="0" y="3983472"/>
            <a:ext cx="3391078" cy="1462923"/>
          </a:xfrm>
          <a:prstGeom prst="rect">
            <a:avLst/>
          </a:prstGeom>
          <a:solidFill>
            <a:schemeClr val="bg1"/>
          </a:solidFill>
          <a:ln w="9525" cap="flat" cmpd="sng">
            <a:solidFill>
              <a:schemeClr val="bg1"/>
            </a:solidFill>
            <a:prstDash val="solid"/>
            <a:round/>
          </a:ln>
        </p:spPr>
        <p:txBody>
          <a:bodyPr vert="horz" wrap="square" lIns="91440" tIns="45720" rIns="91440" bIns="45720" anchor="t">
            <a:spAutoFit/>
          </a:bodyPr>
          <a:lstStyle/>
          <a:p>
            <a:pPr lvl="0">
              <a:defRPr lang="ko-KR" altLang="en-US"/>
            </a:pPr>
            <a:r>
              <a:rPr lang="en-US" altLang="ko-KR"/>
              <a:t>&gt;</a:t>
            </a:r>
            <a:r>
              <a:rPr lang="ko-KR" altLang="en-US"/>
              <a:t>히라이 켄</a:t>
            </a:r>
            <a:r>
              <a:rPr lang="en-US" altLang="ko-KR"/>
              <a:t>- </a:t>
            </a:r>
            <a:r>
              <a:rPr lang="ko-KR" altLang="en-US"/>
              <a:t>눈을 감고</a:t>
            </a:r>
            <a:endParaRPr lang="ko-KR" altLang="en-US"/>
          </a:p>
          <a:p>
            <a:pPr lvl="0">
              <a:defRPr lang="ko-KR" altLang="en-US"/>
            </a:pPr>
            <a:endParaRPr lang="en-US" altLang="ko-KR"/>
          </a:p>
          <a:p>
            <a:pPr lvl="0">
              <a:defRPr lang="ko-KR" altLang="en-US"/>
            </a:pPr>
            <a:endParaRPr lang="en-US" altLang="ko-KR"/>
          </a:p>
          <a:p>
            <a:pPr lvl="0">
              <a:defRPr lang="ko-KR" altLang="en-US"/>
            </a:pPr>
            <a:endParaRPr lang="en-US" altLang="ko-KR"/>
          </a:p>
          <a:p>
            <a:pPr lvl="0">
              <a:defRPr lang="ko-KR" altLang="en-US"/>
            </a:pPr>
            <a:r>
              <a:rPr lang="en-US" altLang="ko-KR"/>
              <a:t>&gt;</a:t>
            </a:r>
            <a:r>
              <a:rPr lang="ko-KR" altLang="en-US"/>
              <a:t>니카시마 미카</a:t>
            </a:r>
            <a:r>
              <a:rPr lang="en-US" altLang="ko-KR"/>
              <a:t>- </a:t>
            </a:r>
            <a:r>
              <a:rPr lang="ko-KR" altLang="en-US"/>
              <a:t>눈의 꽃</a:t>
            </a:r>
            <a:endParaRPr lang="ko-KR" altLang="en-US"/>
          </a:p>
        </p:txBody>
      </p:sp>
    </p:spTree>
  </p:cSld>
  <p:clrMapOvr>
    <a:masterClrMapping/>
  </p:clrMapOvr>
  <p:transition xmlns:mc="http://schemas.openxmlformats.org/markup-compatibility/2006" xmlns:hp="http://schemas.haansoft.com/office/presentation/8.0" mc:Ignorable="hp" hp:hslDur="500"/>
</p:sld>
</file>

<file path=ppt/slides/slide31.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5111496" y="1068705"/>
            <a:ext cx="4032504" cy="758190"/>
          </a:xfrm>
          <a:prstGeom prst="rect">
            <a:avLst/>
          </a:prstGeom>
          <a:solidFill>
            <a:schemeClr val="bg1"/>
          </a:solidFill>
          <a:ln w="9525" cap="flat" cmpd="sng">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spAutoFit/>
          </a:bodyPr>
          <a:lstStyle/>
          <a:p>
            <a:pPr lvl="0">
              <a:defRPr lang="ko-KR" altLang="en-US"/>
            </a:pPr>
            <a:r>
              <a:rPr lang="ko-KR" altLang="en-US" sz="4400">
                <a:solidFill>
                  <a:schemeClr val="tx1"/>
                </a:solidFill>
              </a:rPr>
              <a:t>일본의</a:t>
            </a:r>
            <a:r>
              <a:rPr lang="ko-KR" altLang="en-US" sz="4400">
                <a:solidFill>
                  <a:schemeClr val="tx1"/>
                </a:solidFill>
                <a:cs typeface="함초롬돋움"/>
              </a:rPr>
              <a:t> </a:t>
            </a:r>
            <a:r>
              <a:rPr lang="ko-KR" altLang="en-US" sz="4400">
                <a:solidFill>
                  <a:schemeClr val="tx1"/>
                </a:solidFill>
              </a:rPr>
              <a:t>드라마</a:t>
            </a:r>
            <a:endParaRPr lang="en-US" altLang="ko-KR" sz="4400">
              <a:solidFill>
                <a:schemeClr val="tx1"/>
              </a:solidFill>
            </a:endParaRPr>
          </a:p>
        </p:txBody>
      </p:sp>
      <p:pic>
        <p:nvPicPr>
          <p:cNvPr id="8194" name="Picture 2"/>
          <p:cNvPicPr>
            <a:picLocks noChangeAspect="1" noChangeArrowheads="1"/>
          </p:cNvPicPr>
          <p:nvPr/>
        </p:nvPicPr>
        <p:blipFill rotWithShape="1">
          <a:blip r:embed="rId2"/>
          <a:srcRect/>
          <a:stretch>
            <a:fillRect/>
          </a:stretch>
        </p:blipFill>
        <p:spPr>
          <a:xfrm>
            <a:off x="1112093" y="2564892"/>
            <a:ext cx="2224186" cy="2479886"/>
          </a:xfrm>
          <a:prstGeom prst="rect">
            <a:avLst/>
          </a:prstGeom>
          <a:noFill/>
          <a:ln>
            <a:noFill/>
          </a:ln>
          <a:effectLst/>
        </p:spPr>
      </p:pic>
      <p:pic>
        <p:nvPicPr>
          <p:cNvPr id="8196" name="Picture 4"/>
          <p:cNvPicPr>
            <a:picLocks noChangeAspect="1" noChangeArrowheads="1"/>
          </p:cNvPicPr>
          <p:nvPr/>
        </p:nvPicPr>
        <p:blipFill rotWithShape="1">
          <a:blip r:embed="rId3"/>
          <a:srcRect/>
          <a:stretch>
            <a:fillRect/>
          </a:stretch>
        </p:blipFill>
        <p:spPr>
          <a:xfrm>
            <a:off x="3923919" y="2564892"/>
            <a:ext cx="2142743" cy="2479886"/>
          </a:xfrm>
          <a:prstGeom prst="rect">
            <a:avLst/>
          </a:prstGeom>
          <a:noFill/>
          <a:ln>
            <a:noFill/>
          </a:ln>
          <a:effectLst/>
        </p:spPr>
      </p:pic>
      <p:pic>
        <p:nvPicPr>
          <p:cNvPr id="8197" name="Picture 5"/>
          <p:cNvPicPr>
            <a:picLocks noChangeAspect="1" noChangeArrowheads="1"/>
          </p:cNvPicPr>
          <p:nvPr/>
        </p:nvPicPr>
        <p:blipFill rotWithShape="1">
          <a:blip r:embed="rId4"/>
          <a:srcRect/>
          <a:stretch>
            <a:fillRect/>
          </a:stretch>
        </p:blipFill>
        <p:spPr>
          <a:xfrm>
            <a:off x="6588252" y="2564892"/>
            <a:ext cx="2208875" cy="2479886"/>
          </a:xfrm>
          <a:prstGeom prst="rect">
            <a:avLst/>
          </a:prstGeom>
          <a:noFill/>
          <a:ln>
            <a:noFill/>
          </a:ln>
          <a:effectLst/>
        </p:spPr>
      </p:pic>
      <p:sp>
        <p:nvSpPr>
          <p:cNvPr id="5" name="TextBox 4"/>
          <p:cNvSpPr txBox="1"/>
          <p:nvPr/>
        </p:nvSpPr>
        <p:spPr>
          <a:xfrm>
            <a:off x="1112093" y="5258038"/>
            <a:ext cx="2224186" cy="359807"/>
          </a:xfrm>
          <a:prstGeom prst="rect">
            <a:avLst/>
          </a:prstGeom>
          <a:solidFill>
            <a:schemeClr val="bg1"/>
          </a:solidFill>
          <a:ln w="9525" cap="flat" cmpd="sng">
            <a:solidFill>
              <a:schemeClr val="bg1"/>
            </a:solidFill>
            <a:prstDash val="solid"/>
            <a:round/>
          </a:ln>
        </p:spPr>
        <p:txBody>
          <a:bodyPr vert="horz" wrap="square" lIns="91440" tIns="45720" rIns="91440" bIns="45720">
            <a:spAutoFit/>
          </a:bodyPr>
          <a:lstStyle/>
          <a:p>
            <a:pPr algn="ctr">
              <a:defRPr lang="ko-KR" altLang="en-US"/>
            </a:pPr>
            <a:r>
              <a:rPr lang="ko-KR" altLang="en-US">
                <a:latin typeface="HY견고딕"/>
                <a:ea typeface="HY견고딕"/>
              </a:rPr>
              <a:t>노다메 칸타빌레</a:t>
            </a:r>
            <a:endParaRPr lang="ko-KR" altLang="en-US">
              <a:latin typeface="HY견고딕"/>
              <a:ea typeface="HY견고딕"/>
            </a:endParaRPr>
          </a:p>
        </p:txBody>
      </p:sp>
      <p:sp>
        <p:nvSpPr>
          <p:cNvPr id="10" name="TextBox 9"/>
          <p:cNvSpPr txBox="1"/>
          <p:nvPr/>
        </p:nvSpPr>
        <p:spPr>
          <a:xfrm>
            <a:off x="3923919" y="5258038"/>
            <a:ext cx="2147574" cy="359807"/>
          </a:xfrm>
          <a:prstGeom prst="rect">
            <a:avLst/>
          </a:prstGeom>
          <a:solidFill>
            <a:schemeClr val="bg1"/>
          </a:solidFill>
          <a:ln w="9525" cap="flat" cmpd="sng">
            <a:solidFill>
              <a:schemeClr val="bg1"/>
            </a:solidFill>
            <a:prstDash val="solid"/>
            <a:round/>
          </a:ln>
        </p:spPr>
        <p:txBody>
          <a:bodyPr vert="horz" wrap="square" lIns="91440" tIns="45720" rIns="91440" bIns="45720">
            <a:spAutoFit/>
          </a:bodyPr>
          <a:lstStyle/>
          <a:p>
            <a:pPr algn="ctr">
              <a:defRPr lang="ko-KR" altLang="en-US"/>
            </a:pPr>
            <a:r>
              <a:rPr lang="ko-KR" altLang="en-US">
                <a:latin typeface="HY견고딕"/>
                <a:ea typeface="HY견고딕"/>
              </a:rPr>
              <a:t>일리터의 눈물</a:t>
            </a:r>
            <a:endParaRPr lang="ko-KR" altLang="en-US">
              <a:latin typeface="HY견고딕"/>
              <a:ea typeface="HY견고딕"/>
            </a:endParaRPr>
          </a:p>
        </p:txBody>
      </p:sp>
      <p:sp>
        <p:nvSpPr>
          <p:cNvPr id="12" name="TextBox 11"/>
          <p:cNvSpPr txBox="1"/>
          <p:nvPr/>
        </p:nvSpPr>
        <p:spPr>
          <a:xfrm>
            <a:off x="6588252" y="5258038"/>
            <a:ext cx="2208876" cy="359807"/>
          </a:xfrm>
          <a:prstGeom prst="rect">
            <a:avLst/>
          </a:prstGeom>
          <a:solidFill>
            <a:schemeClr val="bg1"/>
          </a:solidFill>
          <a:ln w="9525" cap="flat" cmpd="sng">
            <a:solidFill>
              <a:schemeClr val="bg1"/>
            </a:solidFill>
            <a:prstDash val="solid"/>
            <a:round/>
          </a:ln>
        </p:spPr>
        <p:txBody>
          <a:bodyPr vert="horz" wrap="square" lIns="91440" tIns="45720" rIns="91440" bIns="45720">
            <a:spAutoFit/>
          </a:bodyPr>
          <a:lstStyle/>
          <a:p>
            <a:pPr algn="ctr">
              <a:defRPr lang="ko-KR" altLang="en-US"/>
            </a:pPr>
            <a:r>
              <a:rPr lang="ko-KR" altLang="en-US">
                <a:latin typeface="HY견고딕"/>
                <a:ea typeface="HY견고딕"/>
              </a:rPr>
              <a:t>노다메 칸타빌레</a:t>
            </a:r>
            <a:endParaRPr lang="ko-KR" altLang="en-US">
              <a:latin typeface="HY견고딕"/>
              <a:ea typeface="HY견고딕"/>
            </a:endParaRPr>
          </a:p>
        </p:txBody>
      </p:sp>
    </p:spTree>
  </p:cSld>
  <p:clrMapOvr>
    <a:masterClrMapping/>
  </p:clrMapOvr>
  <p:transition xmlns:mc="http://schemas.openxmlformats.org/markup-compatibility/2006" xmlns:hp="http://schemas.haansoft.com/office/presentation/8.0" mc:Ignorable="hp" hp:hslDur="500"/>
</p:sld>
</file>

<file path=ppt/slides/slide32.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17" name="직사각형 16"/>
          <p:cNvSpPr/>
          <p:nvPr/>
        </p:nvSpPr>
        <p:spPr>
          <a:xfrm>
            <a:off x="4936942" y="1124712"/>
            <a:ext cx="4207057" cy="782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anchor="ctr">
            <a:noAutofit/>
          </a:bodyPr>
          <a:lstStyle/>
          <a:p>
            <a:pPr lvl="0">
              <a:defRPr lang="ko-KR" altLang="en-US"/>
            </a:pPr>
            <a:r>
              <a:rPr lang="ko-KR" altLang="en-US" sz="4400">
                <a:solidFill>
                  <a:schemeClr val="tx1"/>
                </a:solidFill>
              </a:rPr>
              <a:t>일본의</a:t>
            </a:r>
            <a:r>
              <a:rPr lang="ko-KR" altLang="en-US" sz="4400">
                <a:solidFill>
                  <a:schemeClr val="tx1"/>
                </a:solidFill>
                <a:cs typeface="함초롬돋움"/>
              </a:rPr>
              <a:t> </a:t>
            </a:r>
            <a:r>
              <a:rPr lang="ko-KR" altLang="en-US" sz="4400">
                <a:solidFill>
                  <a:schemeClr val="tx1"/>
                </a:solidFill>
              </a:rPr>
              <a:t>영화</a:t>
            </a:r>
            <a:endParaRPr lang="en-US" altLang="ko-KR" sz="4400">
              <a:solidFill>
                <a:schemeClr val="tx1"/>
              </a:solidFill>
            </a:endParaRPr>
          </a:p>
        </p:txBody>
      </p:sp>
      <p:pic>
        <p:nvPicPr>
          <p:cNvPr id="20" name="Picture 2"/>
          <p:cNvPicPr>
            <a:picLocks noChangeAspect="1" noChangeArrowheads="1"/>
          </p:cNvPicPr>
          <p:nvPr/>
        </p:nvPicPr>
        <p:blipFill rotWithShape="1">
          <a:blip r:embed="rId2"/>
          <a:srcRect/>
          <a:stretch>
            <a:fillRect/>
          </a:stretch>
        </p:blipFill>
        <p:spPr>
          <a:xfrm>
            <a:off x="5125568" y="2503415"/>
            <a:ext cx="3550944" cy="3913251"/>
          </a:xfrm>
          <a:prstGeom prst="rect">
            <a:avLst/>
          </a:prstGeom>
          <a:noFill/>
          <a:ln>
            <a:noFill/>
          </a:ln>
          <a:effectLst/>
        </p:spPr>
      </p:pic>
      <p:sp>
        <p:nvSpPr>
          <p:cNvPr id="21" name="TextBox 20"/>
          <p:cNvSpPr txBox="1"/>
          <p:nvPr/>
        </p:nvSpPr>
        <p:spPr>
          <a:xfrm>
            <a:off x="7441528" y="6047334"/>
            <a:ext cx="2251421" cy="369332"/>
          </a:xfrm>
          <a:prstGeom prst="rect">
            <a:avLst/>
          </a:prstGeom>
          <a:noFill/>
        </p:spPr>
        <p:txBody>
          <a:bodyPr wrap="square">
            <a:spAutoFit/>
          </a:bodyPr>
          <a:lstStyle/>
          <a:p>
            <a:pPr algn="ctr">
              <a:defRPr lang="ko-KR" altLang="en-US"/>
            </a:pPr>
            <a:r>
              <a:rPr lang="ko-KR" altLang="en-US">
                <a:latin typeface="HY견고딕"/>
                <a:ea typeface="HY견고딕"/>
              </a:rPr>
              <a:t>러브레터</a:t>
            </a:r>
            <a:endParaRPr lang="ko-KR" altLang="en-US">
              <a:latin typeface="HY견고딕"/>
              <a:ea typeface="HY견고딕"/>
            </a:endParaRPr>
          </a:p>
        </p:txBody>
      </p:sp>
      <p:grpSp>
        <p:nvGrpSpPr>
          <p:cNvPr id="25" name=""/>
          <p:cNvGrpSpPr/>
          <p:nvPr/>
        </p:nvGrpSpPr>
        <p:grpSpPr>
          <a:xfrm rot="0">
            <a:off x="0" y="1980485"/>
            <a:ext cx="4399180" cy="4713685"/>
            <a:chOff x="0" y="1744526"/>
            <a:chExt cx="4399180" cy="4713685"/>
          </a:xfrm>
        </p:grpSpPr>
        <p:sp>
          <p:nvSpPr>
            <p:cNvPr id="18" name="TextBox 17"/>
            <p:cNvSpPr txBox="1"/>
            <p:nvPr/>
          </p:nvSpPr>
          <p:spPr>
            <a:xfrm>
              <a:off x="0" y="2103120"/>
              <a:ext cx="4389736" cy="2288505"/>
            </a:xfrm>
            <a:prstGeom prst="rect">
              <a:avLst/>
            </a:prstGeom>
            <a:solidFill>
              <a:schemeClr val="bg1"/>
            </a:solidFill>
            <a:ln w="9525" cap="flat" cmpd="sng">
              <a:solidFill>
                <a:schemeClr val="bg1"/>
              </a:solidFill>
              <a:prstDash val="solid"/>
              <a:round/>
            </a:ln>
          </p:spPr>
          <p:txBody>
            <a:bodyPr vert="horz" wrap="square" lIns="91440" tIns="45720" rIns="91440" bIns="45720" anchor="t">
              <a:spAutoFit/>
            </a:bodyPr>
            <a:lstStyle/>
            <a:p>
              <a:pPr algn="ctr">
                <a:defRPr lang="ko-KR" altLang="en-US"/>
              </a:pPr>
              <a:r>
                <a:rPr lang="ko-KR" altLang="en-US"/>
                <a:t>전세계 영화 산업 국가 중 다섯 손가락 안에 꼽히는 영화 강국</a:t>
              </a:r>
              <a:endParaRPr lang="ko-KR" altLang="en-US"/>
            </a:p>
            <a:p>
              <a:pPr algn="ctr">
                <a:defRPr lang="ko-KR" altLang="en-US"/>
              </a:pPr>
              <a:endParaRPr lang="en-US" altLang="ko-KR"/>
            </a:p>
            <a:p>
              <a:pPr algn="ctr">
                <a:defRPr lang="ko-KR" altLang="en-US"/>
              </a:pPr>
              <a:r>
                <a:rPr lang="en-US" altLang="ko-KR"/>
                <a:t>2011</a:t>
              </a:r>
              <a:r>
                <a:rPr lang="ko-KR" altLang="en-US"/>
                <a:t>년 기준 전국 관객수 </a:t>
              </a:r>
              <a:r>
                <a:rPr lang="en-US" altLang="ko-KR"/>
                <a:t>1</a:t>
              </a:r>
              <a:r>
                <a:rPr lang="ko-KR" altLang="en-US"/>
                <a:t>억</a:t>
              </a:r>
              <a:r>
                <a:rPr lang="en-US" altLang="ko-KR"/>
                <a:t>4</a:t>
              </a:r>
              <a:r>
                <a:rPr lang="ko-KR" altLang="en-US"/>
                <a:t>천</a:t>
              </a:r>
              <a:r>
                <a:rPr lang="en-US" altLang="ko-KR"/>
                <a:t>4</a:t>
              </a:r>
              <a:r>
                <a:rPr lang="ko-KR" altLang="en-US"/>
                <a:t>백만명</a:t>
              </a:r>
              <a:endParaRPr lang="ko-KR" altLang="en-US"/>
            </a:p>
            <a:p>
              <a:pPr algn="ctr">
                <a:defRPr lang="ko-KR" altLang="en-US"/>
              </a:pPr>
              <a:r>
                <a:rPr lang="ko-KR" altLang="en-US"/>
                <a:t>년간 제작편 수 </a:t>
              </a:r>
              <a:r>
                <a:rPr lang="en-US" altLang="ko-KR"/>
                <a:t>400</a:t>
              </a:r>
              <a:r>
                <a:rPr lang="ko-KR" altLang="en-US"/>
                <a:t>편</a:t>
              </a:r>
              <a:r>
                <a:rPr lang="en-US" altLang="ko-KR"/>
                <a:t>-500</a:t>
              </a:r>
              <a:r>
                <a:rPr lang="ko-KR" altLang="en-US"/>
                <a:t>편</a:t>
              </a:r>
              <a:endParaRPr lang="ko-KR" altLang="en-US"/>
            </a:p>
            <a:p>
              <a:pPr algn="ctr">
                <a:defRPr lang="ko-KR" altLang="en-US"/>
              </a:pPr>
              <a:endParaRPr lang="en-US" altLang="ko-KR"/>
            </a:p>
            <a:p>
              <a:pPr algn="ctr">
                <a:defRPr lang="ko-KR" altLang="en-US"/>
              </a:pPr>
              <a:endParaRPr lang="ko-KR" altLang="en-US"/>
            </a:p>
            <a:p>
              <a:pPr algn="ctr">
                <a:defRPr lang="ko-KR" altLang="en-US"/>
              </a:pPr>
              <a:endParaRPr lang="ko-KR" altLang="en-US"/>
            </a:p>
          </p:txBody>
        </p:sp>
        <p:sp>
          <p:nvSpPr>
            <p:cNvPr id="19" name="TextBox 18"/>
            <p:cNvSpPr txBox="1"/>
            <p:nvPr/>
          </p:nvSpPr>
          <p:spPr>
            <a:xfrm>
              <a:off x="0" y="1744526"/>
              <a:ext cx="4389736" cy="360760"/>
            </a:xfrm>
            <a:prstGeom prst="rect">
              <a:avLst/>
            </a:prstGeom>
            <a:solidFill>
              <a:schemeClr val="bg1"/>
            </a:solidFill>
            <a:ln w="9525" cap="flat" cmpd="sng">
              <a:solidFill>
                <a:schemeClr val="bg1"/>
              </a:solidFill>
              <a:prstDash val="solid"/>
              <a:round/>
            </a:ln>
          </p:spPr>
          <p:txBody>
            <a:bodyPr vert="horz" wrap="square" lIns="91440" tIns="45720" rIns="91440" bIns="45720" anchor="t">
              <a:spAutoFit/>
            </a:bodyPr>
            <a:lstStyle/>
            <a:p>
              <a:pPr algn="ctr">
                <a:defRPr lang="ko-KR" altLang="en-US"/>
              </a:pPr>
              <a:r>
                <a:rPr lang="ko-KR" altLang="en-US" b="1">
                  <a:latin typeface="HY견고딕"/>
                  <a:ea typeface="HY견고딕"/>
                </a:rPr>
                <a:t>일본영화의</a:t>
              </a:r>
              <a:r>
                <a:rPr lang="ko-KR" altLang="en-US" b="1">
                  <a:solidFill>
                    <a:srgbClr val="ff0000"/>
                  </a:solidFill>
                  <a:latin typeface="HY견고딕"/>
                  <a:ea typeface="HY견고딕"/>
                </a:rPr>
                <a:t>  현재 </a:t>
              </a:r>
              <a:endParaRPr lang="ko-KR" altLang="en-US" b="1">
                <a:solidFill>
                  <a:srgbClr val="ff0000"/>
                </a:solidFill>
                <a:latin typeface="HY견고딕"/>
                <a:ea typeface="HY견고딕"/>
              </a:endParaRPr>
            </a:p>
          </p:txBody>
        </p:sp>
        <p:sp>
          <p:nvSpPr>
            <p:cNvPr id="22" name="직사각형 21"/>
            <p:cNvSpPr/>
            <p:nvPr/>
          </p:nvSpPr>
          <p:spPr>
            <a:xfrm>
              <a:off x="0" y="4391625"/>
              <a:ext cx="4399180" cy="1737322"/>
            </a:xfrm>
            <a:prstGeom prst="rect">
              <a:avLst/>
            </a:prstGeom>
            <a:solidFill>
              <a:schemeClr val="bg1"/>
            </a:solidFill>
            <a:ln w="9525" cap="flat" cmpd="sng">
              <a:solidFill>
                <a:schemeClr val="bg1"/>
              </a:solidFill>
              <a:prstDash val="solid"/>
              <a:round/>
            </a:ln>
          </p:spPr>
          <p:txBody>
            <a:bodyPr vert="horz" wrap="square" lIns="91440" tIns="45720" rIns="91440" bIns="45720" anchor="t">
              <a:spAutoFit/>
            </a:bodyPr>
            <a:lstStyle/>
            <a:p>
              <a:pPr>
                <a:defRPr lang="ko-KR" altLang="en-US"/>
              </a:pPr>
              <a:r>
                <a:rPr lang="ko-KR" altLang="en-US"/>
                <a:t>“잘 지내고 있나요</a:t>
              </a:r>
              <a:r>
                <a:rPr lang="en-US" altLang="ko-KR"/>
                <a:t>.”(</a:t>
              </a:r>
              <a:r>
                <a:rPr lang="ko-KR" altLang="en-US"/>
                <a:t>오겡키데스까</a:t>
              </a:r>
              <a:r>
                <a:rPr lang="en-US" altLang="ko-KR"/>
                <a:t>, </a:t>
              </a:r>
              <a:r>
                <a:rPr lang="ko-KR" altLang="en-US"/>
                <a:t>お元気ですか</a:t>
              </a:r>
              <a:r>
                <a:rPr lang="en-US" altLang="ko-KR"/>
                <a:t>)</a:t>
              </a:r>
              <a:endParaRPr lang="en-US" altLang="ko-KR"/>
            </a:p>
            <a:p>
              <a:pPr>
                <a:defRPr lang="ko-KR" altLang="en-US"/>
              </a:pPr>
              <a:endParaRPr lang="en-US" altLang="ko-KR"/>
            </a:p>
            <a:p>
              <a:pPr>
                <a:defRPr lang="ko-KR" altLang="en-US"/>
              </a:pPr>
              <a:r>
                <a:rPr lang="ko-KR" altLang="en-US"/>
                <a:t>“나는 잘 지내고 있어요</a:t>
              </a:r>
              <a:r>
                <a:rPr lang="en-US" altLang="ko-KR"/>
                <a:t>.”(</a:t>
              </a:r>
              <a:r>
                <a:rPr lang="ko-KR" altLang="en-US"/>
                <a:t>와타시와 겡기데쓰</a:t>
              </a:r>
              <a:r>
                <a:rPr lang="en-US" altLang="ko-KR"/>
                <a:t>, </a:t>
              </a:r>
              <a:r>
                <a:rPr lang="ko-KR" altLang="en-US"/>
                <a:t>わたしはげんきです</a:t>
              </a:r>
              <a:r>
                <a:rPr lang="en-US" altLang="ko-KR"/>
                <a:t>) </a:t>
              </a:r>
              <a:endParaRPr lang="en-US" altLang="ko-KR"/>
            </a:p>
            <a:p>
              <a:pPr lvl="0">
                <a:defRPr lang="ko-KR" altLang="en-US"/>
              </a:pPr>
              <a:endParaRPr lang="ko-KR" altLang="en-US"/>
            </a:p>
          </p:txBody>
        </p:sp>
        <p:sp>
          <p:nvSpPr>
            <p:cNvPr id="23" name="직사각형 22"/>
            <p:cNvSpPr/>
            <p:nvPr/>
          </p:nvSpPr>
          <p:spPr>
            <a:xfrm>
              <a:off x="0" y="6096104"/>
              <a:ext cx="4399180" cy="362107"/>
            </a:xfrm>
            <a:prstGeom prst="rect">
              <a:avLst/>
            </a:prstGeom>
            <a:solidFill>
              <a:schemeClr val="bg1"/>
            </a:solidFill>
            <a:ln w="9525" cap="flat" cmpd="sng">
              <a:solidFill>
                <a:schemeClr val="bg1"/>
              </a:solidFill>
              <a:prstDash val="solid"/>
              <a:round/>
            </a:ln>
          </p:spPr>
          <p:txBody>
            <a:bodyPr vert="horz" wrap="square" lIns="91440" tIns="45720" rIns="91440" bIns="45720" anchor="t">
              <a:spAutoFit/>
            </a:bodyPr>
            <a:lstStyle/>
            <a:p>
              <a:pPr lvl="0">
                <a:defRPr lang="ko-KR" altLang="en-US"/>
              </a:pPr>
              <a:r>
                <a:rPr lang="en-US" altLang="ko-KR"/>
                <a:t>&gt;</a:t>
              </a:r>
              <a:r>
                <a:rPr lang="ko-KR" altLang="en-US"/>
                <a:t>당시 많은 관객들에게 </a:t>
              </a:r>
              <a:r>
                <a:rPr lang="ko-KR" altLang="en-US" b="1">
                  <a:solidFill>
                    <a:srgbClr val="ff0000"/>
                  </a:solidFill>
                </a:rPr>
                <a:t>유행어</a:t>
              </a:r>
              <a:r>
                <a:rPr lang="ko-KR" altLang="en-US"/>
                <a:t>를 남김  </a:t>
              </a:r>
              <a:endParaRPr lang="ko-KR" altLang="en-US"/>
            </a:p>
          </p:txBody>
        </p:sp>
      </p:grpSp>
    </p:spTree>
  </p:cSld>
  <p:clrMapOvr>
    <a:masterClrMapping/>
  </p:clrMapOvr>
  <p:transition xmlns:mc="http://schemas.openxmlformats.org/markup-compatibility/2006" xmlns:hp="http://schemas.haansoft.com/office/presentation/8.0" mc:Ignorable="hp" hp:hslDur="500"/>
</p:sld>
</file>

<file path=ppt/slides/slide33.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10" name="직사각형 9"/>
          <p:cNvSpPr/>
          <p:nvPr/>
        </p:nvSpPr>
        <p:spPr>
          <a:xfrm>
            <a:off x="3851909" y="1095375"/>
            <a:ext cx="5292091" cy="758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spAutoFit/>
          </a:bodyPr>
          <a:lstStyle/>
          <a:p>
            <a:pPr lvl="0">
              <a:defRPr lang="ko-KR" altLang="en-US"/>
            </a:pPr>
            <a:r>
              <a:rPr lang="ko-KR" altLang="en-US" sz="4400">
                <a:solidFill>
                  <a:schemeClr val="tx1"/>
                </a:solidFill>
              </a:rPr>
              <a:t>일본의</a:t>
            </a:r>
            <a:r>
              <a:rPr lang="ko-KR" altLang="en-US" sz="4400">
                <a:solidFill>
                  <a:schemeClr val="tx1"/>
                </a:solidFill>
                <a:cs typeface="함초롬돋움"/>
              </a:rPr>
              <a:t> </a:t>
            </a:r>
            <a:r>
              <a:rPr lang="ko-KR" altLang="en-US" sz="4400">
                <a:solidFill>
                  <a:schemeClr val="tx1"/>
                </a:solidFill>
              </a:rPr>
              <a:t>화장과</a:t>
            </a:r>
            <a:r>
              <a:rPr lang="ko-KR" altLang="en-US" sz="4400">
                <a:solidFill>
                  <a:schemeClr val="tx1"/>
                </a:solidFill>
                <a:cs typeface="함초롬돋움"/>
              </a:rPr>
              <a:t> </a:t>
            </a:r>
            <a:r>
              <a:rPr lang="ko-KR" altLang="en-US" sz="4400">
                <a:solidFill>
                  <a:schemeClr val="tx1"/>
                </a:solidFill>
              </a:rPr>
              <a:t>패션</a:t>
            </a:r>
            <a:endParaRPr lang="en-US" altLang="ko-KR" sz="4400">
              <a:solidFill>
                <a:schemeClr val="tx1"/>
              </a:solidFill>
            </a:endParaRPr>
          </a:p>
        </p:txBody>
      </p:sp>
      <p:sp>
        <p:nvSpPr>
          <p:cNvPr id="11" name="직사각형 10"/>
          <p:cNvSpPr/>
          <p:nvPr/>
        </p:nvSpPr>
        <p:spPr>
          <a:xfrm>
            <a:off x="0" y="3085621"/>
            <a:ext cx="3267465" cy="3103869"/>
          </a:xfrm>
          <a:prstGeom prst="rect">
            <a:avLst/>
          </a:prstGeom>
          <a:solidFill>
            <a:schemeClr val="bg1"/>
          </a:solidFill>
        </p:spPr>
        <p:txBody>
          <a:bodyPr vert="horz" wrap="square" lIns="91440" tIns="45720" rIns="91440" bIns="45720">
            <a:spAutoFit/>
          </a:bodyPr>
          <a:lstStyle/>
          <a:p>
            <a:pPr>
              <a:defRPr lang="ko-KR" altLang="en-US"/>
            </a:pPr>
            <a:r>
              <a:rPr lang="ko-KR" altLang="en-US">
                <a:solidFill>
                  <a:srgbClr val="ff0000"/>
                </a:solidFill>
              </a:rPr>
              <a:t>일본</a:t>
            </a:r>
            <a:r>
              <a:rPr lang="ko-KR" altLang="en-US"/>
              <a:t>은 대부분 중고등학교 때부터 메이크업에 관심을 가지고 하기 시작한다</a:t>
            </a:r>
            <a:r>
              <a:rPr lang="en-US" altLang="ko-KR"/>
              <a:t>. </a:t>
            </a:r>
            <a:endParaRPr lang="en-US" altLang="ko-KR"/>
          </a:p>
          <a:p>
            <a:pPr>
              <a:defRPr lang="ko-KR" altLang="en-US"/>
            </a:pPr>
            <a:endParaRPr lang="en-US" altLang="ko-KR"/>
          </a:p>
          <a:p>
            <a:pPr>
              <a:defRPr lang="ko-KR" altLang="en-US"/>
            </a:pPr>
            <a:r>
              <a:rPr lang="ko-KR" altLang="en-US"/>
              <a:t>일본은 워낙 중고등학생</a:t>
            </a:r>
            <a:r>
              <a:rPr lang="en-US" altLang="ko-KR"/>
              <a:t>, </a:t>
            </a:r>
            <a:r>
              <a:rPr lang="ko-KR" altLang="en-US"/>
              <a:t>대학생</a:t>
            </a:r>
            <a:r>
              <a:rPr lang="en-US" altLang="ko-KR"/>
              <a:t>, </a:t>
            </a:r>
            <a:r>
              <a:rPr lang="ko-KR" altLang="en-US"/>
              <a:t>직장인</a:t>
            </a:r>
            <a:r>
              <a:rPr lang="en-US" altLang="ko-KR"/>
              <a:t>, 40</a:t>
            </a:r>
            <a:r>
              <a:rPr lang="ko-KR" altLang="en-US"/>
              <a:t>대 이상 등 나이 대에 따라서 구분하거나 내추럴 메이크업</a:t>
            </a:r>
            <a:r>
              <a:rPr lang="en-US" altLang="ko-KR"/>
              <a:t>, </a:t>
            </a:r>
            <a:r>
              <a:rPr lang="ko-KR" altLang="en-US"/>
              <a:t>갸루 메이크업 등 메이크업 패턴에 따라 잡지가 세분화되어 있기 때문에 보통 잡지로 메이크업을 배운다</a:t>
            </a:r>
            <a:r>
              <a:rPr lang="en-US" altLang="ko-KR"/>
              <a:t>.</a:t>
            </a:r>
            <a:endParaRPr lang="ko-KR" altLang="en-US"/>
          </a:p>
        </p:txBody>
      </p:sp>
      <p:pic>
        <p:nvPicPr>
          <p:cNvPr id="12" name="_x204322848" descr="EMB000013986660"/>
          <p:cNvPicPr>
            <a:picLocks noChangeAspect="1" noChangeArrowheads="1"/>
          </p:cNvPicPr>
          <p:nvPr/>
        </p:nvPicPr>
        <p:blipFill rotWithShape="1">
          <a:blip r:embed="rId2"/>
          <a:srcRect/>
          <a:stretch>
            <a:fillRect/>
          </a:stretch>
        </p:blipFill>
        <p:spPr>
          <a:xfrm>
            <a:off x="3713732" y="2320447"/>
            <a:ext cx="2010411" cy="2217106"/>
          </a:xfrm>
          <a:prstGeom prst="rect">
            <a:avLst/>
          </a:prstGeom>
          <a:noFill/>
        </p:spPr>
      </p:pic>
      <p:pic>
        <p:nvPicPr>
          <p:cNvPr id="13" name="_x204321968" descr="EMB000013986663"/>
          <p:cNvPicPr>
            <a:picLocks noChangeAspect="1" noChangeArrowheads="1"/>
          </p:cNvPicPr>
          <p:nvPr/>
        </p:nvPicPr>
        <p:blipFill rotWithShape="1">
          <a:blip r:embed="rId3"/>
          <a:srcRect/>
          <a:stretch>
            <a:fillRect/>
          </a:stretch>
        </p:blipFill>
        <p:spPr>
          <a:xfrm>
            <a:off x="5724144" y="3618328"/>
            <a:ext cx="2952369" cy="2571162"/>
          </a:xfrm>
          <a:prstGeom prst="rect">
            <a:avLst/>
          </a:prstGeom>
          <a:noFill/>
        </p:spPr>
      </p:pic>
    </p:spTree>
  </p:cSld>
  <p:clrMapOvr>
    <a:masterClrMapping/>
  </p:clrMapOvr>
  <p:transition xmlns:mc="http://schemas.openxmlformats.org/markup-compatibility/2006" xmlns:hp="http://schemas.haansoft.com/office/presentation/8.0" mc:Ignorable="hp" hp:hslDur="500"/>
</p:sld>
</file>

<file path=ppt/slides/slide34.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a:xfrm>
            <a:off x="0" y="0"/>
            <a:ext cx="12192000" cy="457200"/>
          </a:xfrm>
          <a:prstGeom prst="rect">
            <a:avLst/>
          </a:prstGeom>
          <a:noFill/>
          <a:ln>
            <a:noFill/>
          </a:ln>
          <a:effectLst/>
        </p:spPr>
        <p:txBody>
          <a:bodyPr vert="horz" wrap="square" lIns="91440" tIns="45720" rIns="91440" bIns="45720" anchor="ctr" anchorCtr="0">
            <a:normAutofit lnSpcReduction="0"/>
          </a:bodyPr>
          <a:lstStyle/>
          <a:p>
            <a:pPr lvl="0">
              <a:defRPr lang="ko-KR" altLang="en-US"/>
            </a:pPr>
            <a:endParaRPr lang="ko-KR" altLang="en-US"/>
          </a:p>
        </p:txBody>
      </p:sp>
      <p:pic>
        <p:nvPicPr>
          <p:cNvPr id="13314" name="Picture 2" descr="C:\Users\user\Desktop\ggg.PNG"/>
          <p:cNvPicPr>
            <a:picLocks noChangeAspect="1" noChangeArrowheads="1"/>
          </p:cNvPicPr>
          <p:nvPr/>
        </p:nvPicPr>
        <p:blipFill rotWithShape="1">
          <a:blip r:embed="rId2"/>
          <a:srcRect/>
          <a:stretch>
            <a:fillRect/>
          </a:stretch>
        </p:blipFill>
        <p:spPr>
          <a:xfrm>
            <a:off x="323469" y="2582556"/>
            <a:ext cx="3096387" cy="2779970"/>
          </a:xfrm>
          <a:prstGeom prst="rect">
            <a:avLst/>
          </a:prstGeom>
          <a:noFill/>
        </p:spPr>
      </p:pic>
      <p:pic>
        <p:nvPicPr>
          <p:cNvPr id="13315" name="Picture 3" descr="C:\Users\user\Desktop\캡처.PNG"/>
          <p:cNvPicPr>
            <a:picLocks noChangeAspect="1" noChangeArrowheads="1"/>
          </p:cNvPicPr>
          <p:nvPr/>
        </p:nvPicPr>
        <p:blipFill rotWithShape="1">
          <a:blip r:embed="rId3"/>
          <a:srcRect/>
          <a:stretch>
            <a:fillRect/>
          </a:stretch>
        </p:blipFill>
        <p:spPr>
          <a:xfrm>
            <a:off x="3712526" y="2582556"/>
            <a:ext cx="2443672" cy="2779969"/>
          </a:xfrm>
          <a:prstGeom prst="rect">
            <a:avLst/>
          </a:prstGeom>
          <a:noFill/>
        </p:spPr>
      </p:pic>
      <p:pic>
        <p:nvPicPr>
          <p:cNvPr id="13316" name="Picture 4" descr="C:\Users\user\Desktop\ffff.PNG"/>
          <p:cNvPicPr>
            <a:picLocks noChangeAspect="1" noChangeArrowheads="1"/>
          </p:cNvPicPr>
          <p:nvPr/>
        </p:nvPicPr>
        <p:blipFill rotWithShape="1">
          <a:blip r:embed="rId4"/>
          <a:srcRect/>
          <a:stretch>
            <a:fillRect/>
          </a:stretch>
        </p:blipFill>
        <p:spPr>
          <a:xfrm>
            <a:off x="6372226" y="2582556"/>
            <a:ext cx="2592322" cy="2779969"/>
          </a:xfrm>
          <a:prstGeom prst="rect">
            <a:avLst/>
          </a:prstGeom>
          <a:noFill/>
        </p:spPr>
      </p:pic>
      <p:sp>
        <p:nvSpPr>
          <p:cNvPr id="13317" name="직사각형 9"/>
          <p:cNvSpPr/>
          <p:nvPr/>
        </p:nvSpPr>
        <p:spPr>
          <a:xfrm>
            <a:off x="3851909" y="1095375"/>
            <a:ext cx="5292091" cy="758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spAutoFit/>
          </a:bodyPr>
          <a:lstStyle/>
          <a:p>
            <a:pPr lvl="0">
              <a:defRPr lang="ko-KR" altLang="en-US"/>
            </a:pPr>
            <a:r>
              <a:rPr lang="ko-KR" altLang="en-US" sz="4400">
                <a:solidFill>
                  <a:schemeClr val="tx1"/>
                </a:solidFill>
              </a:rPr>
              <a:t>일본의</a:t>
            </a:r>
            <a:r>
              <a:rPr lang="ko-KR" altLang="en-US" sz="4400">
                <a:solidFill>
                  <a:schemeClr val="tx1"/>
                </a:solidFill>
                <a:cs typeface="함초롬돋움"/>
              </a:rPr>
              <a:t> </a:t>
            </a:r>
            <a:r>
              <a:rPr lang="ko-KR" altLang="en-US" sz="4400">
                <a:solidFill>
                  <a:schemeClr val="tx1"/>
                </a:solidFill>
              </a:rPr>
              <a:t>화장과</a:t>
            </a:r>
            <a:r>
              <a:rPr lang="ko-KR" altLang="en-US" sz="4400">
                <a:solidFill>
                  <a:schemeClr val="tx1"/>
                </a:solidFill>
                <a:cs typeface="함초롬돋움"/>
              </a:rPr>
              <a:t> </a:t>
            </a:r>
            <a:r>
              <a:rPr lang="ko-KR" altLang="en-US" sz="4400">
                <a:solidFill>
                  <a:schemeClr val="tx1"/>
                </a:solidFill>
              </a:rPr>
              <a:t>패션</a:t>
            </a:r>
            <a:endParaRPr lang="en-US" altLang="ko-KR" sz="4400">
              <a:solidFill>
                <a:schemeClr val="tx1"/>
              </a:solidFill>
            </a:endParaRPr>
          </a:p>
        </p:txBody>
      </p:sp>
    </p:spTree>
  </p:cSld>
  <p:clrMapOvr>
    <a:masterClrMapping/>
  </p:clrMapOvr>
  <p:transition xmlns:mc="http://schemas.openxmlformats.org/markup-compatibility/2006" xmlns:hp="http://schemas.haansoft.com/office/presentation/8.0" mc:Ignorable="hp" hp:hslDur="500"/>
</p:sld>
</file>

<file path=ppt/slides/slide35.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srcRect/>
          <a:stretch>
            <a:fillRect/>
          </a:stretch>
        </p:blipFill>
        <p:spPr>
          <a:xfrm>
            <a:off x="381166" y="2364571"/>
            <a:ext cx="2486728" cy="1712307"/>
          </a:xfrm>
          <a:prstGeom prst="rect">
            <a:avLst/>
          </a:prstGeom>
          <a:noFill/>
          <a:ln>
            <a:noFill/>
          </a:ln>
          <a:effectLst/>
        </p:spPr>
      </p:pic>
      <p:sp>
        <p:nvSpPr>
          <p:cNvPr id="11" name="직사각형 10"/>
          <p:cNvSpPr/>
          <p:nvPr/>
        </p:nvSpPr>
        <p:spPr>
          <a:xfrm>
            <a:off x="4293215" y="944281"/>
            <a:ext cx="4850785" cy="9353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anchor="ctr">
            <a:noAutofit/>
          </a:bodyPr>
          <a:lstStyle/>
          <a:p>
            <a:pPr lvl="0">
              <a:defRPr lang="ko-KR" altLang="en-US"/>
            </a:pPr>
            <a:r>
              <a:rPr lang="ko-KR" altLang="en-US" sz="4400">
                <a:solidFill>
                  <a:schemeClr val="tx1"/>
                </a:solidFill>
              </a:rPr>
              <a:t>일본의</a:t>
            </a:r>
            <a:r>
              <a:rPr lang="ko-KR" altLang="en-US" sz="4400">
                <a:solidFill>
                  <a:schemeClr val="tx1"/>
                </a:solidFill>
                <a:cs typeface="함초롬돋움"/>
              </a:rPr>
              <a:t> </a:t>
            </a:r>
            <a:r>
              <a:rPr lang="ko-KR" altLang="en-US" sz="4400">
                <a:solidFill>
                  <a:schemeClr val="tx1"/>
                </a:solidFill>
              </a:rPr>
              <a:t>유행</a:t>
            </a:r>
            <a:r>
              <a:rPr lang="ko-KR" altLang="en-US" sz="4400">
                <a:solidFill>
                  <a:schemeClr val="tx1"/>
                </a:solidFill>
                <a:cs typeface="함초롬돋움"/>
              </a:rPr>
              <a:t> </a:t>
            </a:r>
            <a:r>
              <a:rPr lang="ko-KR" altLang="en-US" sz="4400">
                <a:solidFill>
                  <a:schemeClr val="tx1"/>
                </a:solidFill>
              </a:rPr>
              <a:t>상품</a:t>
            </a:r>
            <a:endParaRPr lang="en-US" altLang="ko-KR" sz="4400">
              <a:solidFill>
                <a:schemeClr val="tx1"/>
              </a:solidFill>
            </a:endParaRPr>
          </a:p>
        </p:txBody>
      </p:sp>
      <p:sp>
        <p:nvSpPr>
          <p:cNvPr id="10" name="직사각형 9"/>
          <p:cNvSpPr/>
          <p:nvPr/>
        </p:nvSpPr>
        <p:spPr>
          <a:xfrm>
            <a:off x="709558" y="4174675"/>
            <a:ext cx="1829943" cy="369332"/>
          </a:xfrm>
          <a:prstGeom prst="rect">
            <a:avLst/>
          </a:prstGeom>
          <a:solidFill>
            <a:schemeClr val="bg1"/>
          </a:solidFill>
        </p:spPr>
        <p:txBody>
          <a:bodyPr vert="horz" wrap="none" lIns="91440" tIns="45720" rIns="91440" bIns="45720" anchor="t">
            <a:spAutoFit/>
          </a:bodyPr>
          <a:lstStyle/>
          <a:p>
            <a:pPr>
              <a:defRPr lang="ko-KR" altLang="en-US"/>
            </a:pPr>
            <a:r>
              <a:rPr lang="ko-KR" altLang="en-US" b="1">
                <a:latin typeface="HY견고딕"/>
                <a:ea typeface="HY견고딕"/>
              </a:rPr>
              <a:t>호쿠리쿠 신칸센</a:t>
            </a:r>
            <a:endParaRPr lang="ko-KR" altLang="en-US" b="1">
              <a:latin typeface="HY견고딕"/>
              <a:ea typeface="HY견고딕"/>
            </a:endParaRPr>
          </a:p>
        </p:txBody>
      </p:sp>
      <p:sp>
        <p:nvSpPr>
          <p:cNvPr id="12" name="직사각형 11"/>
          <p:cNvSpPr/>
          <p:nvPr/>
        </p:nvSpPr>
        <p:spPr>
          <a:xfrm>
            <a:off x="130629" y="4776903"/>
            <a:ext cx="2987802" cy="1555317"/>
          </a:xfrm>
          <a:prstGeom prst="rect">
            <a:avLst/>
          </a:prstGeom>
          <a:solidFill>
            <a:schemeClr val="bg1"/>
          </a:solidFill>
        </p:spPr>
        <p:txBody>
          <a:bodyPr vert="horz" wrap="square" lIns="91440" tIns="45720" rIns="91440" bIns="45720" anchor="t">
            <a:spAutoFit/>
          </a:bodyPr>
          <a:lstStyle/>
          <a:p>
            <a:pPr>
              <a:defRPr lang="ko-KR" altLang="en-US"/>
            </a:pPr>
            <a:r>
              <a:rPr lang="en-US" altLang="ko-KR" sz="1600"/>
              <a:t>-2015</a:t>
            </a:r>
            <a:r>
              <a:rPr lang="ko-KR" altLang="en-US" sz="1600"/>
              <a:t>년 </a:t>
            </a:r>
            <a:r>
              <a:rPr lang="en-US" altLang="ko-KR" sz="1600"/>
              <a:t>3</a:t>
            </a:r>
            <a:r>
              <a:rPr lang="ko-KR" altLang="en-US" sz="1600"/>
              <a:t>월 개통 이후 </a:t>
            </a:r>
            <a:r>
              <a:rPr lang="en-US" altLang="ko-KR" sz="1600"/>
              <a:t>482</a:t>
            </a:r>
            <a:r>
              <a:rPr lang="ko-KR" altLang="en-US" sz="1600"/>
              <a:t>만명 탑승</a:t>
            </a:r>
            <a:endParaRPr lang="ko-KR" altLang="en-US" sz="1600"/>
          </a:p>
          <a:p>
            <a:pPr>
              <a:defRPr lang="ko-KR" altLang="en-US"/>
            </a:pPr>
            <a:r>
              <a:rPr lang="en-US" altLang="ko-KR" sz="1600"/>
              <a:t>(</a:t>
            </a:r>
            <a:r>
              <a:rPr lang="ko-KR" altLang="en-US" sz="1600"/>
              <a:t>전년 대비 </a:t>
            </a:r>
            <a:r>
              <a:rPr lang="en-US" altLang="ko-KR" sz="1600"/>
              <a:t>303% </a:t>
            </a:r>
            <a:r>
              <a:rPr lang="ko-KR" altLang="en-US" sz="1600"/>
              <a:t>증가</a:t>
            </a:r>
            <a:r>
              <a:rPr lang="en-US" altLang="ko-KR" sz="1600"/>
              <a:t>)</a:t>
            </a:r>
            <a:endParaRPr lang="en-US" altLang="ko-KR" sz="1600"/>
          </a:p>
          <a:p>
            <a:pPr>
              <a:defRPr lang="ko-KR" altLang="en-US"/>
            </a:pPr>
            <a:endParaRPr lang="en-US" altLang="ko-KR" sz="1600"/>
          </a:p>
          <a:p>
            <a:pPr>
              <a:defRPr lang="ko-KR" altLang="en-US"/>
            </a:pPr>
            <a:r>
              <a:rPr lang="ko-KR" altLang="en-US" sz="1600"/>
              <a:t>‘호쿠리쿠’ 지역 관광 큰 인기로 유행</a:t>
            </a:r>
            <a:endParaRPr lang="ko-KR" altLang="en-US" sz="1600"/>
          </a:p>
        </p:txBody>
      </p:sp>
      <p:pic>
        <p:nvPicPr>
          <p:cNvPr id="15" name="Picture 2"/>
          <p:cNvPicPr>
            <a:picLocks noChangeAspect="1" noChangeArrowheads="1"/>
          </p:cNvPicPr>
          <p:nvPr/>
        </p:nvPicPr>
        <p:blipFill rotWithShape="1">
          <a:blip r:embed="rId3"/>
          <a:srcRect/>
          <a:stretch>
            <a:fillRect/>
          </a:stretch>
        </p:blipFill>
        <p:spPr>
          <a:xfrm>
            <a:off x="3471754" y="2364571"/>
            <a:ext cx="2421788" cy="1712307"/>
          </a:xfrm>
          <a:prstGeom prst="rect">
            <a:avLst/>
          </a:prstGeom>
          <a:noFill/>
          <a:ln>
            <a:noFill/>
          </a:ln>
          <a:effectLst/>
        </p:spPr>
      </p:pic>
      <p:sp>
        <p:nvSpPr>
          <p:cNvPr id="16" name="직사각형 15"/>
          <p:cNvSpPr/>
          <p:nvPr/>
        </p:nvSpPr>
        <p:spPr>
          <a:xfrm>
            <a:off x="3867495" y="4174675"/>
            <a:ext cx="1409009" cy="369332"/>
          </a:xfrm>
          <a:prstGeom prst="rect">
            <a:avLst/>
          </a:prstGeom>
          <a:solidFill>
            <a:schemeClr val="bg1"/>
          </a:solidFill>
        </p:spPr>
        <p:txBody>
          <a:bodyPr vert="horz" wrap="none" lIns="91440" tIns="45720" rIns="91440" bIns="45720" anchor="t">
            <a:spAutoFit/>
          </a:bodyPr>
          <a:lstStyle/>
          <a:p>
            <a:pPr>
              <a:defRPr lang="ko-KR" altLang="en-US"/>
            </a:pPr>
            <a:r>
              <a:rPr lang="ko-KR" altLang="en-US">
                <a:latin typeface="HY견고딕"/>
                <a:ea typeface="HY견고딕"/>
              </a:rPr>
              <a:t>편의점 도넛</a:t>
            </a:r>
            <a:endParaRPr lang="ko-KR" altLang="en-US">
              <a:latin typeface="HY견고딕"/>
              <a:ea typeface="HY견고딕"/>
            </a:endParaRPr>
          </a:p>
        </p:txBody>
      </p:sp>
      <p:sp>
        <p:nvSpPr>
          <p:cNvPr id="17" name="직사각형 16"/>
          <p:cNvSpPr/>
          <p:nvPr/>
        </p:nvSpPr>
        <p:spPr>
          <a:xfrm>
            <a:off x="3471754" y="4764536"/>
            <a:ext cx="2421788" cy="1796284"/>
          </a:xfrm>
          <a:prstGeom prst="rect">
            <a:avLst/>
          </a:prstGeom>
          <a:solidFill>
            <a:schemeClr val="bg1"/>
          </a:solidFill>
        </p:spPr>
        <p:txBody>
          <a:bodyPr vert="horz" wrap="square" lIns="91440" tIns="45720" rIns="91440" bIns="45720" anchor="t">
            <a:spAutoFit/>
          </a:bodyPr>
          <a:lstStyle/>
          <a:p>
            <a:pPr>
              <a:defRPr lang="ko-KR" altLang="en-US"/>
            </a:pPr>
            <a:r>
              <a:rPr lang="en-US" altLang="ko-KR" sz="1600"/>
              <a:t>-</a:t>
            </a:r>
            <a:r>
              <a:rPr lang="ko-KR" altLang="en-US" sz="1600"/>
              <a:t>편의점 음식이 많이 발달되어 있는 일본에 편의점 커피 전쟁에 이어 도넛츠 경쟁이 유행</a:t>
            </a:r>
            <a:endParaRPr lang="ko-KR" altLang="en-US" sz="1600"/>
          </a:p>
          <a:p>
            <a:pPr>
              <a:defRPr lang="ko-KR" altLang="en-US"/>
            </a:pPr>
            <a:endParaRPr lang="en-US" altLang="ko-KR" sz="1600"/>
          </a:p>
          <a:p>
            <a:pPr>
              <a:defRPr lang="ko-KR" altLang="en-US"/>
            </a:pPr>
            <a:r>
              <a:rPr lang="ko-KR" altLang="en-US" sz="1600"/>
              <a:t>세븐일레븐</a:t>
            </a:r>
            <a:r>
              <a:rPr lang="en-US" altLang="ko-KR" sz="1600"/>
              <a:t>, </a:t>
            </a:r>
            <a:r>
              <a:rPr lang="ko-KR" altLang="en-US" sz="1600"/>
              <a:t>연간 매출액 </a:t>
            </a:r>
            <a:r>
              <a:rPr lang="en-US" altLang="ko-KR" sz="1600"/>
              <a:t>400</a:t>
            </a:r>
            <a:r>
              <a:rPr lang="ko-KR" altLang="en-US" sz="1600"/>
              <a:t>억 엔 돌파 예상</a:t>
            </a:r>
            <a:endParaRPr lang="ko-KR" altLang="en-US" sz="1600"/>
          </a:p>
        </p:txBody>
      </p:sp>
      <p:pic>
        <p:nvPicPr>
          <p:cNvPr id="14340" name="Picture 4"/>
          <p:cNvPicPr>
            <a:picLocks noChangeAspect="1" noChangeArrowheads="1"/>
          </p:cNvPicPr>
          <p:nvPr/>
        </p:nvPicPr>
        <p:blipFill rotWithShape="1">
          <a:blip r:embed="rId4"/>
          <a:srcRect/>
          <a:stretch>
            <a:fillRect/>
          </a:stretch>
        </p:blipFill>
        <p:spPr>
          <a:xfrm>
            <a:off x="6594832" y="2364571"/>
            <a:ext cx="1937662" cy="1712307"/>
          </a:xfrm>
          <a:prstGeom prst="rect">
            <a:avLst/>
          </a:prstGeom>
          <a:noFill/>
          <a:ln>
            <a:noFill/>
          </a:ln>
          <a:effectLst/>
        </p:spPr>
      </p:pic>
      <p:sp>
        <p:nvSpPr>
          <p:cNvPr id="19" name="직사각형 18"/>
          <p:cNvSpPr/>
          <p:nvPr/>
        </p:nvSpPr>
        <p:spPr>
          <a:xfrm>
            <a:off x="6862485" y="4283821"/>
            <a:ext cx="1410930" cy="369332"/>
          </a:xfrm>
          <a:prstGeom prst="rect">
            <a:avLst/>
          </a:prstGeom>
          <a:solidFill>
            <a:schemeClr val="bg1"/>
          </a:solidFill>
        </p:spPr>
        <p:txBody>
          <a:bodyPr vert="horz" wrap="none" lIns="91440" tIns="45720" rIns="91440" bIns="45720" anchor="t">
            <a:spAutoFit/>
          </a:bodyPr>
          <a:lstStyle/>
          <a:p>
            <a:pPr>
              <a:defRPr lang="ko-KR" altLang="en-US"/>
            </a:pPr>
            <a:r>
              <a:rPr lang="ko-KR" altLang="en-US">
                <a:latin typeface="HY견고딕"/>
                <a:ea typeface="HY견고딕"/>
              </a:rPr>
              <a:t>코코넛 오일</a:t>
            </a:r>
            <a:endParaRPr lang="ko-KR" altLang="en-US">
              <a:latin typeface="HY견고딕"/>
              <a:ea typeface="HY견고딕"/>
            </a:endParaRPr>
          </a:p>
        </p:txBody>
      </p:sp>
      <p:sp>
        <p:nvSpPr>
          <p:cNvPr id="20" name="직사각형 19"/>
          <p:cNvSpPr/>
          <p:nvPr/>
        </p:nvSpPr>
        <p:spPr>
          <a:xfrm>
            <a:off x="6191630" y="4776903"/>
            <a:ext cx="2952370" cy="1307741"/>
          </a:xfrm>
          <a:prstGeom prst="rect">
            <a:avLst/>
          </a:prstGeom>
          <a:solidFill>
            <a:schemeClr val="bg1"/>
          </a:solidFill>
        </p:spPr>
        <p:txBody>
          <a:bodyPr vert="horz" wrap="square" lIns="91440" tIns="45720" rIns="91440" bIns="45720" anchor="t">
            <a:spAutoFit/>
          </a:bodyPr>
          <a:lstStyle/>
          <a:p>
            <a:pPr>
              <a:defRPr lang="ko-KR" altLang="en-US"/>
            </a:pPr>
            <a:r>
              <a:rPr lang="en-US" altLang="ko-KR" sz="1600"/>
              <a:t>-</a:t>
            </a:r>
            <a:r>
              <a:rPr lang="ko-KR" altLang="en-US" sz="1600"/>
              <a:t>‘만능오일’로 불리며 미</a:t>
            </a:r>
            <a:r>
              <a:rPr lang="en-US" altLang="ko-KR" sz="1600"/>
              <a:t>·</a:t>
            </a:r>
            <a:r>
              <a:rPr lang="ko-KR" altLang="en-US" sz="1600"/>
              <a:t>건강에 효과 알려지며 유행</a:t>
            </a:r>
            <a:endParaRPr lang="ko-KR" altLang="en-US" sz="1600"/>
          </a:p>
          <a:p>
            <a:pPr>
              <a:defRPr lang="ko-KR" altLang="en-US"/>
            </a:pPr>
            <a:endParaRPr lang="en-US" altLang="ko-KR" sz="1600"/>
          </a:p>
          <a:p>
            <a:pPr>
              <a:defRPr lang="ko-KR" altLang="en-US"/>
            </a:pPr>
            <a:r>
              <a:rPr lang="ko-KR" altLang="en-US" sz="1600"/>
              <a:t>남녀노소 모두에게 인기를 끌며 </a:t>
            </a:r>
            <a:r>
              <a:rPr lang="en-US" altLang="ko-KR" sz="1600"/>
              <a:t>200</a:t>
            </a:r>
            <a:r>
              <a:rPr lang="ko-KR" altLang="en-US" sz="1600"/>
              <a:t>억엔대 시장을 형성</a:t>
            </a:r>
            <a:endParaRPr lang="ko-KR" altLang="en-US"/>
          </a:p>
        </p:txBody>
      </p:sp>
    </p:spTree>
  </p:cSld>
  <p:clrMapOvr>
    <a:masterClrMapping/>
  </p:clrMapOvr>
  <p:transition xmlns:mc="http://schemas.openxmlformats.org/markup-compatibility/2006" xmlns:hp="http://schemas.haansoft.com/office/presentation/8.0" mc:Ignorable="hp" hp:hslDur="500"/>
</p:sld>
</file>

<file path=ppt/slides/slide36.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46938" y="1021976"/>
            <a:ext cx="8497062" cy="757294"/>
          </a:xfrm>
          <a:prstGeom prst="rect">
            <a:avLst/>
          </a:prstGeom>
          <a:solidFill>
            <a:schemeClr val="bg1"/>
          </a:solidFill>
        </p:spPr>
        <p:txBody>
          <a:bodyPr vert="horz" wrap="square" lIns="91440" tIns="45720" rIns="91440" bIns="45720" anchor="t">
            <a:spAutoFit/>
          </a:bodyPr>
          <a:lstStyle/>
          <a:p>
            <a:pPr lvl="0">
              <a:defRPr lang="ko-KR" altLang="en-US"/>
            </a:pPr>
            <a:r>
              <a:rPr lang="ko-KR" altLang="en-US" sz="4400" b="1">
                <a:solidFill>
                  <a:schemeClr val="tx1"/>
                </a:solidFill>
              </a:rPr>
              <a:t>최근에 일본 젊은이들의 유행 생각</a:t>
            </a:r>
            <a:endParaRPr lang="ko-KR" altLang="en-US" sz="4400" b="1">
              <a:solidFill>
                <a:schemeClr val="tx1"/>
              </a:solidFill>
            </a:endParaRPr>
          </a:p>
        </p:txBody>
      </p:sp>
      <p:pic>
        <p:nvPicPr>
          <p:cNvPr id="16386" name="Picture 2" descr="C:\Users\user\Desktop\벗꽃.PNG"/>
          <p:cNvPicPr>
            <a:picLocks noChangeAspect="1" noChangeArrowheads="1"/>
          </p:cNvPicPr>
          <p:nvPr/>
        </p:nvPicPr>
        <p:blipFill rotWithShape="1">
          <a:blip r:embed="rId2"/>
          <a:srcRect/>
          <a:stretch>
            <a:fillRect/>
          </a:stretch>
        </p:blipFill>
        <p:spPr>
          <a:xfrm>
            <a:off x="872624" y="2257470"/>
            <a:ext cx="3483348" cy="4267917"/>
          </a:xfrm>
          <a:prstGeom prst="rect">
            <a:avLst/>
          </a:prstGeom>
          <a:noFill/>
        </p:spPr>
      </p:pic>
      <p:pic>
        <p:nvPicPr>
          <p:cNvPr id="16387" name="Picture 3" descr="C:\Users\user\Desktop\캡처3.PNG"/>
          <p:cNvPicPr>
            <a:picLocks noChangeAspect="1" noChangeArrowheads="1"/>
          </p:cNvPicPr>
          <p:nvPr/>
        </p:nvPicPr>
        <p:blipFill rotWithShape="1">
          <a:blip r:embed="rId3"/>
          <a:srcRect/>
          <a:stretch>
            <a:fillRect/>
          </a:stretch>
        </p:blipFill>
        <p:spPr>
          <a:xfrm>
            <a:off x="4895469" y="2257470"/>
            <a:ext cx="3413053" cy="4267917"/>
          </a:xfrm>
          <a:prstGeom prst="rect">
            <a:avLst/>
          </a:prstGeom>
          <a:noFill/>
        </p:spPr>
      </p:pic>
    </p:spTree>
  </p:cSld>
  <p:clrMapOvr>
    <a:masterClrMapping/>
  </p:clrMapOvr>
  <p:transition xmlns:mc="http://schemas.openxmlformats.org/markup-compatibility/2006" xmlns:hp="http://schemas.haansoft.com/office/presentation/8.0" mc:Ignorable="hp" hp:hslDur="500"/>
</p:sld>
</file>

<file path=ppt/slides/slide37.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grpSp>
        <p:nvGrpSpPr>
          <p:cNvPr id="17" name="그룹 16"/>
          <p:cNvGrpSpPr/>
          <p:nvPr/>
        </p:nvGrpSpPr>
        <p:grpSpPr>
          <a:xfrm rot="0">
            <a:off x="8388424" y="0"/>
            <a:ext cx="432048" cy="663079"/>
            <a:chOff x="8172400" y="0"/>
            <a:chExt cx="432048" cy="663079"/>
          </a:xfrm>
        </p:grpSpPr>
        <p:sp>
          <p:nvSpPr>
            <p:cNvPr id="14" name="직사각형 13"/>
            <p:cNvSpPr/>
            <p:nvPr/>
          </p:nvSpPr>
          <p:spPr>
            <a:xfrm>
              <a:off x="8172400" y="0"/>
              <a:ext cx="144016" cy="66307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15" name="직사각형 14"/>
            <p:cNvSpPr/>
            <p:nvPr/>
          </p:nvSpPr>
          <p:spPr>
            <a:xfrm>
              <a:off x="8316416" y="0"/>
              <a:ext cx="144016" cy="66307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16" name="직사각형 15"/>
            <p:cNvSpPr/>
            <p:nvPr/>
          </p:nvSpPr>
          <p:spPr>
            <a:xfrm>
              <a:off x="8460432" y="0"/>
              <a:ext cx="144016" cy="66307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sp>
        <p:nvSpPr>
          <p:cNvPr id="3" name="TextBox 2"/>
          <p:cNvSpPr txBox="1"/>
          <p:nvPr/>
        </p:nvSpPr>
        <p:spPr>
          <a:xfrm>
            <a:off x="899539" y="1107250"/>
            <a:ext cx="8244462" cy="605345"/>
          </a:xfrm>
          <a:prstGeom prst="rect">
            <a:avLst/>
          </a:prstGeom>
          <a:solidFill>
            <a:schemeClr val="bg1"/>
          </a:solidFill>
        </p:spPr>
        <p:txBody>
          <a:bodyPr vert="horz" wrap="square" lIns="91440" tIns="45720" rIns="91440" bIns="45720" anchor="t">
            <a:spAutoFit/>
          </a:bodyPr>
          <a:lstStyle/>
          <a:p>
            <a:pPr>
              <a:defRPr lang="ko-KR" altLang="en-US"/>
            </a:pPr>
            <a:r>
              <a:rPr lang="ko-KR" altLang="en-US" sz="3400">
                <a:solidFill>
                  <a:schemeClr val="tx1"/>
                </a:solidFill>
              </a:rPr>
              <a:t>술</a:t>
            </a:r>
            <a:r>
              <a:rPr lang="en-US" altLang="ko-KR" sz="3400">
                <a:solidFill>
                  <a:schemeClr val="tx1"/>
                </a:solidFill>
                <a:cs typeface="함초롬돋움"/>
              </a:rPr>
              <a:t>(</a:t>
            </a:r>
            <a:r>
              <a:rPr lang="ko-KR" altLang="en-US" sz="3400" b="1">
                <a:solidFill>
                  <a:schemeClr val="tx1"/>
                </a:solidFill>
              </a:rPr>
              <a:t>酒</a:t>
            </a:r>
            <a:r>
              <a:rPr lang="en-US" altLang="ko-KR" sz="3400">
                <a:solidFill>
                  <a:schemeClr val="tx1"/>
                </a:solidFill>
                <a:cs typeface="함초롬돋움"/>
              </a:rPr>
              <a:t>)</a:t>
            </a:r>
            <a:r>
              <a:rPr lang="ko-KR" altLang="en-US" sz="3400">
                <a:solidFill>
                  <a:schemeClr val="tx1"/>
                </a:solidFill>
              </a:rPr>
              <a:t>로</a:t>
            </a:r>
            <a:r>
              <a:rPr lang="ko-KR" altLang="en-US" sz="3400">
                <a:solidFill>
                  <a:schemeClr val="tx1"/>
                </a:solidFill>
                <a:cs typeface="함초롬돋움"/>
              </a:rPr>
              <a:t> </a:t>
            </a:r>
            <a:r>
              <a:rPr lang="ko-KR" altLang="en-US" sz="3400">
                <a:solidFill>
                  <a:schemeClr val="tx1"/>
                </a:solidFill>
              </a:rPr>
              <a:t>통해</a:t>
            </a:r>
            <a:r>
              <a:rPr lang="ko-KR" altLang="en-US" sz="3400">
                <a:solidFill>
                  <a:schemeClr val="tx1"/>
                </a:solidFill>
                <a:cs typeface="함초롬돋움"/>
              </a:rPr>
              <a:t> </a:t>
            </a:r>
            <a:r>
              <a:rPr lang="ko-KR" altLang="en-US" sz="3400">
                <a:solidFill>
                  <a:schemeClr val="tx1"/>
                </a:solidFill>
              </a:rPr>
              <a:t>본</a:t>
            </a:r>
            <a:r>
              <a:rPr lang="ko-KR" altLang="en-US" sz="3400">
                <a:solidFill>
                  <a:schemeClr val="tx1"/>
                </a:solidFill>
                <a:cs typeface="함초롬돋움"/>
              </a:rPr>
              <a:t> </a:t>
            </a:r>
            <a:r>
              <a:rPr lang="ko-KR" altLang="en-US" sz="3400">
                <a:solidFill>
                  <a:schemeClr val="tx1"/>
                </a:solidFill>
              </a:rPr>
              <a:t>일본</a:t>
            </a:r>
            <a:r>
              <a:rPr lang="ko-KR" altLang="en-US" sz="3400">
                <a:solidFill>
                  <a:schemeClr val="tx1"/>
                </a:solidFill>
                <a:cs typeface="함초롬돋움"/>
              </a:rPr>
              <a:t> </a:t>
            </a:r>
            <a:r>
              <a:rPr lang="ko-KR" altLang="en-US" sz="3400">
                <a:solidFill>
                  <a:schemeClr val="tx1"/>
                </a:solidFill>
              </a:rPr>
              <a:t>젊은이의</a:t>
            </a:r>
            <a:r>
              <a:rPr lang="ko-KR" altLang="en-US" sz="3400">
                <a:solidFill>
                  <a:schemeClr val="tx1"/>
                </a:solidFill>
                <a:cs typeface="함초롬돋움"/>
              </a:rPr>
              <a:t> </a:t>
            </a:r>
            <a:r>
              <a:rPr lang="ko-KR" altLang="en-US" sz="3400">
                <a:solidFill>
                  <a:schemeClr val="tx1"/>
                </a:solidFill>
              </a:rPr>
              <a:t>대중</a:t>
            </a:r>
            <a:r>
              <a:rPr lang="ko-KR" altLang="en-US" sz="3400">
                <a:solidFill>
                  <a:schemeClr val="tx1"/>
                </a:solidFill>
                <a:cs typeface="함초롬돋움"/>
              </a:rPr>
              <a:t> </a:t>
            </a:r>
            <a:r>
              <a:rPr lang="ko-KR" altLang="en-US" sz="3400">
                <a:solidFill>
                  <a:schemeClr val="tx1"/>
                </a:solidFill>
              </a:rPr>
              <a:t>문화</a:t>
            </a:r>
            <a:endParaRPr lang="ko-KR" altLang="en-US" sz="3400">
              <a:solidFill>
                <a:schemeClr val="tx1"/>
              </a:solidFill>
            </a:endParaRPr>
          </a:p>
        </p:txBody>
      </p:sp>
      <p:sp>
        <p:nvSpPr>
          <p:cNvPr id="22" name="부제목 2"/>
          <p:cNvSpPr>
            <a:spLocks noGrp="1"/>
          </p:cNvSpPr>
          <p:nvPr>
            <p:ph type="subTitle" idx="1"/>
          </p:nvPr>
        </p:nvSpPr>
        <p:spPr>
          <a:xfrm>
            <a:off x="6444234" y="5085207"/>
            <a:ext cx="2160270" cy="1394702"/>
          </a:xfrm>
        </p:spPr>
        <p:txBody>
          <a:bodyPr vert="horz" lIns="91440" tIns="45720" rIns="91440" bIns="45720">
            <a:noAutofit/>
          </a:bodyPr>
          <a:lstStyle/>
          <a:p>
            <a:pPr algn="r">
              <a:defRPr lang="ko-KR" altLang="en-US"/>
            </a:pPr>
            <a:r>
              <a:rPr lang="ko-KR" altLang="en-US" sz="2200">
                <a:solidFill>
                  <a:srgbClr val="ffff00"/>
                </a:solidFill>
                <a:latin typeface="휴먼고딕"/>
                <a:ea typeface="휴먼고딕"/>
              </a:rPr>
              <a:t>일본어일본학과</a:t>
            </a:r>
            <a:endParaRPr lang="ko-KR" altLang="en-US" sz="2200">
              <a:solidFill>
                <a:srgbClr val="ffff00"/>
              </a:solidFill>
              <a:latin typeface="휴먼고딕"/>
              <a:ea typeface="휴먼고딕"/>
            </a:endParaRPr>
          </a:p>
          <a:p>
            <a:pPr algn="r">
              <a:defRPr lang="ko-KR" altLang="en-US"/>
            </a:pPr>
            <a:r>
              <a:rPr lang="ko-KR" altLang="en-US" sz="2200">
                <a:solidFill>
                  <a:srgbClr val="ffff00"/>
                </a:solidFill>
                <a:latin typeface="휴먼고딕"/>
                <a:ea typeface="휴먼고딕"/>
              </a:rPr>
              <a:t>21247281</a:t>
            </a:r>
            <a:endParaRPr lang="ko-KR" altLang="en-US" sz="2200">
              <a:solidFill>
                <a:srgbClr val="ffff00"/>
              </a:solidFill>
              <a:latin typeface="휴먼고딕"/>
              <a:ea typeface="휴먼고딕"/>
            </a:endParaRPr>
          </a:p>
          <a:p>
            <a:pPr algn="r">
              <a:defRPr lang="ko-KR" altLang="en-US"/>
            </a:pPr>
            <a:r>
              <a:rPr lang="ko-KR" altLang="en-US" sz="2200">
                <a:solidFill>
                  <a:srgbClr val="ffff00"/>
                </a:solidFill>
                <a:latin typeface="휴먼고딕"/>
                <a:ea typeface="휴먼고딕"/>
              </a:rPr>
              <a:t>임동원</a:t>
            </a:r>
            <a:endParaRPr lang="ko-KR" altLang="en-US" sz="2200">
              <a:solidFill>
                <a:srgbClr val="ffff00"/>
              </a:solidFill>
              <a:latin typeface="휴먼고딕"/>
              <a:ea typeface="휴먼고딕"/>
            </a:endParaRPr>
          </a:p>
        </p:txBody>
      </p:sp>
    </p:spTree>
  </p:cSld>
  <p:clrMapOvr>
    <a:masterClrMapping/>
  </p:clrMapOvr>
  <p:transition xmlns:mc="http://schemas.openxmlformats.org/markup-compatibility/2006" xmlns:hp="http://schemas.haansoft.com/office/presentation/8.0" mc:Ignorable="hp" hp:hslDur="500"/>
</p:sld>
</file>

<file path=ppt/slides/slide38.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cxnSp>
        <p:nvCxnSpPr>
          <p:cNvPr id="4" name="직선 연결선 3"/>
          <p:cNvCxnSpPr/>
          <p:nvPr/>
        </p:nvCxnSpPr>
        <p:spPr>
          <a:xfrm>
            <a:off x="3276256" y="4007348"/>
            <a:ext cx="5867744"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 name="직선 연결선 4"/>
          <p:cNvCxnSpPr/>
          <p:nvPr/>
        </p:nvCxnSpPr>
        <p:spPr>
          <a:xfrm>
            <a:off x="3276256" y="4863786"/>
            <a:ext cx="5868000"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직선 연결선 5"/>
          <p:cNvCxnSpPr/>
          <p:nvPr/>
        </p:nvCxnSpPr>
        <p:spPr>
          <a:xfrm>
            <a:off x="3276256" y="5805264"/>
            <a:ext cx="5868000" cy="0"/>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7" name="직사각형 6"/>
          <p:cNvSpPr/>
          <p:nvPr/>
        </p:nvSpPr>
        <p:spPr>
          <a:xfrm>
            <a:off x="3201775" y="3638016"/>
            <a:ext cx="1814090" cy="369332"/>
          </a:xfrm>
          <a:prstGeom prst="rect">
            <a:avLst/>
          </a:prstGeom>
        </p:spPr>
        <p:txBody>
          <a:bodyPr wrap="none">
            <a:spAutoFit/>
          </a:bodyPr>
          <a:lstStyle/>
          <a:p>
            <a:pPr lvl="0">
              <a:defRPr lang="ko-KR" altLang="en-US"/>
            </a:pPr>
            <a:r>
              <a:rPr lang="en-US" altLang="ko-KR" spc="-149">
                <a:solidFill>
                  <a:schemeClr val="accent2">
                    <a:lumMod val="60000"/>
                    <a:lumOff val="40000"/>
                  </a:schemeClr>
                </a:solidFill>
                <a:latin typeface="나눔바른고딕"/>
                <a:ea typeface="나눔바른고딕"/>
              </a:rPr>
              <a:t> 1. </a:t>
            </a:r>
            <a:r>
              <a:rPr lang="ko-KR" altLang="en-US" spc="-149">
                <a:solidFill>
                  <a:schemeClr val="accent2">
                    <a:lumMod val="60000"/>
                    <a:lumOff val="40000"/>
                  </a:schemeClr>
                </a:solidFill>
                <a:latin typeface="나눔바른고딕"/>
                <a:ea typeface="나눔바른고딕"/>
              </a:rPr>
              <a:t>일본 술의 역사</a:t>
            </a:r>
            <a:endParaRPr lang="ko-KR" altLang="en-US" spc="-149">
              <a:solidFill>
                <a:schemeClr val="accent2">
                  <a:lumMod val="60000"/>
                  <a:lumOff val="40000"/>
                </a:schemeClr>
              </a:solidFill>
              <a:latin typeface="나눔바른고딕"/>
              <a:ea typeface="나눔바른고딕"/>
            </a:endParaRPr>
          </a:p>
        </p:txBody>
      </p:sp>
      <p:sp>
        <p:nvSpPr>
          <p:cNvPr id="8" name="직사각형 7"/>
          <p:cNvSpPr/>
          <p:nvPr/>
        </p:nvSpPr>
        <p:spPr>
          <a:xfrm>
            <a:off x="3201775" y="4494454"/>
            <a:ext cx="1814090" cy="369332"/>
          </a:xfrm>
          <a:prstGeom prst="rect">
            <a:avLst/>
          </a:prstGeom>
        </p:spPr>
        <p:txBody>
          <a:bodyPr wrap="none">
            <a:spAutoFit/>
          </a:bodyPr>
          <a:lstStyle/>
          <a:p>
            <a:pPr lvl="0">
              <a:defRPr lang="ko-KR" altLang="en-US"/>
            </a:pPr>
            <a:r>
              <a:rPr lang="en-US" altLang="ko-KR" spc="-149">
                <a:solidFill>
                  <a:schemeClr val="accent2">
                    <a:lumMod val="75000"/>
                  </a:schemeClr>
                </a:solidFill>
                <a:latin typeface="나눔바른고딕"/>
                <a:ea typeface="나눔바른고딕"/>
              </a:rPr>
              <a:t> 2. </a:t>
            </a:r>
            <a:r>
              <a:rPr lang="ko-KR" altLang="en-US" spc="-149">
                <a:solidFill>
                  <a:schemeClr val="accent2">
                    <a:lumMod val="75000"/>
                  </a:schemeClr>
                </a:solidFill>
                <a:latin typeface="나눔바른고딕"/>
                <a:ea typeface="나눔바른고딕"/>
              </a:rPr>
              <a:t>일본 술의 종류</a:t>
            </a:r>
            <a:endParaRPr lang="ko-KR" altLang="en-US" spc="-149">
              <a:solidFill>
                <a:schemeClr val="accent2">
                  <a:lumMod val="75000"/>
                </a:schemeClr>
              </a:solidFill>
              <a:latin typeface="나눔바른고딕"/>
              <a:ea typeface="나눔바른고딕"/>
            </a:endParaRPr>
          </a:p>
        </p:txBody>
      </p:sp>
      <p:sp>
        <p:nvSpPr>
          <p:cNvPr id="9" name="직사각형 8"/>
          <p:cNvSpPr/>
          <p:nvPr/>
        </p:nvSpPr>
        <p:spPr>
          <a:xfrm>
            <a:off x="3201775" y="5428855"/>
            <a:ext cx="2023639" cy="369332"/>
          </a:xfrm>
          <a:prstGeom prst="rect">
            <a:avLst/>
          </a:prstGeom>
        </p:spPr>
        <p:txBody>
          <a:bodyPr wrap="none">
            <a:spAutoFit/>
          </a:bodyPr>
          <a:lstStyle/>
          <a:p>
            <a:pPr lvl="0">
              <a:defRPr lang="ko-KR" altLang="en-US"/>
            </a:pPr>
            <a:r>
              <a:rPr lang="en-US" altLang="ko-KR" spc="-149">
                <a:solidFill>
                  <a:schemeClr val="accent2">
                    <a:lumMod val="50000"/>
                  </a:schemeClr>
                </a:solidFill>
                <a:latin typeface="나눔바른고딕"/>
                <a:ea typeface="나눔바른고딕"/>
              </a:rPr>
              <a:t> 3. </a:t>
            </a:r>
            <a:r>
              <a:rPr lang="ko-KR" altLang="en-US" spc="-149">
                <a:solidFill>
                  <a:schemeClr val="accent2">
                    <a:lumMod val="50000"/>
                  </a:schemeClr>
                </a:solidFill>
                <a:latin typeface="나눔바른고딕"/>
                <a:ea typeface="나눔바른고딕"/>
              </a:rPr>
              <a:t>일본의 음주 문화</a:t>
            </a:r>
            <a:endParaRPr lang="ko-KR" altLang="en-US" spc="-149">
              <a:solidFill>
                <a:schemeClr val="accent2">
                  <a:lumMod val="50000"/>
                </a:schemeClr>
              </a:solidFill>
              <a:latin typeface="나눔바른고딕"/>
              <a:ea typeface="나눔바른고딕"/>
            </a:endParaRPr>
          </a:p>
        </p:txBody>
      </p:sp>
      <p:sp>
        <p:nvSpPr>
          <p:cNvPr id="16" name="직사각형 15"/>
          <p:cNvSpPr/>
          <p:nvPr/>
        </p:nvSpPr>
        <p:spPr>
          <a:xfrm>
            <a:off x="5553576" y="1006263"/>
            <a:ext cx="3590424" cy="696807"/>
          </a:xfrm>
          <a:prstGeom prst="rect">
            <a:avLst/>
          </a:prstGeom>
          <a:solidFill>
            <a:schemeClr val="bg1"/>
          </a:solidFill>
        </p:spPr>
        <p:txBody>
          <a:bodyPr vert="horz" wrap="square" lIns="91440" tIns="45720" rIns="91440" bIns="45720" anchor="t">
            <a:spAutoFit/>
          </a:bodyPr>
          <a:lstStyle/>
          <a:p>
            <a:pPr algn="ctr">
              <a:defRPr lang="ko-KR" altLang="en-US"/>
            </a:pPr>
            <a:r>
              <a:rPr lang="en-US" altLang="ko-KR" sz="2000" spc="-144">
                <a:solidFill>
                  <a:schemeClr val="tx1"/>
                </a:solidFill>
                <a:latin typeface="나눔바른고딕"/>
                <a:ea typeface="나눔바른고딕"/>
              </a:rPr>
              <a:t>Contents</a:t>
            </a:r>
            <a:endParaRPr lang="en-US" altLang="ko-KR" sz="2000" spc="-144">
              <a:solidFill>
                <a:schemeClr val="tx1"/>
              </a:solidFill>
              <a:latin typeface="나눔바른고딕"/>
              <a:ea typeface="나눔바른고딕"/>
            </a:endParaRPr>
          </a:p>
          <a:p>
            <a:pPr algn="ctr">
              <a:defRPr lang="ko-KR" altLang="en-US"/>
            </a:pPr>
            <a:r>
              <a:rPr lang="ko-KR" altLang="en-US" sz="2000" spc="-144">
                <a:solidFill>
                  <a:schemeClr val="tx1"/>
                </a:solidFill>
                <a:latin typeface="나눔바른고딕"/>
                <a:ea typeface="나눔바른고딕"/>
              </a:rPr>
              <a:t>목차</a:t>
            </a:r>
            <a:endParaRPr lang="ko-KR" altLang="en-US" sz="2000" spc="-144">
              <a:solidFill>
                <a:schemeClr val="tx1"/>
              </a:solidFill>
              <a:latin typeface="나눔바른고딕"/>
              <a:ea typeface="나눔바른고딕"/>
            </a:endParaRPr>
          </a:p>
        </p:txBody>
      </p:sp>
    </p:spTree>
  </p:cSld>
  <p:clrMapOvr>
    <a:masterClrMapping/>
  </p:clrMapOvr>
  <p:transition xmlns:mc="http://schemas.openxmlformats.org/markup-compatibility/2006" xmlns:hp="http://schemas.haansoft.com/office/presentation/8.0" mc:Ignorable="hp" hp:hslDur="500"/>
</p:sld>
</file>

<file path=ppt/slides/slide39.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pic>
        <p:nvPicPr>
          <p:cNvPr id="1027" name="_x188618184" descr="EMB000008187955"/>
          <p:cNvPicPr>
            <a:picLocks noChangeAspect="1" noChangeArrowheads="1"/>
          </p:cNvPicPr>
          <p:nvPr/>
        </p:nvPicPr>
        <p:blipFill rotWithShape="1">
          <a:blip r:embed="rId2"/>
          <a:srcRect/>
          <a:stretch>
            <a:fillRect/>
          </a:stretch>
        </p:blipFill>
        <p:spPr>
          <a:xfrm>
            <a:off x="5635554" y="1957840"/>
            <a:ext cx="1668853" cy="1627385"/>
          </a:xfrm>
          <a:prstGeom prst="rect">
            <a:avLst/>
          </a:prstGeom>
          <a:noFill/>
        </p:spPr>
      </p:pic>
      <p:sp>
        <p:nvSpPr>
          <p:cNvPr id="12" name="직사각형 11"/>
          <p:cNvSpPr/>
          <p:nvPr/>
        </p:nvSpPr>
        <p:spPr>
          <a:xfrm>
            <a:off x="1642801" y="1948300"/>
            <a:ext cx="2268795" cy="297695"/>
          </a:xfrm>
          <a:prstGeom prst="rect">
            <a:avLst/>
          </a:prstGeom>
          <a:solidFill>
            <a:schemeClr val="bg1"/>
          </a:solidFill>
        </p:spPr>
        <p:txBody>
          <a:bodyPr vert="horz" wrap="none" lIns="91440" tIns="45720" rIns="91440" bIns="45720" anchor="t">
            <a:spAutoFit/>
          </a:bodyPr>
          <a:lstStyle/>
          <a:p>
            <a:pPr>
              <a:defRPr lang="ko-KR" altLang="en-US"/>
            </a:pPr>
            <a:r>
              <a:rPr lang="en-US" altLang="ko-KR" sz="1400"/>
              <a:t>- </a:t>
            </a:r>
            <a:r>
              <a:rPr lang="ko-KR" altLang="en-US" sz="1400"/>
              <a:t>일본 술 문화의 현재 모습</a:t>
            </a:r>
            <a:endParaRPr lang="ko-KR" altLang="en-US" sz="1400"/>
          </a:p>
        </p:txBody>
      </p:sp>
      <p:pic>
        <p:nvPicPr>
          <p:cNvPr id="1029" name="_x187988072" descr="EMB000008187958"/>
          <p:cNvPicPr>
            <a:picLocks noChangeAspect="1" noChangeArrowheads="1"/>
          </p:cNvPicPr>
          <p:nvPr/>
        </p:nvPicPr>
        <p:blipFill rotWithShape="1">
          <a:blip r:embed="rId3"/>
          <a:srcRect/>
          <a:stretch>
            <a:fillRect/>
          </a:stretch>
        </p:blipFill>
        <p:spPr>
          <a:xfrm>
            <a:off x="7304407" y="1948300"/>
            <a:ext cx="1660142" cy="1627385"/>
          </a:xfrm>
          <a:prstGeom prst="rect">
            <a:avLst/>
          </a:prstGeom>
          <a:noFill/>
        </p:spPr>
      </p:pic>
      <p:pic>
        <p:nvPicPr>
          <p:cNvPr id="1031" name="_x188802584" descr="EMB00000818795b"/>
          <p:cNvPicPr>
            <a:picLocks noChangeAspect="1" noChangeArrowheads="1"/>
          </p:cNvPicPr>
          <p:nvPr/>
        </p:nvPicPr>
        <p:blipFill rotWithShape="1">
          <a:blip r:embed="rId4"/>
          <a:srcRect/>
          <a:stretch>
            <a:fillRect/>
          </a:stretch>
        </p:blipFill>
        <p:spPr>
          <a:xfrm>
            <a:off x="3966701" y="1957840"/>
            <a:ext cx="1668853" cy="1627385"/>
          </a:xfrm>
          <a:prstGeom prst="rect">
            <a:avLst/>
          </a:prstGeom>
          <a:noFill/>
        </p:spPr>
      </p:pic>
      <p:sp>
        <p:nvSpPr>
          <p:cNvPr id="11" name="직사각형 10"/>
          <p:cNvSpPr/>
          <p:nvPr/>
        </p:nvSpPr>
        <p:spPr>
          <a:xfrm>
            <a:off x="5850757" y="3630567"/>
            <a:ext cx="3113792" cy="224623"/>
          </a:xfrm>
          <a:prstGeom prst="rect">
            <a:avLst/>
          </a:prstGeom>
          <a:solidFill>
            <a:schemeClr val="bg1"/>
          </a:solidFill>
        </p:spPr>
        <p:txBody>
          <a:bodyPr vert="horz" wrap="square" lIns="91440" tIns="45720" rIns="91440" bIns="45720" anchor="t">
            <a:spAutoFit/>
          </a:bodyPr>
          <a:lstStyle/>
          <a:p>
            <a:pPr>
              <a:defRPr lang="ko-KR" altLang="en-US"/>
            </a:pPr>
            <a:r>
              <a:rPr lang="ko-KR" altLang="en-US" sz="900"/>
              <a:t>밀양시 삼문동에 위치한 이자까야 ‘미미안’의 내</a:t>
            </a:r>
            <a:r>
              <a:rPr lang="en-US" altLang="ko-KR" sz="900"/>
              <a:t>,</a:t>
            </a:r>
            <a:r>
              <a:rPr lang="ko-KR" altLang="en-US" sz="900"/>
              <a:t>외부 사진</a:t>
            </a:r>
            <a:endParaRPr lang="en-US" altLang="ko-KR" sz="900"/>
          </a:p>
        </p:txBody>
      </p:sp>
      <p:sp>
        <p:nvSpPr>
          <p:cNvPr id="18" name="직사각형 17"/>
          <p:cNvSpPr/>
          <p:nvPr/>
        </p:nvSpPr>
        <p:spPr>
          <a:xfrm>
            <a:off x="0" y="3561820"/>
            <a:ext cx="2438590" cy="293900"/>
          </a:xfrm>
          <a:prstGeom prst="rect">
            <a:avLst/>
          </a:prstGeom>
          <a:solidFill>
            <a:schemeClr val="bg1"/>
          </a:solidFill>
        </p:spPr>
        <p:txBody>
          <a:bodyPr vert="horz" wrap="none" lIns="91440" tIns="45720" rIns="91440" bIns="45720" anchor="t">
            <a:spAutoFit/>
          </a:bodyPr>
          <a:lstStyle/>
          <a:p>
            <a:pPr>
              <a:defRPr lang="ko-KR" altLang="en-US"/>
            </a:pPr>
            <a:r>
              <a:rPr lang="en-US" altLang="ko-KR" sz="1400"/>
              <a:t>- </a:t>
            </a:r>
            <a:r>
              <a:rPr lang="ko-KR" altLang="en-US" sz="1400"/>
              <a:t>일본 술 역사의 기원과 발전</a:t>
            </a:r>
            <a:endParaRPr lang="ko-KR" altLang="en-US" sz="1400"/>
          </a:p>
        </p:txBody>
      </p:sp>
      <p:sp>
        <p:nvSpPr>
          <p:cNvPr id="19" name="직사각형 18"/>
          <p:cNvSpPr/>
          <p:nvPr/>
        </p:nvSpPr>
        <p:spPr>
          <a:xfrm>
            <a:off x="0" y="3933063"/>
            <a:ext cx="8604504" cy="2742057"/>
          </a:xfrm>
          <a:prstGeom prst="rect">
            <a:avLst/>
          </a:prstGeom>
          <a:solidFill>
            <a:schemeClr val="bg1"/>
          </a:solidFill>
        </p:spPr>
        <p:txBody>
          <a:bodyPr vert="horz" wrap="square" lIns="91440" tIns="45720" rIns="91440" bIns="45720" anchor="t">
            <a:spAutoFit/>
          </a:bodyPr>
          <a:lstStyle/>
          <a:p>
            <a:pPr marL="228600" indent="-228600">
              <a:buAutoNum type="arabicParenR"/>
              <a:defRPr lang="ko-KR" altLang="en-US"/>
            </a:pPr>
            <a:r>
              <a:rPr lang="ko-KR" altLang="en-US" sz="1200"/>
              <a:t>일본 술 역사의 기원</a:t>
            </a:r>
            <a:endParaRPr lang="ko-KR" altLang="en-US" sz="1200"/>
          </a:p>
          <a:p>
            <a:pPr>
              <a:defRPr lang="ko-KR" altLang="en-US"/>
            </a:pPr>
            <a:r>
              <a:rPr lang="ko-KR" altLang="en-US" sz="1200"/>
              <a:t> </a:t>
            </a:r>
            <a:r>
              <a:rPr lang="en-US" altLang="ko-KR" sz="1200"/>
              <a:t>-</a:t>
            </a:r>
            <a:r>
              <a:rPr lang="ko-KR" altLang="en-US" sz="1200"/>
              <a:t>일본의 술의 기원은 쌀의 전래와 같다고 한다</a:t>
            </a:r>
            <a:r>
              <a:rPr lang="en-US" altLang="ko-KR" sz="1200"/>
              <a:t>. 927</a:t>
            </a:r>
            <a:r>
              <a:rPr lang="ko-KR" altLang="en-US" sz="1200"/>
              <a:t>년의 연희식에서는 조정에서의 술 만드는 법이 기록되어 있으며 </a:t>
            </a:r>
            <a:r>
              <a:rPr lang="en-US" altLang="ko-KR" sz="1200"/>
              <a:t>16</a:t>
            </a:r>
            <a:r>
              <a:rPr lang="ko-KR" altLang="en-US" sz="1200"/>
              <a:t>세기경에 이미 삼단식과 가열살균 저장법이 이루어져 있었고</a:t>
            </a:r>
            <a:r>
              <a:rPr lang="en-US" altLang="ko-KR" sz="1200"/>
              <a:t>, </a:t>
            </a:r>
            <a:r>
              <a:rPr lang="ko-KR" altLang="en-US" sz="1200"/>
              <a:t>에도시대에 이르러 도정미와 토속주가 일반화 되어 있었다</a:t>
            </a:r>
            <a:r>
              <a:rPr lang="en-US" altLang="ko-KR" sz="1200"/>
              <a:t>. </a:t>
            </a:r>
            <a:r>
              <a:rPr lang="ko-KR" altLang="en-US" sz="1200"/>
              <a:t>메이지 중기 이후 서구의 과학기술이 도입되어 주조기술은 급속하게 개선되어 전국적으로 보급되어 오늘날의 우량 주가 양조된 것이다</a:t>
            </a:r>
            <a:r>
              <a:rPr lang="en-US" altLang="ko-KR" sz="1200"/>
              <a:t>.</a:t>
            </a:r>
            <a:endParaRPr lang="en-US" altLang="ko-KR" sz="1200"/>
          </a:p>
          <a:p>
            <a:pPr>
              <a:defRPr lang="ko-KR" altLang="en-US"/>
            </a:pPr>
            <a:endParaRPr lang="en-US" altLang="ko-KR" sz="1200"/>
          </a:p>
          <a:p>
            <a:pPr marL="228600" indent="-228600">
              <a:buAutoNum type="arabicParenR"/>
              <a:defRPr lang="ko-KR" altLang="en-US"/>
            </a:pPr>
            <a:endParaRPr lang="en-US" altLang="ko-KR" sz="1200"/>
          </a:p>
          <a:p>
            <a:pPr marL="228600" indent="-228600">
              <a:buAutoNum type="arabicParenR" startAt="2"/>
              <a:defRPr lang="ko-KR" altLang="en-US"/>
            </a:pPr>
            <a:r>
              <a:rPr lang="ko-KR" altLang="en-US" sz="1200"/>
              <a:t>일본 술의 발전</a:t>
            </a:r>
            <a:endParaRPr lang="ko-KR" altLang="en-US" sz="1200"/>
          </a:p>
          <a:p>
            <a:pPr>
              <a:defRPr lang="ko-KR" altLang="en-US"/>
            </a:pPr>
            <a:r>
              <a:rPr lang="en-US" altLang="ko-KR" sz="1200"/>
              <a:t> -</a:t>
            </a:r>
            <a:r>
              <a:rPr lang="ko-KR" altLang="en-US" sz="1200"/>
              <a:t>위에서 언급했듯이</a:t>
            </a:r>
            <a:r>
              <a:rPr lang="en-US" altLang="ko-KR" sz="1200"/>
              <a:t>, </a:t>
            </a:r>
            <a:r>
              <a:rPr lang="ko-KR" altLang="en-US" sz="1200"/>
              <a:t>일본 술은 메이지 시대 이후 서구의 </a:t>
            </a:r>
            <a:endParaRPr lang="ko-KR" altLang="en-US" sz="1200"/>
          </a:p>
          <a:p>
            <a:pPr>
              <a:defRPr lang="ko-KR" altLang="en-US"/>
            </a:pPr>
            <a:r>
              <a:rPr lang="ko-KR" altLang="en-US" sz="1200"/>
              <a:t>과학기술이 도입된 이후 부터 발전하기 시작한다</a:t>
            </a:r>
            <a:r>
              <a:rPr lang="en-US" altLang="ko-KR" sz="1200"/>
              <a:t>.</a:t>
            </a:r>
            <a:endParaRPr lang="en-US" altLang="ko-KR" sz="1200"/>
          </a:p>
          <a:p>
            <a:pPr>
              <a:defRPr lang="ko-KR" altLang="en-US"/>
            </a:pPr>
            <a:r>
              <a:rPr lang="ko-KR" altLang="en-US" sz="1200"/>
              <a:t>서구의 과학기술은 일본 술의 연구개발로 일본주 양조법은 </a:t>
            </a:r>
            <a:endParaRPr lang="ko-KR" altLang="en-US" sz="1200"/>
          </a:p>
          <a:p>
            <a:pPr>
              <a:defRPr lang="ko-KR" altLang="en-US"/>
            </a:pPr>
            <a:r>
              <a:rPr lang="ko-KR" altLang="en-US" sz="1200"/>
              <a:t>합리화 되고</a:t>
            </a:r>
            <a:r>
              <a:rPr lang="en-US" altLang="ko-KR" sz="1200"/>
              <a:t> </a:t>
            </a:r>
            <a:r>
              <a:rPr lang="ko-KR" altLang="en-US" sz="1200"/>
              <a:t>품질이 향상되는 결과를 가져온다</a:t>
            </a:r>
            <a:r>
              <a:rPr lang="en-US" altLang="ko-KR" sz="1200"/>
              <a:t>.</a:t>
            </a:r>
            <a:endParaRPr lang="en-US" altLang="ko-KR" sz="1200"/>
          </a:p>
          <a:p>
            <a:pPr>
              <a:defRPr lang="ko-KR" altLang="en-US"/>
            </a:pPr>
            <a:endParaRPr lang="ko-KR" altLang="en-US" sz="900"/>
          </a:p>
          <a:p>
            <a:pPr>
              <a:defRPr lang="ko-KR" altLang="en-US"/>
            </a:pPr>
            <a:endParaRPr lang="en-US" altLang="ko-KR" sz="900"/>
          </a:p>
          <a:p>
            <a:pPr marL="228600" indent="-228600">
              <a:buAutoNum type="arabicParenR"/>
              <a:defRPr lang="ko-KR" altLang="en-US"/>
            </a:pPr>
            <a:endParaRPr lang="en-US" altLang="ko-KR" sz="1200"/>
          </a:p>
          <a:p>
            <a:pPr marL="228600" indent="-228600">
              <a:buAutoNum type="arabicParenR"/>
              <a:defRPr lang="ko-KR" altLang="en-US"/>
            </a:pPr>
            <a:endParaRPr lang="ko-KR" altLang="en-US" sz="1200"/>
          </a:p>
        </p:txBody>
      </p:sp>
      <p:sp>
        <p:nvSpPr>
          <p:cNvPr id="14" name="TextBox 13"/>
          <p:cNvSpPr txBox="1"/>
          <p:nvPr/>
        </p:nvSpPr>
        <p:spPr>
          <a:xfrm>
            <a:off x="5076056" y="5085184"/>
            <a:ext cx="3168352" cy="1751861"/>
          </a:xfrm>
          <a:prstGeom prst="rect">
            <a:avLst/>
          </a:prstGeom>
          <a:noFill/>
        </p:spPr>
        <p:txBody>
          <a:bodyPr wrap="square">
            <a:spAutoFit/>
          </a:bodyPr>
          <a:lstStyle/>
          <a:p>
            <a:pPr>
              <a:defRPr lang="ko-KR" altLang="en-US"/>
            </a:pPr>
            <a:r>
              <a:rPr lang="ko-KR" altLang="en-US" sz="700"/>
              <a:t>① 도정기의 진보와 원료미 도정도의 향상</a:t>
            </a:r>
            <a:endParaRPr lang="ko-KR" altLang="en-US" sz="700"/>
          </a:p>
          <a:p>
            <a:pPr>
              <a:defRPr lang="ko-KR" altLang="en-US"/>
            </a:pPr>
            <a:r>
              <a:rPr lang="ko-KR" altLang="en-US" sz="700"/>
              <a:t>② 계량분석에 의한 관리의 보급</a:t>
            </a:r>
            <a:endParaRPr lang="ko-KR" altLang="en-US" sz="700"/>
          </a:p>
          <a:p>
            <a:pPr>
              <a:defRPr lang="ko-KR" altLang="en-US"/>
            </a:pPr>
            <a:r>
              <a:rPr lang="ko-KR" altLang="en-US" sz="700"/>
              <a:t>③ 속양모토</a:t>
            </a:r>
            <a:r>
              <a:rPr lang="en-US" altLang="ko-KR" sz="700"/>
              <a:t>, </a:t>
            </a:r>
            <a:r>
              <a:rPr lang="ko-KR" altLang="en-US" sz="700"/>
              <a:t>야마하이모토의 발명과 순수배양 효모의 보급</a:t>
            </a:r>
            <a:endParaRPr lang="ko-KR" altLang="en-US" sz="700"/>
          </a:p>
          <a:p>
            <a:pPr>
              <a:defRPr lang="ko-KR" altLang="en-US"/>
            </a:pPr>
            <a:r>
              <a:rPr lang="ko-KR" altLang="en-US" sz="700"/>
              <a:t>④ 활성탄소의 이용에 의한 주질의 안정화</a:t>
            </a:r>
            <a:endParaRPr lang="ko-KR" altLang="en-US" sz="700"/>
          </a:p>
          <a:p>
            <a:pPr>
              <a:defRPr lang="ko-KR" altLang="en-US"/>
            </a:pPr>
            <a:r>
              <a:rPr lang="ko-KR" altLang="en-US" sz="700"/>
              <a:t>⑤ 홀로탱크의 도입과 대형화</a:t>
            </a:r>
            <a:endParaRPr lang="ko-KR" altLang="en-US" sz="700"/>
          </a:p>
          <a:p>
            <a:pPr>
              <a:defRPr lang="ko-KR" altLang="en-US"/>
            </a:pPr>
            <a:r>
              <a:rPr lang="ko-KR" altLang="en-US" sz="700"/>
              <a:t>⑥ 알콜 첨가법</a:t>
            </a:r>
            <a:r>
              <a:rPr lang="en-US" altLang="ko-KR" sz="700"/>
              <a:t>(1933</a:t>
            </a:r>
            <a:r>
              <a:rPr lang="ko-KR" altLang="en-US" sz="700"/>
              <a:t>년부터</a:t>
            </a:r>
            <a:r>
              <a:rPr lang="en-US" altLang="ko-KR" sz="700"/>
              <a:t>)</a:t>
            </a:r>
            <a:endParaRPr lang="en-US" altLang="ko-KR" sz="700"/>
          </a:p>
          <a:p>
            <a:pPr>
              <a:defRPr lang="ko-KR" altLang="en-US"/>
            </a:pPr>
            <a:r>
              <a:rPr lang="ko-KR" altLang="en-US" sz="700"/>
              <a:t>⑦ 증양법</a:t>
            </a:r>
            <a:r>
              <a:rPr lang="en-US" altLang="ko-KR" sz="700"/>
              <a:t>(1949</a:t>
            </a:r>
            <a:r>
              <a:rPr lang="ko-KR" altLang="en-US" sz="700"/>
              <a:t>년부터</a:t>
            </a:r>
            <a:r>
              <a:rPr lang="en-US" altLang="ko-KR" sz="700"/>
              <a:t>)</a:t>
            </a:r>
            <a:endParaRPr lang="en-US" altLang="ko-KR" sz="700"/>
          </a:p>
          <a:p>
            <a:pPr>
              <a:defRPr lang="ko-KR" altLang="en-US"/>
            </a:pPr>
            <a:r>
              <a:rPr lang="ko-KR" altLang="en-US" sz="700"/>
              <a:t>⑧ 자동화 기계류의 개발</a:t>
            </a:r>
            <a:r>
              <a:rPr lang="en-US" altLang="ko-KR" sz="700"/>
              <a:t>, </a:t>
            </a:r>
            <a:r>
              <a:rPr lang="ko-KR" altLang="en-US" sz="700"/>
              <a:t>증미기</a:t>
            </a:r>
            <a:r>
              <a:rPr lang="en-US" altLang="ko-KR" sz="700"/>
              <a:t>, </a:t>
            </a:r>
            <a:r>
              <a:rPr lang="ko-KR" altLang="en-US" sz="700"/>
              <a:t>운송기</a:t>
            </a:r>
            <a:r>
              <a:rPr lang="en-US" altLang="ko-KR" sz="700"/>
              <a:t>, </a:t>
            </a:r>
            <a:r>
              <a:rPr lang="ko-KR" altLang="en-US" sz="700"/>
              <a:t>연속증미기</a:t>
            </a:r>
            <a:r>
              <a:rPr lang="en-US" altLang="ko-KR" sz="700"/>
              <a:t>, </a:t>
            </a:r>
            <a:r>
              <a:rPr lang="ko-KR" altLang="en-US" sz="700"/>
              <a:t>제국기</a:t>
            </a:r>
            <a:r>
              <a:rPr lang="en-US" altLang="ko-KR" sz="700"/>
              <a:t>, </a:t>
            </a:r>
            <a:r>
              <a:rPr lang="ko-KR" altLang="en-US" sz="700"/>
              <a:t>연속자동 술덧 압착기</a:t>
            </a:r>
            <a:endParaRPr lang="ko-KR" altLang="en-US" sz="700"/>
          </a:p>
          <a:p>
            <a:pPr>
              <a:defRPr lang="ko-KR" altLang="en-US"/>
            </a:pPr>
            <a:r>
              <a:rPr lang="ko-KR" altLang="en-US" sz="700"/>
              <a:t>⑨ 사계절 양조</a:t>
            </a:r>
            <a:endParaRPr lang="ko-KR" altLang="en-US" sz="700"/>
          </a:p>
          <a:p>
            <a:pPr>
              <a:defRPr lang="ko-KR" altLang="en-US"/>
            </a:pPr>
            <a:r>
              <a:rPr lang="ko-KR" altLang="en-US" sz="700"/>
              <a:t>⑩ 성분</a:t>
            </a:r>
            <a:r>
              <a:rPr lang="en-US" altLang="ko-KR" sz="700"/>
              <a:t>, </a:t>
            </a:r>
            <a:r>
              <a:rPr lang="ko-KR" altLang="en-US" sz="700"/>
              <a:t>숙성의 연구</a:t>
            </a:r>
            <a:r>
              <a:rPr lang="en-US" altLang="ko-KR" sz="700"/>
              <a:t>, </a:t>
            </a:r>
            <a:r>
              <a:rPr lang="ko-KR" altLang="en-US" sz="700"/>
              <a:t>보존료의 사용금지</a:t>
            </a:r>
            <a:endParaRPr lang="ko-KR" altLang="en-US" sz="700"/>
          </a:p>
          <a:p>
            <a:pPr>
              <a:defRPr lang="ko-KR" altLang="en-US"/>
            </a:pPr>
            <a:r>
              <a:rPr lang="ko-KR" altLang="en-US" sz="700"/>
              <a:t>⑪ 국균</a:t>
            </a:r>
            <a:r>
              <a:rPr lang="en-US" altLang="ko-KR" sz="700"/>
              <a:t>, </a:t>
            </a:r>
            <a:r>
              <a:rPr lang="ko-KR" altLang="en-US" sz="700"/>
              <a:t>효모의 육종</a:t>
            </a:r>
            <a:r>
              <a:rPr lang="en-US" altLang="ko-KR" sz="700"/>
              <a:t>, </a:t>
            </a:r>
            <a:r>
              <a:rPr lang="ko-KR" altLang="en-US" sz="700"/>
              <a:t>개량과 사용</a:t>
            </a:r>
            <a:endParaRPr lang="ko-KR" altLang="en-US" sz="700"/>
          </a:p>
          <a:p>
            <a:pPr>
              <a:defRPr lang="ko-KR" altLang="en-US"/>
            </a:pPr>
            <a:r>
              <a:rPr lang="ko-KR" altLang="en-US" sz="700"/>
              <a:t>⑫ 양조의 미생물 관림법의 확립 등</a:t>
            </a:r>
            <a:endParaRPr lang="ko-KR" altLang="en-US" sz="700"/>
          </a:p>
          <a:p>
            <a:pPr lvl="0">
              <a:defRPr lang="ko-KR" altLang="en-US"/>
            </a:pPr>
            <a:endParaRPr lang="ko-KR" altLang="en-US"/>
          </a:p>
        </p:txBody>
      </p:sp>
      <p:sp>
        <p:nvSpPr>
          <p:cNvPr id="1032" name="TextBox 9"/>
          <p:cNvSpPr txBox="1"/>
          <p:nvPr/>
        </p:nvSpPr>
        <p:spPr>
          <a:xfrm>
            <a:off x="4801127" y="1021976"/>
            <a:ext cx="4342873" cy="757294"/>
          </a:xfrm>
          <a:prstGeom prst="rect">
            <a:avLst/>
          </a:prstGeom>
          <a:solidFill>
            <a:schemeClr val="bg1"/>
          </a:solidFill>
        </p:spPr>
        <p:txBody>
          <a:bodyPr vert="horz" wrap="square" lIns="91440" tIns="45720" rIns="91440" bIns="45720" anchor="t">
            <a:spAutoFit/>
          </a:bodyPr>
          <a:lstStyle/>
          <a:p>
            <a:pPr lvl="0">
              <a:defRPr lang="ko-KR" altLang="en-US"/>
            </a:pPr>
            <a:r>
              <a:rPr lang="ko-KR" altLang="en-US" sz="4400">
                <a:solidFill>
                  <a:schemeClr val="tx1"/>
                </a:solidFill>
              </a:rPr>
              <a:t>일본 술의 역사</a:t>
            </a:r>
            <a:endParaRPr lang="ko-KR" altLang="en-US" sz="4400">
              <a:solidFill>
                <a:schemeClr val="tx1"/>
              </a:solidFill>
            </a:endParaRPr>
          </a:p>
        </p:txBody>
      </p:sp>
    </p:spTree>
  </p:cSld>
  <p:clrMapOvr>
    <a:masterClrMapping/>
  </p:clrMapOvr>
  <p:transition xmlns:mc="http://schemas.openxmlformats.org/markup-compatibility/2006" xmlns:hp="http://schemas.haansoft.com/office/presentation/8.0" mc:Ignorable="hp" hp:hslDur="500"/>
</p:sld>
</file>

<file path=ppt/slides/slide4.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a:xfrm>
            <a:off x="2483739" y="846138"/>
            <a:ext cx="6660261" cy="1143000"/>
          </a:xfrm>
          <a:solidFill>
            <a:schemeClr val="bg1"/>
          </a:solidFill>
          <a:ln w="9525" cap="flat" cmpd="sng">
            <a:solidFill>
              <a:schemeClr val="bg1"/>
            </a:solidFill>
            <a:prstDash val="solid"/>
            <a:round/>
          </a:ln>
        </p:spPr>
        <p:txBody>
          <a:bodyPr vert="horz" wrap="square" lIns="91440" tIns="45720" rIns="91440" bIns="45720" anchor="ctr">
            <a:normAutofit lnSpcReduction="0"/>
          </a:bodyPr>
          <a:lstStyle/>
          <a:p>
            <a:pPr algn="l">
              <a:defRPr lang="ko-KR" altLang="en-US"/>
            </a:pPr>
            <a:r>
              <a:rPr lang="ko-KR" altLang="en-US">
                <a:solidFill>
                  <a:schemeClr val="tx1"/>
                </a:solidFill>
              </a:rPr>
              <a:t>갸루[ ギャル ]란?</a:t>
            </a:r>
            <a:endParaRPr lang="ko-KR" altLang="en-US">
              <a:solidFill>
                <a:schemeClr val="tx1"/>
              </a:solidFill>
            </a:endParaRPr>
          </a:p>
        </p:txBody>
      </p:sp>
      <p:sp>
        <p:nvSpPr>
          <p:cNvPr id="3" name="내용 개체 틀 2"/>
          <p:cNvSpPr>
            <a:spLocks noGrp="1"/>
          </p:cNvSpPr>
          <p:nvPr>
            <p:ph idx="1"/>
          </p:nvPr>
        </p:nvSpPr>
        <p:spPr>
          <a:xfrm>
            <a:off x="0" y="3212973"/>
            <a:ext cx="8856522" cy="3283200"/>
          </a:xfrm>
          <a:solidFill>
            <a:schemeClr val="bg1"/>
          </a:solidFill>
          <a:ln w="9525" cap="flat" cmpd="sng">
            <a:solidFill>
              <a:schemeClr val="bg1"/>
            </a:solidFill>
            <a:prstDash val="solid"/>
            <a:round/>
          </a:ln>
        </p:spPr>
        <p:txBody>
          <a:bodyPr vert="horz" wrap="square" lIns="91440" tIns="45720" rIns="91440" bIns="45720" anchor="t">
            <a:noAutofit/>
          </a:bodyPr>
          <a:lstStyle/>
          <a:p>
            <a:pPr>
              <a:buClr>
                <a:srgbClr val="ffff00"/>
              </a:buClr>
              <a:buNone/>
              <a:defRPr lang="ko-KR" altLang="en-US"/>
            </a:pPr>
            <a:r>
              <a:rPr lang="ko-KR" altLang="ko-KR" sz="2400" b="1"/>
              <a:t>영어</a:t>
            </a:r>
            <a:r>
              <a:rPr lang="ko-KR" altLang="ko-KR" sz="2400" b="1">
                <a:cs typeface="함초롬돋움"/>
              </a:rPr>
              <a:t> Girl</a:t>
            </a:r>
            <a:r>
              <a:rPr lang="ko-KR" altLang="en-US" sz="2400" b="1">
                <a:cs typeface="함초롬돋움"/>
              </a:rPr>
              <a:t> </a:t>
            </a:r>
            <a:r>
              <a:rPr lang="ko-KR" altLang="ko-KR" sz="2400" b="1"/>
              <a:t>을</a:t>
            </a:r>
            <a:r>
              <a:rPr lang="ko-KR" altLang="ko-KR" sz="2400" b="1">
                <a:cs typeface="함초롬돋움"/>
              </a:rPr>
              <a:t> </a:t>
            </a:r>
            <a:r>
              <a:rPr lang="ko-KR" altLang="ko-KR" sz="2400" b="1"/>
              <a:t>일본</a:t>
            </a:r>
            <a:r>
              <a:rPr lang="ko-KR" altLang="en-US" sz="2400" b="1"/>
              <a:t>식</a:t>
            </a:r>
            <a:r>
              <a:rPr lang="ko-KR" altLang="ko-KR" sz="2400" b="1">
                <a:cs typeface="함초롬돋움"/>
              </a:rPr>
              <a:t> </a:t>
            </a:r>
            <a:r>
              <a:rPr lang="ko-KR" altLang="ko-KR" sz="2400" b="1"/>
              <a:t>발음으로</a:t>
            </a:r>
            <a:r>
              <a:rPr lang="ko-KR" altLang="ko-KR" sz="2400" b="1">
                <a:cs typeface="함초롬돋움"/>
              </a:rPr>
              <a:t> </a:t>
            </a:r>
            <a:r>
              <a:rPr lang="ko-KR" altLang="ko-KR" sz="2400" b="1"/>
              <a:t>읽은</a:t>
            </a:r>
            <a:r>
              <a:rPr lang="ko-KR" altLang="ko-KR" sz="2400" b="1">
                <a:cs typeface="함초롬돋움"/>
              </a:rPr>
              <a:t> </a:t>
            </a:r>
            <a:r>
              <a:rPr lang="ko-KR" altLang="ko-KR" sz="2400" b="1"/>
              <a:t>것</a:t>
            </a:r>
            <a:r>
              <a:rPr lang="ko-KR" altLang="en-US" sz="2400" b="1"/>
              <a:t>으로</a:t>
            </a:r>
            <a:r>
              <a:rPr lang="ko-KR" altLang="en-US" sz="2400" b="1">
                <a:cs typeface="함초롬돋움"/>
              </a:rPr>
              <a:t> </a:t>
            </a:r>
            <a:r>
              <a:rPr lang="ko-KR" altLang="en-US" sz="2400" b="1"/>
              <a:t>구릿빛같은</a:t>
            </a:r>
            <a:r>
              <a:rPr lang="ko-KR" altLang="en-US" sz="2400" b="1">
                <a:cs typeface="함초롬돋움"/>
              </a:rPr>
              <a:t> </a:t>
            </a:r>
            <a:r>
              <a:rPr lang="ko-KR" altLang="en-US" sz="2400" b="1"/>
              <a:t>짙은</a:t>
            </a:r>
            <a:r>
              <a:rPr lang="ko-KR" altLang="en-US" sz="2400" b="1">
                <a:cs typeface="함초롬돋움"/>
              </a:rPr>
              <a:t> </a:t>
            </a:r>
            <a:r>
              <a:rPr lang="ko-KR" altLang="en-US" sz="2400" b="1"/>
              <a:t>화장과</a:t>
            </a:r>
            <a:r>
              <a:rPr lang="ko-KR" altLang="en-US" sz="2400" b="1">
                <a:cs typeface="함초롬돋움"/>
              </a:rPr>
              <a:t> </a:t>
            </a:r>
            <a:r>
              <a:rPr lang="ko-KR" altLang="en-US" sz="2400" b="1"/>
              <a:t>밝고</a:t>
            </a:r>
            <a:r>
              <a:rPr lang="ko-KR" altLang="en-US" sz="2400" b="1">
                <a:cs typeface="함초롬돋움"/>
              </a:rPr>
              <a:t> </a:t>
            </a:r>
            <a:r>
              <a:rPr lang="ko-KR" altLang="en-US" sz="2400" b="1"/>
              <a:t>화려한</a:t>
            </a:r>
            <a:r>
              <a:rPr lang="ko-KR" altLang="en-US" sz="2400" b="1">
                <a:cs typeface="함초롬돋움"/>
              </a:rPr>
              <a:t> </a:t>
            </a:r>
            <a:r>
              <a:rPr lang="ko-KR" altLang="en-US" sz="2400" b="1"/>
              <a:t>색의</a:t>
            </a:r>
            <a:r>
              <a:rPr lang="ko-KR" altLang="en-US" sz="2400" b="1">
                <a:cs typeface="함초롬돋움"/>
              </a:rPr>
              <a:t> </a:t>
            </a:r>
            <a:r>
              <a:rPr lang="ko-KR" altLang="en-US" sz="2400" b="1"/>
              <a:t>염색</a:t>
            </a:r>
            <a:r>
              <a:rPr lang="ko-KR" altLang="en-US" sz="2400" b="1">
                <a:cs typeface="함초롬돋움"/>
              </a:rPr>
              <a:t> </a:t>
            </a:r>
            <a:r>
              <a:rPr lang="ko-KR" altLang="en-US" sz="2400" b="1"/>
              <a:t>그리고</a:t>
            </a:r>
            <a:r>
              <a:rPr lang="ko-KR" altLang="en-US" sz="2400" b="1">
                <a:cs typeface="함초롬돋움"/>
              </a:rPr>
              <a:t> </a:t>
            </a:r>
            <a:r>
              <a:rPr lang="ko-KR" altLang="en-US" sz="2400" b="1"/>
              <a:t>개성적인</a:t>
            </a:r>
            <a:r>
              <a:rPr lang="ko-KR" altLang="en-US" sz="2400" b="1">
                <a:cs typeface="함초롬돋움"/>
              </a:rPr>
              <a:t> </a:t>
            </a:r>
            <a:r>
              <a:rPr lang="ko-KR" altLang="en-US" sz="2400" b="1"/>
              <a:t>의상으로</a:t>
            </a:r>
            <a:r>
              <a:rPr lang="ko-KR" altLang="en-US" sz="2400" b="1">
                <a:cs typeface="함초롬돋움"/>
              </a:rPr>
              <a:t> </a:t>
            </a:r>
            <a:r>
              <a:rPr lang="ko-KR" altLang="en-US" sz="2400" b="1"/>
              <a:t>자신의</a:t>
            </a:r>
            <a:r>
              <a:rPr lang="ko-KR" altLang="en-US" sz="2400" b="1">
                <a:cs typeface="함초롬돋움"/>
              </a:rPr>
              <a:t> </a:t>
            </a:r>
            <a:r>
              <a:rPr lang="ko-KR" altLang="en-US" sz="2400" b="1"/>
              <a:t>개성을</a:t>
            </a:r>
            <a:r>
              <a:rPr lang="ko-KR" altLang="en-US" sz="2400" b="1">
                <a:cs typeface="함초롬돋움"/>
              </a:rPr>
              <a:t> </a:t>
            </a:r>
            <a:r>
              <a:rPr lang="ko-KR" altLang="en-US" sz="2400" b="1"/>
              <a:t>표현한</a:t>
            </a:r>
            <a:r>
              <a:rPr lang="ko-KR" altLang="en-US" sz="2400" b="1">
                <a:cs typeface="함초롬돋움"/>
              </a:rPr>
              <a:t> </a:t>
            </a:r>
            <a:r>
              <a:rPr lang="ko-KR" altLang="en-US" sz="2400" b="1"/>
              <a:t>화장법이다</a:t>
            </a:r>
            <a:r>
              <a:rPr lang="ko-KR" altLang="en-US" sz="2400" b="1">
                <a:cs typeface="함초롬돋움"/>
              </a:rPr>
              <a:t>.</a:t>
            </a:r>
            <a:endParaRPr lang="ko-KR" altLang="en-US" sz="2400" b="1">
              <a:cs typeface="함초롬돋움"/>
            </a:endParaRPr>
          </a:p>
          <a:p>
            <a:pPr>
              <a:buClr>
                <a:srgbClr val="ffff00"/>
              </a:buClr>
              <a:buNone/>
              <a:defRPr lang="ko-KR" altLang="en-US"/>
            </a:pPr>
            <a:endParaRPr lang="ko-KR" altLang="ko-KR" sz="2400" b="1"/>
          </a:p>
          <a:p>
            <a:pPr>
              <a:buClr>
                <a:srgbClr val="ffff00"/>
              </a:buClr>
              <a:buNone/>
              <a:defRPr lang="ko-KR" altLang="en-US"/>
            </a:pPr>
            <a:r>
              <a:rPr lang="ko-KR" altLang="ko-KR" sz="2200" b="1">
                <a:cs typeface="함초롬돋움"/>
              </a:rPr>
              <a:t>1990</a:t>
            </a:r>
            <a:r>
              <a:rPr lang="ko-KR" altLang="ko-KR" sz="2200" b="1"/>
              <a:t>년대</a:t>
            </a:r>
            <a:r>
              <a:rPr lang="ko-KR" altLang="ko-KR" sz="2200" b="1">
                <a:cs typeface="함초롬돋움"/>
              </a:rPr>
              <a:t> </a:t>
            </a:r>
            <a:r>
              <a:rPr lang="ko-KR" altLang="ko-KR" sz="2200" b="1"/>
              <a:t>중반</a:t>
            </a:r>
            <a:r>
              <a:rPr lang="ko-KR" altLang="ko-KR" sz="2200" b="1">
                <a:cs typeface="함초롬돋움"/>
              </a:rPr>
              <a:t> </a:t>
            </a:r>
            <a:r>
              <a:rPr lang="ko-KR" altLang="ko-KR" sz="2200" b="1"/>
              <a:t>일본</a:t>
            </a:r>
            <a:r>
              <a:rPr lang="ko-KR" altLang="ko-KR" sz="2200" b="1">
                <a:cs typeface="함초롬돋움"/>
              </a:rPr>
              <a:t> </a:t>
            </a:r>
            <a:r>
              <a:rPr lang="ko-KR" altLang="ko-KR" sz="2200" b="1"/>
              <a:t>도쿄의</a:t>
            </a:r>
            <a:r>
              <a:rPr lang="ko-KR" altLang="ko-KR" sz="2200" b="1">
                <a:cs typeface="함초롬돋움"/>
              </a:rPr>
              <a:t> </a:t>
            </a:r>
            <a:r>
              <a:rPr lang="ko-KR" altLang="ko-KR" sz="2200" b="1"/>
              <a:t>시부야</a:t>
            </a:r>
            <a:r>
              <a:rPr lang="ko-KR" altLang="ko-KR" sz="2200" b="1">
                <a:cs typeface="함초롬돋움"/>
              </a:rPr>
              <a:t> </a:t>
            </a:r>
            <a:r>
              <a:rPr lang="ko-KR" altLang="ko-KR" sz="2200" b="1"/>
              <a:t>거리를</a:t>
            </a:r>
            <a:r>
              <a:rPr lang="ko-KR" altLang="ko-KR" sz="2200" b="1">
                <a:cs typeface="함초롬돋움"/>
              </a:rPr>
              <a:t> </a:t>
            </a:r>
            <a:r>
              <a:rPr lang="ko-KR" altLang="ko-KR" sz="2200" b="1"/>
              <a:t>중심으로</a:t>
            </a:r>
            <a:r>
              <a:rPr lang="ko-KR" altLang="ko-KR" sz="2200" b="1">
                <a:cs typeface="함초롬돋움"/>
              </a:rPr>
              <a:t> </a:t>
            </a:r>
            <a:r>
              <a:rPr lang="ko-KR" altLang="ko-KR" sz="2200" b="1"/>
              <a:t>유행하기</a:t>
            </a:r>
            <a:r>
              <a:rPr lang="ko-KR" altLang="ko-KR" sz="2200" b="1">
                <a:cs typeface="함초롬돋움"/>
              </a:rPr>
              <a:t> </a:t>
            </a:r>
            <a:r>
              <a:rPr lang="ko-KR" altLang="ko-KR" sz="2200" b="1"/>
              <a:t>시작</a:t>
            </a:r>
            <a:r>
              <a:rPr lang="ko-KR" altLang="en-US" sz="2200" b="1"/>
              <a:t>했으나</a:t>
            </a:r>
            <a:r>
              <a:rPr lang="ko-KR" altLang="en-US" sz="2200" b="1">
                <a:cs typeface="함초롬돋움"/>
              </a:rPr>
              <a:t> </a:t>
            </a:r>
            <a:r>
              <a:rPr lang="ko-KR" altLang="ko-KR" sz="2200" b="1">
                <a:cs typeface="함초롬돋움"/>
              </a:rPr>
              <a:t>2010</a:t>
            </a:r>
            <a:r>
              <a:rPr lang="ko-KR" altLang="ko-KR" sz="2200" b="1"/>
              <a:t>년대</a:t>
            </a:r>
            <a:r>
              <a:rPr lang="ko-KR" altLang="ko-KR" sz="2200" b="1">
                <a:cs typeface="함초롬돋움"/>
              </a:rPr>
              <a:t> </a:t>
            </a:r>
            <a:r>
              <a:rPr lang="ko-KR" altLang="ko-KR" sz="2200" b="1"/>
              <a:t>이후</a:t>
            </a:r>
            <a:r>
              <a:rPr lang="ko-KR" altLang="ko-KR" sz="2200" b="1">
                <a:cs typeface="함초롬돋움"/>
              </a:rPr>
              <a:t> </a:t>
            </a:r>
            <a:r>
              <a:rPr lang="ko-KR" altLang="ko-KR" sz="2200" b="1"/>
              <a:t>갸루를</a:t>
            </a:r>
            <a:r>
              <a:rPr lang="ko-KR" altLang="ko-KR" sz="2200" b="1">
                <a:cs typeface="함초롬돋움"/>
              </a:rPr>
              <a:t> </a:t>
            </a:r>
            <a:r>
              <a:rPr lang="ko-KR" altLang="ko-KR" sz="2200" b="1"/>
              <a:t>즐기는</a:t>
            </a:r>
            <a:r>
              <a:rPr lang="ko-KR" altLang="ko-KR" sz="2200" b="1">
                <a:cs typeface="함초롬돋움"/>
              </a:rPr>
              <a:t> </a:t>
            </a:r>
            <a:r>
              <a:rPr lang="ko-KR" altLang="ko-KR" sz="2200" b="1"/>
              <a:t>사람들이</a:t>
            </a:r>
            <a:r>
              <a:rPr lang="ko-KR" altLang="ko-KR" sz="2200" b="1">
                <a:cs typeface="함초롬돋움"/>
              </a:rPr>
              <a:t> </a:t>
            </a:r>
            <a:r>
              <a:rPr lang="ko-KR" altLang="ko-KR" sz="2200" b="1"/>
              <a:t>점차</a:t>
            </a:r>
            <a:r>
              <a:rPr lang="ko-KR" altLang="ko-KR" sz="2200" b="1">
                <a:cs typeface="함초롬돋움"/>
              </a:rPr>
              <a:t> </a:t>
            </a:r>
            <a:r>
              <a:rPr lang="ko-KR" altLang="ko-KR" sz="2200" b="1"/>
              <a:t>줄어들</a:t>
            </a:r>
            <a:r>
              <a:rPr lang="ko-KR" altLang="en-US" sz="2200" b="1"/>
              <a:t>있다</a:t>
            </a:r>
            <a:r>
              <a:rPr lang="ko-KR" altLang="en-US" sz="2200" b="1">
                <a:cs typeface="함초롬돋움"/>
              </a:rPr>
              <a:t> </a:t>
            </a:r>
            <a:r>
              <a:rPr lang="ko-KR" altLang="en-US" sz="2200" b="1"/>
              <a:t>그러나</a:t>
            </a:r>
            <a:r>
              <a:rPr lang="ko-KR" altLang="en-US" sz="2200" b="1">
                <a:cs typeface="함초롬돋움"/>
              </a:rPr>
              <a:t> </a:t>
            </a:r>
            <a:r>
              <a:rPr lang="ko-KR" altLang="en-US" sz="2200" b="1"/>
              <a:t>일반적으로</a:t>
            </a:r>
            <a:r>
              <a:rPr lang="ko-KR" altLang="en-US" sz="2200" b="1">
                <a:cs typeface="함초롬돋움"/>
              </a:rPr>
              <a:t> </a:t>
            </a:r>
            <a:r>
              <a:rPr lang="ko-KR" altLang="ko-KR" sz="2200" b="1"/>
              <a:t>하나의</a:t>
            </a:r>
            <a:r>
              <a:rPr lang="ko-KR" altLang="ko-KR" sz="2200" b="1">
                <a:cs typeface="함초롬돋움"/>
              </a:rPr>
              <a:t> </a:t>
            </a:r>
            <a:r>
              <a:rPr lang="ko-KR" altLang="ko-KR" sz="2200" b="1"/>
              <a:t>유행이</a:t>
            </a:r>
            <a:r>
              <a:rPr lang="ko-KR" altLang="ko-KR" sz="2200" b="1">
                <a:cs typeface="함초롬돋움"/>
              </a:rPr>
              <a:t> </a:t>
            </a:r>
            <a:r>
              <a:rPr lang="ko-KR" altLang="ko-KR" sz="2200" b="1"/>
              <a:t>퍼지면</a:t>
            </a:r>
            <a:r>
              <a:rPr lang="ko-KR" altLang="ko-KR" sz="2200" b="1">
                <a:cs typeface="함초롬돋움"/>
              </a:rPr>
              <a:t> 5</a:t>
            </a:r>
            <a:r>
              <a:rPr lang="ko-KR" altLang="ko-KR" sz="2200" b="1"/>
              <a:t>년</a:t>
            </a:r>
            <a:r>
              <a:rPr lang="ko-KR" altLang="ko-KR" sz="2200" b="1">
                <a:cs typeface="함초롬돋움"/>
              </a:rPr>
              <a:t> </a:t>
            </a:r>
            <a:r>
              <a:rPr lang="ko-KR" altLang="ko-KR" sz="2200" b="1"/>
              <a:t>정도</a:t>
            </a:r>
            <a:r>
              <a:rPr lang="ko-KR" altLang="ko-KR" sz="2200" b="1">
                <a:cs typeface="함초롬돋움"/>
              </a:rPr>
              <a:t> </a:t>
            </a:r>
            <a:r>
              <a:rPr lang="ko-KR" altLang="ko-KR" sz="2200" b="1"/>
              <a:t>그</a:t>
            </a:r>
            <a:r>
              <a:rPr lang="ko-KR" altLang="ko-KR" sz="2200" b="1">
                <a:cs typeface="함초롬돋움"/>
              </a:rPr>
              <a:t> </a:t>
            </a:r>
            <a:r>
              <a:rPr lang="ko-KR" altLang="ko-KR" sz="2200" b="1"/>
              <a:t>유행이</a:t>
            </a:r>
            <a:r>
              <a:rPr lang="ko-KR" altLang="ko-KR" sz="2200" b="1">
                <a:cs typeface="함초롬돋움"/>
              </a:rPr>
              <a:t> </a:t>
            </a:r>
            <a:r>
              <a:rPr lang="ko-KR" altLang="ko-KR" sz="2200" b="1"/>
              <a:t>지속되는데</a:t>
            </a:r>
            <a:r>
              <a:rPr lang="ko-KR" altLang="ko-KR" sz="2200" b="1">
                <a:cs typeface="함초롬돋움"/>
              </a:rPr>
              <a:t>, </a:t>
            </a:r>
            <a:r>
              <a:rPr lang="ko-KR" altLang="ko-KR" sz="2200" b="1"/>
              <a:t>갸루</a:t>
            </a:r>
            <a:r>
              <a:rPr lang="ko-KR" altLang="ko-KR" sz="2200" b="1">
                <a:cs typeface="함초롬돋움"/>
              </a:rPr>
              <a:t> </a:t>
            </a:r>
            <a:r>
              <a:rPr lang="ko-KR" altLang="ko-KR" sz="2200" b="1"/>
              <a:t>문화는</a:t>
            </a:r>
            <a:r>
              <a:rPr lang="ko-KR" altLang="ko-KR" sz="2200" b="1">
                <a:cs typeface="함초롬돋움"/>
              </a:rPr>
              <a:t> 20</a:t>
            </a:r>
            <a:r>
              <a:rPr lang="ko-KR" altLang="ko-KR" sz="2200" b="1"/>
              <a:t>년</a:t>
            </a:r>
            <a:r>
              <a:rPr lang="ko-KR" altLang="ko-KR" sz="2200" b="1">
                <a:cs typeface="함초롬돋움"/>
              </a:rPr>
              <a:t> </a:t>
            </a:r>
            <a:r>
              <a:rPr lang="ko-KR" altLang="ko-KR" sz="2200" b="1"/>
              <a:t>가까이</a:t>
            </a:r>
            <a:r>
              <a:rPr lang="ko-KR" altLang="ko-KR" sz="2200" b="1">
                <a:cs typeface="함초롬돋움"/>
              </a:rPr>
              <a:t> </a:t>
            </a:r>
            <a:r>
              <a:rPr lang="ko-KR" altLang="ko-KR" sz="2200" b="1"/>
              <a:t>지속</a:t>
            </a:r>
            <a:r>
              <a:rPr lang="ko-KR" altLang="en-US" sz="2200" b="1"/>
              <a:t>되어</a:t>
            </a:r>
            <a:r>
              <a:rPr lang="ko-KR" altLang="en-US" sz="2200" b="1">
                <a:cs typeface="함초롬돋움"/>
              </a:rPr>
              <a:t> </a:t>
            </a:r>
            <a:r>
              <a:rPr lang="ko-KR" altLang="en-US" sz="2200" b="1"/>
              <a:t>일본문화로</a:t>
            </a:r>
            <a:r>
              <a:rPr lang="ko-KR" altLang="en-US" sz="2200" b="1">
                <a:cs typeface="함초롬돋움"/>
              </a:rPr>
              <a:t> </a:t>
            </a:r>
            <a:r>
              <a:rPr lang="ko-KR" altLang="en-US" sz="2200" b="1"/>
              <a:t>자리잡았다</a:t>
            </a:r>
            <a:r>
              <a:rPr lang="ko-KR" altLang="en-US" sz="2200" b="1">
                <a:cs typeface="함초롬돋움"/>
              </a:rPr>
              <a:t>.</a:t>
            </a:r>
            <a:endParaRPr lang="ko-KR" altLang="en-US" sz="2200" b="1"/>
          </a:p>
        </p:txBody>
      </p:sp>
    </p:spTree>
  </p:cSld>
  <p:clrMapOvr>
    <a:masterClrMapping/>
  </p:clrMapOvr>
  <p:transition xmlns:mc="http://schemas.openxmlformats.org/markup-compatibility/2006" xmlns:hp="http://schemas.haansoft.com/office/presentation/8.0" mc:Ignorable="hp" hp:hslDur="5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autoUpdateAnimBg="1"/>
    </p:bldLst>
  </p:timing>
</p:sld>
</file>

<file path=ppt/slides/slide40.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12" name="직사각형 11"/>
          <p:cNvSpPr/>
          <p:nvPr/>
        </p:nvSpPr>
        <p:spPr>
          <a:xfrm>
            <a:off x="0" y="2238302"/>
            <a:ext cx="1114883" cy="360118"/>
          </a:xfrm>
          <a:prstGeom prst="rect">
            <a:avLst/>
          </a:prstGeom>
          <a:solidFill>
            <a:schemeClr val="bg1"/>
          </a:solidFill>
        </p:spPr>
        <p:txBody>
          <a:bodyPr vert="horz" wrap="none" lIns="91440" tIns="45720" rIns="91440" bIns="45720" anchor="t">
            <a:spAutoFit/>
          </a:bodyPr>
          <a:lstStyle/>
          <a:p>
            <a:pPr>
              <a:defRPr lang="ko-KR" altLang="en-US"/>
            </a:pPr>
            <a:r>
              <a:rPr lang="en-US" altLang="ko-KR" b="1"/>
              <a:t>1) </a:t>
            </a:r>
            <a:r>
              <a:rPr lang="ko-KR" altLang="en-US" b="1"/>
              <a:t>아츠깡</a:t>
            </a:r>
            <a:endParaRPr lang="ko-KR" altLang="en-US"/>
          </a:p>
        </p:txBody>
      </p:sp>
      <p:sp>
        <p:nvSpPr>
          <p:cNvPr id="14" name="직사각형 13"/>
          <p:cNvSpPr/>
          <p:nvPr/>
        </p:nvSpPr>
        <p:spPr>
          <a:xfrm>
            <a:off x="0" y="4147849"/>
            <a:ext cx="895808" cy="369332"/>
          </a:xfrm>
          <a:prstGeom prst="rect">
            <a:avLst/>
          </a:prstGeom>
          <a:solidFill>
            <a:schemeClr val="bg1"/>
          </a:solidFill>
        </p:spPr>
        <p:txBody>
          <a:bodyPr vert="horz" wrap="none" lIns="91440" tIns="45720" rIns="91440" bIns="45720" anchor="t">
            <a:spAutoFit/>
          </a:bodyPr>
          <a:lstStyle/>
          <a:p>
            <a:pPr>
              <a:defRPr lang="ko-KR" altLang="en-US"/>
            </a:pPr>
            <a:r>
              <a:rPr lang="en-US" altLang="ko-KR" b="1"/>
              <a:t>2) </a:t>
            </a:r>
            <a:r>
              <a:rPr lang="ko-KR" altLang="en-US" b="1"/>
              <a:t>맥주</a:t>
            </a:r>
            <a:endParaRPr lang="ko-KR" altLang="en-US"/>
          </a:p>
        </p:txBody>
      </p:sp>
      <p:sp>
        <p:nvSpPr>
          <p:cNvPr id="15" name="직사각형 14"/>
          <p:cNvSpPr/>
          <p:nvPr/>
        </p:nvSpPr>
        <p:spPr>
          <a:xfrm>
            <a:off x="0" y="5903595"/>
            <a:ext cx="895808" cy="361950"/>
          </a:xfrm>
          <a:prstGeom prst="rect">
            <a:avLst/>
          </a:prstGeom>
          <a:solidFill>
            <a:schemeClr val="bg1"/>
          </a:solidFill>
        </p:spPr>
        <p:txBody>
          <a:bodyPr vert="horz" wrap="none" lIns="91440" tIns="45720" rIns="91440" bIns="45720" anchor="t">
            <a:spAutoFit/>
          </a:bodyPr>
          <a:lstStyle/>
          <a:p>
            <a:pPr>
              <a:defRPr lang="ko-KR" altLang="en-US"/>
            </a:pPr>
            <a:r>
              <a:rPr lang="en-US" altLang="ko-KR" b="1"/>
              <a:t>3) </a:t>
            </a:r>
            <a:r>
              <a:rPr lang="ko-KR" altLang="en-US" b="1"/>
              <a:t>사케</a:t>
            </a:r>
            <a:endParaRPr lang="ko-KR" altLang="en-US"/>
          </a:p>
        </p:txBody>
      </p:sp>
      <p:pic>
        <p:nvPicPr>
          <p:cNvPr id="2057" name="Picture 9" descr="http://postfiles1.naver.net/20141023_176/sinnie_1413997072426kr6y5_JPEG/IMG_1750.JPG?type=w3"/>
          <p:cNvPicPr>
            <a:picLocks noChangeAspect="1" noChangeArrowheads="1"/>
          </p:cNvPicPr>
          <p:nvPr/>
        </p:nvPicPr>
        <p:blipFill rotWithShape="1">
          <a:blip r:embed="rId2"/>
          <a:srcRect/>
          <a:stretch>
            <a:fillRect/>
          </a:stretch>
        </p:blipFill>
        <p:spPr>
          <a:xfrm>
            <a:off x="1259586" y="1923357"/>
            <a:ext cx="2232279" cy="1350125"/>
          </a:xfrm>
          <a:prstGeom prst="rect">
            <a:avLst/>
          </a:prstGeom>
          <a:noFill/>
        </p:spPr>
      </p:pic>
      <p:grpSp>
        <p:nvGrpSpPr>
          <p:cNvPr id="2066" name=""/>
          <p:cNvGrpSpPr/>
          <p:nvPr/>
        </p:nvGrpSpPr>
        <p:grpSpPr>
          <a:xfrm rot="0">
            <a:off x="1259586" y="3823591"/>
            <a:ext cx="2232279" cy="1387181"/>
            <a:chOff x="2123728" y="3059514"/>
            <a:chExt cx="1593967" cy="1387181"/>
          </a:xfrm>
        </p:grpSpPr>
        <p:pic>
          <p:nvPicPr>
            <p:cNvPr id="2058" name="_x187274824" descr="EMB000008187909"/>
            <p:cNvPicPr>
              <a:picLocks noChangeAspect="1" noChangeArrowheads="1"/>
            </p:cNvPicPr>
            <p:nvPr/>
          </p:nvPicPr>
          <p:blipFill rotWithShape="1">
            <a:blip r:embed="rId3"/>
            <a:srcRect/>
            <a:stretch>
              <a:fillRect/>
            </a:stretch>
          </p:blipFill>
          <p:spPr>
            <a:xfrm>
              <a:off x="2123728" y="3103089"/>
              <a:ext cx="580627" cy="1343606"/>
            </a:xfrm>
            <a:prstGeom prst="rect">
              <a:avLst/>
            </a:prstGeom>
            <a:noFill/>
          </p:spPr>
        </p:pic>
        <p:pic>
          <p:nvPicPr>
            <p:cNvPr id="2060" name="_x188801944" descr="EMB00000818790c"/>
            <p:cNvPicPr>
              <a:picLocks noChangeAspect="1" noChangeArrowheads="1"/>
            </p:cNvPicPr>
            <p:nvPr/>
          </p:nvPicPr>
          <p:blipFill rotWithShape="1">
            <a:blip r:embed="rId4"/>
            <a:srcRect/>
            <a:stretch>
              <a:fillRect/>
            </a:stretch>
          </p:blipFill>
          <p:spPr>
            <a:xfrm>
              <a:off x="3196920" y="3103088"/>
              <a:ext cx="520775" cy="1340081"/>
            </a:xfrm>
            <a:prstGeom prst="rect">
              <a:avLst/>
            </a:prstGeom>
            <a:noFill/>
          </p:spPr>
        </p:pic>
        <p:pic>
          <p:nvPicPr>
            <p:cNvPr id="2062" name="_x187991848" descr="EMB00000818790f"/>
            <p:cNvPicPr>
              <a:picLocks noChangeAspect="1" noChangeArrowheads="1"/>
            </p:cNvPicPr>
            <p:nvPr/>
          </p:nvPicPr>
          <p:blipFill rotWithShape="1">
            <a:blip r:embed="rId5"/>
            <a:srcRect/>
            <a:stretch>
              <a:fillRect/>
            </a:stretch>
          </p:blipFill>
          <p:spPr>
            <a:xfrm>
              <a:off x="2704355" y="3059514"/>
              <a:ext cx="504055" cy="1383655"/>
            </a:xfrm>
            <a:prstGeom prst="rect">
              <a:avLst/>
            </a:prstGeom>
            <a:noFill/>
          </p:spPr>
        </p:pic>
      </p:grpSp>
      <p:pic>
        <p:nvPicPr>
          <p:cNvPr id="2065" name="Picture 17" descr="http://image.acrofan.com/updata/news/02/201003/28/2010-03-2800000001_e3087_o.jpg"/>
          <p:cNvPicPr>
            <a:picLocks noChangeAspect="1" noChangeArrowheads="1"/>
          </p:cNvPicPr>
          <p:nvPr/>
        </p:nvPicPr>
        <p:blipFill rotWithShape="1">
          <a:blip r:embed="rId6"/>
          <a:srcRect/>
          <a:stretch>
            <a:fillRect/>
          </a:stretch>
        </p:blipFill>
        <p:spPr>
          <a:xfrm>
            <a:off x="1259586" y="5500642"/>
            <a:ext cx="2232279" cy="1357358"/>
          </a:xfrm>
          <a:prstGeom prst="rect">
            <a:avLst/>
          </a:prstGeom>
          <a:noFill/>
        </p:spPr>
      </p:pic>
      <p:sp>
        <p:nvSpPr>
          <p:cNvPr id="20" name="TextBox 19"/>
          <p:cNvSpPr txBox="1"/>
          <p:nvPr/>
        </p:nvSpPr>
        <p:spPr>
          <a:xfrm>
            <a:off x="3775133" y="2097843"/>
            <a:ext cx="4613344" cy="1005402"/>
          </a:xfrm>
          <a:prstGeom prst="rect">
            <a:avLst/>
          </a:prstGeom>
          <a:solidFill>
            <a:schemeClr val="bg1"/>
          </a:solidFill>
        </p:spPr>
        <p:txBody>
          <a:bodyPr vert="horz" wrap="square" lIns="91440" tIns="45720" rIns="91440" bIns="45720" anchor="t">
            <a:spAutoFit/>
          </a:bodyPr>
          <a:lstStyle/>
          <a:p>
            <a:pPr lvl="0">
              <a:defRPr lang="ko-KR" altLang="en-US"/>
            </a:pPr>
            <a:r>
              <a:rPr lang="ko-KR" altLang="en-US" sz="1200"/>
              <a:t>전통 일본 곡주를 </a:t>
            </a:r>
            <a:r>
              <a:rPr lang="ko-KR" altLang="en-US" sz="1200">
                <a:solidFill>
                  <a:srgbClr val="ff0000"/>
                </a:solidFill>
              </a:rPr>
              <a:t>따뜻하게 데운 것으로서 </a:t>
            </a:r>
            <a:r>
              <a:rPr lang="ko-KR" altLang="en-US" sz="1200"/>
              <a:t>우리 나라에 있는 일식 집에서도 따뜻하게 데운 정종을 팔기 때문에 낯설지는 않겠지만</a:t>
            </a:r>
            <a:r>
              <a:rPr lang="en-US" altLang="ko-KR" sz="1200"/>
              <a:t>, </a:t>
            </a:r>
            <a:r>
              <a:rPr lang="ko-KR" altLang="en-US" sz="1200"/>
              <a:t>본고장에서 맛보는 전통 일본 술에 비교할 바는 아니다</a:t>
            </a:r>
            <a:r>
              <a:rPr lang="en-US" altLang="ko-KR" sz="1200"/>
              <a:t>. '</a:t>
            </a:r>
            <a:r>
              <a:rPr lang="ko-KR" altLang="en-US" sz="1200"/>
              <a:t>아츠깡</a:t>
            </a:r>
            <a:r>
              <a:rPr lang="en-US" altLang="ko-KR" sz="1200"/>
              <a:t>'</a:t>
            </a:r>
            <a:r>
              <a:rPr lang="ko-KR" altLang="en-US" sz="1200"/>
              <a:t>은 </a:t>
            </a:r>
            <a:r>
              <a:rPr lang="en-US" altLang="ko-KR" sz="1200"/>
              <a:t>'</a:t>
            </a:r>
            <a:r>
              <a:rPr lang="ko-KR" altLang="en-US" sz="1200"/>
              <a:t>독구리</a:t>
            </a:r>
            <a:r>
              <a:rPr lang="en-US" altLang="ko-KR" sz="1200"/>
              <a:t>'</a:t>
            </a:r>
            <a:r>
              <a:rPr lang="ko-KR" altLang="en-US" sz="1200"/>
              <a:t>라고 하는 앙증맞게 작은 자기 술병에 담겨 나오는데</a:t>
            </a:r>
            <a:r>
              <a:rPr lang="en-US" altLang="ko-KR" sz="1200"/>
              <a:t>, </a:t>
            </a:r>
            <a:r>
              <a:rPr lang="ko-KR" altLang="en-US" sz="1200">
                <a:solidFill>
                  <a:srgbClr val="ff0000"/>
                </a:solidFill>
              </a:rPr>
              <a:t>술이 아주 부드럽고 역한 냄새도 없어</a:t>
            </a:r>
            <a:r>
              <a:rPr lang="ko-KR" altLang="en-US" sz="1200"/>
              <a:t> 목에서 감기듯 넘어간다</a:t>
            </a:r>
            <a:r>
              <a:rPr lang="en-US" altLang="ko-KR" sz="1200"/>
              <a:t>. </a:t>
            </a:r>
            <a:endParaRPr lang="en-US" altLang="ko-KR" sz="1200"/>
          </a:p>
        </p:txBody>
      </p:sp>
      <p:sp>
        <p:nvSpPr>
          <p:cNvPr id="23" name="직사각형 22"/>
          <p:cNvSpPr/>
          <p:nvPr/>
        </p:nvSpPr>
        <p:spPr>
          <a:xfrm>
            <a:off x="3775133" y="3429000"/>
            <a:ext cx="4613344" cy="1916151"/>
          </a:xfrm>
          <a:prstGeom prst="rect">
            <a:avLst/>
          </a:prstGeom>
          <a:solidFill>
            <a:schemeClr val="bg1"/>
          </a:solidFill>
        </p:spPr>
        <p:txBody>
          <a:bodyPr vert="horz" wrap="square" lIns="91440" tIns="45720" rIns="91440" bIns="45720" anchor="t">
            <a:spAutoFit/>
          </a:bodyPr>
          <a:lstStyle/>
          <a:p>
            <a:pPr>
              <a:defRPr lang="ko-KR" altLang="en-US"/>
            </a:pPr>
            <a:r>
              <a:rPr lang="ko-KR" altLang="en-US" sz="1200"/>
              <a:t>일본에는 대표적인 맥주 회사인 </a:t>
            </a:r>
            <a:r>
              <a:rPr lang="en-US" altLang="ko-KR" sz="1200"/>
              <a:t>“</a:t>
            </a:r>
            <a:r>
              <a:rPr lang="ko-KR" altLang="en-US" sz="1200"/>
              <a:t>기린</a:t>
            </a:r>
            <a:r>
              <a:rPr lang="en-US" altLang="ko-KR" sz="1200"/>
              <a:t>, </a:t>
            </a:r>
            <a:r>
              <a:rPr lang="ko-KR" altLang="en-US" sz="1200"/>
              <a:t>삿포로</a:t>
            </a:r>
            <a:r>
              <a:rPr lang="en-US" altLang="ko-KR" sz="1200"/>
              <a:t>, </a:t>
            </a:r>
            <a:r>
              <a:rPr lang="ko-KR" altLang="en-US" sz="1200"/>
              <a:t>아사히</a:t>
            </a:r>
            <a:r>
              <a:rPr lang="en-US" altLang="ko-KR" sz="1200"/>
              <a:t>” </a:t>
            </a:r>
            <a:r>
              <a:rPr lang="ko-KR" altLang="en-US" sz="1200"/>
              <a:t>등이 있다</a:t>
            </a:r>
            <a:r>
              <a:rPr lang="en-US" altLang="ko-KR" sz="1200"/>
              <a:t>.</a:t>
            </a:r>
            <a:endParaRPr lang="en-US" altLang="ko-KR" sz="1200"/>
          </a:p>
          <a:p>
            <a:pPr>
              <a:defRPr lang="ko-KR" altLang="en-US"/>
            </a:pPr>
            <a:r>
              <a:rPr lang="ko-KR" altLang="en-US" sz="1200">
                <a:solidFill>
                  <a:srgbClr val="ff0000"/>
                </a:solidFill>
              </a:rPr>
              <a:t>일본 맥주의 놀라운 특징은 </a:t>
            </a:r>
            <a:r>
              <a:rPr lang="en-US" altLang="ko-KR" sz="1200">
                <a:solidFill>
                  <a:srgbClr val="ff0000"/>
                </a:solidFill>
              </a:rPr>
              <a:t>“</a:t>
            </a:r>
            <a:r>
              <a:rPr lang="ko-KR" altLang="en-US" sz="1200">
                <a:solidFill>
                  <a:srgbClr val="ff0000"/>
                </a:solidFill>
              </a:rPr>
              <a:t>사계절에 따른 맥주</a:t>
            </a:r>
            <a:r>
              <a:rPr lang="en-US" altLang="ko-KR" sz="1200">
                <a:solidFill>
                  <a:srgbClr val="ff0000"/>
                </a:solidFill>
              </a:rPr>
              <a:t>”</a:t>
            </a:r>
            <a:r>
              <a:rPr lang="ko-KR" altLang="en-US" sz="1200"/>
              <a:t>라고 말할 수 있다</a:t>
            </a:r>
            <a:r>
              <a:rPr lang="en-US" altLang="ko-KR" sz="1200"/>
              <a:t>. 봄</a:t>
            </a:r>
            <a:r>
              <a:rPr lang="ko-KR" altLang="en-US" sz="1200"/>
              <a:t>에는 봄에</a:t>
            </a:r>
            <a:r>
              <a:rPr lang="en-US" altLang="ko-KR" sz="1200"/>
              <a:t> 어울리는 </a:t>
            </a:r>
            <a:r>
              <a:rPr lang="ko-KR" altLang="en-US" sz="1200"/>
              <a:t>산뜻한 </a:t>
            </a:r>
            <a:r>
              <a:rPr lang="en-US" altLang="ko-KR" sz="1200"/>
              <a:t>맥주가 </a:t>
            </a:r>
            <a:r>
              <a:rPr lang="ko-KR" altLang="en-US" sz="1200"/>
              <a:t>출시되고</a:t>
            </a:r>
            <a:r>
              <a:rPr lang="en-US" altLang="ko-KR" sz="1200"/>
              <a:t> 여름이면 </a:t>
            </a:r>
            <a:r>
              <a:rPr lang="ko-KR" altLang="en-US" sz="1200"/>
              <a:t>무더운 여름을 날려주는 시원한 맥주가</a:t>
            </a:r>
            <a:r>
              <a:rPr lang="en-US" altLang="ko-KR" sz="1200"/>
              <a:t> </a:t>
            </a:r>
            <a:r>
              <a:rPr lang="ko-KR" altLang="en-US" sz="1200"/>
              <a:t>가을</a:t>
            </a:r>
            <a:r>
              <a:rPr lang="en-US" altLang="ko-KR" sz="1200"/>
              <a:t> </a:t>
            </a:r>
            <a:r>
              <a:rPr lang="ko-KR" altLang="en-US" sz="1200"/>
              <a:t>겨울도 역시 그 계절에 맞는 맥주가 출시 된다</a:t>
            </a:r>
            <a:r>
              <a:rPr lang="en-US" altLang="ko-KR" sz="1200"/>
              <a:t>. </a:t>
            </a:r>
            <a:r>
              <a:rPr lang="en-US" altLang="ko-KR" sz="1200">
                <a:solidFill>
                  <a:srgbClr val="ff0000"/>
                </a:solidFill>
              </a:rPr>
              <a:t>맥주캔 디자인부터 맛, 향기 모두 그 계절에 어울리는 것으로</a:t>
            </a:r>
            <a:r>
              <a:rPr lang="en-US" altLang="ko-KR" sz="1200"/>
              <a:t> </a:t>
            </a:r>
            <a:r>
              <a:rPr lang="ko-KR" altLang="en-US" sz="1200"/>
              <a:t>해당 계절이 아니면 판매를 하지 않기 때문에 마시고 싶어도 마실 수가 없다는 점이 흥미롭고 새롭다</a:t>
            </a:r>
            <a:r>
              <a:rPr lang="en-US" altLang="ko-KR" sz="1200"/>
              <a:t>.</a:t>
            </a:r>
            <a:endParaRPr lang="en-US" altLang="ko-KR" sz="1200"/>
          </a:p>
          <a:p>
            <a:pPr>
              <a:defRPr lang="ko-KR" altLang="en-US"/>
            </a:pPr>
            <a:r>
              <a:rPr lang="ko-KR" altLang="en-US" sz="1200"/>
              <a:t>또한</a:t>
            </a:r>
            <a:r>
              <a:rPr lang="en-US" altLang="ko-KR" sz="1200"/>
              <a:t> </a:t>
            </a:r>
            <a:r>
              <a:rPr lang="ko-KR" altLang="en-US" sz="1200"/>
              <a:t>일본 남자들은 보통 집에서 저녁을 먹을 때 맥주와 함께 식사를 하는데 맥주 소비량이 엄청난 만큼 여러 입맛을 만족시키도록 해주는 다양한 맥주를 내놓고 있다</a:t>
            </a:r>
            <a:r>
              <a:rPr lang="en-US" altLang="ko-KR" sz="1200"/>
              <a:t>.</a:t>
            </a:r>
            <a:endParaRPr lang="en-US" altLang="ko-KR" sz="1200"/>
          </a:p>
        </p:txBody>
      </p:sp>
      <p:sp>
        <p:nvSpPr>
          <p:cNvPr id="25" name="TextBox 24"/>
          <p:cNvSpPr txBox="1"/>
          <p:nvPr/>
        </p:nvSpPr>
        <p:spPr>
          <a:xfrm>
            <a:off x="3775133" y="5482490"/>
            <a:ext cx="4613344" cy="1375510"/>
          </a:xfrm>
          <a:prstGeom prst="rect">
            <a:avLst/>
          </a:prstGeom>
          <a:solidFill>
            <a:schemeClr val="bg1"/>
          </a:solidFill>
        </p:spPr>
        <p:txBody>
          <a:bodyPr vert="horz" wrap="square" lIns="91440" tIns="45720" rIns="91440" bIns="45720" anchor="t">
            <a:spAutoFit/>
          </a:bodyPr>
          <a:lstStyle/>
          <a:p>
            <a:pPr lvl="0">
              <a:defRPr lang="ko-KR" altLang="en-US"/>
            </a:pPr>
            <a:r>
              <a:rPr lang="ko-KR" altLang="en-US" sz="1200"/>
              <a:t>사케는 </a:t>
            </a:r>
            <a:r>
              <a:rPr lang="ko-KR" altLang="en-US" sz="1200">
                <a:solidFill>
                  <a:srgbClr val="ff0000"/>
                </a:solidFill>
              </a:rPr>
              <a:t>쌀로 빚은 일본전통의 술</a:t>
            </a:r>
            <a:r>
              <a:rPr lang="ko-KR" altLang="en-US" sz="1200"/>
              <a:t>로 차게</a:t>
            </a:r>
            <a:r>
              <a:rPr lang="en-US" altLang="ko-KR" sz="1200"/>
              <a:t>, </a:t>
            </a:r>
            <a:r>
              <a:rPr lang="ko-KR" altLang="en-US" sz="1200"/>
              <a:t>혹은 따끈하게 데우거나 해서 마신다</a:t>
            </a:r>
            <a:r>
              <a:rPr lang="en-US" altLang="ko-KR" sz="1200"/>
              <a:t>. </a:t>
            </a:r>
            <a:r>
              <a:rPr lang="ko-KR" altLang="en-US" sz="1200"/>
              <a:t>사케는 쌀을 원료로 하여 미국</a:t>
            </a:r>
            <a:r>
              <a:rPr lang="en-US" altLang="ko-KR" sz="1200"/>
              <a:t>(</a:t>
            </a:r>
            <a:r>
              <a:rPr lang="ko-KR" altLang="en-US" sz="1200"/>
              <a:t>쌀고오지</a:t>
            </a:r>
            <a:r>
              <a:rPr lang="en-US" altLang="ko-KR" sz="1200"/>
              <a:t>)</a:t>
            </a:r>
            <a:r>
              <a:rPr lang="ko-KR" altLang="en-US" sz="1200"/>
              <a:t>을 당화하여 병행복발효 방식으로 양조한 고농도의 알콜과 특유의 향미를 가진 한국 전래의 일본화된 술이다</a:t>
            </a:r>
            <a:r>
              <a:rPr lang="en-US" altLang="ko-KR" sz="1200"/>
              <a:t>. </a:t>
            </a:r>
            <a:r>
              <a:rPr lang="ko-KR" altLang="en-US" sz="1200"/>
              <a:t>사케의 장점은 어떻게 마시든지 일본주는 그 부드럽고 향기로운 미각이 일본요리와 매우 잘 어울린다</a:t>
            </a:r>
            <a:r>
              <a:rPr lang="en-US" altLang="ko-KR" sz="1200"/>
              <a:t>. </a:t>
            </a:r>
            <a:r>
              <a:rPr lang="ko-KR" altLang="en-US" sz="1200"/>
              <a:t>그러나 </a:t>
            </a:r>
            <a:r>
              <a:rPr lang="ko-KR" altLang="en-US" sz="1200">
                <a:solidFill>
                  <a:srgbClr val="ff0000"/>
                </a:solidFill>
              </a:rPr>
              <a:t>주의해야 할 점은 부드러운 듯 강하므로 </a:t>
            </a:r>
            <a:r>
              <a:rPr lang="ko-KR" altLang="en-US" sz="1200"/>
              <a:t>숙취하지 않도록 적당히 마시는 것이 좋다</a:t>
            </a:r>
            <a:r>
              <a:rPr lang="en-US" altLang="ko-KR" sz="1200"/>
              <a:t>. </a:t>
            </a:r>
            <a:endParaRPr lang="en-US" altLang="ko-KR" sz="1200"/>
          </a:p>
        </p:txBody>
      </p:sp>
      <p:sp>
        <p:nvSpPr>
          <p:cNvPr id="2067" name="TextBox 9"/>
          <p:cNvSpPr txBox="1"/>
          <p:nvPr/>
        </p:nvSpPr>
        <p:spPr>
          <a:xfrm>
            <a:off x="4067936" y="1021976"/>
            <a:ext cx="5076064" cy="757294"/>
          </a:xfrm>
          <a:prstGeom prst="rect">
            <a:avLst/>
          </a:prstGeom>
          <a:solidFill>
            <a:schemeClr val="bg1"/>
          </a:solidFill>
        </p:spPr>
        <p:txBody>
          <a:bodyPr vert="horz" wrap="square" lIns="91440" tIns="45720" rIns="91440" bIns="45720" anchor="t">
            <a:spAutoFit/>
          </a:bodyPr>
          <a:lstStyle/>
          <a:p>
            <a:pPr lvl="0">
              <a:defRPr lang="ko-KR" altLang="en-US"/>
            </a:pPr>
            <a:r>
              <a:rPr lang="ko-KR" altLang="en-US" sz="4400">
                <a:solidFill>
                  <a:schemeClr val="tx1"/>
                </a:solidFill>
              </a:rPr>
              <a:t>일본 술의 종류</a:t>
            </a:r>
            <a:endParaRPr lang="ko-KR" altLang="en-US" sz="4400">
              <a:solidFill>
                <a:schemeClr val="tx1"/>
              </a:solidFill>
            </a:endParaRPr>
          </a:p>
        </p:txBody>
      </p:sp>
    </p:spTree>
  </p:cSld>
  <p:clrMapOvr>
    <a:masterClrMapping/>
  </p:clrMapOvr>
  <p:transition xmlns:mc="http://schemas.openxmlformats.org/markup-compatibility/2006" xmlns:hp="http://schemas.haansoft.com/office/presentation/8.0" mc:Ignorable="hp" hp:hslDur="500"/>
</p:sld>
</file>

<file path=ppt/slides/slide41.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pic>
        <p:nvPicPr>
          <p:cNvPr id="5121" name="_x188557192" descr="EMB00000818792f"/>
          <p:cNvPicPr>
            <a:picLocks noChangeAspect="1" noChangeArrowheads="1"/>
          </p:cNvPicPr>
          <p:nvPr/>
        </p:nvPicPr>
        <p:blipFill rotWithShape="1">
          <a:blip r:embed="rId2"/>
          <a:srcRect/>
          <a:stretch>
            <a:fillRect/>
          </a:stretch>
        </p:blipFill>
        <p:spPr>
          <a:xfrm>
            <a:off x="0" y="2080083"/>
            <a:ext cx="2771775" cy="2132253"/>
          </a:xfrm>
          <a:prstGeom prst="rect">
            <a:avLst/>
          </a:prstGeom>
          <a:noFill/>
        </p:spPr>
      </p:pic>
      <p:sp>
        <p:nvSpPr>
          <p:cNvPr id="4" name="직사각형 3"/>
          <p:cNvSpPr/>
          <p:nvPr/>
        </p:nvSpPr>
        <p:spPr>
          <a:xfrm>
            <a:off x="0" y="4212336"/>
            <a:ext cx="2771775" cy="2329434"/>
          </a:xfrm>
          <a:prstGeom prst="rect">
            <a:avLst/>
          </a:prstGeom>
          <a:solidFill>
            <a:schemeClr val="bg1"/>
          </a:solidFill>
        </p:spPr>
        <p:txBody>
          <a:bodyPr vert="horz" wrap="square" lIns="91440" tIns="45720" rIns="91440" bIns="45720" anchor="t">
            <a:spAutoFit/>
          </a:bodyPr>
          <a:lstStyle/>
          <a:p>
            <a:pPr>
              <a:defRPr lang="ko-KR" altLang="en-US"/>
            </a:pPr>
            <a:r>
              <a:rPr lang="en-US" altLang="ko-KR" sz="1050" b="1"/>
              <a:t>1. </a:t>
            </a:r>
            <a:r>
              <a:rPr lang="ko-KR" altLang="en-US" sz="1050" b="1"/>
              <a:t>일본의 대중주점</a:t>
            </a:r>
            <a:endParaRPr lang="ko-KR" altLang="en-US" sz="1050"/>
          </a:p>
          <a:p>
            <a:pPr>
              <a:defRPr lang="ko-KR" altLang="en-US"/>
            </a:pPr>
            <a:r>
              <a:rPr lang="ko-KR" altLang="en-US" sz="1050"/>
              <a:t>요새 우리나라에서도 적지 않게 볼 수 있는 居酒屋</a:t>
            </a:r>
            <a:r>
              <a:rPr lang="en-US" altLang="ko-KR" sz="1050"/>
              <a:t>(</a:t>
            </a:r>
            <a:r>
              <a:rPr lang="ko-KR" altLang="en-US" sz="1050"/>
              <a:t>거주옥</a:t>
            </a:r>
            <a:r>
              <a:rPr lang="en-US" altLang="ko-KR" sz="1050"/>
              <a:t>)</a:t>
            </a:r>
            <a:r>
              <a:rPr lang="ko-KR" altLang="en-US" sz="1050"/>
              <a:t>이라고 적혀있는 빨간 종이 등</a:t>
            </a:r>
            <a:r>
              <a:rPr lang="en-US" altLang="ko-KR" sz="1050"/>
              <a:t>(</a:t>
            </a:r>
            <a:r>
              <a:rPr lang="ko-KR" altLang="en-US" sz="1050"/>
              <a:t>아카초칭</a:t>
            </a:r>
            <a:r>
              <a:rPr lang="en-US" altLang="ko-KR" sz="1050"/>
              <a:t>-</a:t>
            </a:r>
            <a:r>
              <a:rPr lang="ko-KR" altLang="en-US" sz="1050"/>
              <a:t>赤提燈</a:t>
            </a:r>
            <a:r>
              <a:rPr lang="en-US" altLang="ko-KR" sz="1050"/>
              <a:t>(</a:t>
            </a:r>
            <a:r>
              <a:rPr lang="ko-KR" altLang="en-US" sz="1050"/>
              <a:t>적제등</a:t>
            </a:r>
            <a:r>
              <a:rPr lang="en-US" altLang="ko-KR" sz="1050"/>
              <a:t>))</a:t>
            </a:r>
            <a:r>
              <a:rPr lang="ko-KR" altLang="en-US" sz="1050"/>
              <a:t>이 매달린 곳이 일본에서 직장인들이 즐겨 찾는 선술집이다</a:t>
            </a:r>
            <a:r>
              <a:rPr lang="en-US" altLang="ko-KR" sz="1050"/>
              <a:t>. </a:t>
            </a:r>
            <a:r>
              <a:rPr lang="ko-KR" altLang="en-US" sz="1050"/>
              <a:t>󰡐술이 있는 곳󰡑이란 듯의 이자카야</a:t>
            </a:r>
            <a:r>
              <a:rPr lang="en-US" altLang="ko-KR" sz="1050"/>
              <a:t>(</a:t>
            </a:r>
            <a:r>
              <a:rPr lang="ko-KR" altLang="en-US" sz="1050"/>
              <a:t>居酒屋</a:t>
            </a:r>
            <a:r>
              <a:rPr lang="en-US" altLang="ko-KR" sz="1050"/>
              <a:t>)</a:t>
            </a:r>
            <a:r>
              <a:rPr lang="ko-KR" altLang="en-US" sz="1050"/>
              <a:t>나 무사시보 등이 일본의 대표적인 선술집으로 보통 문 앞에 눈에 잘 띠도록 빨간 종이 등을 내걸어둔다</a:t>
            </a:r>
            <a:r>
              <a:rPr lang="en-US" altLang="ko-KR" sz="1050"/>
              <a:t>.</a:t>
            </a:r>
            <a:endParaRPr lang="en-US" altLang="ko-KR" sz="1050"/>
          </a:p>
          <a:p>
            <a:pPr>
              <a:defRPr lang="ko-KR" altLang="en-US"/>
            </a:pPr>
            <a:r>
              <a:rPr lang="ko-KR" altLang="en-US" sz="1050"/>
              <a:t>보통 생맥주 한 잔에 </a:t>
            </a:r>
            <a:r>
              <a:rPr lang="en-US" altLang="ko-KR" sz="1050"/>
              <a:t>400</a:t>
            </a:r>
            <a:r>
              <a:rPr lang="ko-KR" altLang="en-US" sz="1050"/>
              <a:t>엔</a:t>
            </a:r>
            <a:r>
              <a:rPr lang="en-US" altLang="ko-KR" sz="1050"/>
              <a:t>, </a:t>
            </a:r>
            <a:r>
              <a:rPr lang="ko-KR" altLang="en-US" sz="1050"/>
              <a:t>간단히 안주 한 접시에 </a:t>
            </a:r>
            <a:r>
              <a:rPr lang="en-US" altLang="ko-KR" sz="1050"/>
              <a:t>7~8</a:t>
            </a:r>
            <a:r>
              <a:rPr lang="ko-KR" altLang="en-US" sz="1050"/>
              <a:t>백엔 정도를 받는다</a:t>
            </a:r>
            <a:r>
              <a:rPr lang="en-US" altLang="ko-KR" sz="1050"/>
              <a:t>. </a:t>
            </a:r>
            <a:r>
              <a:rPr lang="ko-KR" altLang="en-US" sz="1050"/>
              <a:t>모듬 생선회도 보통 </a:t>
            </a:r>
            <a:r>
              <a:rPr lang="en-US" altLang="ko-KR" sz="1050"/>
              <a:t>1</a:t>
            </a:r>
            <a:r>
              <a:rPr lang="ko-KR" altLang="en-US" sz="1050"/>
              <a:t>천엔 우리나라 돈으로 </a:t>
            </a:r>
            <a:r>
              <a:rPr lang="en-US" altLang="ko-KR" sz="1050"/>
              <a:t>1</a:t>
            </a:r>
            <a:r>
              <a:rPr lang="ko-KR" altLang="en-US" sz="1050"/>
              <a:t>만원을 넘기지 않지만 우리 눈으로 볼 때는 양이 좀 적다고 할 수 있다</a:t>
            </a:r>
            <a:r>
              <a:rPr lang="en-US" altLang="ko-KR" sz="1050"/>
              <a:t>.</a:t>
            </a:r>
            <a:endParaRPr lang="en-US" altLang="ko-KR" sz="1050"/>
          </a:p>
        </p:txBody>
      </p:sp>
      <p:sp>
        <p:nvSpPr>
          <p:cNvPr id="5" name="직사각형 4"/>
          <p:cNvSpPr/>
          <p:nvPr/>
        </p:nvSpPr>
        <p:spPr>
          <a:xfrm>
            <a:off x="3347846" y="2080082"/>
            <a:ext cx="5796154" cy="2813862"/>
          </a:xfrm>
          <a:prstGeom prst="rect">
            <a:avLst/>
          </a:prstGeom>
          <a:solidFill>
            <a:schemeClr val="bg1"/>
          </a:solidFill>
        </p:spPr>
        <p:txBody>
          <a:bodyPr vert="horz" wrap="square" lIns="91440" tIns="45720" rIns="91440" bIns="45720" anchor="t">
            <a:spAutoFit/>
          </a:bodyPr>
          <a:lstStyle/>
          <a:p>
            <a:pPr>
              <a:defRPr lang="ko-KR" altLang="en-US"/>
            </a:pPr>
            <a:r>
              <a:rPr lang="en-US" altLang="ko-KR" sz="1050" b="1"/>
              <a:t>2. </a:t>
            </a:r>
            <a:r>
              <a:rPr lang="ko-KR" altLang="en-US" sz="1050" b="1"/>
              <a:t>일본의 대중 음주 문화</a:t>
            </a:r>
            <a:endParaRPr lang="en-US" altLang="ko-KR" sz="1050"/>
          </a:p>
          <a:p>
            <a:pPr>
              <a:defRPr lang="ko-KR" altLang="en-US"/>
            </a:pPr>
            <a:r>
              <a:rPr lang="en-US" altLang="ko-KR" sz="1050"/>
              <a:t>1) </a:t>
            </a:r>
            <a:r>
              <a:rPr lang="ko-KR" altLang="en-US" sz="1050" b="1"/>
              <a:t>술을 억지로 권하지 않는다 </a:t>
            </a:r>
            <a:endParaRPr lang="ko-KR" altLang="en-US" sz="1050" b="1"/>
          </a:p>
          <a:p>
            <a:pPr>
              <a:defRPr lang="ko-KR" altLang="en-US"/>
            </a:pPr>
            <a:r>
              <a:rPr lang="ko-KR" altLang="en-US" sz="1050"/>
              <a:t>술을 못 마셔도 분위기를 즐기고 싶기 때문에 함께 술을 마시러 가는 사람도 있다</a:t>
            </a:r>
            <a:r>
              <a:rPr lang="en-US" altLang="ko-KR" sz="1050"/>
              <a:t>. </a:t>
            </a:r>
            <a:r>
              <a:rPr lang="ko-KR" altLang="en-US" sz="1050"/>
              <a:t>그런 사람에게는 억지로 술을 권하지 않는다</a:t>
            </a:r>
            <a:r>
              <a:rPr lang="en-US" altLang="ko-KR" sz="1050"/>
              <a:t>. </a:t>
            </a:r>
            <a:r>
              <a:rPr lang="ko-KR" altLang="en-US" sz="1050"/>
              <a:t>상대방이 잔을 손으로 가려 덮거나 술잔이 가득 찬 상태로 그냥 두고 있을 때에는 더 이상 못 마신다는 의사표시가 되므로 이해하도록 한다</a:t>
            </a:r>
            <a:r>
              <a:rPr lang="en-US" altLang="ko-KR" sz="1050"/>
              <a:t>. </a:t>
            </a:r>
            <a:endParaRPr lang="en-US" altLang="ko-KR" sz="1050"/>
          </a:p>
          <a:p>
            <a:pPr>
              <a:defRPr lang="ko-KR" altLang="en-US"/>
            </a:pPr>
            <a:r>
              <a:rPr lang="en-US" altLang="ko-KR" sz="1050"/>
              <a:t>2) </a:t>
            </a:r>
            <a:r>
              <a:rPr lang="ko-KR" altLang="en-US" sz="1050" b="1"/>
              <a:t>남녀가 함께 마실 때 </a:t>
            </a:r>
            <a:endParaRPr lang="ko-KR" altLang="en-US" sz="1050" b="1"/>
          </a:p>
          <a:p>
            <a:pPr>
              <a:defRPr lang="ko-KR" altLang="en-US"/>
            </a:pPr>
            <a:r>
              <a:rPr lang="ko-KR" altLang="en-US" sz="1050"/>
              <a:t>남녀가 함께 술을 마실 때에는 한국과 달리 여자 쪽에서 상대방 남자에게 술을 따라주는 것을 당연하게 여긴다</a:t>
            </a:r>
            <a:r>
              <a:rPr lang="en-US" altLang="ko-KR" sz="1050"/>
              <a:t>. </a:t>
            </a:r>
            <a:r>
              <a:rPr lang="ko-KR" altLang="en-US" sz="1050"/>
              <a:t>여자가 남자 짝의 술잔을 앞에 하고서도 아무 것도 하지 않은 채 있으면 둔하고 무신경한 여자라고 오해 받기 쉽다</a:t>
            </a:r>
            <a:r>
              <a:rPr lang="en-US" altLang="ko-KR" sz="1050"/>
              <a:t>.(</a:t>
            </a:r>
            <a:r>
              <a:rPr lang="ko-KR" altLang="en-US" sz="1050"/>
              <a:t>일본에서는</a:t>
            </a:r>
            <a:r>
              <a:rPr lang="en-US" altLang="ko-KR" sz="1050"/>
              <a:t>) </a:t>
            </a:r>
            <a:r>
              <a:rPr lang="ko-KR" altLang="en-US" sz="1050"/>
              <a:t>거의 대부분의 일본인은 한국의 술좌석 매너를 모르므로 이럴 때에는 </a:t>
            </a:r>
            <a:r>
              <a:rPr lang="en-US" altLang="ko-KR" sz="1050"/>
              <a:t>(</a:t>
            </a:r>
            <a:r>
              <a:rPr lang="ko-KR" altLang="en-US" sz="1050"/>
              <a:t>한국에서는 여자가 자기 남편 이외의 남자에게는 술을 따르는 관습이 없어서</a:t>
            </a:r>
            <a:r>
              <a:rPr lang="en-US" altLang="ko-KR" sz="1050"/>
              <a:t>…)</a:t>
            </a:r>
            <a:r>
              <a:rPr lang="ko-KR" altLang="en-US" sz="1050"/>
              <a:t>라고 정중히 전한다</a:t>
            </a:r>
            <a:r>
              <a:rPr lang="en-US" altLang="ko-KR" sz="1050"/>
              <a:t>. </a:t>
            </a:r>
            <a:endParaRPr lang="en-US" altLang="ko-KR" sz="1050"/>
          </a:p>
          <a:p>
            <a:pPr>
              <a:defRPr lang="ko-KR" altLang="en-US"/>
            </a:pPr>
            <a:r>
              <a:rPr lang="en-US" altLang="ko-KR" sz="1050"/>
              <a:t>3) </a:t>
            </a:r>
            <a:r>
              <a:rPr lang="ko-KR" altLang="en-US" sz="1050" b="1"/>
              <a:t>잔을 돌리는 법이 없다 </a:t>
            </a:r>
            <a:endParaRPr lang="ko-KR" altLang="en-US" sz="1050" b="1"/>
          </a:p>
          <a:p>
            <a:pPr>
              <a:defRPr lang="ko-KR" altLang="en-US"/>
            </a:pPr>
            <a:r>
              <a:rPr lang="ko-KR" altLang="en-US" sz="1050"/>
              <a:t>특히 운동부의 합숙소 등에서 친한 사이끼리 술을 마실 경우를 제외하고는 대개의 경우 잔을 돌리는 일은 없다</a:t>
            </a:r>
            <a:r>
              <a:rPr lang="en-US" altLang="ko-KR" sz="1050"/>
              <a:t>. </a:t>
            </a:r>
            <a:r>
              <a:rPr lang="ko-KR" altLang="en-US" sz="1050"/>
              <a:t>초면일 경우 한국식에 따라 친근감의 표시로 자기가 마신 잔을 상대에게 권하면 대부분의 사람으로부터 </a:t>
            </a:r>
            <a:r>
              <a:rPr lang="en-US" altLang="ko-KR" sz="1050"/>
              <a:t>“</a:t>
            </a:r>
            <a:r>
              <a:rPr lang="ko-KR" altLang="en-US" sz="1050"/>
              <a:t>저는 못 마시기 때문에</a:t>
            </a:r>
            <a:r>
              <a:rPr lang="en-US" altLang="ko-KR" sz="1050"/>
              <a:t>…”</a:t>
            </a:r>
            <a:r>
              <a:rPr lang="ko-KR" altLang="en-US" sz="1050"/>
              <a:t>란 말과 함께 슬그머니 거절당하고 말 것이다</a:t>
            </a:r>
            <a:r>
              <a:rPr lang="en-US" altLang="ko-KR" sz="1050"/>
              <a:t>. "</a:t>
            </a:r>
            <a:r>
              <a:rPr lang="ko-KR" altLang="en-US" sz="1050"/>
              <a:t>모처럼 술을 권했는데 무례한 사람이다</a:t>
            </a:r>
            <a:r>
              <a:rPr lang="en-US" altLang="ko-KR" sz="1050"/>
              <a:t>" </a:t>
            </a:r>
            <a:r>
              <a:rPr lang="ko-KR" altLang="en-US" sz="1050"/>
              <a:t>등으로 생각하지 않도록 한다</a:t>
            </a:r>
            <a:r>
              <a:rPr lang="en-US" altLang="ko-KR" sz="1050"/>
              <a:t>. </a:t>
            </a:r>
            <a:r>
              <a:rPr lang="ko-KR" altLang="en-US" sz="1050"/>
              <a:t>친근감을 나타내는 수단으로는 첨잔 밖에 없다</a:t>
            </a:r>
            <a:r>
              <a:rPr lang="en-US" altLang="ko-KR" sz="1050"/>
              <a:t>. </a:t>
            </a:r>
            <a:r>
              <a:rPr lang="ko-KR" altLang="en-US" sz="1050"/>
              <a:t>상대방이 술을 따라 주면 자기도 곧 상대에게 따라주면 된다</a:t>
            </a:r>
            <a:r>
              <a:rPr lang="en-US" altLang="ko-KR" sz="1050"/>
              <a:t>. </a:t>
            </a:r>
            <a:endParaRPr lang="en-US" altLang="ko-KR" sz="1050"/>
          </a:p>
        </p:txBody>
      </p:sp>
      <p:sp>
        <p:nvSpPr>
          <p:cNvPr id="21" name="직사각형 20"/>
          <p:cNvSpPr/>
          <p:nvPr/>
        </p:nvSpPr>
        <p:spPr>
          <a:xfrm>
            <a:off x="3347847" y="5047869"/>
            <a:ext cx="5796153" cy="1551051"/>
          </a:xfrm>
          <a:prstGeom prst="rect">
            <a:avLst/>
          </a:prstGeom>
          <a:solidFill>
            <a:schemeClr val="bg1"/>
          </a:solidFill>
        </p:spPr>
        <p:txBody>
          <a:bodyPr vert="horz" wrap="square" lIns="91440" tIns="45720" rIns="91440" bIns="45720" anchor="t">
            <a:spAutoFit/>
          </a:bodyPr>
          <a:lstStyle/>
          <a:p>
            <a:pPr>
              <a:defRPr lang="ko-KR" altLang="en-US"/>
            </a:pPr>
            <a:r>
              <a:rPr lang="ko-KR" altLang="en-US" sz="1200"/>
              <a:t>종합적으로 살펴보면 체질적으로 알코올에 약하다는 일본인은 원샷이나 잔을 비우는 일은 하지 않는다</a:t>
            </a:r>
            <a:r>
              <a:rPr lang="en-US" altLang="ko-KR" sz="1200"/>
              <a:t>. </a:t>
            </a:r>
            <a:r>
              <a:rPr lang="ko-KR" altLang="en-US" sz="1200"/>
              <a:t>또한 큰소리를 내거나 취해서 주정하는 사람들 역시 찾기는 쉽지 않다</a:t>
            </a:r>
            <a:r>
              <a:rPr lang="en-US" altLang="ko-KR" sz="1200"/>
              <a:t>. </a:t>
            </a:r>
            <a:r>
              <a:rPr lang="en-US" altLang="ko-KR" sz="1200" b="1">
                <a:solidFill>
                  <a:srgbClr val="ff0000"/>
                </a:solidFill>
              </a:rPr>
              <a:t>남에게 피해 주는 것을 무엇보다 꺼려하는 문화</a:t>
            </a:r>
            <a:r>
              <a:rPr lang="en-US" altLang="ko-KR" sz="1200"/>
              <a:t> 속에서 형성된 술집 풍속도다. 이런 모습은 술값을 치를 때도 그대로 나타난다. '와리깡' 이라고 해서 일행이 똑같이 나눠 내거나 자기가 시켜서 먹고 마신 것에 대한 값만 내는 것이 보통이다. 언뜻 야박하게도 보이지만 역시 </a:t>
            </a:r>
            <a:r>
              <a:rPr lang="en-US" altLang="ko-KR" sz="1200" b="1">
                <a:solidFill>
                  <a:srgbClr val="ff0000"/>
                </a:solidFill>
              </a:rPr>
              <a:t>남에게 신세지기를 삼가고 분수를 지키려는 일본인들의 합리성</a:t>
            </a:r>
            <a:r>
              <a:rPr lang="en-US" altLang="ko-KR" sz="1200"/>
              <a:t>이 엿보인다.</a:t>
            </a:r>
            <a:r>
              <a:rPr lang="ko-KR" altLang="en-US" sz="1200"/>
              <a:t> </a:t>
            </a:r>
            <a:endParaRPr lang="ko-KR" altLang="en-US" sz="1200"/>
          </a:p>
          <a:p>
            <a:pPr>
              <a:defRPr lang="ko-KR" altLang="en-US"/>
            </a:pPr>
            <a:r>
              <a:rPr lang="ko-KR" altLang="en-US" sz="1200"/>
              <a:t>주머니 사정에도 건강에도 큰 부담을 주지 않는 것이 일본의 음주문화다</a:t>
            </a:r>
            <a:r>
              <a:rPr lang="en-US" altLang="ko-KR" sz="1200"/>
              <a:t>.</a:t>
            </a:r>
            <a:endParaRPr lang="en-US" altLang="ko-KR" sz="1200"/>
          </a:p>
        </p:txBody>
      </p:sp>
      <p:sp>
        <p:nvSpPr>
          <p:cNvPr id="5123" name="TextBox 9"/>
          <p:cNvSpPr txBox="1"/>
          <p:nvPr/>
        </p:nvSpPr>
        <p:spPr>
          <a:xfrm>
            <a:off x="4572000" y="1021976"/>
            <a:ext cx="4572000" cy="757294"/>
          </a:xfrm>
          <a:prstGeom prst="rect">
            <a:avLst/>
          </a:prstGeom>
          <a:solidFill>
            <a:schemeClr val="bg1"/>
          </a:solidFill>
        </p:spPr>
        <p:txBody>
          <a:bodyPr vert="horz" wrap="square" lIns="91440" tIns="45720" rIns="91440" bIns="45720" anchor="t">
            <a:spAutoFit/>
          </a:bodyPr>
          <a:lstStyle/>
          <a:p>
            <a:pPr lvl="0">
              <a:defRPr lang="ko-KR" altLang="en-US"/>
            </a:pPr>
            <a:r>
              <a:rPr lang="ko-KR" altLang="en-US" sz="4400">
                <a:solidFill>
                  <a:schemeClr val="tx1"/>
                </a:solidFill>
              </a:rPr>
              <a:t>일본의 음주 문화</a:t>
            </a:r>
            <a:endParaRPr lang="ko-KR" altLang="en-US" sz="4400">
              <a:solidFill>
                <a:schemeClr val="tx1"/>
              </a:solidFill>
            </a:endParaRPr>
          </a:p>
        </p:txBody>
      </p:sp>
    </p:spTree>
  </p:cSld>
  <p:clrMapOvr>
    <a:masterClrMapping/>
  </p:clrMapOvr>
  <p:transition xmlns:mc="http://schemas.openxmlformats.org/markup-compatibility/2006" xmlns:hp="http://schemas.haansoft.com/office/presentation/8.0" mc:Ignorable="hp" hp:hslDur="500"/>
</p:sld>
</file>

<file path=ppt/slides/slide42.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3429000"/>
            <a:ext cx="9144000" cy="821591"/>
          </a:xfrm>
          <a:prstGeom prst="rect">
            <a:avLst/>
          </a:prstGeom>
          <a:solidFill>
            <a:schemeClr val="bg1"/>
          </a:solidFill>
        </p:spPr>
        <p:txBody>
          <a:bodyPr vert="horz" wrap="square" lIns="91440" tIns="45720" rIns="91440" bIns="45720" anchor="t">
            <a:spAutoFit/>
          </a:bodyPr>
          <a:lstStyle/>
          <a:p>
            <a:pPr algn="ctr">
              <a:defRPr lang="ko-KR" altLang="en-US"/>
            </a:pPr>
            <a:r>
              <a:rPr lang="en-US" altLang="ko-KR" sz="4800" spc="-196">
                <a:ln w="9525">
                  <a:solidFill>
                    <a:schemeClr val="tx1">
                      <a:alpha val="30000"/>
                    </a:schemeClr>
                  </a:solidFill>
                </a:ln>
                <a:latin typeface="나눔바른고딕"/>
                <a:ea typeface="나눔바른고딕"/>
              </a:rPr>
              <a:t>“</a:t>
            </a:r>
            <a:r>
              <a:rPr lang="ko-KR" altLang="en-US" sz="4800" spc="-196">
                <a:ln w="9525">
                  <a:solidFill>
                    <a:schemeClr val="tx1">
                      <a:alpha val="30000"/>
                    </a:schemeClr>
                  </a:solidFill>
                </a:ln>
                <a:latin typeface="나눔바른고딕"/>
                <a:ea typeface="나눔바른고딕"/>
              </a:rPr>
              <a:t>경청해주셔서 감사합니다</a:t>
            </a:r>
            <a:r>
              <a:rPr lang="en-US" altLang="ko-KR" sz="4800" spc="-196">
                <a:ln w="9525">
                  <a:solidFill>
                    <a:schemeClr val="tx1">
                      <a:alpha val="30000"/>
                    </a:schemeClr>
                  </a:solidFill>
                </a:ln>
                <a:latin typeface="나눔바른고딕"/>
                <a:ea typeface="나눔바른고딕"/>
              </a:rPr>
              <a:t>.”</a:t>
            </a:r>
            <a:endParaRPr lang="ko-KR" altLang="en-US" sz="4800" spc="-196">
              <a:ln w="9525">
                <a:solidFill>
                  <a:schemeClr val="tx1">
                    <a:alpha val="30000"/>
                  </a:schemeClr>
                </a:solidFill>
              </a:ln>
              <a:latin typeface="나눔바른고딕"/>
              <a:ea typeface="나눔바른고딕"/>
            </a:endParaRPr>
          </a:p>
        </p:txBody>
      </p:sp>
      <p:grpSp>
        <p:nvGrpSpPr>
          <p:cNvPr id="14" name="그룹 13"/>
          <p:cNvGrpSpPr/>
          <p:nvPr/>
        </p:nvGrpSpPr>
        <p:grpSpPr>
          <a:xfrm rot="0">
            <a:off x="8388424" y="0"/>
            <a:ext cx="432048" cy="663079"/>
            <a:chOff x="8172400" y="0"/>
            <a:chExt cx="432048" cy="663079"/>
          </a:xfrm>
        </p:grpSpPr>
        <p:sp>
          <p:nvSpPr>
            <p:cNvPr id="15" name="직사각형 14"/>
            <p:cNvSpPr/>
            <p:nvPr/>
          </p:nvSpPr>
          <p:spPr>
            <a:xfrm>
              <a:off x="8172400" y="0"/>
              <a:ext cx="144016" cy="66307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16" name="직사각형 15"/>
            <p:cNvSpPr/>
            <p:nvPr/>
          </p:nvSpPr>
          <p:spPr>
            <a:xfrm>
              <a:off x="8316416" y="0"/>
              <a:ext cx="144016" cy="66307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17" name="직사각형 16"/>
            <p:cNvSpPr/>
            <p:nvPr/>
          </p:nvSpPr>
          <p:spPr>
            <a:xfrm>
              <a:off x="8460432" y="0"/>
              <a:ext cx="144016" cy="66307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spTree>
  </p:cSld>
  <p:clrMapOvr>
    <a:masterClrMapping/>
  </p:clrMapOvr>
  <p:transition xmlns:mc="http://schemas.openxmlformats.org/markup-compatibility/2006" xmlns:hp="http://schemas.haansoft.com/office/presentation/8.0" mc:Ignorable="hp" hp:hslDur="500"/>
</p:sld>
</file>

<file path=ppt/slides/slide5.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a:xfrm>
            <a:off x="1115567" y="846138"/>
            <a:ext cx="8028432" cy="1143000"/>
          </a:xfrm>
          <a:solidFill>
            <a:schemeClr val="bg1"/>
          </a:solidFill>
          <a:ln w="9525" cap="flat" cmpd="sng">
            <a:solidFill>
              <a:schemeClr val="bg1"/>
            </a:solidFill>
            <a:prstDash val="solid"/>
            <a:round/>
          </a:ln>
        </p:spPr>
        <p:txBody>
          <a:bodyPr vert="horz" wrap="square" lIns="91440" tIns="45720" rIns="91440" bIns="45720" anchor="ctr">
            <a:normAutofit fontScale="85710" lnSpcReduction="0"/>
          </a:bodyPr>
          <a:lstStyle/>
          <a:p>
            <a:pPr algn="l">
              <a:defRPr lang="ko-KR" altLang="en-US"/>
            </a:pPr>
            <a:r>
              <a:rPr lang="ko-KR" altLang="en-US">
                <a:solidFill>
                  <a:schemeClr val="tx1"/>
                </a:solidFill>
              </a:rPr>
              <a:t>갸루[ ギャル ]가 유행하기 시작한 이유</a:t>
            </a:r>
            <a:endParaRPr lang="ko-KR" altLang="en-US">
              <a:solidFill>
                <a:schemeClr val="tx1"/>
              </a:solidFill>
            </a:endParaRPr>
          </a:p>
        </p:txBody>
      </p:sp>
      <p:sp>
        <p:nvSpPr>
          <p:cNvPr id="3" name=""/>
          <p:cNvSpPr txBox="1"/>
          <p:nvPr/>
        </p:nvSpPr>
        <p:spPr>
          <a:xfrm>
            <a:off x="0" y="3789045"/>
            <a:ext cx="5580126" cy="1795273"/>
          </a:xfrm>
          <a:prstGeom prst="rect">
            <a:avLst/>
          </a:prstGeom>
          <a:solidFill>
            <a:schemeClr val="bg1"/>
          </a:solidFill>
        </p:spPr>
        <p:txBody>
          <a:bodyPr vert="horz" wrap="square" lIns="91440" tIns="45720" rIns="91440" bIns="45720" anchor="t">
            <a:spAutoFit/>
          </a:bodyPr>
          <a:p>
            <a:pPr>
              <a:buClr>
                <a:srgbClr val="000000"/>
              </a:buClr>
              <a:buAutoNum type="arabicPeriod"/>
              <a:defRPr lang="ko-KR" altLang="en-US"/>
            </a:pPr>
            <a:endParaRPr lang="ko-KR" altLang="ko-KR" sz="1600" b="1">
              <a:latin typeface="한컴돋움"/>
              <a:ea typeface="한컴돋움"/>
            </a:endParaRPr>
          </a:p>
          <a:p>
            <a:pPr>
              <a:buClr>
                <a:srgbClr val="000000"/>
              </a:buClr>
              <a:buAutoNum type="arabicPeriod"/>
              <a:defRPr lang="ko-KR" altLang="en-US"/>
            </a:pPr>
            <a:r>
              <a:rPr lang="ko-KR" altLang="ko-KR" sz="1600" b="1">
                <a:latin typeface="한컴돋움"/>
                <a:ea typeface="한컴돋움"/>
              </a:rPr>
              <a:t>화려하고 독특한 갸루 화장법을 통해 패션뿐만 아니라 화장법을 통해서 자신만의 개성을 표현</a:t>
            </a:r>
            <a:endParaRPr lang="ko-KR" altLang="ko-KR" sz="1600" b="1">
              <a:latin typeface="한컴돋움"/>
              <a:ea typeface="한컴돋움"/>
            </a:endParaRPr>
          </a:p>
          <a:p>
            <a:pPr>
              <a:buClr>
                <a:srgbClr val="000000"/>
              </a:buClr>
              <a:buAutoNum type="arabicPeriod"/>
              <a:defRPr lang="ko-KR" altLang="en-US"/>
            </a:pPr>
            <a:endParaRPr lang="ko-KR" altLang="ko-KR" sz="1600" b="1">
              <a:latin typeface="한컴돋움"/>
              <a:ea typeface="한컴돋움"/>
            </a:endParaRPr>
          </a:p>
          <a:p>
            <a:pPr>
              <a:buClr>
                <a:srgbClr val="000000"/>
              </a:buClr>
              <a:buAutoNum type="arabicPeriod"/>
              <a:defRPr lang="ko-KR" altLang="en-US"/>
            </a:pPr>
            <a:r>
              <a:rPr lang="ko-KR" altLang="ko-KR" sz="1600" b="1">
                <a:latin typeface="한컴돋움"/>
                <a:ea typeface="한컴돋움"/>
              </a:rPr>
              <a:t> 서구적인 이목구비에 비해 비교적으로 눈이 작은 동양인들의 눈을 굉장히 크게 보이게 하는 화장법</a:t>
            </a:r>
            <a:endParaRPr lang="ko-KR" altLang="ko-KR" sz="1600" b="1">
              <a:latin typeface="한컴돋움"/>
              <a:ea typeface="한컴돋움"/>
            </a:endParaRPr>
          </a:p>
          <a:p>
            <a:pPr>
              <a:buClr>
                <a:srgbClr val="000000"/>
              </a:buClr>
              <a:buNone/>
              <a:defRPr lang="ko-KR" altLang="en-US"/>
            </a:pPr>
            <a:endParaRPr lang="ko-KR" altLang="ko-KR" sz="1600">
              <a:latin typeface="함초롬바탕"/>
              <a:ea typeface="함초롬바탕"/>
            </a:endParaRPr>
          </a:p>
        </p:txBody>
      </p:sp>
      <p:pic>
        <p:nvPicPr>
          <p:cNvPr id="6" name=""/>
          <p:cNvPicPr>
            <a:picLocks noChangeAspect="1"/>
          </p:cNvPicPr>
          <p:nvPr/>
        </p:nvPicPr>
        <p:blipFill rotWithShape="1">
          <a:blip r:embed="rId2"/>
          <a:stretch>
            <a:fillRect/>
          </a:stretch>
        </p:blipFill>
        <p:spPr>
          <a:xfrm>
            <a:off x="5796153" y="2351151"/>
            <a:ext cx="3131820" cy="3886200"/>
          </a:xfrm>
          <a:prstGeom prst="rect">
            <a:avLst/>
          </a:prstGeom>
        </p:spPr>
      </p:pic>
    </p:spTree>
  </p:cSld>
  <p:clrMapOvr>
    <a:masterClrMapping/>
  </p:clrMapOvr>
  <p:transition xmlns:mc="http://schemas.openxmlformats.org/markup-compatibility/2006" xmlns:hp="http://schemas.haansoft.com/office/presentation/8.0" mc:Ignorable="hp" hp:hslDur="5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autoUpdateAnimBg="1"/>
      <p:bldP spid="6" grpId="1" bldLvl="0" animBg="1" autoUpdateAnimBg="1"/>
    </p:bldLst>
  </p:timing>
</p:sld>
</file>

<file path=ppt/slides/slide6.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a:xfrm>
            <a:off x="2483739" y="846138"/>
            <a:ext cx="6660261" cy="1143000"/>
          </a:xfrm>
          <a:solidFill>
            <a:schemeClr val="bg1"/>
          </a:solidFill>
          <a:ln w="9525" cap="flat" cmpd="sng">
            <a:solidFill>
              <a:schemeClr val="bg1"/>
            </a:solidFill>
            <a:prstDash val="solid"/>
            <a:round/>
          </a:ln>
        </p:spPr>
        <p:txBody>
          <a:bodyPr vert="horz" wrap="square" lIns="91440" tIns="45720" rIns="91440" bIns="45720" anchor="ctr">
            <a:normAutofit lnSpcReduction="0"/>
          </a:bodyPr>
          <a:lstStyle/>
          <a:p>
            <a:pPr algn="l">
              <a:defRPr lang="ko-KR" altLang="en-US"/>
            </a:pPr>
            <a:r>
              <a:rPr lang="ko-KR" altLang="en-US">
                <a:solidFill>
                  <a:schemeClr val="tx1"/>
                </a:solidFill>
              </a:rPr>
              <a:t>갸루[ ギャル ]의 종류</a:t>
            </a:r>
            <a:endParaRPr lang="ko-KR" altLang="en-US">
              <a:solidFill>
                <a:schemeClr val="tx1"/>
              </a:solidFill>
            </a:endParaRPr>
          </a:p>
        </p:txBody>
      </p:sp>
      <p:pic>
        <p:nvPicPr>
          <p:cNvPr id="3" name=""/>
          <p:cNvPicPr>
            <a:picLocks noChangeAspect="1"/>
          </p:cNvPicPr>
          <p:nvPr/>
        </p:nvPicPr>
        <p:blipFill rotWithShape="1">
          <a:blip r:embed="rId2"/>
          <a:stretch>
            <a:fillRect/>
          </a:stretch>
        </p:blipFill>
        <p:spPr>
          <a:xfrm>
            <a:off x="222885" y="2204847"/>
            <a:ext cx="2260854" cy="1944243"/>
          </a:xfrm>
          <a:prstGeom prst="rect">
            <a:avLst/>
          </a:prstGeom>
        </p:spPr>
      </p:pic>
      <p:pic>
        <p:nvPicPr>
          <p:cNvPr id="4" name=""/>
          <p:cNvPicPr>
            <a:picLocks noChangeAspect="1"/>
          </p:cNvPicPr>
          <p:nvPr/>
        </p:nvPicPr>
        <p:blipFill rotWithShape="1">
          <a:blip r:embed="rId3"/>
          <a:stretch>
            <a:fillRect/>
          </a:stretch>
        </p:blipFill>
        <p:spPr>
          <a:xfrm>
            <a:off x="2756027" y="2204847"/>
            <a:ext cx="2752090" cy="1944243"/>
          </a:xfrm>
          <a:prstGeom prst="rect">
            <a:avLst/>
          </a:prstGeom>
        </p:spPr>
      </p:pic>
      <p:pic>
        <p:nvPicPr>
          <p:cNvPr id="5" name=""/>
          <p:cNvPicPr>
            <a:picLocks noChangeAspect="1"/>
          </p:cNvPicPr>
          <p:nvPr/>
        </p:nvPicPr>
        <p:blipFill rotWithShape="1">
          <a:blip r:embed="rId4"/>
          <a:stretch>
            <a:fillRect/>
          </a:stretch>
        </p:blipFill>
        <p:spPr>
          <a:xfrm>
            <a:off x="5870068" y="2204847"/>
            <a:ext cx="2734436" cy="1966381"/>
          </a:xfrm>
          <a:prstGeom prst="rect">
            <a:avLst/>
          </a:prstGeom>
        </p:spPr>
      </p:pic>
      <p:pic>
        <p:nvPicPr>
          <p:cNvPr id="6" name=""/>
          <p:cNvPicPr>
            <a:picLocks noChangeAspect="1"/>
          </p:cNvPicPr>
          <p:nvPr/>
        </p:nvPicPr>
        <p:blipFill rotWithShape="1">
          <a:blip r:embed="rId5"/>
          <a:stretch>
            <a:fillRect/>
          </a:stretch>
        </p:blipFill>
        <p:spPr>
          <a:xfrm>
            <a:off x="1305414" y="4509135"/>
            <a:ext cx="2901226" cy="1944243"/>
          </a:xfrm>
          <a:prstGeom prst="rect">
            <a:avLst/>
          </a:prstGeom>
        </p:spPr>
      </p:pic>
      <p:pic>
        <p:nvPicPr>
          <p:cNvPr id="7" name=""/>
          <p:cNvPicPr>
            <a:picLocks noChangeAspect="1"/>
          </p:cNvPicPr>
          <p:nvPr/>
        </p:nvPicPr>
        <p:blipFill rotWithShape="1">
          <a:blip r:embed="rId6"/>
          <a:stretch>
            <a:fillRect/>
          </a:stretch>
        </p:blipFill>
        <p:spPr>
          <a:xfrm>
            <a:off x="4885401" y="4509135"/>
            <a:ext cx="2927004" cy="1944243"/>
          </a:xfrm>
          <a:prstGeom prst="rect">
            <a:avLst/>
          </a:prstGeom>
        </p:spPr>
      </p:pic>
    </p:spTree>
  </p:cSld>
  <p:clrMapOvr>
    <a:masterClrMapping/>
  </p:clrMapOvr>
  <p:transition xmlns:mc="http://schemas.openxmlformats.org/markup-compatibility/2006" xmlns:hp="http://schemas.haansoft.com/office/presentation/8.0" mc:Ignorable="hp" hp:hslDur="500"/>
</p:sld>
</file>

<file path=ppt/slides/slide7.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a:xfrm>
            <a:off x="2483738" y="846138"/>
            <a:ext cx="6660261" cy="1143000"/>
          </a:xfrm>
          <a:solidFill>
            <a:srgbClr val="ffff00"/>
          </a:solidFill>
          <a:ln w="9525" cap="flat" cmpd="sng">
            <a:solidFill>
              <a:schemeClr val="bg1"/>
            </a:solidFill>
            <a:prstDash val="solid"/>
            <a:round/>
          </a:ln>
        </p:spPr>
        <p:txBody>
          <a:bodyPr vert="horz" wrap="square" lIns="91440" tIns="45720" rIns="91440" bIns="45720" anchor="ctr">
            <a:normAutofit lnSpcReduction="0"/>
          </a:bodyPr>
          <a:lstStyle/>
          <a:p>
            <a:pPr algn="l">
              <a:defRPr lang="ko-KR" altLang="en-US"/>
            </a:pPr>
            <a:r>
              <a:rPr lang="ko-KR" altLang="ko-KR" sz="2600">
                <a:latin typeface="함초롬바탕"/>
                <a:ea typeface="함초롬바탕"/>
              </a:rPr>
              <a:t>고갸루(高ギャル)</a:t>
            </a:r>
            <a:endParaRPr lang="ko-KR" altLang="ko-KR" sz="2600">
              <a:latin typeface="함초롬바탕"/>
              <a:ea typeface="함초롬바탕"/>
            </a:endParaRPr>
          </a:p>
        </p:txBody>
      </p:sp>
      <p:sp>
        <p:nvSpPr>
          <p:cNvPr id="8" name=""/>
          <p:cNvSpPr txBox="1"/>
          <p:nvPr/>
        </p:nvSpPr>
        <p:spPr>
          <a:xfrm>
            <a:off x="0" y="3717036"/>
            <a:ext cx="4716018" cy="2072259"/>
          </a:xfrm>
          <a:prstGeom prst="rect">
            <a:avLst/>
          </a:prstGeom>
          <a:solidFill>
            <a:schemeClr val="bg1"/>
          </a:solidFill>
        </p:spPr>
        <p:txBody>
          <a:bodyPr vert="horz" wrap="square" lIns="91440" tIns="45720" rIns="91440" bIns="45720" anchor="t">
            <a:spAutoFit/>
          </a:bodyPr>
          <a:p>
            <a:pPr>
              <a:defRPr lang="ko-KR" altLang="en-US"/>
            </a:pPr>
            <a:r>
              <a:rPr lang="ko-KR" altLang="ko-KR" sz="1300"/>
              <a:t>갸루</a:t>
            </a:r>
            <a:r>
              <a:rPr lang="ko-KR" altLang="ko-KR" sz="1300">
                <a:cs typeface="함초롬돋움"/>
              </a:rPr>
              <a:t> </a:t>
            </a:r>
            <a:r>
              <a:rPr lang="ko-KR" altLang="ko-KR" sz="1300"/>
              <a:t>화장을</a:t>
            </a:r>
            <a:r>
              <a:rPr lang="ko-KR" altLang="ko-KR" sz="1300">
                <a:cs typeface="함초롬돋움"/>
              </a:rPr>
              <a:t> </a:t>
            </a:r>
            <a:r>
              <a:rPr lang="ko-KR" altLang="ko-KR" sz="1300"/>
              <a:t>한</a:t>
            </a:r>
            <a:r>
              <a:rPr lang="ko-KR" altLang="ko-KR" sz="1300">
                <a:cs typeface="함초롬돋움"/>
              </a:rPr>
              <a:t> </a:t>
            </a:r>
            <a:r>
              <a:rPr lang="ko-KR" altLang="ko-KR" sz="1300"/>
              <a:t>여고생들을</a:t>
            </a:r>
            <a:r>
              <a:rPr lang="ko-KR" altLang="ko-KR" sz="1300">
                <a:cs typeface="함초롬돋움"/>
              </a:rPr>
              <a:t> </a:t>
            </a:r>
            <a:r>
              <a:rPr lang="ko-KR" altLang="ko-KR" sz="1300"/>
              <a:t>말한다</a:t>
            </a:r>
            <a:r>
              <a:rPr lang="ko-KR" altLang="ko-KR" sz="1300">
                <a:cs typeface="함초롬돋움"/>
              </a:rPr>
              <a:t>. </a:t>
            </a:r>
            <a:endParaRPr lang="ko-KR" altLang="ko-KR" sz="1300">
              <a:cs typeface="함초롬돋움"/>
            </a:endParaRPr>
          </a:p>
          <a:p>
            <a:pPr>
              <a:defRPr lang="ko-KR" altLang="en-US"/>
            </a:pPr>
            <a:r>
              <a:rPr lang="ko-KR" altLang="ko-KR" sz="1300"/>
              <a:t>까만</a:t>
            </a:r>
            <a:r>
              <a:rPr lang="ko-KR" altLang="ko-KR" sz="1300">
                <a:cs typeface="함초롬돋움"/>
              </a:rPr>
              <a:t> </a:t>
            </a:r>
            <a:r>
              <a:rPr lang="ko-KR" altLang="ko-KR" sz="1300"/>
              <a:t>태닝</a:t>
            </a:r>
            <a:r>
              <a:rPr lang="ko-KR" altLang="ko-KR" sz="1300">
                <a:cs typeface="함초롬돋움"/>
              </a:rPr>
              <a:t> </a:t>
            </a:r>
            <a:r>
              <a:rPr lang="ko-KR" altLang="ko-KR" sz="1300"/>
              <a:t>피부에</a:t>
            </a:r>
            <a:r>
              <a:rPr lang="ko-KR" altLang="ko-KR" sz="1300">
                <a:cs typeface="함초롬돋움"/>
              </a:rPr>
              <a:t> </a:t>
            </a:r>
            <a:r>
              <a:rPr lang="ko-KR" altLang="ko-KR" sz="1300"/>
              <a:t>밝게</a:t>
            </a:r>
            <a:r>
              <a:rPr lang="ko-KR" altLang="ko-KR" sz="1300">
                <a:cs typeface="함초롬돋움"/>
              </a:rPr>
              <a:t> </a:t>
            </a:r>
            <a:r>
              <a:rPr lang="ko-KR" altLang="ko-KR" sz="1300"/>
              <a:t>탈색한</a:t>
            </a:r>
            <a:r>
              <a:rPr lang="ko-KR" altLang="ko-KR" sz="1300">
                <a:cs typeface="함초롬돋움"/>
              </a:rPr>
              <a:t> </a:t>
            </a:r>
            <a:r>
              <a:rPr lang="ko-KR" altLang="ko-KR" sz="1300"/>
              <a:t>머리를</a:t>
            </a:r>
            <a:r>
              <a:rPr lang="ko-KR" altLang="ko-KR" sz="1300">
                <a:cs typeface="함초롬돋움"/>
              </a:rPr>
              <a:t> </a:t>
            </a:r>
            <a:r>
              <a:rPr lang="ko-KR" altLang="ko-KR" sz="1300"/>
              <a:t>하고</a:t>
            </a:r>
            <a:r>
              <a:rPr lang="ko-KR" altLang="ko-KR" sz="1300">
                <a:cs typeface="함초롬돋움"/>
              </a:rPr>
              <a:t> </a:t>
            </a:r>
            <a:r>
              <a:rPr lang="ko-KR" altLang="en-US" sz="1300"/>
              <a:t>토시같은</a:t>
            </a:r>
            <a:r>
              <a:rPr lang="ko-KR" altLang="en-US" sz="1300">
                <a:cs typeface="함초롬돋움"/>
              </a:rPr>
              <a:t> </a:t>
            </a:r>
            <a:r>
              <a:rPr lang="ko-KR" altLang="en-US" sz="1300"/>
              <a:t>무릎양말</a:t>
            </a:r>
            <a:r>
              <a:rPr lang="ko-KR" altLang="en-US" sz="1300">
                <a:cs typeface="함초롬돋움"/>
              </a:rPr>
              <a:t> </a:t>
            </a:r>
            <a:r>
              <a:rPr lang="ko-KR" altLang="ko-KR" sz="1300">
                <a:cs typeface="함초롬돋움"/>
              </a:rPr>
              <a:t>(</a:t>
            </a:r>
            <a:r>
              <a:rPr lang="ko-KR" altLang="en-US" sz="1300"/>
              <a:t>루즈삭스</a:t>
            </a:r>
            <a:r>
              <a:rPr lang="ko-KR" altLang="ko-KR" sz="1300">
                <a:cs typeface="함초롬돋움"/>
              </a:rPr>
              <a:t>)</a:t>
            </a:r>
            <a:r>
              <a:rPr lang="ko-KR" altLang="ko-KR" sz="1300"/>
              <a:t>에</a:t>
            </a:r>
            <a:r>
              <a:rPr lang="ko-KR" altLang="ko-KR" sz="1300">
                <a:cs typeface="함초롬돋움"/>
              </a:rPr>
              <a:t> </a:t>
            </a:r>
            <a:r>
              <a:rPr lang="ko-KR" altLang="ko-KR" sz="1300"/>
              <a:t>짧은</a:t>
            </a:r>
            <a:r>
              <a:rPr lang="ko-KR" altLang="ko-KR" sz="1300">
                <a:cs typeface="함초롬돋움"/>
              </a:rPr>
              <a:t> </a:t>
            </a:r>
            <a:r>
              <a:rPr lang="ko-KR" altLang="ko-KR" sz="1300"/>
              <a:t>교복으로</a:t>
            </a:r>
            <a:r>
              <a:rPr lang="ko-KR" altLang="ko-KR" sz="1300">
                <a:cs typeface="함초롬돋움"/>
              </a:rPr>
              <a:t> </a:t>
            </a:r>
            <a:r>
              <a:rPr lang="ko-KR" altLang="ko-KR" sz="1300"/>
              <a:t>패션을</a:t>
            </a:r>
            <a:r>
              <a:rPr lang="ko-KR" altLang="ko-KR" sz="1300">
                <a:cs typeface="함초롬돋움"/>
              </a:rPr>
              <a:t> </a:t>
            </a:r>
            <a:r>
              <a:rPr lang="ko-KR" altLang="ko-KR" sz="1300"/>
              <a:t>완성하고</a:t>
            </a:r>
            <a:r>
              <a:rPr lang="ko-KR" altLang="ko-KR" sz="1300">
                <a:cs typeface="함초롬돋움"/>
              </a:rPr>
              <a:t> </a:t>
            </a:r>
            <a:r>
              <a:rPr lang="ko-KR" altLang="ko-KR" sz="1300"/>
              <a:t>가방에</a:t>
            </a:r>
            <a:r>
              <a:rPr lang="ko-KR" altLang="ko-KR" sz="1300">
                <a:cs typeface="함초롬돋움"/>
              </a:rPr>
              <a:t> </a:t>
            </a:r>
            <a:r>
              <a:rPr lang="ko-KR" altLang="ko-KR" sz="1300"/>
              <a:t>액세서리를</a:t>
            </a:r>
            <a:r>
              <a:rPr lang="ko-KR" altLang="ko-KR" sz="1300">
                <a:cs typeface="함초롬돋움"/>
              </a:rPr>
              <a:t> </a:t>
            </a:r>
            <a:r>
              <a:rPr lang="ko-KR" altLang="ko-KR" sz="1300"/>
              <a:t>달고</a:t>
            </a:r>
            <a:r>
              <a:rPr lang="ko-KR" altLang="ko-KR" sz="1300">
                <a:cs typeface="함초롬돋움"/>
              </a:rPr>
              <a:t> </a:t>
            </a:r>
            <a:r>
              <a:rPr lang="ko-KR" altLang="ko-KR" sz="1300"/>
              <a:t>다니는</a:t>
            </a:r>
            <a:r>
              <a:rPr lang="ko-KR" altLang="ko-KR" sz="1300">
                <a:cs typeface="함초롬돋움"/>
              </a:rPr>
              <a:t> </a:t>
            </a:r>
            <a:r>
              <a:rPr lang="ko-KR" altLang="ko-KR" sz="1300"/>
              <a:t>것이</a:t>
            </a:r>
            <a:r>
              <a:rPr lang="ko-KR" altLang="ko-KR" sz="1300">
                <a:cs typeface="함초롬돋움"/>
              </a:rPr>
              <a:t> </a:t>
            </a:r>
            <a:r>
              <a:rPr lang="ko-KR" altLang="ko-KR" sz="1300"/>
              <a:t>고갸루</a:t>
            </a:r>
            <a:r>
              <a:rPr lang="ko-KR" altLang="ko-KR" sz="1300">
                <a:cs typeface="함초롬돋움"/>
              </a:rPr>
              <a:t> </a:t>
            </a:r>
            <a:r>
              <a:rPr lang="ko-KR" altLang="ko-KR" sz="1300"/>
              <a:t>스타일이라고</a:t>
            </a:r>
            <a:r>
              <a:rPr lang="ko-KR" altLang="ko-KR" sz="1300">
                <a:cs typeface="함초롬돋움"/>
              </a:rPr>
              <a:t> </a:t>
            </a:r>
            <a:r>
              <a:rPr lang="ko-KR" altLang="ko-KR" sz="1300"/>
              <a:t>한다</a:t>
            </a:r>
            <a:r>
              <a:rPr lang="ko-KR" altLang="ko-KR" sz="1300">
                <a:cs typeface="함초롬돋움"/>
              </a:rPr>
              <a:t>. </a:t>
            </a:r>
            <a:endParaRPr lang="ko-KR" altLang="ko-KR" sz="1300">
              <a:cs typeface="함초롬돋움"/>
            </a:endParaRPr>
          </a:p>
          <a:p>
            <a:pPr>
              <a:defRPr lang="ko-KR" altLang="en-US"/>
            </a:pPr>
            <a:r>
              <a:rPr lang="ko-KR" altLang="ko-KR" sz="1300">
                <a:cs typeface="함초롬돋움"/>
              </a:rPr>
              <a:t>90</a:t>
            </a:r>
            <a:r>
              <a:rPr lang="ko-KR" altLang="ko-KR" sz="1300"/>
              <a:t>년대</a:t>
            </a:r>
            <a:r>
              <a:rPr lang="ko-KR" altLang="ko-KR" sz="1300">
                <a:cs typeface="함초롬돋움"/>
              </a:rPr>
              <a:t> </a:t>
            </a:r>
            <a:r>
              <a:rPr lang="ko-KR" altLang="ko-KR" sz="1300"/>
              <a:t>한국에서도</a:t>
            </a:r>
            <a:r>
              <a:rPr lang="ko-KR" altLang="ko-KR" sz="1300">
                <a:cs typeface="함초롬돋움"/>
              </a:rPr>
              <a:t> </a:t>
            </a:r>
            <a:r>
              <a:rPr lang="ko-KR" altLang="ko-KR" sz="1300"/>
              <a:t>유행했던</a:t>
            </a:r>
            <a:r>
              <a:rPr lang="ko-KR" altLang="ko-KR" sz="1300">
                <a:cs typeface="함초롬돋움"/>
              </a:rPr>
              <a:t> </a:t>
            </a:r>
            <a:r>
              <a:rPr lang="ko-KR" altLang="ko-KR" sz="1300"/>
              <a:t>다마고치는</a:t>
            </a:r>
            <a:r>
              <a:rPr lang="ko-KR" altLang="ko-KR" sz="1300">
                <a:cs typeface="함초롬돋움"/>
              </a:rPr>
              <a:t> </a:t>
            </a:r>
            <a:r>
              <a:rPr lang="ko-KR" altLang="ko-KR" sz="1300"/>
              <a:t>고갸루에</a:t>
            </a:r>
            <a:r>
              <a:rPr lang="ko-KR" altLang="ko-KR" sz="1300">
                <a:cs typeface="함초롬돋움"/>
              </a:rPr>
              <a:t> </a:t>
            </a:r>
            <a:r>
              <a:rPr lang="ko-KR" altLang="ko-KR" sz="1300"/>
              <a:t>의해</a:t>
            </a:r>
            <a:r>
              <a:rPr lang="ko-KR" altLang="ko-KR" sz="1300">
                <a:cs typeface="함초롬돋움"/>
              </a:rPr>
              <a:t> </a:t>
            </a:r>
            <a:r>
              <a:rPr lang="ko-KR" altLang="ko-KR" sz="1300"/>
              <a:t>유행되었다고</a:t>
            </a:r>
            <a:r>
              <a:rPr lang="ko-KR" altLang="ko-KR" sz="1300">
                <a:cs typeface="함초롬돋움"/>
              </a:rPr>
              <a:t> </a:t>
            </a:r>
            <a:r>
              <a:rPr lang="ko-KR" altLang="ko-KR" sz="1300"/>
              <a:t>한다</a:t>
            </a:r>
            <a:r>
              <a:rPr lang="ko-KR" altLang="ko-KR" sz="1300">
                <a:cs typeface="함초롬돋움"/>
              </a:rPr>
              <a:t>. </a:t>
            </a:r>
            <a:endParaRPr lang="ko-KR" altLang="ko-KR" sz="1300">
              <a:cs typeface="함초롬돋움"/>
            </a:endParaRPr>
          </a:p>
          <a:p>
            <a:pPr>
              <a:defRPr lang="ko-KR" altLang="en-US"/>
            </a:pPr>
            <a:r>
              <a:rPr lang="ko-KR" altLang="ko-KR" sz="1300"/>
              <a:t>당시</a:t>
            </a:r>
            <a:r>
              <a:rPr lang="ko-KR" altLang="ko-KR" sz="1300">
                <a:cs typeface="함초롬돋움"/>
              </a:rPr>
              <a:t> </a:t>
            </a:r>
            <a:r>
              <a:rPr lang="ko-KR" altLang="ko-KR" sz="1300"/>
              <a:t>고갸루들은</a:t>
            </a:r>
            <a:r>
              <a:rPr lang="ko-KR" altLang="ko-KR" sz="1300">
                <a:cs typeface="함초롬돋움"/>
              </a:rPr>
              <a:t> </a:t>
            </a:r>
            <a:r>
              <a:rPr lang="ko-KR" altLang="ko-KR" sz="1300"/>
              <a:t>패션센터</a:t>
            </a:r>
            <a:r>
              <a:rPr lang="ko-KR" altLang="ko-KR" sz="1300">
                <a:cs typeface="함초롬돋움"/>
              </a:rPr>
              <a:t> </a:t>
            </a:r>
            <a:r>
              <a:rPr lang="ko-KR" altLang="ko-KR" sz="1300"/>
              <a:t>같은</a:t>
            </a:r>
            <a:r>
              <a:rPr lang="ko-KR" altLang="ko-KR" sz="1300">
                <a:cs typeface="함초롬돋움"/>
              </a:rPr>
              <a:t> </a:t>
            </a:r>
            <a:r>
              <a:rPr lang="ko-KR" altLang="ko-KR" sz="1300"/>
              <a:t>곳에서</a:t>
            </a:r>
            <a:r>
              <a:rPr lang="ko-KR" altLang="ko-KR" sz="1300">
                <a:cs typeface="함초롬돋움"/>
              </a:rPr>
              <a:t> </a:t>
            </a:r>
            <a:r>
              <a:rPr lang="ko-KR" altLang="ko-KR" sz="1300"/>
              <a:t>서로</a:t>
            </a:r>
            <a:r>
              <a:rPr lang="ko-KR" altLang="ko-KR" sz="1300">
                <a:cs typeface="함초롬돋움"/>
              </a:rPr>
              <a:t> </a:t>
            </a:r>
            <a:r>
              <a:rPr lang="ko-KR" altLang="ko-KR" sz="1300"/>
              <a:t>정보를</a:t>
            </a:r>
            <a:r>
              <a:rPr lang="ko-KR" altLang="ko-KR" sz="1300">
                <a:cs typeface="함초롬돋움"/>
              </a:rPr>
              <a:t> </a:t>
            </a:r>
            <a:r>
              <a:rPr lang="ko-KR" altLang="ko-KR" sz="1300"/>
              <a:t>공유하곤</a:t>
            </a:r>
            <a:r>
              <a:rPr lang="ko-KR" altLang="ko-KR" sz="1300">
                <a:cs typeface="함초롬돋움"/>
              </a:rPr>
              <a:t> </a:t>
            </a:r>
            <a:r>
              <a:rPr lang="ko-KR" altLang="ko-KR" sz="1300"/>
              <a:t>했었는데</a:t>
            </a:r>
            <a:r>
              <a:rPr lang="ko-KR" altLang="ko-KR" sz="1300">
                <a:cs typeface="함초롬돋움"/>
              </a:rPr>
              <a:t> </a:t>
            </a:r>
            <a:r>
              <a:rPr lang="ko-KR" altLang="ko-KR" sz="1300"/>
              <a:t>한</a:t>
            </a:r>
            <a:r>
              <a:rPr lang="ko-KR" altLang="ko-KR" sz="1300">
                <a:cs typeface="함초롬돋움"/>
              </a:rPr>
              <a:t> </a:t>
            </a:r>
            <a:r>
              <a:rPr lang="ko-KR" altLang="ko-KR" sz="1300"/>
              <a:t>갸루가</a:t>
            </a:r>
            <a:r>
              <a:rPr lang="ko-KR" altLang="ko-KR" sz="1300">
                <a:cs typeface="함초롬돋움"/>
              </a:rPr>
              <a:t> </a:t>
            </a:r>
            <a:r>
              <a:rPr lang="ko-KR" altLang="ko-KR" sz="1300"/>
              <a:t>다마고치의</a:t>
            </a:r>
            <a:r>
              <a:rPr lang="ko-KR" altLang="ko-KR" sz="1300">
                <a:cs typeface="함초롬돋움"/>
              </a:rPr>
              <a:t> </a:t>
            </a:r>
            <a:r>
              <a:rPr lang="ko-KR" altLang="ko-KR" sz="1300"/>
              <a:t>재미를</a:t>
            </a:r>
            <a:r>
              <a:rPr lang="ko-KR" altLang="ko-KR" sz="1300">
                <a:cs typeface="함초롬돋움"/>
              </a:rPr>
              <a:t> </a:t>
            </a:r>
            <a:r>
              <a:rPr lang="ko-KR" altLang="ko-KR" sz="1300"/>
              <a:t>전하면서</a:t>
            </a:r>
            <a:r>
              <a:rPr lang="ko-KR" altLang="ko-KR" sz="1300">
                <a:cs typeface="함초롬돋움"/>
              </a:rPr>
              <a:t> </a:t>
            </a:r>
            <a:r>
              <a:rPr lang="ko-KR" altLang="ko-KR" sz="1300"/>
              <a:t>고갸루들</a:t>
            </a:r>
            <a:r>
              <a:rPr lang="ko-KR" altLang="ko-KR" sz="1300">
                <a:cs typeface="함초롬돋움"/>
              </a:rPr>
              <a:t> </a:t>
            </a:r>
            <a:r>
              <a:rPr lang="ko-KR" altLang="ko-KR" sz="1300"/>
              <a:t>사이에서</a:t>
            </a:r>
            <a:r>
              <a:rPr lang="ko-KR" altLang="ko-KR" sz="1300">
                <a:cs typeface="함초롬돋움"/>
              </a:rPr>
              <a:t> </a:t>
            </a:r>
            <a:r>
              <a:rPr lang="ko-KR" altLang="ko-KR" sz="1300"/>
              <a:t>유행하게</a:t>
            </a:r>
            <a:r>
              <a:rPr lang="ko-KR" altLang="ko-KR" sz="1300">
                <a:cs typeface="함초롬돋움"/>
              </a:rPr>
              <a:t> </a:t>
            </a:r>
            <a:r>
              <a:rPr lang="ko-KR" altLang="ko-KR" sz="1300"/>
              <a:t>되었고</a:t>
            </a:r>
            <a:r>
              <a:rPr lang="ko-KR" altLang="ko-KR" sz="1300">
                <a:cs typeface="함초롬돋움"/>
              </a:rPr>
              <a:t> </a:t>
            </a:r>
            <a:r>
              <a:rPr lang="ko-KR" altLang="ko-KR" sz="1300"/>
              <a:t>어른들도</a:t>
            </a:r>
            <a:r>
              <a:rPr lang="ko-KR" altLang="ko-KR" sz="1300">
                <a:cs typeface="함초롬돋움"/>
              </a:rPr>
              <a:t> </a:t>
            </a:r>
            <a:r>
              <a:rPr lang="ko-KR" altLang="ko-KR" sz="1300"/>
              <a:t>그에</a:t>
            </a:r>
            <a:r>
              <a:rPr lang="ko-KR" altLang="ko-KR" sz="1300">
                <a:cs typeface="함초롬돋움"/>
              </a:rPr>
              <a:t> </a:t>
            </a:r>
            <a:r>
              <a:rPr lang="ko-KR" altLang="ko-KR" sz="1300"/>
              <a:t>궁금증을</a:t>
            </a:r>
            <a:r>
              <a:rPr lang="ko-KR" altLang="ko-KR" sz="1300">
                <a:cs typeface="함초롬돋움"/>
              </a:rPr>
              <a:t> </a:t>
            </a:r>
            <a:r>
              <a:rPr lang="ko-KR" altLang="ko-KR" sz="1300"/>
              <a:t>가지면서</a:t>
            </a:r>
            <a:r>
              <a:rPr lang="ko-KR" altLang="ko-KR" sz="1300">
                <a:cs typeface="함초롬돋움"/>
              </a:rPr>
              <a:t> </a:t>
            </a:r>
            <a:r>
              <a:rPr lang="ko-KR" altLang="ko-KR" sz="1300"/>
              <a:t>결국엔</a:t>
            </a:r>
            <a:r>
              <a:rPr lang="ko-KR" altLang="ko-KR" sz="1300">
                <a:cs typeface="함초롬돋움"/>
              </a:rPr>
              <a:t> </a:t>
            </a:r>
            <a:r>
              <a:rPr lang="ko-KR" altLang="ko-KR" sz="1300"/>
              <a:t>일본</a:t>
            </a:r>
            <a:r>
              <a:rPr lang="ko-KR" altLang="ko-KR" sz="1300">
                <a:cs typeface="함초롬돋움"/>
              </a:rPr>
              <a:t> </a:t>
            </a:r>
            <a:r>
              <a:rPr lang="ko-KR" altLang="ko-KR" sz="1300"/>
              <a:t>전체에</a:t>
            </a:r>
            <a:r>
              <a:rPr lang="ko-KR" altLang="ko-KR" sz="1300">
                <a:cs typeface="함초롬돋움"/>
              </a:rPr>
              <a:t> </a:t>
            </a:r>
            <a:r>
              <a:rPr lang="ko-KR" altLang="ko-KR" sz="1300"/>
              <a:t>유행이</a:t>
            </a:r>
            <a:r>
              <a:rPr lang="ko-KR" altLang="ko-KR" sz="1300">
                <a:cs typeface="함초롬돋움"/>
              </a:rPr>
              <a:t> </a:t>
            </a:r>
            <a:r>
              <a:rPr lang="ko-KR" altLang="ko-KR" sz="1300"/>
              <a:t>되었다고</a:t>
            </a:r>
            <a:r>
              <a:rPr lang="ko-KR" altLang="ko-KR" sz="1300">
                <a:cs typeface="함초롬돋움"/>
              </a:rPr>
              <a:t> </a:t>
            </a:r>
            <a:r>
              <a:rPr lang="ko-KR" altLang="ko-KR" sz="1300"/>
              <a:t>한다</a:t>
            </a:r>
            <a:r>
              <a:rPr lang="ko-KR" altLang="ko-KR" sz="1300">
                <a:cs typeface="함초롬돋움"/>
              </a:rPr>
              <a:t>.</a:t>
            </a:r>
            <a:endParaRPr lang="ko-KR" altLang="ko-KR" sz="1300"/>
          </a:p>
        </p:txBody>
      </p:sp>
      <p:pic>
        <p:nvPicPr>
          <p:cNvPr id="9" name=""/>
          <p:cNvPicPr>
            <a:picLocks noChangeAspect="1"/>
          </p:cNvPicPr>
          <p:nvPr/>
        </p:nvPicPr>
        <p:blipFill rotWithShape="1">
          <a:blip r:embed="rId2"/>
          <a:stretch>
            <a:fillRect/>
          </a:stretch>
        </p:blipFill>
        <p:spPr>
          <a:xfrm>
            <a:off x="5407533" y="2132838"/>
            <a:ext cx="2873973" cy="4320540"/>
          </a:xfrm>
          <a:prstGeom prst="rect">
            <a:avLst/>
          </a:prstGeom>
        </p:spPr>
      </p:pic>
    </p:spTree>
  </p:cSld>
  <p:clrMapOvr>
    <a:masterClrMapping/>
  </p:clrMapOvr>
  <p:transition xmlns:mc="http://schemas.openxmlformats.org/markup-compatibility/2006" xmlns:hp="http://schemas.haansoft.com/office/presentation/8.0" mc:Ignorable="hp" hp:hslDur="5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autoUpdateAnimBg="1"/>
      <p:bldP spid="9" grpId="1" bldLvl="0" animBg="1" autoUpdateAnimBg="1"/>
    </p:bldLst>
  </p:timing>
</p:sld>
</file>

<file path=ppt/slides/slide8.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a:xfrm>
            <a:off x="2483739" y="846138"/>
            <a:ext cx="6660261" cy="1143000"/>
          </a:xfrm>
          <a:solidFill>
            <a:srgbClr val="ffff00"/>
          </a:solidFill>
          <a:ln w="9525" cap="flat" cmpd="sng">
            <a:solidFill>
              <a:schemeClr val="bg1"/>
            </a:solidFill>
            <a:prstDash val="solid"/>
            <a:round/>
          </a:ln>
        </p:spPr>
        <p:txBody>
          <a:bodyPr vert="horz" wrap="square" lIns="91440" tIns="45720" rIns="91440" bIns="45720" anchor="ctr">
            <a:normAutofit lnSpcReduction="0"/>
          </a:bodyPr>
          <a:lstStyle/>
          <a:p>
            <a:pPr algn="l">
              <a:defRPr lang="ko-KR" altLang="en-US"/>
            </a:pPr>
            <a:r>
              <a:rPr lang="ko-KR" altLang="ko-KR" sz="2600">
                <a:latin typeface="함초롬바탕"/>
                <a:ea typeface="함초롬바탕"/>
              </a:rPr>
              <a:t>오네갸루(お姉ギャル)</a:t>
            </a:r>
            <a:endParaRPr lang="ko-KR" altLang="ko-KR" sz="2600">
              <a:latin typeface="함초롬바탕"/>
              <a:ea typeface="함초롬바탕"/>
            </a:endParaRPr>
          </a:p>
        </p:txBody>
      </p:sp>
      <p:sp>
        <p:nvSpPr>
          <p:cNvPr id="8" name=""/>
          <p:cNvSpPr txBox="1"/>
          <p:nvPr/>
        </p:nvSpPr>
        <p:spPr>
          <a:xfrm>
            <a:off x="0" y="3823334"/>
            <a:ext cx="4968622" cy="1870710"/>
          </a:xfrm>
          <a:prstGeom prst="rect">
            <a:avLst/>
          </a:prstGeom>
          <a:solidFill>
            <a:schemeClr val="bg1"/>
          </a:solidFill>
        </p:spPr>
        <p:txBody>
          <a:bodyPr vert="horz" wrap="square" lIns="91440" tIns="45720" rIns="91440" bIns="45720" anchor="t">
            <a:spAutoFit/>
          </a:bodyPr>
          <a:p>
            <a:pPr>
              <a:defRPr lang="ko-KR" altLang="en-US"/>
            </a:pPr>
            <a:r>
              <a:rPr lang="ko-KR" altLang="ko-KR" sz="1300"/>
              <a:t>오네</a:t>
            </a:r>
            <a:r>
              <a:rPr lang="ko-KR" altLang="ko-KR" sz="1300">
                <a:cs typeface="함초롬돋움"/>
              </a:rPr>
              <a:t>(</a:t>
            </a:r>
            <a:r>
              <a:rPr lang="ko-KR" altLang="ko-KR" sz="1300"/>
              <a:t>お姉</a:t>
            </a:r>
            <a:r>
              <a:rPr lang="ko-KR" altLang="ko-KR" sz="1300">
                <a:cs typeface="함초롬돋움"/>
              </a:rPr>
              <a:t>-</a:t>
            </a:r>
            <a:r>
              <a:rPr lang="ko-KR" altLang="ko-KR" sz="1300"/>
              <a:t>언니</a:t>
            </a:r>
            <a:r>
              <a:rPr lang="ko-KR" altLang="ko-KR" sz="1300">
                <a:cs typeface="함초롬돋움"/>
              </a:rPr>
              <a:t>)</a:t>
            </a:r>
            <a:r>
              <a:rPr lang="ko-KR" altLang="ko-KR" sz="1300"/>
              <a:t>와</a:t>
            </a:r>
            <a:r>
              <a:rPr lang="ko-KR" altLang="ko-KR" sz="1300">
                <a:cs typeface="함초롬돋움"/>
              </a:rPr>
              <a:t> </a:t>
            </a:r>
            <a:r>
              <a:rPr lang="ko-KR" altLang="ko-KR" sz="1300"/>
              <a:t>갸루</a:t>
            </a:r>
            <a:r>
              <a:rPr lang="ko-KR" altLang="ko-KR" sz="1300">
                <a:cs typeface="함초롬돋움"/>
              </a:rPr>
              <a:t>(</a:t>
            </a:r>
            <a:r>
              <a:rPr lang="ko-KR" altLang="ko-KR" sz="1300"/>
              <a:t>ギャル</a:t>
            </a:r>
            <a:r>
              <a:rPr lang="ko-KR" altLang="ko-KR" sz="1300">
                <a:cs typeface="함초롬돋움"/>
              </a:rPr>
              <a:t>)</a:t>
            </a:r>
            <a:r>
              <a:rPr lang="ko-KR" altLang="ko-KR" sz="1300"/>
              <a:t>의</a:t>
            </a:r>
            <a:r>
              <a:rPr lang="ko-KR" altLang="ko-KR" sz="1300">
                <a:cs typeface="함초롬돋움"/>
              </a:rPr>
              <a:t> </a:t>
            </a:r>
            <a:r>
              <a:rPr lang="ko-KR" altLang="ko-KR" sz="1300"/>
              <a:t>합성어로</a:t>
            </a:r>
            <a:r>
              <a:rPr lang="ko-KR" altLang="ko-KR" sz="1300">
                <a:cs typeface="함초롬돋움"/>
              </a:rPr>
              <a:t> </a:t>
            </a:r>
            <a:r>
              <a:rPr lang="ko-KR" altLang="ko-KR" sz="1300"/>
              <a:t>성숙미를</a:t>
            </a:r>
            <a:r>
              <a:rPr lang="ko-KR" altLang="ko-KR" sz="1300">
                <a:cs typeface="함초롬돋움"/>
              </a:rPr>
              <a:t> </a:t>
            </a:r>
            <a:r>
              <a:rPr lang="ko-KR" altLang="ko-KR" sz="1300"/>
              <a:t>어필하는</a:t>
            </a:r>
            <a:r>
              <a:rPr lang="ko-KR" altLang="ko-KR" sz="1300">
                <a:cs typeface="함초롬돋움"/>
              </a:rPr>
              <a:t> </a:t>
            </a:r>
            <a:r>
              <a:rPr lang="ko-KR" altLang="ko-KR" sz="1300"/>
              <a:t>갸루</a:t>
            </a:r>
            <a:r>
              <a:rPr lang="ko-KR" altLang="ko-KR" sz="1300">
                <a:cs typeface="함초롬돋움"/>
              </a:rPr>
              <a:t> </a:t>
            </a:r>
            <a:r>
              <a:rPr lang="ko-KR" altLang="ko-KR" sz="1300"/>
              <a:t>화장이다</a:t>
            </a:r>
            <a:r>
              <a:rPr lang="ko-KR" altLang="ko-KR" sz="1300">
                <a:cs typeface="함초롬돋움"/>
              </a:rPr>
              <a:t>. </a:t>
            </a:r>
            <a:endParaRPr lang="ko-KR" altLang="ko-KR" sz="1300">
              <a:cs typeface="함초롬돋움"/>
            </a:endParaRPr>
          </a:p>
          <a:p>
            <a:pPr>
              <a:defRPr lang="ko-KR" altLang="en-US"/>
            </a:pPr>
            <a:r>
              <a:rPr lang="ko-KR" altLang="ko-KR" sz="1300"/>
              <a:t>과하지</a:t>
            </a:r>
            <a:r>
              <a:rPr lang="ko-KR" altLang="ko-KR" sz="1300">
                <a:cs typeface="함초롬돋움"/>
              </a:rPr>
              <a:t> </a:t>
            </a:r>
            <a:r>
              <a:rPr lang="ko-KR" altLang="ko-KR" sz="1300"/>
              <a:t>않고</a:t>
            </a:r>
            <a:r>
              <a:rPr lang="ko-KR" altLang="ko-KR" sz="1300">
                <a:cs typeface="함초롬돋움"/>
              </a:rPr>
              <a:t> </a:t>
            </a:r>
            <a:r>
              <a:rPr lang="ko-KR" altLang="ko-KR" sz="1300"/>
              <a:t>자연스러운</a:t>
            </a:r>
            <a:r>
              <a:rPr lang="ko-KR" altLang="ko-KR" sz="1300">
                <a:cs typeface="함초롬돋움"/>
              </a:rPr>
              <a:t> </a:t>
            </a:r>
            <a:r>
              <a:rPr lang="ko-KR" altLang="ko-KR" sz="1300"/>
              <a:t>여성스러움을</a:t>
            </a:r>
            <a:r>
              <a:rPr lang="ko-KR" altLang="ko-KR" sz="1300">
                <a:cs typeface="함초롬돋움"/>
              </a:rPr>
              <a:t> </a:t>
            </a:r>
            <a:r>
              <a:rPr lang="ko-KR" altLang="ko-KR" sz="1300"/>
              <a:t>가지고</a:t>
            </a:r>
            <a:r>
              <a:rPr lang="ko-KR" altLang="ko-KR" sz="1300">
                <a:cs typeface="함초롬돋움"/>
              </a:rPr>
              <a:t> </a:t>
            </a:r>
            <a:r>
              <a:rPr lang="ko-KR" altLang="ko-KR" sz="1300"/>
              <a:t>있는</a:t>
            </a:r>
            <a:r>
              <a:rPr lang="ko-KR" altLang="ko-KR" sz="1300">
                <a:cs typeface="함초롬돋움"/>
              </a:rPr>
              <a:t> </a:t>
            </a:r>
            <a:r>
              <a:rPr lang="ko-KR" altLang="ko-KR" sz="1300"/>
              <a:t>대중적인</a:t>
            </a:r>
            <a:r>
              <a:rPr lang="ko-KR" altLang="ko-KR" sz="1300">
                <a:cs typeface="함초롬돋움"/>
              </a:rPr>
              <a:t> </a:t>
            </a:r>
            <a:r>
              <a:rPr lang="ko-KR" altLang="ko-KR" sz="1300"/>
              <a:t>갸루</a:t>
            </a:r>
            <a:r>
              <a:rPr lang="ko-KR" altLang="ko-KR" sz="1300">
                <a:cs typeface="함초롬돋움"/>
              </a:rPr>
              <a:t> </a:t>
            </a:r>
            <a:r>
              <a:rPr lang="ko-KR" altLang="ko-KR" sz="1300"/>
              <a:t>스타일이다</a:t>
            </a:r>
            <a:r>
              <a:rPr lang="ko-KR" altLang="ko-KR" sz="1300">
                <a:cs typeface="함초롬돋움"/>
              </a:rPr>
              <a:t>. </a:t>
            </a:r>
            <a:endParaRPr lang="ko-KR" altLang="ko-KR" sz="1300">
              <a:cs typeface="함초롬돋움"/>
            </a:endParaRPr>
          </a:p>
          <a:p>
            <a:pPr>
              <a:defRPr lang="ko-KR" altLang="en-US"/>
            </a:pPr>
            <a:r>
              <a:rPr lang="ko-KR" altLang="ko-KR" sz="1300"/>
              <a:t>일본</a:t>
            </a:r>
            <a:r>
              <a:rPr lang="ko-KR" altLang="ko-KR" sz="1300">
                <a:cs typeface="함초롬돋움"/>
              </a:rPr>
              <a:t> </a:t>
            </a:r>
            <a:r>
              <a:rPr lang="ko-KR" altLang="ko-KR" sz="1300"/>
              <a:t>길거리를</a:t>
            </a:r>
            <a:r>
              <a:rPr lang="ko-KR" altLang="ko-KR" sz="1300">
                <a:cs typeface="함초롬돋움"/>
              </a:rPr>
              <a:t> </a:t>
            </a:r>
            <a:r>
              <a:rPr lang="ko-KR" altLang="ko-KR" sz="1300"/>
              <a:t>걷다</a:t>
            </a:r>
            <a:r>
              <a:rPr lang="ko-KR" altLang="ko-KR" sz="1300">
                <a:cs typeface="함초롬돋움"/>
              </a:rPr>
              <a:t> </a:t>
            </a:r>
            <a:r>
              <a:rPr lang="ko-KR" altLang="ko-KR" sz="1300"/>
              <a:t>보면</a:t>
            </a:r>
            <a:r>
              <a:rPr lang="ko-KR" altLang="ko-KR" sz="1300">
                <a:cs typeface="함초롬돋움"/>
              </a:rPr>
              <a:t> </a:t>
            </a:r>
            <a:r>
              <a:rPr lang="ko-KR" altLang="ko-KR" sz="1300"/>
              <a:t>가장</a:t>
            </a:r>
            <a:r>
              <a:rPr lang="ko-KR" altLang="ko-KR" sz="1300">
                <a:cs typeface="함초롬돋움"/>
              </a:rPr>
              <a:t> </a:t>
            </a:r>
            <a:r>
              <a:rPr lang="ko-KR" altLang="ko-KR" sz="1300"/>
              <a:t>많이</a:t>
            </a:r>
            <a:r>
              <a:rPr lang="ko-KR" altLang="ko-KR" sz="1300">
                <a:cs typeface="함초롬돋움"/>
              </a:rPr>
              <a:t> </a:t>
            </a:r>
            <a:r>
              <a:rPr lang="ko-KR" altLang="ko-KR" sz="1300"/>
              <a:t>볼</a:t>
            </a:r>
            <a:r>
              <a:rPr lang="ko-KR" altLang="ko-KR" sz="1300">
                <a:cs typeface="함초롬돋움"/>
              </a:rPr>
              <a:t> </a:t>
            </a:r>
            <a:r>
              <a:rPr lang="ko-KR" altLang="ko-KR" sz="1300"/>
              <a:t>수</a:t>
            </a:r>
            <a:r>
              <a:rPr lang="ko-KR" altLang="ko-KR" sz="1300">
                <a:cs typeface="함초롬돋움"/>
              </a:rPr>
              <a:t> </a:t>
            </a:r>
            <a:r>
              <a:rPr lang="ko-KR" altLang="ko-KR" sz="1300"/>
              <a:t>있는</a:t>
            </a:r>
            <a:r>
              <a:rPr lang="ko-KR" altLang="ko-KR" sz="1300">
                <a:cs typeface="함초롬돋움"/>
              </a:rPr>
              <a:t> </a:t>
            </a:r>
            <a:r>
              <a:rPr lang="ko-KR" altLang="ko-KR" sz="1300"/>
              <a:t>갸루</a:t>
            </a:r>
            <a:r>
              <a:rPr lang="ko-KR" altLang="ko-KR" sz="1300">
                <a:cs typeface="함초롬돋움"/>
              </a:rPr>
              <a:t> </a:t>
            </a:r>
            <a:r>
              <a:rPr lang="ko-KR" altLang="ko-KR" sz="1300"/>
              <a:t>화장은</a:t>
            </a:r>
            <a:r>
              <a:rPr lang="ko-KR" altLang="ko-KR" sz="1300">
                <a:cs typeface="함초롬돋움"/>
              </a:rPr>
              <a:t> </a:t>
            </a:r>
            <a:r>
              <a:rPr lang="ko-KR" altLang="ko-KR" sz="1300"/>
              <a:t>오네갸루</a:t>
            </a:r>
            <a:r>
              <a:rPr lang="ko-KR" altLang="ko-KR" sz="1300">
                <a:cs typeface="함초롬돋움"/>
              </a:rPr>
              <a:t> </a:t>
            </a:r>
            <a:r>
              <a:rPr lang="ko-KR" altLang="ko-KR" sz="1300"/>
              <a:t>스타일</a:t>
            </a:r>
            <a:r>
              <a:rPr lang="ko-KR" altLang="en-US" sz="1300"/>
              <a:t>이며</a:t>
            </a:r>
            <a:r>
              <a:rPr lang="ko-KR" altLang="ko-KR" sz="1300">
                <a:cs typeface="함초롬돋움"/>
              </a:rPr>
              <a:t> </a:t>
            </a:r>
            <a:r>
              <a:rPr lang="ko-KR" altLang="ko-KR" sz="1300"/>
              <a:t>고갸루가</a:t>
            </a:r>
            <a:r>
              <a:rPr lang="ko-KR" altLang="ko-KR" sz="1300">
                <a:cs typeface="함초롬돋움"/>
              </a:rPr>
              <a:t> </a:t>
            </a:r>
            <a:r>
              <a:rPr lang="ko-KR" altLang="ko-KR" sz="1300"/>
              <a:t>밝은</a:t>
            </a:r>
            <a:r>
              <a:rPr lang="ko-KR" altLang="ko-KR" sz="1300">
                <a:cs typeface="함초롬돋움"/>
              </a:rPr>
              <a:t> </a:t>
            </a:r>
            <a:r>
              <a:rPr lang="ko-KR" altLang="ko-KR" sz="1300"/>
              <a:t>색의</a:t>
            </a:r>
            <a:r>
              <a:rPr lang="ko-KR" altLang="ko-KR" sz="1300">
                <a:cs typeface="함초롬돋움"/>
              </a:rPr>
              <a:t> </a:t>
            </a:r>
            <a:r>
              <a:rPr lang="ko-KR" altLang="ko-KR" sz="1300"/>
              <a:t>머리였다면</a:t>
            </a:r>
            <a:r>
              <a:rPr lang="ko-KR" altLang="ko-KR" sz="1300">
                <a:cs typeface="함초롬돋움"/>
              </a:rPr>
              <a:t> </a:t>
            </a:r>
            <a:r>
              <a:rPr lang="ko-KR" altLang="ko-KR" sz="1300"/>
              <a:t>오네갸루는</a:t>
            </a:r>
            <a:r>
              <a:rPr lang="ko-KR" altLang="ko-KR" sz="1300">
                <a:cs typeface="함초롬돋움"/>
              </a:rPr>
              <a:t> </a:t>
            </a:r>
            <a:r>
              <a:rPr lang="ko-KR" altLang="ko-KR" sz="1300"/>
              <a:t>자연스러운</a:t>
            </a:r>
            <a:r>
              <a:rPr lang="ko-KR" altLang="ko-KR" sz="1300">
                <a:cs typeface="함초롬돋움"/>
              </a:rPr>
              <a:t> </a:t>
            </a:r>
            <a:r>
              <a:rPr lang="ko-KR" altLang="ko-KR" sz="1300"/>
              <a:t>브라운계열의</a:t>
            </a:r>
            <a:r>
              <a:rPr lang="ko-KR" altLang="ko-KR" sz="1300">
                <a:cs typeface="함초롬돋움"/>
              </a:rPr>
              <a:t> </a:t>
            </a:r>
            <a:r>
              <a:rPr lang="ko-KR" altLang="ko-KR" sz="1300"/>
              <a:t>색이</a:t>
            </a:r>
            <a:r>
              <a:rPr lang="ko-KR" altLang="ko-KR" sz="1300">
                <a:cs typeface="함초롬돋움"/>
              </a:rPr>
              <a:t> </a:t>
            </a:r>
            <a:r>
              <a:rPr lang="ko-KR" altLang="ko-KR" sz="1300"/>
              <a:t>많으며</a:t>
            </a:r>
            <a:r>
              <a:rPr lang="ko-KR" altLang="ko-KR" sz="1300">
                <a:cs typeface="함초롬돋움"/>
              </a:rPr>
              <a:t> </a:t>
            </a:r>
            <a:r>
              <a:rPr lang="ko-KR" altLang="ko-KR" sz="1300"/>
              <a:t>길고</a:t>
            </a:r>
            <a:r>
              <a:rPr lang="ko-KR" altLang="ko-KR" sz="1300">
                <a:cs typeface="함초롬돋움"/>
              </a:rPr>
              <a:t> </a:t>
            </a:r>
            <a:r>
              <a:rPr lang="ko-KR" altLang="ko-KR" sz="1300"/>
              <a:t>웨이브</a:t>
            </a:r>
            <a:r>
              <a:rPr lang="ko-KR" altLang="ko-KR" sz="1300">
                <a:cs typeface="함초롬돋움"/>
              </a:rPr>
              <a:t> </a:t>
            </a:r>
            <a:r>
              <a:rPr lang="ko-KR" altLang="ko-KR" sz="1300"/>
              <a:t>진</a:t>
            </a:r>
            <a:r>
              <a:rPr lang="ko-KR" altLang="ko-KR" sz="1300">
                <a:cs typeface="함초롬돋움"/>
              </a:rPr>
              <a:t> </a:t>
            </a:r>
            <a:r>
              <a:rPr lang="ko-KR" altLang="ko-KR" sz="1300"/>
              <a:t>머리로</a:t>
            </a:r>
            <a:r>
              <a:rPr lang="ko-KR" altLang="ko-KR" sz="1300">
                <a:cs typeface="함초롬돋움"/>
              </a:rPr>
              <a:t> </a:t>
            </a:r>
            <a:r>
              <a:rPr lang="ko-KR" altLang="ko-KR" sz="1300"/>
              <a:t>연출하는</a:t>
            </a:r>
            <a:r>
              <a:rPr lang="ko-KR" altLang="ko-KR" sz="1300">
                <a:cs typeface="함초롬돋움"/>
              </a:rPr>
              <a:t> </a:t>
            </a:r>
            <a:r>
              <a:rPr lang="ko-KR" altLang="ko-KR" sz="1300"/>
              <a:t>경우가</a:t>
            </a:r>
            <a:r>
              <a:rPr lang="ko-KR" altLang="ko-KR" sz="1300">
                <a:cs typeface="함초롬돋움"/>
              </a:rPr>
              <a:t> </a:t>
            </a:r>
            <a:r>
              <a:rPr lang="ko-KR" altLang="ko-KR" sz="1300"/>
              <a:t>많다</a:t>
            </a:r>
            <a:r>
              <a:rPr lang="ko-KR" altLang="ko-KR" sz="1300">
                <a:cs typeface="함초롬돋움"/>
              </a:rPr>
              <a:t>. </a:t>
            </a:r>
            <a:endParaRPr lang="ko-KR" altLang="ko-KR" sz="1300">
              <a:cs typeface="함초롬돋움"/>
            </a:endParaRPr>
          </a:p>
          <a:p>
            <a:pPr>
              <a:defRPr lang="ko-KR" altLang="en-US"/>
            </a:pPr>
            <a:r>
              <a:rPr lang="ko-KR" altLang="ko-KR" sz="1300"/>
              <a:t>액세서리도</a:t>
            </a:r>
            <a:r>
              <a:rPr lang="ko-KR" altLang="ko-KR" sz="1300">
                <a:cs typeface="함초롬돋움"/>
              </a:rPr>
              <a:t> </a:t>
            </a:r>
            <a:r>
              <a:rPr lang="ko-KR" altLang="ko-KR" sz="1300"/>
              <a:t>화려한</a:t>
            </a:r>
            <a:r>
              <a:rPr lang="ko-KR" altLang="ko-KR" sz="1300">
                <a:cs typeface="함초롬돋움"/>
              </a:rPr>
              <a:t> </a:t>
            </a:r>
            <a:r>
              <a:rPr lang="ko-KR" altLang="ko-KR" sz="1300"/>
              <a:t>것보다는</a:t>
            </a:r>
            <a:r>
              <a:rPr lang="ko-KR" altLang="ko-KR" sz="1300">
                <a:cs typeface="함초롬돋움"/>
              </a:rPr>
              <a:t> </a:t>
            </a:r>
            <a:r>
              <a:rPr lang="ko-KR" altLang="ko-KR" sz="1300"/>
              <a:t>고급스러우면서</a:t>
            </a:r>
            <a:r>
              <a:rPr lang="ko-KR" altLang="ko-KR" sz="1300">
                <a:cs typeface="함초롬돋움"/>
              </a:rPr>
              <a:t> </a:t>
            </a:r>
            <a:r>
              <a:rPr lang="ko-KR" altLang="ko-KR" sz="1300"/>
              <a:t>심플한</a:t>
            </a:r>
            <a:r>
              <a:rPr lang="ko-KR" altLang="ko-KR" sz="1300">
                <a:cs typeface="함초롬돋움"/>
              </a:rPr>
              <a:t> </a:t>
            </a:r>
            <a:r>
              <a:rPr lang="ko-KR" altLang="ko-KR" sz="1300"/>
              <a:t>것이</a:t>
            </a:r>
            <a:r>
              <a:rPr lang="ko-KR" altLang="ko-KR" sz="1300">
                <a:cs typeface="함초롬돋움"/>
              </a:rPr>
              <a:t> </a:t>
            </a:r>
            <a:r>
              <a:rPr lang="ko-KR" altLang="ko-KR" sz="1300"/>
              <a:t>많다</a:t>
            </a:r>
            <a:r>
              <a:rPr lang="ko-KR" altLang="ko-KR" sz="1300">
                <a:cs typeface="함초롬돋움"/>
              </a:rPr>
              <a:t>.</a:t>
            </a:r>
            <a:endParaRPr lang="ko-KR" altLang="ko-KR" sz="1300"/>
          </a:p>
        </p:txBody>
      </p:sp>
      <p:pic>
        <p:nvPicPr>
          <p:cNvPr id="9" name=""/>
          <p:cNvPicPr>
            <a:picLocks noChangeAspect="1"/>
          </p:cNvPicPr>
          <p:nvPr/>
        </p:nvPicPr>
        <p:blipFill rotWithShape="1">
          <a:blip r:embed="rId2"/>
          <a:stretch>
            <a:fillRect/>
          </a:stretch>
        </p:blipFill>
        <p:spPr>
          <a:xfrm>
            <a:off x="5332603" y="2179320"/>
            <a:ext cx="3271901" cy="4274058"/>
          </a:xfrm>
          <a:prstGeom prst="rect">
            <a:avLst/>
          </a:prstGeom>
        </p:spPr>
      </p:pic>
    </p:spTree>
  </p:cSld>
  <p:clrMapOvr>
    <a:masterClrMapping/>
  </p:clrMapOvr>
  <p:transition xmlns:mc="http://schemas.openxmlformats.org/markup-compatibility/2006" xmlns:hp="http://schemas.haansoft.com/office/presentation/8.0" mc:Ignorable="hp" hp:hslDur="5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autoUpdateAnimBg="1"/>
      <p:bldP spid="9" grpId="1" bldLvl="0" animBg="1" autoUpdateAnimBg="1"/>
    </p:bldLst>
  </p:timing>
</p:sld>
</file>

<file path=ppt/slides/slide9.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a:xfrm>
            <a:off x="2483739" y="846138"/>
            <a:ext cx="6660261" cy="1143000"/>
          </a:xfrm>
          <a:solidFill>
            <a:srgbClr val="ffff00"/>
          </a:solidFill>
          <a:ln w="9525" cap="flat" cmpd="sng">
            <a:solidFill>
              <a:schemeClr val="bg1"/>
            </a:solidFill>
            <a:prstDash val="solid"/>
            <a:round/>
          </a:ln>
        </p:spPr>
        <p:txBody>
          <a:bodyPr vert="horz" wrap="square" lIns="91440" tIns="45720" rIns="91440" bIns="45720" anchor="ctr">
            <a:normAutofit lnSpcReduction="0"/>
          </a:bodyPr>
          <a:lstStyle/>
          <a:p>
            <a:pPr algn="l">
              <a:defRPr lang="ko-KR" altLang="en-US"/>
            </a:pPr>
            <a:r>
              <a:rPr lang="ko-KR" altLang="ko-KR" sz="2600">
                <a:latin typeface="함초롬바탕"/>
                <a:ea typeface="함초롬바탕"/>
              </a:rPr>
              <a:t>히메갸루(ひめギャル)</a:t>
            </a:r>
            <a:endParaRPr lang="ko-KR" altLang="ko-KR" sz="2600">
              <a:latin typeface="함초롬바탕"/>
              <a:ea typeface="함초롬바탕"/>
            </a:endParaRPr>
          </a:p>
        </p:txBody>
      </p:sp>
      <p:sp>
        <p:nvSpPr>
          <p:cNvPr id="8" name=""/>
          <p:cNvSpPr txBox="1"/>
          <p:nvPr/>
        </p:nvSpPr>
        <p:spPr>
          <a:xfrm>
            <a:off x="0" y="3573018"/>
            <a:ext cx="4680586" cy="2263902"/>
          </a:xfrm>
          <a:prstGeom prst="rect">
            <a:avLst/>
          </a:prstGeom>
          <a:solidFill>
            <a:schemeClr val="bg1"/>
          </a:solidFill>
        </p:spPr>
        <p:txBody>
          <a:bodyPr vert="horz" wrap="square" lIns="91440" tIns="45720" rIns="91440" bIns="45720" anchor="t">
            <a:spAutoFit/>
          </a:bodyPr>
          <a:p>
            <a:pPr>
              <a:defRPr lang="ko-KR" altLang="en-US"/>
            </a:pPr>
            <a:r>
              <a:rPr lang="ko-KR" altLang="ko-KR" sz="1300"/>
              <a:t>히메</a:t>
            </a:r>
            <a:r>
              <a:rPr lang="ko-KR" altLang="ko-KR" sz="1300">
                <a:cs typeface="함초롬돋움"/>
              </a:rPr>
              <a:t>(</a:t>
            </a:r>
            <a:r>
              <a:rPr lang="ko-KR" altLang="ko-KR" sz="1300"/>
              <a:t>ひめ</a:t>
            </a:r>
            <a:r>
              <a:rPr lang="ko-KR" altLang="ko-KR" sz="1300">
                <a:cs typeface="함초롬돋움"/>
              </a:rPr>
              <a:t>-</a:t>
            </a:r>
            <a:r>
              <a:rPr lang="ko-KR" altLang="ko-KR" sz="1300"/>
              <a:t>공주</a:t>
            </a:r>
            <a:r>
              <a:rPr lang="ko-KR" altLang="ko-KR" sz="1300">
                <a:cs typeface="함초롬돋움"/>
              </a:rPr>
              <a:t>)</a:t>
            </a:r>
            <a:r>
              <a:rPr lang="ko-KR" altLang="ko-KR" sz="1300"/>
              <a:t>와</a:t>
            </a:r>
            <a:r>
              <a:rPr lang="ko-KR" altLang="ko-KR" sz="1300">
                <a:cs typeface="함초롬돋움"/>
              </a:rPr>
              <a:t> </a:t>
            </a:r>
            <a:r>
              <a:rPr lang="ko-KR" altLang="ko-KR" sz="1300"/>
              <a:t>갸루</a:t>
            </a:r>
            <a:r>
              <a:rPr lang="ko-KR" altLang="ko-KR" sz="1300">
                <a:cs typeface="함초롬돋움"/>
              </a:rPr>
              <a:t>(</a:t>
            </a:r>
            <a:r>
              <a:rPr lang="ko-KR" altLang="ko-KR" sz="1300"/>
              <a:t>ギャル</a:t>
            </a:r>
            <a:r>
              <a:rPr lang="ko-KR" altLang="ko-KR" sz="1300">
                <a:cs typeface="함초롬돋움"/>
              </a:rPr>
              <a:t>)</a:t>
            </a:r>
            <a:r>
              <a:rPr lang="ko-KR" altLang="ko-KR" sz="1300"/>
              <a:t>의</a:t>
            </a:r>
            <a:r>
              <a:rPr lang="ko-KR" altLang="ko-KR" sz="1300">
                <a:cs typeface="함초롬돋움"/>
              </a:rPr>
              <a:t> </a:t>
            </a:r>
            <a:r>
              <a:rPr lang="ko-KR" altLang="ko-KR" sz="1300"/>
              <a:t>합성어로</a:t>
            </a:r>
            <a:r>
              <a:rPr lang="ko-KR" altLang="ko-KR" sz="1300">
                <a:cs typeface="함초롬돋움"/>
              </a:rPr>
              <a:t> </a:t>
            </a:r>
            <a:r>
              <a:rPr lang="ko-KR" altLang="ko-KR" sz="1300"/>
              <a:t>공주같이</a:t>
            </a:r>
            <a:r>
              <a:rPr lang="ko-KR" altLang="ko-KR" sz="1300">
                <a:cs typeface="함초롬돋움"/>
              </a:rPr>
              <a:t> </a:t>
            </a:r>
            <a:r>
              <a:rPr lang="ko-KR" altLang="ko-KR" sz="1300"/>
              <a:t>아름다운</a:t>
            </a:r>
            <a:r>
              <a:rPr lang="ko-KR" altLang="ko-KR" sz="1300">
                <a:cs typeface="함초롬돋움"/>
              </a:rPr>
              <a:t> </a:t>
            </a:r>
            <a:r>
              <a:rPr lang="ko-KR" altLang="ko-KR" sz="1300"/>
              <a:t>갸루를</a:t>
            </a:r>
            <a:r>
              <a:rPr lang="ko-KR" altLang="ko-KR" sz="1300">
                <a:cs typeface="함초롬돋움"/>
              </a:rPr>
              <a:t> </a:t>
            </a:r>
            <a:r>
              <a:rPr lang="ko-KR" altLang="ko-KR" sz="1300"/>
              <a:t>말</a:t>
            </a:r>
            <a:r>
              <a:rPr lang="ko-KR" altLang="en-US" sz="1300"/>
              <a:t>한다</a:t>
            </a:r>
            <a:r>
              <a:rPr lang="ko-KR" altLang="en-US" sz="1300">
                <a:cs typeface="함초롬돋움"/>
              </a:rPr>
              <a:t>.</a:t>
            </a:r>
            <a:endParaRPr lang="ko-KR" altLang="en-US" sz="1300">
              <a:cs typeface="함초롬돋움"/>
            </a:endParaRPr>
          </a:p>
          <a:p>
            <a:pPr>
              <a:defRPr lang="ko-KR" altLang="en-US"/>
            </a:pPr>
            <a:r>
              <a:rPr lang="ko-KR" altLang="ko-KR" sz="1300"/>
              <a:t>인형</a:t>
            </a:r>
            <a:r>
              <a:rPr lang="ko-KR" altLang="ko-KR" sz="1300">
                <a:cs typeface="함초롬돋움"/>
              </a:rPr>
              <a:t> </a:t>
            </a:r>
            <a:r>
              <a:rPr lang="ko-KR" altLang="ko-KR" sz="1300"/>
              <a:t>같은</a:t>
            </a:r>
            <a:r>
              <a:rPr lang="ko-KR" altLang="ko-KR" sz="1300">
                <a:cs typeface="함초롬돋움"/>
              </a:rPr>
              <a:t> </a:t>
            </a:r>
            <a:r>
              <a:rPr lang="ko-KR" altLang="ko-KR" sz="1300"/>
              <a:t>메이크업으로</a:t>
            </a:r>
            <a:r>
              <a:rPr lang="ko-KR" altLang="ko-KR" sz="1300">
                <a:cs typeface="함초롬돋움"/>
              </a:rPr>
              <a:t> </a:t>
            </a:r>
            <a:r>
              <a:rPr lang="ko-KR" altLang="ko-KR" sz="1300"/>
              <a:t>불리며</a:t>
            </a:r>
            <a:r>
              <a:rPr lang="ko-KR" altLang="ko-KR" sz="1300">
                <a:cs typeface="함초롬돋움"/>
              </a:rPr>
              <a:t> </a:t>
            </a:r>
            <a:r>
              <a:rPr lang="ko-KR" altLang="ko-KR" sz="1300"/>
              <a:t>새하얀</a:t>
            </a:r>
            <a:r>
              <a:rPr lang="ko-KR" altLang="ko-KR" sz="1300">
                <a:cs typeface="함초롬돋움"/>
              </a:rPr>
              <a:t> </a:t>
            </a:r>
            <a:r>
              <a:rPr lang="ko-KR" altLang="ko-KR" sz="1300"/>
              <a:t>피부와</a:t>
            </a:r>
            <a:r>
              <a:rPr lang="ko-KR" altLang="ko-KR" sz="1300">
                <a:cs typeface="함초롬돋움"/>
              </a:rPr>
              <a:t> </a:t>
            </a:r>
            <a:r>
              <a:rPr lang="ko-KR" altLang="ko-KR" sz="1300"/>
              <a:t>풍성한</a:t>
            </a:r>
            <a:r>
              <a:rPr lang="ko-KR" altLang="ko-KR" sz="1300">
                <a:cs typeface="함초롬돋움"/>
              </a:rPr>
              <a:t> </a:t>
            </a:r>
            <a:r>
              <a:rPr lang="ko-KR" altLang="ko-KR" sz="1300"/>
              <a:t>머리스타일이</a:t>
            </a:r>
            <a:r>
              <a:rPr lang="ko-KR" altLang="ko-KR" sz="1300">
                <a:cs typeface="함초롬돋움"/>
              </a:rPr>
              <a:t> </a:t>
            </a:r>
            <a:r>
              <a:rPr lang="ko-KR" altLang="ko-KR" sz="1300"/>
              <a:t>특징</a:t>
            </a:r>
            <a:r>
              <a:rPr lang="ko-KR" altLang="ko-KR" sz="1300">
                <a:cs typeface="함초롬돋움"/>
              </a:rPr>
              <a:t> </a:t>
            </a:r>
            <a:endParaRPr lang="ko-KR" altLang="ko-KR" sz="1300">
              <a:cs typeface="함초롬돋움"/>
            </a:endParaRPr>
          </a:p>
          <a:p>
            <a:pPr>
              <a:defRPr lang="ko-KR" altLang="en-US"/>
            </a:pPr>
            <a:r>
              <a:rPr lang="ko-KR" altLang="ko-KR" sz="1300"/>
              <a:t>히메갸루를</a:t>
            </a:r>
            <a:r>
              <a:rPr lang="ko-KR" altLang="ko-KR" sz="1300">
                <a:cs typeface="함초롬돋움"/>
              </a:rPr>
              <a:t> </a:t>
            </a:r>
            <a:r>
              <a:rPr lang="ko-KR" altLang="ko-KR" sz="1300"/>
              <a:t>할</a:t>
            </a:r>
            <a:r>
              <a:rPr lang="ko-KR" altLang="ko-KR" sz="1300">
                <a:cs typeface="함초롬돋움"/>
              </a:rPr>
              <a:t> </a:t>
            </a:r>
            <a:r>
              <a:rPr lang="ko-KR" altLang="ko-KR" sz="1300"/>
              <a:t>때는</a:t>
            </a:r>
            <a:r>
              <a:rPr lang="ko-KR" altLang="ko-KR" sz="1300">
                <a:cs typeface="함초롬돋움"/>
              </a:rPr>
              <a:t> “</a:t>
            </a:r>
            <a:r>
              <a:rPr lang="ko-KR" altLang="ko-KR" sz="1300"/>
              <a:t>모리모리</a:t>
            </a:r>
            <a:r>
              <a:rPr lang="ko-KR" altLang="ko-KR" sz="1300">
                <a:cs typeface="함초롬돋움"/>
              </a:rPr>
              <a:t> </a:t>
            </a:r>
            <a:r>
              <a:rPr lang="ko-KR" altLang="ko-KR" sz="1300"/>
              <a:t>헤어</a:t>
            </a:r>
            <a:r>
              <a:rPr lang="ko-KR" altLang="ko-KR" sz="1300">
                <a:cs typeface="함초롬돋움"/>
              </a:rPr>
              <a:t>”</a:t>
            </a:r>
            <a:r>
              <a:rPr lang="ko-KR" altLang="ko-KR" sz="1300"/>
              <a:t>라고</a:t>
            </a:r>
            <a:r>
              <a:rPr lang="ko-KR" altLang="ko-KR" sz="1300">
                <a:cs typeface="함초롬돋움"/>
              </a:rPr>
              <a:t> </a:t>
            </a:r>
            <a:r>
              <a:rPr lang="ko-KR" altLang="ko-KR" sz="1300"/>
              <a:t>해서</a:t>
            </a:r>
            <a:r>
              <a:rPr lang="ko-KR" altLang="ko-KR" sz="1300">
                <a:cs typeface="함초롬돋움"/>
              </a:rPr>
              <a:t> </a:t>
            </a:r>
            <a:r>
              <a:rPr lang="ko-KR" altLang="ko-KR" sz="1300"/>
              <a:t>머리에</a:t>
            </a:r>
            <a:r>
              <a:rPr lang="ko-KR" altLang="ko-KR" sz="1300">
                <a:cs typeface="함초롬돋움"/>
              </a:rPr>
              <a:t> </a:t>
            </a:r>
            <a:r>
              <a:rPr lang="ko-KR" altLang="ko-KR" sz="1300"/>
              <a:t>높은</a:t>
            </a:r>
            <a:r>
              <a:rPr lang="ko-KR" altLang="ko-KR" sz="1300">
                <a:cs typeface="함초롬돋움"/>
              </a:rPr>
              <a:t> </a:t>
            </a:r>
            <a:r>
              <a:rPr lang="ko-KR" altLang="ko-KR" sz="1300"/>
              <a:t>볼륨을</a:t>
            </a:r>
            <a:r>
              <a:rPr lang="ko-KR" altLang="ko-KR" sz="1300">
                <a:cs typeface="함초롬돋움"/>
              </a:rPr>
              <a:t> </a:t>
            </a:r>
            <a:r>
              <a:rPr lang="ko-KR" altLang="ko-KR" sz="1300"/>
              <a:t>주고</a:t>
            </a:r>
            <a:r>
              <a:rPr lang="ko-KR" altLang="ko-KR" sz="1300">
                <a:cs typeface="함초롬돋움"/>
              </a:rPr>
              <a:t> </a:t>
            </a:r>
            <a:r>
              <a:rPr lang="ko-KR" altLang="ko-KR" sz="1300"/>
              <a:t>전체적으로</a:t>
            </a:r>
            <a:r>
              <a:rPr lang="ko-KR" altLang="ko-KR" sz="1300">
                <a:cs typeface="함초롬돋움"/>
              </a:rPr>
              <a:t> </a:t>
            </a:r>
            <a:r>
              <a:rPr lang="ko-KR" altLang="ko-KR" sz="1300"/>
              <a:t>웨이브를</a:t>
            </a:r>
            <a:r>
              <a:rPr lang="ko-KR" altLang="ko-KR" sz="1300">
                <a:cs typeface="함초롬돋움"/>
              </a:rPr>
              <a:t> </a:t>
            </a:r>
            <a:r>
              <a:rPr lang="ko-KR" altLang="ko-KR" sz="1300"/>
              <a:t>만들어</a:t>
            </a:r>
            <a:r>
              <a:rPr lang="ko-KR" altLang="ko-KR" sz="1300">
                <a:cs typeface="함초롬돋움"/>
              </a:rPr>
              <a:t> </a:t>
            </a:r>
            <a:r>
              <a:rPr lang="ko-KR" altLang="ko-KR" sz="1300"/>
              <a:t>풍성하게</a:t>
            </a:r>
            <a:r>
              <a:rPr lang="ko-KR" altLang="ko-KR" sz="1300">
                <a:cs typeface="함초롬돋움"/>
              </a:rPr>
              <a:t> </a:t>
            </a:r>
            <a:r>
              <a:rPr lang="ko-KR" altLang="ko-KR" sz="1300"/>
              <a:t>만든</a:t>
            </a:r>
            <a:r>
              <a:rPr lang="ko-KR" altLang="ko-KR" sz="1300">
                <a:cs typeface="함초롬돋움"/>
              </a:rPr>
              <a:t> </a:t>
            </a:r>
            <a:r>
              <a:rPr lang="ko-KR" altLang="ko-KR" sz="1300"/>
              <a:t>공주풍</a:t>
            </a:r>
            <a:r>
              <a:rPr lang="ko-KR" altLang="ko-KR" sz="1300">
                <a:cs typeface="함초롬돋움"/>
              </a:rPr>
              <a:t> </a:t>
            </a:r>
            <a:r>
              <a:rPr lang="ko-KR" altLang="ko-KR" sz="1300"/>
              <a:t>헤어를</a:t>
            </a:r>
            <a:r>
              <a:rPr lang="ko-KR" altLang="ko-KR" sz="1300">
                <a:cs typeface="함초롬돋움"/>
              </a:rPr>
              <a:t> </a:t>
            </a:r>
            <a:r>
              <a:rPr lang="ko-KR" altLang="ko-KR" sz="1300"/>
              <a:t>함께</a:t>
            </a:r>
            <a:r>
              <a:rPr lang="ko-KR" altLang="ko-KR" sz="1300">
                <a:cs typeface="함초롬돋움"/>
              </a:rPr>
              <a:t> </a:t>
            </a:r>
            <a:r>
              <a:rPr lang="ko-KR" altLang="en-US" sz="1300"/>
              <a:t>한다</a:t>
            </a:r>
            <a:r>
              <a:rPr lang="ko-KR" altLang="ko-KR" sz="1300">
                <a:cs typeface="함초롬돋움"/>
              </a:rPr>
              <a:t> </a:t>
            </a:r>
            <a:endParaRPr lang="ko-KR" altLang="ko-KR" sz="1300">
              <a:cs typeface="함초롬돋움"/>
            </a:endParaRPr>
          </a:p>
          <a:p>
            <a:pPr>
              <a:defRPr lang="ko-KR" altLang="en-US"/>
            </a:pPr>
            <a:r>
              <a:rPr lang="ko-KR" altLang="ko-KR" sz="1300"/>
              <a:t>액세서리는</a:t>
            </a:r>
            <a:r>
              <a:rPr lang="ko-KR" altLang="ko-KR" sz="1300">
                <a:cs typeface="함초롬돋움"/>
              </a:rPr>
              <a:t> </a:t>
            </a:r>
            <a:r>
              <a:rPr lang="ko-KR" altLang="ko-KR" sz="1300"/>
              <a:t>귀여움을</a:t>
            </a:r>
            <a:r>
              <a:rPr lang="ko-KR" altLang="ko-KR" sz="1300">
                <a:cs typeface="함초롬돋움"/>
              </a:rPr>
              <a:t> </a:t>
            </a:r>
            <a:r>
              <a:rPr lang="ko-KR" altLang="ko-KR" sz="1300"/>
              <a:t>강조한</a:t>
            </a:r>
            <a:r>
              <a:rPr lang="ko-KR" altLang="ko-KR" sz="1300">
                <a:cs typeface="함초롬돋움"/>
              </a:rPr>
              <a:t> </a:t>
            </a:r>
            <a:r>
              <a:rPr lang="ko-KR" altLang="ko-KR" sz="1300"/>
              <a:t>큰</a:t>
            </a:r>
            <a:r>
              <a:rPr lang="ko-KR" altLang="ko-KR" sz="1300">
                <a:cs typeface="함초롬돋움"/>
              </a:rPr>
              <a:t> </a:t>
            </a:r>
            <a:r>
              <a:rPr lang="ko-KR" altLang="ko-KR" sz="1300"/>
              <a:t>리본이나</a:t>
            </a:r>
            <a:r>
              <a:rPr lang="ko-KR" altLang="ko-KR" sz="1300">
                <a:cs typeface="함초롬돋움"/>
              </a:rPr>
              <a:t> </a:t>
            </a:r>
            <a:r>
              <a:rPr lang="ko-KR" altLang="ko-KR" sz="1300"/>
              <a:t>티아라</a:t>
            </a:r>
            <a:r>
              <a:rPr lang="ko-KR" altLang="ko-KR" sz="1300">
                <a:cs typeface="함초롬돋움"/>
              </a:rPr>
              <a:t> </a:t>
            </a:r>
            <a:r>
              <a:rPr lang="ko-KR" altLang="ko-KR" sz="1300"/>
              <a:t>같은</a:t>
            </a:r>
            <a:r>
              <a:rPr lang="ko-KR" altLang="ko-KR" sz="1300">
                <a:cs typeface="함초롬돋움"/>
              </a:rPr>
              <a:t> </a:t>
            </a:r>
            <a:r>
              <a:rPr lang="ko-KR" altLang="ko-KR" sz="1300"/>
              <a:t>화려한</a:t>
            </a:r>
            <a:r>
              <a:rPr lang="ko-KR" altLang="ko-KR" sz="1300">
                <a:cs typeface="함초롬돋움"/>
              </a:rPr>
              <a:t> </a:t>
            </a:r>
            <a:r>
              <a:rPr lang="ko-KR" altLang="ko-KR" sz="1300"/>
              <a:t>아이템으로</a:t>
            </a:r>
            <a:r>
              <a:rPr lang="ko-KR" altLang="ko-KR" sz="1300">
                <a:cs typeface="함초롬돋움"/>
              </a:rPr>
              <a:t> </a:t>
            </a:r>
            <a:r>
              <a:rPr lang="ko-KR" altLang="ko-KR" sz="1300"/>
              <a:t>포인트를</a:t>
            </a:r>
            <a:r>
              <a:rPr lang="ko-KR" altLang="ko-KR" sz="1300">
                <a:cs typeface="함초롬돋움"/>
              </a:rPr>
              <a:t> </a:t>
            </a:r>
            <a:r>
              <a:rPr lang="ko-KR" altLang="ko-KR" sz="1300"/>
              <a:t>준다</a:t>
            </a:r>
            <a:r>
              <a:rPr lang="ko-KR" altLang="ko-KR" sz="1300">
                <a:cs typeface="함초롬돋움"/>
              </a:rPr>
              <a:t>. </a:t>
            </a:r>
            <a:endParaRPr lang="ko-KR" altLang="ko-KR" sz="1300">
              <a:cs typeface="함초롬돋움"/>
            </a:endParaRPr>
          </a:p>
          <a:p>
            <a:pPr>
              <a:defRPr lang="ko-KR" altLang="en-US"/>
            </a:pPr>
            <a:r>
              <a:rPr lang="ko-KR" altLang="ko-KR" sz="1300"/>
              <a:t>히메갸루는</a:t>
            </a:r>
            <a:r>
              <a:rPr lang="ko-KR" altLang="ko-KR" sz="1300">
                <a:cs typeface="함초롬돋움"/>
              </a:rPr>
              <a:t> </a:t>
            </a:r>
            <a:r>
              <a:rPr lang="ko-KR" altLang="ko-KR" sz="1300"/>
              <a:t>더욱</a:t>
            </a:r>
            <a:r>
              <a:rPr lang="ko-KR" altLang="ko-KR" sz="1300">
                <a:cs typeface="함초롬돋움"/>
              </a:rPr>
              <a:t> </a:t>
            </a:r>
            <a:r>
              <a:rPr lang="ko-KR" altLang="ko-KR" sz="1300"/>
              <a:t>사랑스러워</a:t>
            </a:r>
            <a:r>
              <a:rPr lang="ko-KR" altLang="ko-KR" sz="1300">
                <a:cs typeface="함초롬돋움"/>
              </a:rPr>
              <a:t> </a:t>
            </a:r>
            <a:r>
              <a:rPr lang="ko-KR" altLang="ko-KR" sz="1300"/>
              <a:t>보이게</a:t>
            </a:r>
            <a:r>
              <a:rPr lang="ko-KR" altLang="ko-KR" sz="1300">
                <a:cs typeface="함초롬돋움"/>
              </a:rPr>
              <a:t> </a:t>
            </a:r>
            <a:r>
              <a:rPr lang="ko-KR" altLang="ko-KR" sz="1300"/>
              <a:t>하기</a:t>
            </a:r>
            <a:r>
              <a:rPr lang="ko-KR" altLang="ko-KR" sz="1300">
                <a:cs typeface="함초롬돋움"/>
              </a:rPr>
              <a:t> </a:t>
            </a:r>
            <a:r>
              <a:rPr lang="ko-KR" altLang="ko-KR" sz="1300"/>
              <a:t>위해</a:t>
            </a:r>
            <a:r>
              <a:rPr lang="ko-KR" altLang="ko-KR" sz="1300">
                <a:cs typeface="함초롬돋움"/>
              </a:rPr>
              <a:t> </a:t>
            </a:r>
            <a:r>
              <a:rPr lang="ko-KR" altLang="ko-KR" sz="1300"/>
              <a:t>아이섀도우를</a:t>
            </a:r>
            <a:r>
              <a:rPr lang="ko-KR" altLang="ko-KR" sz="1300">
                <a:cs typeface="함초롬돋움"/>
              </a:rPr>
              <a:t> </a:t>
            </a:r>
            <a:r>
              <a:rPr lang="ko-KR" altLang="ko-KR" sz="1300"/>
              <a:t>강하게</a:t>
            </a:r>
            <a:r>
              <a:rPr lang="ko-KR" altLang="ko-KR" sz="1300">
                <a:cs typeface="함초롬돋움"/>
              </a:rPr>
              <a:t> </a:t>
            </a:r>
            <a:r>
              <a:rPr lang="ko-KR" altLang="ko-KR" sz="1300"/>
              <a:t>하기보다는</a:t>
            </a:r>
            <a:r>
              <a:rPr lang="ko-KR" altLang="ko-KR" sz="1300">
                <a:cs typeface="함초롬돋움"/>
              </a:rPr>
              <a:t> </a:t>
            </a:r>
            <a:r>
              <a:rPr lang="ko-KR" altLang="ko-KR" sz="1300"/>
              <a:t>속눈썹이나</a:t>
            </a:r>
            <a:r>
              <a:rPr lang="ko-KR" altLang="ko-KR" sz="1300">
                <a:cs typeface="함초롬돋움"/>
              </a:rPr>
              <a:t> </a:t>
            </a:r>
            <a:r>
              <a:rPr lang="ko-KR" altLang="ko-KR" sz="1300"/>
              <a:t>아이라인에</a:t>
            </a:r>
            <a:r>
              <a:rPr lang="ko-KR" altLang="ko-KR" sz="1300">
                <a:cs typeface="함초롬돋움"/>
              </a:rPr>
              <a:t> </a:t>
            </a:r>
            <a:r>
              <a:rPr lang="ko-KR" altLang="ko-KR" sz="1300"/>
              <a:t>더</a:t>
            </a:r>
            <a:r>
              <a:rPr lang="ko-KR" altLang="ko-KR" sz="1300">
                <a:cs typeface="함초롬돋움"/>
              </a:rPr>
              <a:t> </a:t>
            </a:r>
            <a:r>
              <a:rPr lang="ko-KR" altLang="ko-KR" sz="1300"/>
              <a:t>신경쓴다</a:t>
            </a:r>
            <a:r>
              <a:rPr lang="ko-KR" altLang="ko-KR" sz="1300">
                <a:cs typeface="함초롬돋움"/>
              </a:rPr>
              <a:t>.</a:t>
            </a:r>
            <a:endParaRPr lang="ko-KR" altLang="en-US" sz="1300">
              <a:cs typeface="함초롬돋움"/>
            </a:endParaRPr>
          </a:p>
        </p:txBody>
      </p:sp>
      <p:grpSp>
        <p:nvGrpSpPr>
          <p:cNvPr id="13" name=""/>
          <p:cNvGrpSpPr/>
          <p:nvPr/>
        </p:nvGrpSpPr>
        <p:grpSpPr>
          <a:xfrm rot="0">
            <a:off x="5076063" y="2060829"/>
            <a:ext cx="3670554" cy="4699250"/>
            <a:chOff x="5076063" y="2060829"/>
            <a:chExt cx="3670554" cy="4699250"/>
          </a:xfrm>
        </p:grpSpPr>
        <p:pic>
          <p:nvPicPr>
            <p:cNvPr id="9" name=""/>
            <p:cNvPicPr>
              <a:picLocks noChangeAspect="1"/>
            </p:cNvPicPr>
            <p:nvPr/>
          </p:nvPicPr>
          <p:blipFill rotWithShape="1">
            <a:blip r:embed="rId2"/>
            <a:stretch>
              <a:fillRect/>
            </a:stretch>
          </p:blipFill>
          <p:spPr>
            <a:xfrm>
              <a:off x="5076063" y="4120519"/>
              <a:ext cx="3670554" cy="2639560"/>
            </a:xfrm>
            <a:prstGeom prst="rect">
              <a:avLst/>
            </a:prstGeom>
          </p:spPr>
        </p:pic>
        <p:pic>
          <p:nvPicPr>
            <p:cNvPr id="10" name=""/>
            <p:cNvPicPr>
              <a:picLocks noChangeAspect="1"/>
            </p:cNvPicPr>
            <p:nvPr/>
          </p:nvPicPr>
          <p:blipFill rotWithShape="1">
            <a:blip r:embed="rId3"/>
            <a:stretch>
              <a:fillRect/>
            </a:stretch>
          </p:blipFill>
          <p:spPr>
            <a:xfrm>
              <a:off x="5076063" y="2060829"/>
              <a:ext cx="3670554" cy="2059689"/>
            </a:xfrm>
            <a:prstGeom prst="rect">
              <a:avLst/>
            </a:prstGeom>
          </p:spPr>
        </p:pic>
      </p:grpSp>
    </p:spTree>
  </p:cSld>
  <p:clrMapOvr>
    <a:masterClrMapping/>
  </p:clrMapOvr>
  <p:transition xmlns:mc="http://schemas.openxmlformats.org/markup-compatibility/2006" xmlns:hp="http://schemas.haansoft.com/office/presentation/8.0" mc:Ignorable="hp" hp:hslDur="5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autoUpdateAnimBg="1"/>
      <p:bldP spid="13" grpId="1" bldLvl="0" animBg="1" autoUpdateAnimBg="1"/>
    </p:bldLst>
  </p:timing>
</p:sld>
</file>

<file path=ppt/theme/theme1.xml><?xml version="1.0" encoding="utf-8"?>
<a:theme xmlns:r="http://schemas.openxmlformats.org/officeDocument/2006/relationships" xmlns:c="http://schemas.openxmlformats.org/drawingml/2006/chart" xmlns:dgm="http://schemas.openxmlformats.org/drawingml/2006/diagram" xmlns:dsp="http://schemas.microsoft.com/office/drawing/2008/diagram" xmlns:a="http://schemas.openxmlformats.org/drawingml/2006/main" xmlns:pic="http://schemas.openxmlformats.org/drawingml/2006/picture" xmlns:wp="http://schemas.openxmlformats.org/drawingml/2006/wordprocessingDrawing" xmlns:xdr="http://schemas.openxmlformats.org/drawingml/2006/spreadsheetDrawing" name="한컴오피스">
  <a:themeElements>
    <a:clrScheme name="한컴오피스">
      <a:dk1>
        <a:sysClr val="windowText" lastClr="000000"/>
      </a:dk1>
      <a:lt1>
        <a:sysClr val="window" lastClr="ffffff"/>
      </a:lt1>
      <a:dk2>
        <a:srgbClr val="1c3d62"/>
      </a:dk2>
      <a:lt2>
        <a:srgbClr val="e3dcc1"/>
      </a:lt2>
      <a:accent1>
        <a:srgbClr val="315f97"/>
      </a:accent1>
      <a:accent2>
        <a:srgbClr val="c75252"/>
      </a:accent2>
      <a:accent3>
        <a:srgbClr val="e9ae2b"/>
      </a:accent3>
      <a:accent4>
        <a:srgbClr val="699b37"/>
      </a:accent4>
      <a:accent5>
        <a:srgbClr val="358791"/>
      </a:accent5>
      <a:accent6>
        <a:srgbClr val="ca56a7"/>
      </a:accent6>
      <a:hlink>
        <a:srgbClr val="0000ff"/>
      </a:hlink>
      <a:folHlink>
        <a:srgbClr val="800080"/>
      </a:folHlink>
    </a:clrScheme>
    <a:fontScheme name="한컴오피스">
      <a:majorFont>
        <a:latin typeface="함초롬돋움"/>
        <a:ea typeface="함초롬돋움"/>
        <a:cs typeface=""/>
      </a:majorFont>
      <a:minorFont>
        <a:latin typeface="함초롬돋움"/>
        <a:ea typeface="함초롬돋움"/>
        <a:cs typeface=""/>
      </a:minorFont>
    </a:fontScheme>
    <a:fmtScheme name="한컴오피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12700" cap="flat" cmpd="sng" algn="ctr">
          <a:solidFill>
            <a:schemeClr val="phClr">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75000"/>
              </a:srgbClr>
            </a:outerShdw>
          </a:effectLst>
        </a:effectStyle>
        <a:effectStyle>
          <a:effectLst>
            <a:outerShdw blurRad="38100" dist="25400" dir="5400000" rotWithShape="0">
              <a:srgbClr val="000000">
                <a:alpha val="75000"/>
              </a:srgbClr>
            </a:outerShdw>
          </a:effectLst>
        </a:effectStyle>
        <a:effectStyle>
          <a:effectLst>
            <a:reflection blurRad="12700" stA="26000" endPos="28000" dist="38100" dir="5400000" sy="-100000" rotWithShape="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1">
            <a:shade val="2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spPr>
      <a:bodyPr vert="horz" wrap="square" lIns="91440" tIns="45720" rIns="91440" bIns="45720" anchor="t">
        <a:spAutoFit/>
      </a:bodyPr>
      <a:lstStyle>
        <a:defPPr>
          <a:defRPr lang="ko-KR" altLang="en-US"/>
        </a:defPPr>
      </a:lstStyle>
    </a:txDef>
  </a:objectDefaults>
</a:theme>
</file>

<file path=ppt/theme/theme2.xml><?xml version="1.0" encoding="utf-8"?>
<a:theme xmlns:r="http://schemas.openxmlformats.org/officeDocument/2006/relationships" xmlns:c="http://schemas.openxmlformats.org/drawingml/2006/chart" xmlns:dgm="http://schemas.openxmlformats.org/drawingml/2006/diagram" xmlns:dsp="http://schemas.microsoft.com/office/drawing/2008/diagram" xmlns:a="http://schemas.openxmlformats.org/drawingml/2006/main" xmlns:pic="http://schemas.openxmlformats.org/drawingml/2006/picture" xmlns:wp="http://schemas.openxmlformats.org/drawingml/2006/wordprocessingDrawing" xmlns:xdr="http://schemas.openxmlformats.org/drawingml/2006/spreadsheetDrawing" name="한컴오피스">
  <a:themeElements>
    <a:clrScheme name="한컴오피스">
      <a:dk1>
        <a:sysClr val="windowText" lastClr="000000"/>
      </a:dk1>
      <a:lt1>
        <a:sysClr val="window" lastClr="ffffff"/>
      </a:lt1>
      <a:dk2>
        <a:srgbClr val="1c3d62"/>
      </a:dk2>
      <a:lt2>
        <a:srgbClr val="e3dcc1"/>
      </a:lt2>
      <a:accent1>
        <a:srgbClr val="315f97"/>
      </a:accent1>
      <a:accent2>
        <a:srgbClr val="c75252"/>
      </a:accent2>
      <a:accent3>
        <a:srgbClr val="e9ae2b"/>
      </a:accent3>
      <a:accent4>
        <a:srgbClr val="699b37"/>
      </a:accent4>
      <a:accent5>
        <a:srgbClr val="358791"/>
      </a:accent5>
      <a:accent6>
        <a:srgbClr val="ca56a7"/>
      </a:accent6>
      <a:hlink>
        <a:srgbClr val="0000ff"/>
      </a:hlink>
      <a:folHlink>
        <a:srgbClr val="800080"/>
      </a:folHlink>
    </a:clrScheme>
    <a:fontScheme name="한컴오피스">
      <a:majorFont>
        <a:latin typeface="함초롬돋움"/>
        <a:ea typeface="함초롬돋움"/>
        <a:cs typeface=""/>
      </a:majorFont>
      <a:minorFont>
        <a:latin typeface="함초롬돋움"/>
        <a:ea typeface="함초롬돋움"/>
        <a:cs typeface=""/>
      </a:minorFont>
    </a:fontScheme>
    <a:fmtScheme name="한컴오피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12700" cap="flat" cmpd="sng" algn="ctr">
          <a:solidFill>
            <a:schemeClr val="phClr">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75000"/>
              </a:srgbClr>
            </a:outerShdw>
          </a:effectLst>
        </a:effectStyle>
        <a:effectStyle>
          <a:effectLst>
            <a:outerShdw blurRad="38100" dist="25400" dir="5400000" rotWithShape="0">
              <a:srgbClr val="000000">
                <a:alpha val="75000"/>
              </a:srgbClr>
            </a:outerShdw>
          </a:effectLst>
        </a:effectStyle>
        <a:effectStyle>
          <a:effectLst>
            <a:reflection blurRad="12700" stA="26000" endPos="28000" dist="38100" dir="5400000" sy="-100000" rotWithShape="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ep:Properties xmlns:r="http://schemas.openxmlformats.org/officeDocument/2006/relationships" xmlns:ep="http://schemas.openxmlformats.org/officeDocument/2006/extended-properties" xmlns:vt="http://schemas.openxmlformats.org/officeDocument/2006/docPropsVTypes">
  <ep:Manager/>
  <ep:Company/>
  <ep:Words>682</ep:Words>
  <ep:PresentationFormat>화면 슬라이드 쇼(4:3)</ep:PresentationFormat>
  <ep:Paragraphs>69</ep:Paragraphs>
  <ep:Slides>42</ep:Slides>
  <ep:Notes>0</ep:Notes>
  <ep:TotalTime>0</ep:TotalTime>
  <ep:HiddenSlides>0</ep:HiddenSlides>
  <ep:MMClips>0</ep:MMClips>
  <ep:HeadingPairs>
    <vt:vector size="4" baseType="variant">
      <vt:variant>
        <vt:lpstr>테마</vt:lpstr>
      </vt:variant>
      <vt:variant>
        <vt:i4>1</vt:i4>
      </vt:variant>
      <vt:variant>
        <vt:lpstr>슬라이드 제목</vt:lpstr>
      </vt:variant>
      <vt:variant>
        <vt:i4>42</vt:i4>
      </vt:variant>
    </vt:vector>
  </ep:HeadingPairs>
  <ep:TitlesOfParts>
    <vt:vector size="43" baseType="lpstr">
      <vt:lpstr>한컴오피스</vt:lpstr>
      <vt:lpstr>일본문화의이해</vt:lpstr>
      <vt:lpstr>일본 현대 젊은이들의 문화</vt:lpstr>
      <vt:lpstr>갸루[ ギャル ]</vt:lpstr>
      <vt:lpstr>갸루[ ギャル ]란?</vt:lpstr>
      <vt:lpstr>갸루[ ギャル ]의 종류</vt:lpstr>
      <vt:lpstr>고갸루(高ギャル)</vt:lpstr>
      <vt:lpstr>고갸루(高ギャル)</vt:lpstr>
      <vt:lpstr>히메갸루(ひめギャル)</vt:lpstr>
      <vt:lpstr>야맘바(やまうば)</vt:lpstr>
      <vt:lpstr>갸루오(ギャル男)</vt:lpstr>
      <vt:lpstr>갸루오(ギャル男)</vt:lpstr>
      <vt:lpstr>일본의 전통 화장법</vt:lpstr>
      <vt:lpstr>결론</vt:lpstr>
      <vt:lpstr>사진 출처</vt:lpstr>
      <vt:lpstr>일본 젊은이의 스포츠문화</vt:lpstr>
      <vt:lpstr>일본 젊은이의 스포츠문화</vt:lpstr>
      <vt:lpstr>야구</vt:lpstr>
      <vt:lpstr>축구</vt:lpstr>
      <vt:lpstr>스모</vt:lpstr>
      <vt:lpstr>검도&amp;유도</vt:lpstr>
      <vt:lpstr>제트스키</vt:lpstr>
      <vt:lpstr>현대 젊은이의 애니메이션문화</vt:lpstr>
      <vt:lpstr>애니메이션문화</vt:lpstr>
      <vt:lpstr>슬라이드 24</vt:lpstr>
      <vt:lpstr>슬라이드 25</vt:lpstr>
      <vt:lpstr>슬라이드 26</vt:lpstr>
      <vt:lpstr>슬라이드 27</vt:lpstr>
      <vt:lpstr>슬라이드 28</vt:lpstr>
      <vt:lpstr>슬라이드 29</vt:lpstr>
      <vt:lpstr>슬라이드 30</vt:lpstr>
      <vt:lpstr>슬라이드 31</vt:lpstr>
      <vt:lpstr>슬라이드 32</vt:lpstr>
      <vt:lpstr>슬라이드 33</vt:lpstr>
      <vt:lpstr>슬라이드 34</vt:lpstr>
      <vt:lpstr>슬라이드 35</vt:lpstr>
      <vt:lpstr>슬라이드 36</vt:lpstr>
      <vt:lpstr>슬라이드 37</vt:lpstr>
      <vt:lpstr>슬라이드 38</vt:lpstr>
      <vt:lpstr>슬라이드 39</vt:lpstr>
      <vt:lpstr>슬라이드 40</vt:lpstr>
      <vt:lpstr>슬라이드 41</vt:lpstr>
      <vt:lpstr>슬라이드 42</vt:lpstr>
    </vt:vector>
  </ep:TitlesOfParts>
  <ep:HyperlinkBase/>
  <ep:Application>Hancom Office Hanshow 2014</ep:Application>
  <ep:AppVersion>0900.0000.01</ep:AppVersion>
</ep:Properties>
</file>

<file path=docProps/core.xml><?xml version="1.0" encoding="utf-8"?>
<cp:coreProperties xmlns:r="http://schemas.openxmlformats.org/officeDocument/2006/relationships" xmlns:cp="http://schemas.openxmlformats.org/package/2006/metadata/core-properties" xmlns:dc="http://purl.org/dc/elements/1.1/" xmlns:dcterms="http://purl.org/dc/terms/" xmlns:dcmitype="http://purl.org/dc/dcmitype/" xmlns:xsi="http://www.w3.org/2001/XMLSchema-instance">
  <dcterms:created xsi:type="dcterms:W3CDTF">2016-03-29T13:25:23.432</dcterms:created>
  <dc:creator>Administrator</dc:creator>
  <cp:lastModifiedBy>Administrator</cp:lastModifiedBy>
  <dcterms:modified xsi:type="dcterms:W3CDTF">2016-03-31T09:43:38.096</dcterms:modified>
  <cp:revision>45</cp:revision>
  <dc:title>일본어 문화의이해</dc:title>
</cp:coreProperties>
</file>