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870767-8F78-46BB-B463-9250EDA9AEA5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189D7-2970-4414-880E-4C47B4AE54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524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유라시아 대륙의 극동에 위치한 섬나라 북동에서 남서방향으로 길게 널어져 있으며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동쪽으로는 태평양 서쪽으로는 동해</a:t>
            </a:r>
            <a:r>
              <a:rPr lang="en-US" altLang="ko-KR" dirty="0" smtClean="0"/>
              <a:t>. </a:t>
            </a:r>
            <a:r>
              <a:rPr lang="ko-KR" altLang="en-US" dirty="0" smtClean="0"/>
              <a:t>서남쪽으로는 </a:t>
            </a:r>
            <a:r>
              <a:rPr lang="ko-KR" altLang="en-US" dirty="0" err="1" smtClean="0"/>
              <a:t>동중국해를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끼고있으며</a:t>
            </a:r>
            <a:r>
              <a:rPr lang="en-US" altLang="ko-KR" dirty="0" smtClean="0"/>
              <a:t>,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남쪽으로는 필리핀 등의 동남아시아 </a:t>
            </a:r>
            <a:r>
              <a:rPr lang="ko-KR" altLang="en-US" baseline="0" dirty="0" err="1" smtClean="0"/>
              <a:t>여러나라가</a:t>
            </a:r>
            <a:r>
              <a:rPr lang="ko-KR" altLang="en-US" baseline="0" dirty="0" smtClean="0"/>
              <a:t> 있고 북쪽으로는 오호츠크해를 끼고 러시아와 접해있음</a:t>
            </a:r>
            <a:r>
              <a:rPr lang="en-US" altLang="ko-KR" baseline="0" dirty="0" smtClean="0"/>
              <a:t>.</a:t>
            </a:r>
          </a:p>
          <a:p>
            <a:r>
              <a:rPr lang="ko-KR" altLang="en-US" baseline="0" dirty="0" smtClean="0"/>
              <a:t>일본 열도는 크게 홋카이도 </a:t>
            </a:r>
            <a:r>
              <a:rPr lang="ko-KR" altLang="en-US" baseline="0" dirty="0" err="1" smtClean="0"/>
              <a:t>혼슈</a:t>
            </a:r>
            <a:r>
              <a:rPr lang="ko-KR" altLang="en-US" baseline="0" dirty="0" smtClean="0"/>
              <a:t> </a:t>
            </a:r>
            <a:r>
              <a:rPr lang="ko-KR" altLang="en-US" baseline="0" dirty="0" err="1" smtClean="0"/>
              <a:t>시코쿠</a:t>
            </a:r>
            <a:r>
              <a:rPr lang="ko-KR" altLang="en-US" baseline="0" dirty="0" smtClean="0"/>
              <a:t> </a:t>
            </a:r>
            <a:r>
              <a:rPr lang="ko-KR" altLang="en-US" baseline="0" dirty="0" err="1" smtClean="0"/>
              <a:t>큐슈라고</a:t>
            </a:r>
            <a:r>
              <a:rPr lang="ko-KR" altLang="en-US" baseline="0" dirty="0" smtClean="0"/>
              <a:t> 하는 본토의 </a:t>
            </a:r>
            <a:r>
              <a:rPr lang="ko-KR" altLang="en-US" baseline="0" dirty="0" err="1" smtClean="0"/>
              <a:t>큰섬과</a:t>
            </a:r>
            <a:r>
              <a:rPr lang="ko-KR" altLang="en-US" baseline="0" dirty="0" smtClean="0"/>
              <a:t> </a:t>
            </a:r>
            <a:r>
              <a:rPr lang="en-US" altLang="ko-KR" baseline="0" dirty="0" smtClean="0"/>
              <a:t>4000</a:t>
            </a:r>
            <a:r>
              <a:rPr lang="ko-KR" altLang="en-US" baseline="0" dirty="0" err="1" smtClean="0"/>
              <a:t>여개의</a:t>
            </a:r>
            <a:r>
              <a:rPr lang="ko-KR" altLang="en-US" baseline="0" dirty="0" smtClean="0"/>
              <a:t> </a:t>
            </a:r>
            <a:r>
              <a:rPr lang="ko-KR" altLang="en-US" baseline="0" dirty="0" err="1" smtClean="0"/>
              <a:t>부속섬으로</a:t>
            </a:r>
            <a:r>
              <a:rPr lang="ko-KR" altLang="en-US" baseline="0" dirty="0" smtClean="0"/>
              <a:t> 이루어져 있음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AEFE6-0E5E-439B-932B-87F0B23577C2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4045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일본 열도는 태평양을 포함하는 환태평양산지대의 일부로서 국토의 약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73%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산으로 이루어져 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해발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3,776m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후지산을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비롯해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3,000m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넘는 산이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개가 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산들은 모두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혼슈의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중앙부에 몰려 있으며 일본알프스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日本アルプス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 불린다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AEFE6-0E5E-439B-932B-87F0B23577C2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9737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일본 열도는 태평양을 포함하는 환태평양산지대의 일부로서 국토의 약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73%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산으로 이루어져 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해발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3,776m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후지산을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비롯해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3,000m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넘는 산이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개가 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산들은 모두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혼슈의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중앙부에 몰려 있으며 일본알프스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日本アルプス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 불린다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AEFE6-0E5E-439B-932B-87F0B23577C2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9737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일본의 대부분을 차지하는 낮고 평평하며 비옥한 충적평야는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AEFE6-0E5E-439B-932B-87F0B23577C2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225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여기 대전광역시왼쪽에 위치하는 논산평야 </a:t>
            </a:r>
            <a:r>
              <a:rPr lang="ko-KR" altLang="en-US" dirty="0" err="1" smtClean="0"/>
              <a:t>그밑으로</a:t>
            </a:r>
            <a:r>
              <a:rPr lang="ko-KR" altLang="en-US" dirty="0" smtClean="0"/>
              <a:t> 우리나라에서 </a:t>
            </a:r>
            <a:r>
              <a:rPr lang="ko-KR" altLang="en-US" dirty="0" err="1" smtClean="0"/>
              <a:t>가장넓은</a:t>
            </a:r>
            <a:r>
              <a:rPr lang="ko-KR" altLang="en-US" dirty="0" smtClean="0"/>
              <a:t> 호남평야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AEFE6-0E5E-439B-932B-87F0B23577C2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4440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여름철에는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오가사와라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기단이 북상하여 태평양쪽에서 불어오는 따뜻하고 습기가 많은 해양성기류인 남동계절풍의 영향으로 열대의 더위가 계속된다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양기단의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교대기에 한랭전선이 정체하여 장마와 가을장마를 내리게 하고 그 사이로 태풍이 지나가기도 한다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일정하진 않으나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대체로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월경에 한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달가량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장마기간이 있으며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말기로 진행 될수록 집중호우로 변하는 경우가 많다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이 장마로 인해 홍수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동북지방에 냉해피해를 끼치기도 한다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장마가 끝나면 본격적으로 여름이 시작된다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altLang="ko-K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혼슈의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중앙부에 걸쳐 있는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2,000~3,000m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급의 산들을 경계로 태평양 쪽과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동해쪽으로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나뉘어 각각 태평양과 대륙 기후의 영향을 받는다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지리적 조건으로 인해 초여름에는 장마와 집중호우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여름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가을에는 태풍의 피해를 자주 받으며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태평양 지역에서는 지진에 따른 해일 피해가 발생한다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겨울철 우리나라 동해를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끼고있는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지역은 폭설에 의한 피해가 발생하기도 한다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AEFE6-0E5E-439B-932B-87F0B23577C2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6363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홋카이도는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4개의 큰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섬으로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구성되어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있는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일본에서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두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번째로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크면서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북쪽에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위치한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홋카이도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섬과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인접하는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섬들로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구성되어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일본의 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현제도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내에서 홋카이도는 현과 동등한 지위를 가졌음에도 불구하고 독자적인 지방구역으로 분류된다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본래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아이누족이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살고 있던 미개지로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에조치라고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불렀으며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메이지유신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이후에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본격적인 개발이 시작되었다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일본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</a:t>
            </a:r>
            <a:r>
              <a:rPr lang="ko-KR" alt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야경지인 </a:t>
            </a:r>
            <a:r>
              <a:rPr lang="ko-KR" alt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하코다테가</a:t>
            </a:r>
            <a:r>
              <a:rPr lang="ko-KR" alt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있다</a:t>
            </a:r>
            <a:r>
              <a:rPr lang="en-US" altLang="ko-K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AEFE6-0E5E-439B-932B-87F0B23577C2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8109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홋카이도는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4개의 큰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섬으로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구성되어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있는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일본에서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두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번째로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크면서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북쪽에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위치한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홋카이도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섬과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인접하는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섬들로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구성되어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일본의 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현제도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내에서 홋카이도는 현과 동등한 지위를 가졌음에도 불구하고 독자적인 지방구역으로 분류된다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본래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아이누족이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살고 있던 미개지로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에조치라고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불렀으며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메이지유신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이후에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본격적인 개발이 시작되었다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일본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</a:t>
            </a:r>
            <a:r>
              <a:rPr lang="ko-KR" alt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야경지인 </a:t>
            </a:r>
            <a:r>
              <a:rPr lang="ko-KR" alt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하코다테가</a:t>
            </a:r>
            <a:r>
              <a:rPr lang="ko-KR" alt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있다</a:t>
            </a:r>
            <a:r>
              <a:rPr lang="en-US" altLang="ko-K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AEFE6-0E5E-439B-932B-87F0B23577C2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8109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홋카이도는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4개의 큰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섬으로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구성되어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있는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일본에서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두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번째로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크면서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북쪽에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위치한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홋카이도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섬과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인접하는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섬들로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구성되어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일본의 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현제도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내에서 홋카이도는 현과 동등한 지위를 가졌음에도 불구하고 독자적인 지방구역으로 분류된다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본래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아이누족이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살고 있던 미개지로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에조치라고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불렀으며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메이지유신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이후에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본격적인 개발이 시작되었다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일본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</a:t>
            </a:r>
            <a:r>
              <a:rPr lang="ko-KR" alt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야경지인 </a:t>
            </a:r>
            <a:r>
              <a:rPr lang="ko-KR" alt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하코다테가</a:t>
            </a:r>
            <a:r>
              <a:rPr lang="ko-KR" alt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있다</a:t>
            </a:r>
            <a:r>
              <a:rPr lang="en-US" altLang="ko-K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AEFE6-0E5E-439B-932B-87F0B23577C2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8109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6ABA5-387C-435B-BD7E-133431DF6B79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9518-1F8C-441E-AC17-0B879589A6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3769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6ABA5-387C-435B-BD7E-133431DF6B79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9518-1F8C-441E-AC17-0B879589A6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1266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6ABA5-387C-435B-BD7E-133431DF6B79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9518-1F8C-441E-AC17-0B879589A6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3556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6ABA5-387C-435B-BD7E-133431DF6B79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9518-1F8C-441E-AC17-0B879589A6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7506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6ABA5-387C-435B-BD7E-133431DF6B79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9518-1F8C-441E-AC17-0B879589A6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1542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6ABA5-387C-435B-BD7E-133431DF6B79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9518-1F8C-441E-AC17-0B879589A6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4629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6ABA5-387C-435B-BD7E-133431DF6B79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9518-1F8C-441E-AC17-0B879589A6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7289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6ABA5-387C-435B-BD7E-133431DF6B79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9518-1F8C-441E-AC17-0B879589A6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189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6ABA5-387C-435B-BD7E-133431DF6B79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9518-1F8C-441E-AC17-0B879589A6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80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6ABA5-387C-435B-BD7E-133431DF6B79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9518-1F8C-441E-AC17-0B879589A6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9556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6ABA5-387C-435B-BD7E-133431DF6B79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9518-1F8C-441E-AC17-0B879589A6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4727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6ABA5-387C-435B-BD7E-133431DF6B79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09518-1F8C-441E-AC17-0B879589A6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6218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46.png"/><Relationship Id="rId21" Type="http://schemas.microsoft.com/office/2007/relationships/hdphoto" Target="../media/hdphoto5.wdp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6.gif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.kr/url?sa=i&amp;rct=j&amp;q=&amp;esrc=s&amp;source=images&amp;cd=&amp;cad=rja&amp;uact=8&amp;docid=0Xy9Kf6lk5sAaM&amp;tbnid=cLr8gEaX2MgTZM:&amp;ved=0CAYQjRw&amp;url=http://www.kmug.co.kr/board/zboard.php?id=illust&amp;page=2&amp;sn1=on&amp;divpage=1&amp;sn=on&amp;ss=off&amp;sc=off&amp;keyword=BaBBa&amp;select_arrange=headnum&amp;desc=asc&amp;no=943&amp;ei=wnQtU8CSD-HpiAeN64HIAg&amp;bvm=bv.62922401,d.aGc&amp;psig=AFQjCNGTdGxoHjqZZU9yx7vNySXde39NNg&amp;ust=1395574305261371" TargetMode="External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5" Type="http://schemas.openxmlformats.org/officeDocument/2006/relationships/image" Target="../media/image55.jpg"/><Relationship Id="rId23" Type="http://schemas.openxmlformats.org/officeDocument/2006/relationships/image" Target="../media/image61.jpg"/><Relationship Id="rId10" Type="http://schemas.openxmlformats.org/officeDocument/2006/relationships/image" Target="../media/image50.png"/><Relationship Id="rId19" Type="http://schemas.openxmlformats.org/officeDocument/2006/relationships/hyperlink" Target="http://www.google.co.kr/url?sa=i&amp;rct=j&amp;q=&amp;esrc=s&amp;source=images&amp;cd=&amp;cad=rja&amp;uact=8&amp;docid=-maxgK3dBzzgBM&amp;tbnid=jGJkOfhHZux38M:&amp;ved=0CAUQjRw&amp;url=http://www.zazzle.co.kr/%EC%8B%9C%EB%93%9C%EB%8B%88_%ED%95%AD%EA%B5%AC_%EA%B5%90%EB%9F%89_3d_%EB%AA%A8%ED%98%95_%ED%8F%AC%EC%8A%A4%ED%8A%B8%EC%B9%B4%EB%93%9C-239255991290781584&amp;ei=SC40U_CIGeXYigfCg4CQAw&amp;bvm=bv.63808443,d.dGI&amp;psig=AFQjCNHQu3-tSU4d0Dp9tbHGJz2jqdEK2Q&amp;ust=1396014768058291" TargetMode="External"/><Relationship Id="rId4" Type="http://schemas.openxmlformats.org/officeDocument/2006/relationships/image" Target="../media/image12.png"/><Relationship Id="rId9" Type="http://schemas.openxmlformats.org/officeDocument/2006/relationships/image" Target="../media/image49.png"/><Relationship Id="rId14" Type="http://schemas.openxmlformats.org/officeDocument/2006/relationships/image" Target="../media/image54.JPG"/><Relationship Id="rId22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kr/url?sa=i&amp;rct=j&amp;q=&amp;esrc=s&amp;source=images&amp;cd=&amp;cad=rja&amp;uact=8&amp;docid=-maxgK3dBzzgBM&amp;tbnid=jGJkOfhHZux38M:&amp;ved=0CAUQjRw&amp;url=http://www.zazzle.co.kr/%EC%8B%9C%EB%93%9C%EB%8B%88_%ED%95%AD%EA%B5%AC_%EA%B5%90%EB%9F%89_3d_%EB%AA%A8%ED%98%95_%ED%8F%AC%EC%8A%A4%ED%8A%B8%EC%B9%B4%EB%93%9C-239255991290781584&amp;ei=SC40U_CIGeXYigfCg4CQAw&amp;bvm=bv.63808443,d.dGI&amp;psig=AFQjCNHQu3-tSU4d0Dp9tbHGJz2jqdEK2Q&amp;ust=1396014768058291" TargetMode="External"/><Relationship Id="rId3" Type="http://schemas.openxmlformats.org/officeDocument/2006/relationships/image" Target="../media/image46.png"/><Relationship Id="rId7" Type="http://schemas.openxmlformats.org/officeDocument/2006/relationships/image" Target="../media/image64.jpeg"/><Relationship Id="rId12" Type="http://schemas.openxmlformats.org/officeDocument/2006/relationships/image" Target="../media/image6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11" Type="http://schemas.openxmlformats.org/officeDocument/2006/relationships/image" Target="../media/image66.jpeg"/><Relationship Id="rId5" Type="http://schemas.openxmlformats.org/officeDocument/2006/relationships/image" Target="../media/image62.png"/><Relationship Id="rId10" Type="http://schemas.microsoft.com/office/2007/relationships/hdphoto" Target="../media/hdphoto6.wdp"/><Relationship Id="rId4" Type="http://schemas.openxmlformats.org/officeDocument/2006/relationships/image" Target="../media/image12.png"/><Relationship Id="rId9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7" Type="http://schemas.openxmlformats.org/officeDocument/2006/relationships/image" Target="../media/image13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7" Type="http://schemas.openxmlformats.org/officeDocument/2006/relationships/image" Target="../media/image13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6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90.png"/><Relationship Id="rId4" Type="http://schemas.openxmlformats.org/officeDocument/2006/relationships/image" Target="../media/image8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93.png"/><Relationship Id="rId4" Type="http://schemas.openxmlformats.org/officeDocument/2006/relationships/image" Target="../media/image9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13.png"/><Relationship Id="rId4" Type="http://schemas.openxmlformats.org/officeDocument/2006/relationships/image" Target="../media/image97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9.jpg"/><Relationship Id="rId7" Type="http://schemas.openxmlformats.org/officeDocument/2006/relationships/image" Target="../media/image102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3.png"/><Relationship Id="rId4" Type="http://schemas.openxmlformats.org/officeDocument/2006/relationships/image" Target="../media/image10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g"/><Relationship Id="rId4" Type="http://schemas.openxmlformats.org/officeDocument/2006/relationships/image" Target="../media/image10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6.png"/><Relationship Id="rId7" Type="http://schemas.openxmlformats.org/officeDocument/2006/relationships/image" Target="../media/image107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3.png"/><Relationship Id="rId4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9.png"/><Relationship Id="rId7" Type="http://schemas.openxmlformats.org/officeDocument/2006/relationships/image" Target="../media/image110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3.png"/><Relationship Id="rId4" Type="http://schemas.microsoft.com/office/2007/relationships/hdphoto" Target="../media/hdphoto8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2.png"/><Relationship Id="rId7" Type="http://schemas.openxmlformats.org/officeDocument/2006/relationships/image" Target="../media/image113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3.png"/><Relationship Id="rId4" Type="http://schemas.microsoft.com/office/2007/relationships/hdphoto" Target="../media/hdphoto9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5.png"/><Relationship Id="rId7" Type="http://schemas.openxmlformats.org/officeDocument/2006/relationships/image" Target="../media/image104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3.png"/><Relationship Id="rId4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7" Type="http://schemas.openxmlformats.org/officeDocument/2006/relationships/image" Target="../media/image121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3.png"/><Relationship Id="rId4" Type="http://schemas.openxmlformats.org/officeDocument/2006/relationships/image" Target="../media/image11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g"/><Relationship Id="rId3" Type="http://schemas.openxmlformats.org/officeDocument/2006/relationships/image" Target="../media/image120.png"/><Relationship Id="rId7" Type="http://schemas.openxmlformats.org/officeDocument/2006/relationships/image" Target="../media/image126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g"/><Relationship Id="rId5" Type="http://schemas.openxmlformats.org/officeDocument/2006/relationships/image" Target="../media/image12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30.jpe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3.wdp"/><Relationship Id="rId4" Type="http://schemas.openxmlformats.org/officeDocument/2006/relationships/image" Target="../media/image38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025" y="2174607"/>
            <a:ext cx="6657975" cy="46863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5661248"/>
            <a:ext cx="1035536" cy="119965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013" y="260648"/>
            <a:ext cx="6675437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3" y="2195835"/>
            <a:ext cx="453548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369" y="1844824"/>
            <a:ext cx="590708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780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71400"/>
            <a:ext cx="460216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2" y="416768"/>
            <a:ext cx="51339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그림 4" descr="2013-03-24 23;38;4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37" y="1672232"/>
            <a:ext cx="8238923" cy="502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2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71400"/>
            <a:ext cx="460216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2" y="416768"/>
            <a:ext cx="51339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2" y="1916832"/>
            <a:ext cx="7834313" cy="4498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2062"/>
            <a:ext cx="9144000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870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YOUNSI\Desktop\map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820472" cy="557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71400"/>
            <a:ext cx="460216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941" y="1484783"/>
            <a:ext cx="3249613" cy="1347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Picture 17" descr="http://www.kmug.co.kr/board/data/illust/1223533846/%B1%E2%C2%F7%C0%CF%B7%AF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248" y1="65605" x2="16510" y2="45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6738">
            <a:off x="5797439" y="2245276"/>
            <a:ext cx="1940074" cy="81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921" y="1844824"/>
            <a:ext cx="3871913" cy="131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867" y="2772852"/>
            <a:ext cx="3468687" cy="1347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_x207699968" descr="EMB00000d005ef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582" y="4403441"/>
            <a:ext cx="4109725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736" y="3729547"/>
            <a:ext cx="3829050" cy="1347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442" y="4019266"/>
            <a:ext cx="3829050" cy="76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282" y="2832570"/>
            <a:ext cx="4044702" cy="2968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368" y="897312"/>
            <a:ext cx="4416152" cy="2522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" descr="C:\Users\YOUNSI\Desktop\81749_0.gif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897312"/>
            <a:ext cx="4170115" cy="25710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521" y="4026334"/>
            <a:ext cx="2938463" cy="159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10" y="4268915"/>
            <a:ext cx="2938463" cy="131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 descr="http://rlv.zcache.co.kr/%EC%8B%9C%EB%93%9C%EB%8B%88_%ED%95%AD%EA%B5%AC_%EA%B5%90%EB%9F%89_3d_%EB%AA%A8%ED%98%95_%ED%8F%AC%EC%8A%A4%ED%8A%B8%EC%B9%B4%EB%93%9C-r8301b771db2d410ebe209b20d7ab9fab_vgbaq_8byvr_512.jpg">
            <a:hlinkClick r:id="rId19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2503">
            <a:off x="3043021" y="3665556"/>
            <a:ext cx="1675941" cy="216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28" y="4437112"/>
            <a:ext cx="2938463" cy="159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그림 4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447" y="3238798"/>
            <a:ext cx="3832860" cy="3025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861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YOUNSI\Desktop\map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820472" cy="557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71400"/>
            <a:ext cx="460216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749" y="3356992"/>
            <a:ext cx="3035300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C:\Users\YOUNSI\Desktop\1000px-MountAso-SunaSenriGaHam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748" y="908720"/>
            <a:ext cx="4339738" cy="2261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 descr="C:\Users\YOUNSI\Desktop\IMG_810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40" y="908719"/>
            <a:ext cx="3907027" cy="24378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rlv.zcache.co.kr/%EC%8B%9C%EB%93%9C%EB%8B%88_%ED%95%AD%EA%B5%AC_%EA%B5%90%EB%9F%89_3d_%EB%AA%A8%ED%98%95_%ED%8F%AC%EC%8A%A4%ED%8A%B8%EC%B9%B4%EB%93%9C-r8301b771db2d410ebe209b20d7ab9fab_vgbaq_8byvr_512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7497" flipH="1">
            <a:off x="2381400" y="3946806"/>
            <a:ext cx="1504350" cy="194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YOUNSI\Desktop\output\DSC0517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442" y="3346573"/>
            <a:ext cx="4300044" cy="3359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YOUNSI\Desktop\관문대교_sutravel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442" y="908720"/>
            <a:ext cx="4300044" cy="2470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36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YOUNSI\Desktop\map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820472" cy="557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71400"/>
            <a:ext cx="460216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2" y="4532583"/>
            <a:ext cx="2676525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46" y="764704"/>
            <a:ext cx="4914292" cy="3548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62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3" t="63448"/>
          <a:stretch/>
        </p:blipFill>
        <p:spPr>
          <a:xfrm rot="2312020">
            <a:off x="289780" y="4737462"/>
            <a:ext cx="1915527" cy="168844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3" t="63448"/>
          <a:stretch/>
        </p:blipFill>
        <p:spPr>
          <a:xfrm>
            <a:off x="5580112" y="188640"/>
            <a:ext cx="2421260" cy="2134221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71400"/>
            <a:ext cx="4608512" cy="127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7" y="2540022"/>
            <a:ext cx="5448564" cy="429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타원 2"/>
          <p:cNvSpPr/>
          <p:nvPr/>
        </p:nvSpPr>
        <p:spPr>
          <a:xfrm>
            <a:off x="3635896" y="2636912"/>
            <a:ext cx="1296144" cy="504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0" y="2420888"/>
            <a:ext cx="6078537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92696"/>
            <a:ext cx="65532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016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888" y="1"/>
            <a:ext cx="3851920" cy="162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71400"/>
            <a:ext cx="4608512" cy="127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1104247"/>
            <a:ext cx="7200800" cy="172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" y="2636912"/>
            <a:ext cx="910272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260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254" y="-99392"/>
            <a:ext cx="4608512" cy="127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2719941"/>
            <a:ext cx="9180512" cy="370772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1"/>
          <a:stretch/>
        </p:blipFill>
        <p:spPr>
          <a:xfrm>
            <a:off x="-36512" y="2708920"/>
            <a:ext cx="9180512" cy="370571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969707"/>
            <a:ext cx="7158037" cy="190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33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10" y="2708920"/>
            <a:ext cx="9173910" cy="3756817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10" y="2704015"/>
            <a:ext cx="9173910" cy="3756817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4014"/>
            <a:ext cx="9144000" cy="375681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2" y="989411"/>
            <a:ext cx="7712075" cy="1870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254" y="-99392"/>
            <a:ext cx="4608512" cy="127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670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4"/>
          <a:stretch/>
        </p:blipFill>
        <p:spPr>
          <a:xfrm>
            <a:off x="-13676" y="2636912"/>
            <a:ext cx="9157676" cy="388843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18" y="2636912"/>
            <a:ext cx="9170818" cy="388843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18" y="2636912"/>
            <a:ext cx="9170818" cy="388843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09815"/>
            <a:ext cx="7560840" cy="1843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254" y="-99392"/>
            <a:ext cx="4608512" cy="127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937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1120" y="-218485"/>
            <a:ext cx="3687763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9" descr="http://www.imagedat.com/new/board/2008051211531660bbt%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001067" y="634807"/>
            <a:ext cx="4997695" cy="684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1" descr="http://postfiles13.naver.net/20130912_92/purejin108_1378985154065ljJNF_PNG/png%C6%C4%C0%CF.png?type=w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395" y="2219629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http://postfiles13.naver.net/20130912_92/purejin108_1378985154065ljJNF_PNG/png%C6%C4%C0%CF.png?type=w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832" y="2471657"/>
            <a:ext cx="390576" cy="3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http://postfiles13.naver.net/20130912_92/purejin108_1378985154065ljJNF_PNG/png%C6%C4%C0%CF.png?type=w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032" y="2204864"/>
            <a:ext cx="238176" cy="23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http://postfiles13.naver.net/20130912_92/purejin108_1378985154065ljJNF_PNG/png%C6%C4%C0%CF.png?type=w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195" y="2786396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http://postfiles13.naver.net/20130912_92/purejin108_1378985154065ljJNF_PNG/png%C6%C4%C0%CF.png?type=w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32" y="3038424"/>
            <a:ext cx="390576" cy="3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http://postfiles13.naver.net/20130912_92/purejin108_1378985154065ljJNF_PNG/png%C6%C4%C0%CF.png?type=w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533" y="3309912"/>
            <a:ext cx="238176" cy="23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http://postfiles13.naver.net/20130912_92/purejin108_1378985154065ljJNF_PNG/png%C6%C4%C0%CF.png?type=w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443765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http://postfiles13.naver.net/20130912_92/purejin108_1378985154065ljJNF_PNG/png%C6%C4%C0%CF.png?type=w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170" y="3839615"/>
            <a:ext cx="390576" cy="3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ttp://postfiles13.naver.net/20130912_92/purejin108_1378985154065ljJNF_PNG/png%C6%C4%C0%CF.png?type=w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453" y="3429000"/>
            <a:ext cx="238176" cy="23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http://postfiles13.naver.net/20130912_92/purejin108_1378985154065ljJNF_PNG/png%C6%C4%C0%CF.png?type=w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203" y="4514588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http://postfiles13.naver.net/20130912_92/purejin108_1378985154065ljJNF_PNG/png%C6%C4%C0%CF.png?type=w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433" y="4745703"/>
            <a:ext cx="390576" cy="3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http://postfiles13.naver.net/20130912_92/purejin108_1378985154065ljJNF_PNG/png%C6%C4%C0%CF.png?type=w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293096"/>
            <a:ext cx="238176" cy="23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http://postfiles13.naver.net/20130912_92/purejin108_1378985154065ljJNF_PNG/png%C6%C4%C0%CF.png?type=w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445" y="5367545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1" descr="http://postfiles13.naver.net/20130912_92/purejin108_1378985154065ljJNF_PNG/png%C6%C4%C0%CF.png?type=w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101" y="4941168"/>
            <a:ext cx="390576" cy="3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http://postfiles13.naver.net/20130912_92/purejin108_1378985154065ljJNF_PNG/png%C6%C4%C0%CF.png?type=w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680" y="5248457"/>
            <a:ext cx="238176" cy="23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e3.vingle.net/c_limit,fl_progressive,q_85/gsx34bg6si5k6tzm6uot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800" y1="65871" x2="9600" y2="782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0515" flipH="1">
            <a:off x="5094098" y="180256"/>
            <a:ext cx="2700219" cy="226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277" y="596479"/>
            <a:ext cx="460216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64631"/>
            <a:ext cx="424973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67125"/>
            <a:ext cx="3328987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52863"/>
            <a:ext cx="218281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870" y="5276999"/>
            <a:ext cx="2127250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0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0" presetClass="path" presetSubtype="0" accel="49000" decel="5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023 C 0.00225 0.03261 -0.01111 0.0252 -0.03177 0.02983 C -0.05035 0.03399 -0.07136 0.03191 -0.08959 0.03076 C -0.09896 0.03353 -0.10886 0.03214 -0.11875 0.03376 C -0.13854 0.03746 -0.15886 0.04324 -0.17882 0.04463 C -0.18351 0.04694 -0.18716 0.04741 -0.19132 0.05041 C -0.19549 0.05365 -0.19983 0.05851 -0.20313 0.05897 C -0.20764 0.05943 -0.21163 0.05897 -0.2158 0.05966 C -0.22726 0.06406 -0.23004 0.0673 -0.24254 0.06776 C -0.25365 0.08002 -0.24393 0.07123 -0.25712 0.07585 C -0.26459 0.07863 -0.27118 0.08533 -0.279 0.08742 C -0.28681 0.08927 -0.29167 0.08903 -0.29983 0.08927 C -0.3066 0.09343 -0.31198 0.09921 -0.31875 0.10199 C -0.32188 0.10499 -0.32622 0.10476 -0.32778 0.11054 C -0.3283 0.11262 -0.32865 0.11563 -0.32952 0.11794 C -0.33438 0.12581 -0.34202 0.1302 -0.34653 0.13829 C -0.35486 0.15101 -0.36025 0.16859 -0.36841 0.18039 C -0.37222 0.19149 -0.375 0.19727 -0.37813 0.20976 C -0.379 0.21461 -0.38195 0.22386 -0.38195 0.22433 C -0.38316 0.24907 -0.38542 0.27636 -0.37743 0.29648 C -0.37674 0.30481 -0.37674 0.31336 -0.37535 0.32192 C -0.37483 0.32423 -0.37066 0.34088 -0.36927 0.34597 C -0.36806 0.35152 -0.3665 0.35661 -0.36563 0.36216 C -0.36441 0.36471 -0.3632 0.36979 -0.36337 0.37026 C -0.36233 0.38066 -0.36007 0.38459 -0.35538 0.39084 C -0.35191 0.40541 -0.34722 0.41836 -0.34254 0.432 C -0.34115 0.43547 -0.34028 0.43894 -0.33924 0.44218 C -0.33802 0.44704 -0.33507 0.45767 -0.33507 0.4586 C -0.33507 0.46878 -0.33316 0.47733 -0.33264 0.48705 C -0.33768 0.50624 -0.35 0.50948 -0.35886 0.52081 C -0.36684 0.53076 -0.37709 0.53607 -0.38472 0.54694 C -0.38577 0.54903 -0.38768 0.55203 -0.38924 0.55388 C -0.39531 0.5599 -0.4066 0.56128 -0.41354 0.56336 C -0.42379 0.57261 -0.43507 0.57516 -0.44566 0.58325 C -0.45278 0.58973 -0.4599 0.59944 -0.46771 0.60337 C -0.47292 0.61401 -0.48004 0.61494 -0.48733 0.62002 C -0.50139 0.64176 -0.48368 0.61656 -0.49653 0.62928 C -0.50747 0.63968 -0.49531 0.63367 -0.50538 0.63783 C -0.50938 0.64176 -0.51424 0.64431 -0.51875 0.64847 C -0.52066 0.64986 -0.52257 0.65148 -0.52448 0.6531 C -0.5257 0.65333 -0.52847 0.65425 -0.52847 0.65495 " pathEditMode="relative" rAng="405636" ptsTypes="ffffffffffffffffffffffffffffffffffffffffA">
                                      <p:cBhvr>
                                        <p:cTn id="55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59" y="3279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08920"/>
            <a:ext cx="4297885" cy="3987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708920"/>
            <a:ext cx="4129163" cy="3987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7271047" cy="187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254" y="-99392"/>
            <a:ext cx="4608512" cy="127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410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06" y="2564904"/>
            <a:ext cx="4266220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523" y="2562034"/>
            <a:ext cx="4211960" cy="4142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6920"/>
            <a:ext cx="7488832" cy="1819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254" y="-99392"/>
            <a:ext cx="4608512" cy="127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341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254" y="-99392"/>
            <a:ext cx="4608512" cy="127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97494"/>
            <a:ext cx="7200799" cy="1855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4"/>
          <a:stretch/>
        </p:blipFill>
        <p:spPr bwMode="auto">
          <a:xfrm>
            <a:off x="0" y="2564904"/>
            <a:ext cx="9144000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316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76872"/>
            <a:ext cx="4389300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343" y="2276872"/>
            <a:ext cx="4318145" cy="4392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254" y="-99392"/>
            <a:ext cx="4608512" cy="127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66" y="908721"/>
            <a:ext cx="7259141" cy="183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91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86" y="3435744"/>
            <a:ext cx="4248472" cy="2942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3435745"/>
            <a:ext cx="4227417" cy="2945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254" y="-99392"/>
            <a:ext cx="4608512" cy="127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67" y="1052736"/>
            <a:ext cx="6120680" cy="1822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84201"/>
            <a:ext cx="4329113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367" y="2484201"/>
            <a:ext cx="4329113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494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254" y="-99392"/>
            <a:ext cx="4608512" cy="127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76255"/>
            <a:ext cx="6480720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36912"/>
            <a:ext cx="6696744" cy="3557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47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3313" name="_x193959952" descr="EMB000021184936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89" y="3284984"/>
            <a:ext cx="3772741" cy="30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254" y="-99392"/>
            <a:ext cx="4608512" cy="127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65" y="862244"/>
            <a:ext cx="579755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73" y="2116373"/>
            <a:ext cx="4193123" cy="1384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0" y="3023553"/>
            <a:ext cx="5041900" cy="3501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729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4337" name="_x193960512" descr="EMB000021184939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86" y="3401806"/>
            <a:ext cx="3685162" cy="291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254" y="-99392"/>
            <a:ext cx="4608512" cy="127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65" y="862244"/>
            <a:ext cx="579755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649" y="3140968"/>
            <a:ext cx="5144888" cy="3178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77" y="2060848"/>
            <a:ext cx="4193123" cy="1514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78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5361" name="_x193961712" descr="EMB00002118493c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03" y="3289920"/>
            <a:ext cx="3786382" cy="283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254" y="-99392"/>
            <a:ext cx="4608512" cy="127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65" y="862244"/>
            <a:ext cx="579755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25" y="2120481"/>
            <a:ext cx="4430600" cy="1457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387" y="2996952"/>
            <a:ext cx="4773613" cy="3339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76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6385" name="_x193960832" descr="EMB00002118493f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64" y="3429000"/>
            <a:ext cx="404486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254" y="-99392"/>
            <a:ext cx="4608512" cy="127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221088"/>
            <a:ext cx="5022850" cy="151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65" y="862244"/>
            <a:ext cx="579755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98576"/>
            <a:ext cx="4548187" cy="1457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8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YOUNSI\Desktop\일본위치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5157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71400"/>
            <a:ext cx="460216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099" y="548680"/>
            <a:ext cx="372427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포인트가 7개인 별 1"/>
          <p:cNvSpPr/>
          <p:nvPr/>
        </p:nvSpPr>
        <p:spPr>
          <a:xfrm>
            <a:off x="6489189" y="3403172"/>
            <a:ext cx="432048" cy="432048"/>
          </a:xfrm>
          <a:prstGeom prst="star7">
            <a:avLst/>
          </a:prstGeom>
          <a:solidFill>
            <a:srgbClr val="FFC000"/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포인트가 7개인 별 5"/>
          <p:cNvSpPr/>
          <p:nvPr/>
        </p:nvSpPr>
        <p:spPr>
          <a:xfrm>
            <a:off x="5868144" y="3813483"/>
            <a:ext cx="216024" cy="216024"/>
          </a:xfrm>
          <a:prstGeom prst="star7">
            <a:avLst/>
          </a:prstGeom>
          <a:solidFill>
            <a:srgbClr val="FFC000"/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포인트가 7개인 별 6"/>
          <p:cNvSpPr/>
          <p:nvPr/>
        </p:nvSpPr>
        <p:spPr>
          <a:xfrm>
            <a:off x="6684760" y="2780928"/>
            <a:ext cx="216024" cy="216024"/>
          </a:xfrm>
          <a:prstGeom prst="star7">
            <a:avLst/>
          </a:prstGeom>
          <a:solidFill>
            <a:srgbClr val="FFC000"/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포인트가 7개인 별 7"/>
          <p:cNvSpPr/>
          <p:nvPr/>
        </p:nvSpPr>
        <p:spPr>
          <a:xfrm>
            <a:off x="5726427" y="4365104"/>
            <a:ext cx="216024" cy="216024"/>
          </a:xfrm>
          <a:prstGeom prst="star7">
            <a:avLst/>
          </a:prstGeom>
          <a:solidFill>
            <a:srgbClr val="FFC000"/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46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492897"/>
            <a:ext cx="4123184" cy="4104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2492896"/>
            <a:ext cx="4355976" cy="4104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254" y="-99392"/>
            <a:ext cx="4608512" cy="127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79" y="1023938"/>
            <a:ext cx="624363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83822"/>
            <a:ext cx="189547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583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254" y="-99392"/>
            <a:ext cx="4608512" cy="127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79" y="1023938"/>
            <a:ext cx="624363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83822"/>
            <a:ext cx="189547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_x193963472" descr="EMB00002118490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9144000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72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254" y="-99392"/>
            <a:ext cx="4608512" cy="127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79" y="1023938"/>
            <a:ext cx="624363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83822"/>
            <a:ext cx="189547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_x145324448" descr="EMB00002118490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9144000" cy="460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9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79" y="1023938"/>
            <a:ext cx="624363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254" y="-99392"/>
            <a:ext cx="4608512" cy="127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82687"/>
            <a:ext cx="189547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2952327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65" y="2204863"/>
            <a:ext cx="2815703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204864"/>
            <a:ext cx="2714104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245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YOUNSI\Desktop\일본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3" y="1412776"/>
            <a:ext cx="9183940" cy="520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71400"/>
            <a:ext cx="460216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37" y="326607"/>
            <a:ext cx="42005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432" y="4739516"/>
            <a:ext cx="3262313" cy="1779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304" y="4395804"/>
            <a:ext cx="1090613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578" y="4244434"/>
            <a:ext cx="12795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032" y="5342765"/>
            <a:ext cx="11398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이등변 삼각형 12"/>
          <p:cNvSpPr/>
          <p:nvPr/>
        </p:nvSpPr>
        <p:spPr>
          <a:xfrm>
            <a:off x="4571999" y="4653136"/>
            <a:ext cx="288033" cy="288032"/>
          </a:xfrm>
          <a:prstGeom prst="triangl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이등변 삼각형 25"/>
          <p:cNvSpPr/>
          <p:nvPr/>
        </p:nvSpPr>
        <p:spPr>
          <a:xfrm>
            <a:off x="4860031" y="4797152"/>
            <a:ext cx="288033" cy="288032"/>
          </a:xfrm>
          <a:prstGeom prst="triangl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이등변 삼각형 26"/>
          <p:cNvSpPr/>
          <p:nvPr/>
        </p:nvSpPr>
        <p:spPr>
          <a:xfrm>
            <a:off x="5148063" y="5013176"/>
            <a:ext cx="288033" cy="288032"/>
          </a:xfrm>
          <a:prstGeom prst="triangl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508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YOUNSI\Desktop\일본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3" y="1412776"/>
            <a:ext cx="9183940" cy="520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71400"/>
            <a:ext cx="460216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37" y="326607"/>
            <a:ext cx="42005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432" y="4739516"/>
            <a:ext cx="3262313" cy="1779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240" y="3861048"/>
            <a:ext cx="3760787" cy="105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2" y="5104640"/>
            <a:ext cx="5138737" cy="1049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00" y="1898114"/>
            <a:ext cx="4445000" cy="325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2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YOUNSI\Desktop\평야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74" y="1268760"/>
            <a:ext cx="9204833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타원 2"/>
          <p:cNvSpPr/>
          <p:nvPr/>
        </p:nvSpPr>
        <p:spPr>
          <a:xfrm>
            <a:off x="5155633" y="4464270"/>
            <a:ext cx="1008112" cy="10081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/>
          <p:cNvSpPr/>
          <p:nvPr/>
        </p:nvSpPr>
        <p:spPr>
          <a:xfrm>
            <a:off x="6955371" y="1916832"/>
            <a:ext cx="731231" cy="72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/>
          <p:cNvSpPr/>
          <p:nvPr/>
        </p:nvSpPr>
        <p:spPr>
          <a:xfrm>
            <a:off x="3817512" y="4608286"/>
            <a:ext cx="731231" cy="72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71400"/>
            <a:ext cx="460216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9" y="459507"/>
            <a:ext cx="4831642" cy="1569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676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YOUNSI\Desktop\위성평야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1255"/>
            <a:ext cx="9144000" cy="462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타원 3"/>
          <p:cNvSpPr/>
          <p:nvPr/>
        </p:nvSpPr>
        <p:spPr>
          <a:xfrm>
            <a:off x="7164288" y="2996952"/>
            <a:ext cx="515577" cy="5452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/>
          <p:cNvSpPr/>
          <p:nvPr/>
        </p:nvSpPr>
        <p:spPr>
          <a:xfrm>
            <a:off x="6479790" y="4941168"/>
            <a:ext cx="900522" cy="8766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/>
          <p:cNvSpPr/>
          <p:nvPr/>
        </p:nvSpPr>
        <p:spPr>
          <a:xfrm>
            <a:off x="5759491" y="5301208"/>
            <a:ext cx="540701" cy="523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직선 연결선 8"/>
          <p:cNvCxnSpPr/>
          <p:nvPr/>
        </p:nvCxnSpPr>
        <p:spPr>
          <a:xfrm flipV="1">
            <a:off x="2532536" y="4310113"/>
            <a:ext cx="1080120" cy="66442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타원 10"/>
          <p:cNvSpPr/>
          <p:nvPr/>
        </p:nvSpPr>
        <p:spPr>
          <a:xfrm>
            <a:off x="2651828" y="4869160"/>
            <a:ext cx="613688" cy="6418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71400"/>
            <a:ext cx="460216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366" y="1274019"/>
            <a:ext cx="53467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878" y="477079"/>
            <a:ext cx="832167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자유형 12"/>
          <p:cNvSpPr/>
          <p:nvPr/>
        </p:nvSpPr>
        <p:spPr>
          <a:xfrm>
            <a:off x="2965809" y="2872209"/>
            <a:ext cx="5020669" cy="3149079"/>
          </a:xfrm>
          <a:custGeom>
            <a:avLst/>
            <a:gdLst>
              <a:gd name="connsiteX0" fmla="*/ 16317 w 5020669"/>
              <a:gd name="connsiteY0" fmla="*/ 2220364 h 3149079"/>
              <a:gd name="connsiteX1" fmla="*/ 575876 w 5020669"/>
              <a:gd name="connsiteY1" fmla="*/ 1933761 h 3149079"/>
              <a:gd name="connsiteX2" fmla="*/ 1190025 w 5020669"/>
              <a:gd name="connsiteY2" fmla="*/ 1456089 h 3149079"/>
              <a:gd name="connsiteX3" fmla="*/ 1640401 w 5020669"/>
              <a:gd name="connsiteY3" fmla="*/ 992065 h 3149079"/>
              <a:gd name="connsiteX4" fmla="*/ 2213607 w 5020669"/>
              <a:gd name="connsiteY4" fmla="*/ 459803 h 3149079"/>
              <a:gd name="connsiteX5" fmla="*/ 2240903 w 5020669"/>
              <a:gd name="connsiteY5" fmla="*/ 446155 h 3149079"/>
              <a:gd name="connsiteX6" fmla="*/ 2773165 w 5020669"/>
              <a:gd name="connsiteY6" fmla="*/ 159552 h 3149079"/>
              <a:gd name="connsiteX7" fmla="*/ 3687565 w 5020669"/>
              <a:gd name="connsiteY7" fmla="*/ 23074 h 3149079"/>
              <a:gd name="connsiteX8" fmla="*/ 4069703 w 5020669"/>
              <a:gd name="connsiteY8" fmla="*/ 50370 h 3149079"/>
              <a:gd name="connsiteX9" fmla="*/ 4765738 w 5020669"/>
              <a:gd name="connsiteY9" fmla="*/ 500746 h 3149079"/>
              <a:gd name="connsiteX10" fmla="*/ 4997750 w 5020669"/>
              <a:gd name="connsiteY10" fmla="*/ 1033009 h 3149079"/>
              <a:gd name="connsiteX11" fmla="*/ 4970455 w 5020669"/>
              <a:gd name="connsiteY11" fmla="*/ 1742692 h 3149079"/>
              <a:gd name="connsiteX12" fmla="*/ 4629261 w 5020669"/>
              <a:gd name="connsiteY12" fmla="*/ 2547910 h 3149079"/>
              <a:gd name="connsiteX13" fmla="*/ 4124294 w 5020669"/>
              <a:gd name="connsiteY13" fmla="*/ 2875456 h 3149079"/>
              <a:gd name="connsiteX14" fmla="*/ 3250837 w 5020669"/>
              <a:gd name="connsiteY14" fmla="*/ 3148411 h 3149079"/>
              <a:gd name="connsiteX15" fmla="*/ 1967947 w 5020669"/>
              <a:gd name="connsiteY15" fmla="*/ 2943695 h 3149079"/>
              <a:gd name="connsiteX16" fmla="*/ 1176377 w 5020669"/>
              <a:gd name="connsiteY16" fmla="*/ 2670740 h 3149079"/>
              <a:gd name="connsiteX17" fmla="*/ 507637 w 5020669"/>
              <a:gd name="connsiteY17" fmla="*/ 2479671 h 3149079"/>
              <a:gd name="connsiteX18" fmla="*/ 180091 w 5020669"/>
              <a:gd name="connsiteY18" fmla="*/ 2329546 h 3149079"/>
              <a:gd name="connsiteX19" fmla="*/ 16317 w 5020669"/>
              <a:gd name="connsiteY19" fmla="*/ 2220364 h 3149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20669" h="3149079">
                <a:moveTo>
                  <a:pt x="16317" y="2220364"/>
                </a:moveTo>
                <a:cubicBezTo>
                  <a:pt x="82281" y="2154400"/>
                  <a:pt x="380258" y="2061140"/>
                  <a:pt x="575876" y="1933761"/>
                </a:cubicBezTo>
                <a:cubicBezTo>
                  <a:pt x="771494" y="1806382"/>
                  <a:pt x="1012604" y="1613038"/>
                  <a:pt x="1190025" y="1456089"/>
                </a:cubicBezTo>
                <a:cubicBezTo>
                  <a:pt x="1367446" y="1299140"/>
                  <a:pt x="1469804" y="1158112"/>
                  <a:pt x="1640401" y="992065"/>
                </a:cubicBezTo>
                <a:cubicBezTo>
                  <a:pt x="1810998" y="826018"/>
                  <a:pt x="2113523" y="550788"/>
                  <a:pt x="2213607" y="459803"/>
                </a:cubicBezTo>
                <a:cubicBezTo>
                  <a:pt x="2313691" y="368818"/>
                  <a:pt x="2240903" y="446155"/>
                  <a:pt x="2240903" y="446155"/>
                </a:cubicBezTo>
                <a:cubicBezTo>
                  <a:pt x="2334163" y="396113"/>
                  <a:pt x="2532055" y="230065"/>
                  <a:pt x="2773165" y="159552"/>
                </a:cubicBezTo>
                <a:cubicBezTo>
                  <a:pt x="3014275" y="89039"/>
                  <a:pt x="3471475" y="41271"/>
                  <a:pt x="3687565" y="23074"/>
                </a:cubicBezTo>
                <a:cubicBezTo>
                  <a:pt x="3903655" y="4877"/>
                  <a:pt x="3890008" y="-29242"/>
                  <a:pt x="4069703" y="50370"/>
                </a:cubicBezTo>
                <a:cubicBezTo>
                  <a:pt x="4249398" y="129982"/>
                  <a:pt x="4611064" y="336973"/>
                  <a:pt x="4765738" y="500746"/>
                </a:cubicBezTo>
                <a:cubicBezTo>
                  <a:pt x="4920412" y="664519"/>
                  <a:pt x="4963631" y="826018"/>
                  <a:pt x="4997750" y="1033009"/>
                </a:cubicBezTo>
                <a:cubicBezTo>
                  <a:pt x="5031870" y="1240000"/>
                  <a:pt x="5031870" y="1490208"/>
                  <a:pt x="4970455" y="1742692"/>
                </a:cubicBezTo>
                <a:cubicBezTo>
                  <a:pt x="4909040" y="1995175"/>
                  <a:pt x="4770288" y="2359116"/>
                  <a:pt x="4629261" y="2547910"/>
                </a:cubicBezTo>
                <a:cubicBezTo>
                  <a:pt x="4488234" y="2736704"/>
                  <a:pt x="4354031" y="2775373"/>
                  <a:pt x="4124294" y="2875456"/>
                </a:cubicBezTo>
                <a:cubicBezTo>
                  <a:pt x="3894557" y="2975539"/>
                  <a:pt x="3610228" y="3137038"/>
                  <a:pt x="3250837" y="3148411"/>
                </a:cubicBezTo>
                <a:cubicBezTo>
                  <a:pt x="2891446" y="3159784"/>
                  <a:pt x="2313690" y="3023307"/>
                  <a:pt x="1967947" y="2943695"/>
                </a:cubicBezTo>
                <a:cubicBezTo>
                  <a:pt x="1622204" y="2864083"/>
                  <a:pt x="1419762" y="2748077"/>
                  <a:pt x="1176377" y="2670740"/>
                </a:cubicBezTo>
                <a:cubicBezTo>
                  <a:pt x="932992" y="2593403"/>
                  <a:pt x="673684" y="2536537"/>
                  <a:pt x="507637" y="2479671"/>
                </a:cubicBezTo>
                <a:cubicBezTo>
                  <a:pt x="341590" y="2422805"/>
                  <a:pt x="259703" y="2370489"/>
                  <a:pt x="180091" y="2329546"/>
                </a:cubicBezTo>
                <a:cubicBezTo>
                  <a:pt x="100479" y="2288603"/>
                  <a:pt x="-49647" y="2286328"/>
                  <a:pt x="16317" y="2220364"/>
                </a:cubicBez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호남평</a:t>
            </a:r>
            <a:r>
              <a:rPr lang="ko-KR" altLang="en-US" sz="3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야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4" name="자유형 13"/>
          <p:cNvSpPr/>
          <p:nvPr/>
        </p:nvSpPr>
        <p:spPr>
          <a:xfrm rot="436333">
            <a:off x="1023910" y="2303922"/>
            <a:ext cx="6041350" cy="3194772"/>
          </a:xfrm>
          <a:custGeom>
            <a:avLst/>
            <a:gdLst>
              <a:gd name="connsiteX0" fmla="*/ 6035945 w 6041350"/>
              <a:gd name="connsiteY0" fmla="*/ 2634472 h 3249556"/>
              <a:gd name="connsiteX1" fmla="*/ 5803933 w 6041350"/>
              <a:gd name="connsiteY1" fmla="*/ 2429756 h 3249556"/>
              <a:gd name="connsiteX2" fmla="*/ 5462739 w 6041350"/>
              <a:gd name="connsiteY2" fmla="*/ 2143153 h 3249556"/>
              <a:gd name="connsiteX3" fmla="*/ 4957771 w 6041350"/>
              <a:gd name="connsiteY3" fmla="*/ 1815607 h 3249556"/>
              <a:gd name="connsiteX4" fmla="*/ 4370918 w 6041350"/>
              <a:gd name="connsiteY4" fmla="*/ 1337935 h 3249556"/>
              <a:gd name="connsiteX5" fmla="*/ 3524756 w 6041350"/>
              <a:gd name="connsiteY5" fmla="*/ 423535 h 3249556"/>
              <a:gd name="connsiteX6" fmla="*/ 3006142 w 6041350"/>
              <a:gd name="connsiteY6" fmla="*/ 191523 h 3249556"/>
              <a:gd name="connsiteX7" fmla="*/ 1927968 w 6041350"/>
              <a:gd name="connsiteY7" fmla="*/ 454 h 3249556"/>
              <a:gd name="connsiteX8" fmla="*/ 754261 w 6041350"/>
              <a:gd name="connsiteY8" fmla="*/ 246114 h 3249556"/>
              <a:gd name="connsiteX9" fmla="*/ 262942 w 6041350"/>
              <a:gd name="connsiteY9" fmla="*/ 1146866 h 3249556"/>
              <a:gd name="connsiteX10" fmla="*/ 17282 w 6041350"/>
              <a:gd name="connsiteY10" fmla="*/ 2347869 h 3249556"/>
              <a:gd name="connsiteX11" fmla="*/ 726965 w 6041350"/>
              <a:gd name="connsiteY11" fmla="*/ 3016610 h 3249556"/>
              <a:gd name="connsiteX12" fmla="*/ 1873377 w 6041350"/>
              <a:gd name="connsiteY12" fmla="*/ 3248622 h 3249556"/>
              <a:gd name="connsiteX13" fmla="*/ 3620291 w 6041350"/>
              <a:gd name="connsiteY13" fmla="*/ 2948371 h 3249556"/>
              <a:gd name="connsiteX14" fmla="*/ 4561986 w 6041350"/>
              <a:gd name="connsiteY14" fmla="*/ 2811893 h 3249556"/>
              <a:gd name="connsiteX15" fmla="*/ 5612864 w 6041350"/>
              <a:gd name="connsiteY15" fmla="*/ 2634472 h 3249556"/>
              <a:gd name="connsiteX16" fmla="*/ 5940410 w 6041350"/>
              <a:gd name="connsiteY16" fmla="*/ 2593529 h 3249556"/>
              <a:gd name="connsiteX17" fmla="*/ 6035945 w 6041350"/>
              <a:gd name="connsiteY17" fmla="*/ 2634472 h 3249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041350" h="3249556">
                <a:moveTo>
                  <a:pt x="6035945" y="2634472"/>
                </a:moveTo>
                <a:cubicBezTo>
                  <a:pt x="6013199" y="2607177"/>
                  <a:pt x="5899467" y="2511642"/>
                  <a:pt x="5803933" y="2429756"/>
                </a:cubicBezTo>
                <a:cubicBezTo>
                  <a:pt x="5708399" y="2347870"/>
                  <a:pt x="5603766" y="2245511"/>
                  <a:pt x="5462739" y="2143153"/>
                </a:cubicBezTo>
                <a:cubicBezTo>
                  <a:pt x="5321712" y="2040795"/>
                  <a:pt x="5139741" y="1949810"/>
                  <a:pt x="4957771" y="1815607"/>
                </a:cubicBezTo>
                <a:cubicBezTo>
                  <a:pt x="4775801" y="1681404"/>
                  <a:pt x="4609754" y="1569947"/>
                  <a:pt x="4370918" y="1337935"/>
                </a:cubicBezTo>
                <a:cubicBezTo>
                  <a:pt x="4132082" y="1105923"/>
                  <a:pt x="3752219" y="614604"/>
                  <a:pt x="3524756" y="423535"/>
                </a:cubicBezTo>
                <a:cubicBezTo>
                  <a:pt x="3297293" y="232466"/>
                  <a:pt x="3272273" y="262036"/>
                  <a:pt x="3006142" y="191523"/>
                </a:cubicBezTo>
                <a:cubicBezTo>
                  <a:pt x="2740011" y="121010"/>
                  <a:pt x="2303281" y="-8644"/>
                  <a:pt x="1927968" y="454"/>
                </a:cubicBezTo>
                <a:cubicBezTo>
                  <a:pt x="1552655" y="9552"/>
                  <a:pt x="1031765" y="55045"/>
                  <a:pt x="754261" y="246114"/>
                </a:cubicBezTo>
                <a:cubicBezTo>
                  <a:pt x="476757" y="437183"/>
                  <a:pt x="385772" y="796574"/>
                  <a:pt x="262942" y="1146866"/>
                </a:cubicBezTo>
                <a:cubicBezTo>
                  <a:pt x="140112" y="1497158"/>
                  <a:pt x="-60055" y="2036245"/>
                  <a:pt x="17282" y="2347869"/>
                </a:cubicBezTo>
                <a:cubicBezTo>
                  <a:pt x="94619" y="2659493"/>
                  <a:pt x="417616" y="2866485"/>
                  <a:pt x="726965" y="3016610"/>
                </a:cubicBezTo>
                <a:cubicBezTo>
                  <a:pt x="1036314" y="3166735"/>
                  <a:pt x="1391156" y="3259995"/>
                  <a:pt x="1873377" y="3248622"/>
                </a:cubicBezTo>
                <a:cubicBezTo>
                  <a:pt x="2355598" y="3237249"/>
                  <a:pt x="3172189" y="3021159"/>
                  <a:pt x="3620291" y="2948371"/>
                </a:cubicBezTo>
                <a:cubicBezTo>
                  <a:pt x="4068392" y="2875583"/>
                  <a:pt x="4229891" y="2864209"/>
                  <a:pt x="4561986" y="2811893"/>
                </a:cubicBezTo>
                <a:cubicBezTo>
                  <a:pt x="4894081" y="2759577"/>
                  <a:pt x="5383127" y="2670866"/>
                  <a:pt x="5612864" y="2634472"/>
                </a:cubicBezTo>
                <a:cubicBezTo>
                  <a:pt x="5842601" y="2598078"/>
                  <a:pt x="5874446" y="2600353"/>
                  <a:pt x="5940410" y="2593529"/>
                </a:cubicBezTo>
                <a:cubicBezTo>
                  <a:pt x="6006374" y="2586705"/>
                  <a:pt x="6058691" y="2661767"/>
                  <a:pt x="6035945" y="2634472"/>
                </a:cubicBez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간토평야</a:t>
            </a:r>
            <a:endParaRPr lang="ko-KR" altLang="en-US" sz="3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1640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1" grpId="0" animBg="1"/>
      <p:bldP spid="13" grpId="0" animBg="1"/>
      <p:bldP spid="13" grpId="1" animBg="1"/>
      <p:bldP spid="14" grpId="0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08" y="1772816"/>
            <a:ext cx="8712968" cy="484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404664"/>
            <a:ext cx="51339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71400"/>
            <a:ext cx="460216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170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YOUNSI\Desktop\ph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5"/>
            <a:ext cx="9144000" cy="505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 descr="1376662.p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182" b="89091" l="15897" r="85385">
                        <a14:foregroundMark x1="65128" y1="46909" x2="66410" y2="46909"/>
                        <a14:backgroundMark x1="27949" y1="68727" x2="27436" y2="68727"/>
                        <a14:backgroundMark x1="26667" y1="67636" x2="24103" y2="69091"/>
                        <a14:backgroundMark x1="27692" y1="71273" x2="28974" y2="70545"/>
                        <a14:backgroundMark x1="29744" y1="77091" x2="29744" y2="79273"/>
                        <a14:backgroundMark x1="26923" y1="78909" x2="28462" y2="78909"/>
                        <a14:backgroundMark x1="26154" y1="73091" x2="25641" y2="69091"/>
                        <a14:backgroundMark x1="33077" y1="60364" x2="42308" y2="58182"/>
                        <a14:backgroundMark x1="32564" y1="64000" x2="30000" y2="63273"/>
                        <a14:backgroundMark x1="36410" y1="65455" x2="43333" y2="60364"/>
                        <a14:backgroundMark x1="49487" y1="58545" x2="45897" y2="58909"/>
                        <a14:backgroundMark x1="47436" y1="62909" x2="50256" y2="59636"/>
                        <a14:backgroundMark x1="52564" y1="57455" x2="54872" y2="55273"/>
                        <a14:backgroundMark x1="51026" y1="50909" x2="53846" y2="48000"/>
                        <a14:backgroundMark x1="65641" y1="55273" x2="65641" y2="56364"/>
                        <a14:backgroundMark x1="53077" y1="53455" x2="51795" y2="53455"/>
                        <a14:backgroundMark x1="55128" y1="49091" x2="55385" y2="46909"/>
                        <a14:backgroundMark x1="56923" y1="50909" x2="56923" y2="53091"/>
                        <a14:backgroundMark x1="58974" y1="50909" x2="59487" y2="50545"/>
                        <a14:backgroundMark x1="61026" y1="50545" x2="60000" y2="49091"/>
                        <a14:backgroundMark x1="63333" y1="58182" x2="62564" y2="58182"/>
                        <a14:backgroundMark x1="64872" y1="50909" x2="64872" y2="51636"/>
                        <a14:backgroundMark x1="58974" y1="60364" x2="58974" y2="60000"/>
                        <a14:backgroundMark x1="66154" y1="48000" x2="65897" y2="48727"/>
                        <a14:backgroundMark x1="66154" y1="47273" x2="66667" y2="46909"/>
                      </a14:backgroundRemoval>
                    </a14:imgEffect>
                  </a14:imgLayer>
                </a14:imgProps>
              </a:ext>
            </a:extLst>
          </a:blip>
          <a:srcRect l="12861" t="37427" r="12360" b="9500"/>
          <a:stretch/>
        </p:blipFill>
        <p:spPr>
          <a:xfrm rot="21420455">
            <a:off x="2511773" y="2990724"/>
            <a:ext cx="5074891" cy="2539791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9119">
            <a:off x="4895948" y="4225769"/>
            <a:ext cx="3133725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8866">
            <a:off x="2163815" y="1682336"/>
            <a:ext cx="3133725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846" y="260648"/>
            <a:ext cx="5541963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71400"/>
            <a:ext cx="460216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구름 6"/>
          <p:cNvSpPr/>
          <p:nvPr/>
        </p:nvSpPr>
        <p:spPr>
          <a:xfrm>
            <a:off x="2151732" y="3899193"/>
            <a:ext cx="720080" cy="544580"/>
          </a:xfrm>
          <a:prstGeom prst="cloud">
            <a:avLst/>
          </a:prstGeom>
          <a:solidFill>
            <a:srgbClr val="00B0F0">
              <a:alpha val="65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구름 12"/>
          <p:cNvSpPr/>
          <p:nvPr/>
        </p:nvSpPr>
        <p:spPr>
          <a:xfrm>
            <a:off x="5457722" y="1916831"/>
            <a:ext cx="554438" cy="390931"/>
          </a:xfrm>
          <a:prstGeom prst="cloud">
            <a:avLst/>
          </a:prstGeom>
          <a:solidFill>
            <a:srgbClr val="00B0F0">
              <a:alpha val="65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구름 13"/>
          <p:cNvSpPr/>
          <p:nvPr/>
        </p:nvSpPr>
        <p:spPr>
          <a:xfrm>
            <a:off x="8028384" y="4508242"/>
            <a:ext cx="720080" cy="544580"/>
          </a:xfrm>
          <a:prstGeom prst="cloud">
            <a:avLst/>
          </a:prstGeom>
          <a:solidFill>
            <a:srgbClr val="FF0000">
              <a:alpha val="6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구름 14"/>
          <p:cNvSpPr/>
          <p:nvPr/>
        </p:nvSpPr>
        <p:spPr>
          <a:xfrm>
            <a:off x="7776840" y="4041473"/>
            <a:ext cx="503087" cy="368591"/>
          </a:xfrm>
          <a:prstGeom prst="cloud">
            <a:avLst/>
          </a:prstGeom>
          <a:solidFill>
            <a:srgbClr val="FF0000">
              <a:alpha val="6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587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411</Words>
  <Application>Microsoft Office PowerPoint</Application>
  <PresentationFormat>화면 슬라이드 쇼(4:3)</PresentationFormat>
  <Paragraphs>32</Paragraphs>
  <Slides>33</Slides>
  <Notes>9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33</vt:i4>
      </vt:variant>
    </vt:vector>
  </HeadingPairs>
  <TitlesOfParts>
    <vt:vector size="34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1</dc:creator>
  <cp:lastModifiedBy>1</cp:lastModifiedBy>
  <cp:revision>1</cp:revision>
  <dcterms:created xsi:type="dcterms:W3CDTF">2014-03-31T14:41:35Z</dcterms:created>
  <dcterms:modified xsi:type="dcterms:W3CDTF">2014-03-31T14:42:53Z</dcterms:modified>
</cp:coreProperties>
</file>