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6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3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62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2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4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4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0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95936" y="6165304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95936" y="260648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순서도: 자기 디스크 5"/>
          <p:cNvSpPr/>
          <p:nvPr/>
        </p:nvSpPr>
        <p:spPr>
          <a:xfrm>
            <a:off x="3275856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순서도: 자기 디스크 6"/>
          <p:cNvSpPr/>
          <p:nvPr/>
        </p:nvSpPr>
        <p:spPr>
          <a:xfrm>
            <a:off x="3995936" y="1061120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/>
          <p:cNvSpPr/>
          <p:nvPr/>
        </p:nvSpPr>
        <p:spPr>
          <a:xfrm>
            <a:off x="4788024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순서도: 자기 디스크 8"/>
          <p:cNvSpPr/>
          <p:nvPr/>
        </p:nvSpPr>
        <p:spPr>
          <a:xfrm>
            <a:off x="5576664" y="1043699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63688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76664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740351" y="2276872"/>
            <a:ext cx="64843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99592" y="2276872"/>
            <a:ext cx="64807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08304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15253" y="3165993"/>
            <a:ext cx="648435" cy="14793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44208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79712" y="3149579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76664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656039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828692" y="566124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16314" y="5646966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697" y="260648"/>
            <a:ext cx="241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</a:t>
            </a:r>
            <a:endParaRPr lang="en-US" altLang="ko-KR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공학교육혁신센터</a:t>
            </a:r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관</a:t>
            </a:r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1259515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장수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동작감지센서를 활용한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노인고독사 방지기구</a:t>
            </a:r>
            <a:endParaRPr lang="ko-KR" altLang="en-US" sz="10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4656" y="1259515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2PRO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Servo motor control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위한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Counter Chip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PID Control System</a:t>
            </a:r>
            <a:endParaRPr lang="ko-KR" altLang="en-US" sz="10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0930" y="2359913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4CUS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석탄재가 콘크리트 강도에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미치는 영향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5449" y="2436857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다온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펠티어 소자를 이용한 제습기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7467" y="4104692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다온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애플리케이션 활용한 다중도어락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원격제어시스</a:t>
            </a:r>
            <a:r>
              <a:rPr lang="ko-KR" altLang="en-US" sz="1000">
                <a:latin typeface="맑은 고딕" panose="020B0503020000020004" pitchFamily="50" charset="-127"/>
                <a:ea typeface="맑은 고딕" panose="020B0503020000020004" pitchFamily="50" charset="-127"/>
              </a:rPr>
              <a:t>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99689" y="360216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사용자를 위한 </a:t>
            </a:r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IoT 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전광판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아두이노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IoT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전광판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99689" y="320205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안녕</a:t>
            </a:r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자비스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거울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4341" y="3138814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트러스트미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메가브레이스 시스템 초고층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구조설계 대안 검토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54341" y="372202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안전하조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학교구조물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비구조체 요소로 인한 단주효과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17116" y="4191935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구강구조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순환골재 사용에 따른 콘크리트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내구성 변화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915" y="413272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B.O.B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자동주유시스템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256" y="360446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Team 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앞산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리클레일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08304" y="413272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테드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주식 유압 프레스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8304" y="365989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ABC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자동제어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S/W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08304" y="325978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가안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초소형 에어컨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4269" y="4763169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ICTsub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전기공진방식 무지향성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무선충전패</a:t>
            </a:r>
            <a:r>
              <a:rPr lang="ko-KR" altLang="en-US" sz="1000">
                <a:latin typeface="맑은 고딕" panose="020B0503020000020004" pitchFamily="50" charset="-127"/>
                <a:ea typeface="맑은 고딕" panose="020B0503020000020004" pitchFamily="50" charset="-127"/>
              </a:rPr>
              <a:t>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38875" y="4763169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진주인재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라이더 센서 이용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차량문개폐 사고방지시스템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33154" y="476730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IRONZERO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개인이동수단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전방충돌방지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제동보조장치 개발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4168" y="4840113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찹스틱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소음저감시스템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8738" y="4824141"/>
            <a:ext cx="147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굿초이스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온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습도 관리 온장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41235" y="5770076"/>
            <a:ext cx="171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2020 </a:t>
            </a:r>
            <a:r>
              <a:rPr lang="ko-KR" altLang="en-US" sz="11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공학제 우수작품</a:t>
            </a:r>
            <a:endParaRPr lang="en-US" altLang="ko-KR" sz="11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6855" y="5791671"/>
            <a:ext cx="171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2020 </a:t>
            </a:r>
            <a:r>
              <a:rPr lang="ko-KR" altLang="en-US" sz="11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공학제 우수작품</a:t>
            </a:r>
            <a:endParaRPr lang="en-US" altLang="ko-KR" sz="11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620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Office PowerPoint</Application>
  <PresentationFormat>화면 슬라이드 쇼(4:3)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2021-10-06T07:13:39Z</dcterms:created>
  <dcterms:modified xsi:type="dcterms:W3CDTF">2021-10-07T00:05:56Z</dcterms:modified>
</cp:coreProperties>
</file>