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57" r:id="rId8"/>
    <p:sldId id="265" r:id="rId9"/>
    <p:sldId id="266" r:id="rId10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11"/>
      <p:bold r:id="rId12"/>
    </p:embeddedFont>
    <p:embeddedFont>
      <p:font typeface="1훈고딕굴림 R" panose="02020603020101020101" pitchFamily="18" charset="-127"/>
      <p:regular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240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EBF-14A9-404A-974D-0FF3C1AA9F29}" type="datetimeFigureOut">
              <a:rPr lang="ko-KR" altLang="en-US" smtClean="0"/>
              <a:t>2017-04-12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A95C-2715-40FF-937F-168E8A5A9B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EBF-14A9-404A-974D-0FF3C1AA9F29}" type="datetimeFigureOut">
              <a:rPr lang="ko-KR" altLang="en-US" smtClean="0"/>
              <a:t>2017-04-12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A95C-2715-40FF-937F-168E8A5A9B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EBF-14A9-404A-974D-0FF3C1AA9F29}" type="datetimeFigureOut">
              <a:rPr lang="ko-KR" altLang="en-US" smtClean="0"/>
              <a:t>2017-04-12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A95C-2715-40FF-937F-168E8A5A9B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EBF-14A9-404A-974D-0FF3C1AA9F29}" type="datetimeFigureOut">
              <a:rPr lang="ko-KR" altLang="en-US" smtClean="0"/>
              <a:t>2017-04-12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A95C-2715-40FF-937F-168E8A5A9B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EBF-14A9-404A-974D-0FF3C1AA9F29}" type="datetimeFigureOut">
              <a:rPr lang="ko-KR" altLang="en-US" smtClean="0"/>
              <a:t>2017-04-12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A95C-2715-40FF-937F-168E8A5A9B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EBF-14A9-404A-974D-0FF3C1AA9F29}" type="datetimeFigureOut">
              <a:rPr lang="ko-KR" altLang="en-US" smtClean="0"/>
              <a:t>2017-04-12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A95C-2715-40FF-937F-168E8A5A9B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EBF-14A9-404A-974D-0FF3C1AA9F29}" type="datetimeFigureOut">
              <a:rPr lang="ko-KR" altLang="en-US" smtClean="0"/>
              <a:t>2017-04-12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A95C-2715-40FF-937F-168E8A5A9B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EBF-14A9-404A-974D-0FF3C1AA9F29}" type="datetimeFigureOut">
              <a:rPr lang="ko-KR" altLang="en-US" smtClean="0"/>
              <a:t>2017-04-12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A95C-2715-40FF-937F-168E8A5A9B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EBF-14A9-404A-974D-0FF3C1AA9F29}" type="datetimeFigureOut">
              <a:rPr lang="ko-KR" altLang="en-US" smtClean="0"/>
              <a:t>2017-04-12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A95C-2715-40FF-937F-168E8A5A9B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EBF-14A9-404A-974D-0FF3C1AA9F29}" type="datetimeFigureOut">
              <a:rPr lang="ko-KR" altLang="en-US" smtClean="0"/>
              <a:t>2017-04-12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A95C-2715-40FF-937F-168E8A5A9B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9AEBF-14A9-404A-974D-0FF3C1AA9F29}" type="datetimeFigureOut">
              <a:rPr lang="ko-KR" altLang="en-US" smtClean="0"/>
              <a:t>2017-04-12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A95C-2715-40FF-937F-168E8A5A9B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AEBF-14A9-404A-974D-0FF3C1AA9F29}" type="datetimeFigureOut">
              <a:rPr lang="ko-KR" altLang="en-US" smtClean="0"/>
              <a:t>2017-04-12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5A95C-2715-40FF-937F-168E8A5A9BD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2017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집단지성 </a:t>
            </a: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힐링캠프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OT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미디어커뮤니케이션학과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훈고딕굴림 R" panose="02020603020101020101" pitchFamily="18" charset="-127"/>
                <a:ea typeface="1훈고딕굴림 R" panose="02020603020101020101" pitchFamily="18" charset="-127"/>
              </a:rPr>
              <a:t>2017. 4. 10 (</a:t>
            </a: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월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1훈고딕굴림 R" panose="02020603020101020101" pitchFamily="18" charset="-127"/>
                <a:ea typeface="1훈고딕굴림 R" panose="02020603020101020101" pitchFamily="18" charset="-127"/>
              </a:rPr>
              <a:t>)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캐라반 15~23호 8인용 외부전경 3 사진"/>
          <p:cNvPicPr>
            <a:picLocks noChangeAspect="1" noChangeArrowheads="1"/>
          </p:cNvPicPr>
          <p:nvPr/>
        </p:nvPicPr>
        <p:blipFill>
          <a:blip r:embed="rId2" cstate="print">
            <a:lum bright="40000" contrast="-20000"/>
          </a:blip>
          <a:srcRect/>
          <a:stretch>
            <a:fillRect/>
          </a:stretch>
        </p:blipFill>
        <p:spPr bwMode="auto">
          <a:xfrm>
            <a:off x="251520" y="1412777"/>
            <a:ext cx="8640960" cy="489654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제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3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회 집단지성 </a:t>
            </a: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힐링캠프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0775" y="2420888"/>
            <a:ext cx="1368152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7924" y="4149080"/>
            <a:ext cx="1368152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effectLst>
            <a:softEdge rad="127000"/>
          </a:effectLst>
        </p:spPr>
        <p:txBody>
          <a:bodyPr/>
          <a:lstStyle/>
          <a:p>
            <a:pPr marL="0" indent="0" algn="ctr">
              <a:buNone/>
            </a:pPr>
            <a:endParaRPr lang="en-US" altLang="ko-KR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컨</a:t>
            </a:r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</a:t>
            </a:r>
            <a:r>
              <a:rPr lang="ko-KR" alt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셉</a:t>
            </a:r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</a:t>
            </a:r>
            <a:endParaRPr lang="en-US" altLang="ko-K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pPr marL="457200" lvl="1" indent="0" algn="ctr">
              <a:buNone/>
            </a:pP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‘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자연과 하나되는 미디어커뮤니케이션학과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’</a:t>
            </a:r>
          </a:p>
          <a:p>
            <a:pPr marL="457200" lvl="1" indent="0" algn="ctr">
              <a:buNone/>
            </a:pPr>
            <a:endParaRPr lang="en-US" altLang="ko-KR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주 제</a:t>
            </a:r>
            <a:endParaRPr lang="en-US" altLang="ko-K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pPr marL="457200" lvl="1" indent="0" algn="ctr">
              <a:buNone/>
            </a:pP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‘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자연 속 </a:t>
            </a:r>
            <a:r>
              <a:rPr lang="ko-KR" altLang="en-US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카라반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캠핑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’</a:t>
            </a:r>
            <a:endParaRPr lang="ko-KR" altLang="en-US" dirty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개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일정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: 2017. 5. 10(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수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) ~12(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금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), 2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박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3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일</a:t>
            </a:r>
            <a:endParaRPr lang="en-US" altLang="ko-KR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인원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: </a:t>
            </a:r>
            <a:r>
              <a:rPr lang="ko-KR" altLang="en-US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학부생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92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명 포함 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100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여명</a:t>
            </a:r>
            <a:endParaRPr lang="en-US" altLang="ko-KR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r>
              <a:rPr lang="ko-KR" altLang="en-US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팀구성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: 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학번 및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성별 고려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,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</a:t>
            </a:r>
            <a:r>
              <a:rPr lang="ko-KR" altLang="en-US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팀당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선배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1~2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명 배치 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(</a:t>
            </a:r>
            <a:r>
              <a:rPr lang="ko-KR" altLang="en-US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팀명단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참조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)</a:t>
            </a:r>
          </a:p>
          <a:p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출발 및 귀교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: 5/10(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수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) 16:00 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출발</a:t>
            </a:r>
            <a:r>
              <a:rPr lang="en-US" altLang="ko-KR" dirty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  <a:sym typeface="Wingdings" pitchFamily="2" charset="2"/>
              </a:rPr>
              <a:t>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5/12(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금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) 11:00 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귀교</a:t>
            </a:r>
            <a:endParaRPr lang="en-US" altLang="ko-KR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기타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: 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삼시세끼 </a:t>
            </a:r>
            <a:r>
              <a:rPr lang="ko-KR" altLang="en-US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팀별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자급자족</a:t>
            </a:r>
            <a:endParaRPr lang="en-US" altLang="ko-KR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준비 사항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5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끼 식사와 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2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박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3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일간의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간식 및 음료수는 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/>
            </a:r>
            <a:b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</a:br>
            <a:r>
              <a:rPr lang="ko-KR" altLang="en-US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팀별로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준비</a:t>
            </a:r>
            <a:endParaRPr lang="en-US" altLang="ko-KR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r>
              <a:rPr lang="ko-KR" altLang="en-US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팀별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</a:t>
            </a:r>
            <a:r>
              <a:rPr lang="ko-KR" altLang="en-US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힐링프로그램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준비</a:t>
            </a:r>
            <a:endParaRPr lang="en-US" altLang="ko-KR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pPr lvl="1"/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명상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, 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독서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, 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음악듣기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, 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물놀이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, </a:t>
            </a:r>
            <a:r>
              <a:rPr lang="ko-KR" altLang="en-US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버스킹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, </a:t>
            </a:r>
            <a:r>
              <a:rPr lang="ko-KR" altLang="en-US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멍때리기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등</a:t>
            </a:r>
            <a:endParaRPr lang="en-US" altLang="ko-KR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조석으로 날씨가 추울 수 있으니 여벌의 옷가지 준비</a:t>
            </a:r>
            <a:endParaRPr lang="en-US" altLang="ko-KR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등산을 위한 </a:t>
            </a:r>
            <a:r>
              <a:rPr lang="ko-KR" altLang="en-US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트래킹화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착용</a:t>
            </a:r>
            <a:endParaRPr lang="ko-KR" altLang="en-US" dirty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참석자 출석 처리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우리학과 수업은 자동 출석처리</a:t>
            </a:r>
            <a:endParaRPr lang="en-US" altLang="ko-KR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r>
              <a:rPr lang="ko-KR" altLang="en-US" u="sng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타과 수업 공출인정을 위한 행사계획서 공문은 발급 가능하지만 담당교수 재량에 따라 인정되지 않을 수 있음</a:t>
            </a:r>
            <a:endParaRPr lang="ko-KR" altLang="en-US" u="sng" dirty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미 참석자 출석처리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우리학과 수업의 출석처리를 위해서 별도의 과제 수행해야 함</a:t>
            </a:r>
            <a:endParaRPr lang="en-US" altLang="ko-KR" sz="2400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r>
              <a:rPr lang="ko-KR" altLang="en-US" sz="2400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취업지도관</a:t>
            </a:r>
            <a:r>
              <a:rPr lang="ko-KR" altLang="en-US" sz="24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방문하여 각종 상담 및 취업관련 학교행사에 참석하여 </a:t>
            </a:r>
            <a:r>
              <a:rPr lang="ko-KR" altLang="en-US" sz="2400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인증샷과</a:t>
            </a:r>
            <a:r>
              <a:rPr lang="ko-KR" altLang="en-US" sz="24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함께 내용에 대한 </a:t>
            </a:r>
            <a:r>
              <a:rPr lang="en-US" altLang="ko-KR" sz="24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A4 1</a:t>
            </a:r>
            <a:r>
              <a:rPr lang="ko-KR" altLang="en-US" sz="24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장 분량의 결과보고서 제출</a:t>
            </a:r>
            <a:endParaRPr lang="en-US" altLang="ko-KR" sz="2400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pPr lvl="1"/>
            <a:r>
              <a:rPr lang="ko-KR" altLang="en-US" sz="20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주요 상담 내용</a:t>
            </a:r>
            <a:endParaRPr lang="en-US" altLang="ko-KR" sz="2000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pPr lvl="2"/>
            <a:r>
              <a:rPr lang="ko-KR" altLang="en-US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이력서 및 자기소개서 작성</a:t>
            </a:r>
            <a:r>
              <a:rPr lang="en-US" altLang="ko-KR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, </a:t>
            </a:r>
            <a:r>
              <a:rPr lang="ko-KR" altLang="en-US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인성</a:t>
            </a:r>
            <a:r>
              <a:rPr lang="en-US" altLang="ko-KR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/</a:t>
            </a:r>
            <a:r>
              <a:rPr lang="ko-KR" altLang="en-US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적성</a:t>
            </a:r>
            <a:r>
              <a:rPr lang="en-US" altLang="ko-KR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/</a:t>
            </a:r>
            <a:r>
              <a:rPr lang="ko-KR" altLang="en-US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직업선호도 등 각종 심리검사</a:t>
            </a:r>
            <a:r>
              <a:rPr lang="en-US" altLang="ko-KR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, IPP </a:t>
            </a:r>
            <a:r>
              <a:rPr lang="ko-KR" altLang="en-US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프로그램</a:t>
            </a:r>
            <a:r>
              <a:rPr lang="en-US" altLang="ko-KR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, </a:t>
            </a:r>
            <a:r>
              <a:rPr lang="ko-KR" altLang="en-US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취업성공패키지</a:t>
            </a:r>
            <a:r>
              <a:rPr lang="en-US" altLang="ko-KR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, </a:t>
            </a:r>
            <a:r>
              <a:rPr lang="ko-KR" altLang="en-US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해외취업지도</a:t>
            </a:r>
            <a:r>
              <a:rPr lang="en-US" altLang="ko-KR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, </a:t>
            </a:r>
            <a:r>
              <a:rPr lang="ko-KR" altLang="en-US" sz="18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각종 취업정보</a:t>
            </a:r>
            <a:endParaRPr lang="en-US" altLang="ko-KR" sz="1800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0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수시로 개최되는 교내 취업행사 참가하기</a:t>
            </a:r>
            <a:endParaRPr lang="en-US" altLang="ko-KR" sz="2000" dirty="0" smtClean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581128"/>
            <a:ext cx="8597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상담 진행 및 교내행사 </a:t>
            </a:r>
            <a:r>
              <a:rPr lang="ko-KR" altLang="en-US" sz="24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참석</a:t>
            </a:r>
            <a:r>
              <a:rPr lang="en-US" altLang="ko-KR" sz="24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: 4/10 </a:t>
            </a:r>
            <a:r>
              <a:rPr lang="en-US" altLang="ko-KR" sz="2400" dirty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~ 5/12 </a:t>
            </a:r>
            <a:r>
              <a:rPr lang="ko-KR" altLang="en-US" sz="2400" dirty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사이에 </a:t>
            </a:r>
            <a:r>
              <a:rPr lang="ko-KR" altLang="en-US" sz="2400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진행되어야 함</a:t>
            </a:r>
            <a:endParaRPr lang="ko-KR" altLang="en-US" sz="2400" dirty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dirty="0" err="1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취업진로관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위치</a:t>
            </a:r>
            <a:endParaRPr lang="ko-KR" altLang="en-US" dirty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125" y="1628801"/>
            <a:ext cx="7954339" cy="504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화살표: 아래쪽 54"/>
          <p:cNvSpPr/>
          <p:nvPr/>
        </p:nvSpPr>
        <p:spPr>
          <a:xfrm>
            <a:off x="3347864" y="2380636"/>
            <a:ext cx="286412" cy="6883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699792" y="1844824"/>
            <a:ext cx="1647950" cy="344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chemeClr val="tx1"/>
                </a:solidFill>
                <a:latin typeface="1훈고딕굴림 R" panose="02020603020101020101" pitchFamily="18" charset="-127"/>
                <a:ea typeface="1훈고딕굴림 R" panose="02020603020101020101" pitchFamily="18" charset="-127"/>
              </a:rPr>
              <a:t>진로취업관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팀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명단</a:t>
            </a:r>
            <a:endParaRPr lang="ko-KR" altLang="en-US" dirty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717472"/>
              </p:ext>
            </p:extLst>
          </p:nvPr>
        </p:nvGraphicFramePr>
        <p:xfrm>
          <a:off x="457200" y="1600200"/>
          <a:ext cx="8229600" cy="4744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1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(4)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2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(4)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김아현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신지선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이수희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서혜정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</a:t>
                      </a:r>
                      <a:endParaRPr lang="ko-KR" altLang="en-US" sz="1400" dirty="0" smtClean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권수희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</a:t>
                      </a:r>
                      <a:r>
                        <a:rPr lang="en-US" altLang="ko-KR" sz="1400" b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, </a:t>
                      </a:r>
                      <a:r>
                        <a:rPr lang="ko-KR" altLang="en-US" sz="1400" b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공유나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</a:t>
                      </a:r>
                      <a:r>
                        <a:rPr lang="en-US" altLang="ko-KR" sz="1400" b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, </a:t>
                      </a:r>
                      <a:r>
                        <a:rPr lang="ko-KR" altLang="en-US" sz="1400" b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황보연수</a:t>
                      </a:r>
                      <a:r>
                        <a:rPr lang="en-US" altLang="ko-KR" sz="1400" b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(14), </a:t>
                      </a:r>
                      <a:r>
                        <a:rPr lang="ko-KR" altLang="en-US" sz="1400" b="0" dirty="0" err="1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곽미소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(15)</a:t>
                      </a:r>
                      <a:endParaRPr lang="ko-KR" altLang="en-US" sz="1400" b="0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3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(4)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4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(4)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양혜리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손민경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권오선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이정민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</a:t>
                      </a:r>
                      <a:endParaRPr lang="ko-KR" altLang="en-US" sz="1400" dirty="0" smtClean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김소연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백지연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김가희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조은진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</a:t>
                      </a:r>
                      <a:endParaRPr lang="ko-KR" altLang="en-US" sz="1400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5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(4)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6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(4)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김란희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우혜정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err="1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김율경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전나연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</a:t>
                      </a:r>
                      <a:endParaRPr lang="ko-KR" altLang="en-US" sz="1400" dirty="0" smtClean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김연희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김효정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err="1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류진솔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 </a:t>
                      </a:r>
                      <a:r>
                        <a:rPr lang="ko-KR" altLang="en-US" sz="1400" dirty="0" err="1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주시윤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</a:t>
                      </a:r>
                      <a:endParaRPr lang="ko-KR" altLang="en-US" sz="1400" dirty="0" smtClean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7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(4)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8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(4)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이다혜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err="1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이효린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err="1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강주은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서경선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</a:t>
                      </a:r>
                      <a:endParaRPr lang="ko-KR" altLang="en-US" sz="1400" dirty="0" smtClean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김효영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김지원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정소윤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전수빈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</a:t>
                      </a:r>
                      <a:endParaRPr lang="ko-KR" altLang="en-US" sz="1400" dirty="0" smtClean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9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(4)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10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(6)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이현정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손승희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김혜린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이윤지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(15)</a:t>
                      </a:r>
                      <a:endParaRPr lang="ko-KR" altLang="en-US" sz="1400" dirty="0" smtClean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유지은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손유정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서주혜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</a:t>
                      </a:r>
                      <a:endParaRPr lang="ko-KR" altLang="en-US" sz="1400" dirty="0" smtClean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aseline="0" dirty="0" err="1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성다희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</a:t>
                      </a:r>
                      <a: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, </a:t>
                      </a:r>
                      <a:r>
                        <a:rPr lang="ko-KR" altLang="en-US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윤유미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</a:t>
                      </a:r>
                      <a: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,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 이서영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</a:t>
                      </a:r>
                      <a:endParaRPr lang="ko-KR" altLang="en-US" sz="1400" dirty="0" smtClean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11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(6)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12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(6)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차하늘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오주영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err="1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이솔미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</a:t>
                      </a:r>
                      <a:endParaRPr lang="ko-KR" altLang="en-US" sz="1400" dirty="0" smtClean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김민지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</a:t>
                      </a:r>
                      <a: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이승민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</a:t>
                      </a:r>
                      <a: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, </a:t>
                      </a:r>
                      <a:r>
                        <a:rPr lang="ko-KR" altLang="en-US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옥지원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</a:t>
                      </a:r>
                      <a:endParaRPr lang="ko-KR" altLang="en-US" sz="1400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박소미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박미지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전재연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</a:t>
                      </a:r>
                      <a:endParaRPr lang="ko-KR" altLang="en-US" sz="1400" dirty="0" smtClean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err="1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김설이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박예지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err="1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주예진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</a:t>
                      </a:r>
                      <a:endParaRPr lang="ko-KR" altLang="en-US" sz="1400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팀</a:t>
            </a:r>
            <a:r>
              <a:rPr lang="en-US" altLang="ko-KR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</a:t>
            </a:r>
            <a:r>
              <a:rPr lang="ko-KR" altLang="en-US" dirty="0" smtClean="0">
                <a:latin typeface="1훈고딕굴림 R" panose="02020603020101020101" pitchFamily="18" charset="-127"/>
                <a:ea typeface="1훈고딕굴림 R" panose="02020603020101020101" pitchFamily="18" charset="-127"/>
              </a:rPr>
              <a:t>명단</a:t>
            </a:r>
            <a:endParaRPr lang="ko-KR" altLang="en-US" dirty="0"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229475"/>
              </p:ext>
            </p:extLst>
          </p:nvPr>
        </p:nvGraphicFramePr>
        <p:xfrm>
          <a:off x="457200" y="1600200"/>
          <a:ext cx="8229600" cy="2667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13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(6)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14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(6)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이나현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김민주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이진아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(15), </a:t>
                      </a:r>
                      <a:b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</a:b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김나영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장보람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천효진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</a:t>
                      </a:r>
                      <a:endParaRPr lang="ko-KR" altLang="en-US" sz="1400" dirty="0" smtClean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배웅기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권재승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홍성혁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(13), </a:t>
                      </a:r>
                      <a:b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</a:b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조성훈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강동욱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정영현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</a:t>
                      </a:r>
                      <a:endParaRPr lang="ko-KR" altLang="en-US" sz="1400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15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(6)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16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(6)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김경민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장연대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김기태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</a:t>
                      </a:r>
                      <a: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 </a:t>
                      </a:r>
                      <a:b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</a:br>
                      <a:r>
                        <a:rPr lang="ko-KR" altLang="en-US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권기승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</a:t>
                      </a:r>
                      <a: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, </a:t>
                      </a:r>
                      <a:r>
                        <a:rPr lang="ko-KR" altLang="en-US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이상원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</a:t>
                      </a:r>
                      <a: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, </a:t>
                      </a:r>
                      <a:r>
                        <a:rPr lang="ko-KR" altLang="en-US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박철우</a:t>
                      </a:r>
                      <a: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(12)</a:t>
                      </a:r>
                      <a:endParaRPr lang="ko-KR" altLang="en-US" sz="1400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박정진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허수영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err="1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권예훈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 </a:t>
                      </a:r>
                      <a:b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</a:b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박정섭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유준호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이원규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(11)</a:t>
                      </a:r>
                      <a:endParaRPr lang="ko-KR" altLang="en-US" sz="1400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17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(6)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18</a:t>
                      </a:r>
                      <a:r>
                        <a:rPr lang="ko-KR" altLang="en-US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팀</a:t>
                      </a:r>
                      <a:r>
                        <a:rPr lang="en-US" altLang="ko-KR" sz="1400" b="1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(7)</a:t>
                      </a:r>
                      <a:endParaRPr lang="ko-KR" altLang="en-US" sz="1400" b="1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성재혁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박준민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</a:t>
                      </a:r>
                      <a: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권순환</a:t>
                      </a:r>
                      <a: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(12), </a:t>
                      </a:r>
                      <a:b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</a:br>
                      <a:r>
                        <a:rPr lang="ko-KR" altLang="en-US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박건태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(11)</a:t>
                      </a:r>
                      <a: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, </a:t>
                      </a:r>
                      <a:r>
                        <a:rPr lang="ko-KR" altLang="en-US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이형일</a:t>
                      </a:r>
                      <a: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(12), </a:t>
                      </a:r>
                      <a:r>
                        <a:rPr lang="ko-KR" altLang="en-US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조용호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</a:t>
                      </a:r>
                      <a:endParaRPr lang="ko-KR" altLang="en-US" sz="1400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이수성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최건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이정훈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(17), </a:t>
                      </a:r>
                      <a:b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</a:b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고태정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(11),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윤동규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(16), </a:t>
                      </a:r>
                      <a:r>
                        <a:rPr lang="ko-KR" altLang="en-US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성현우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(14),</a:t>
                      </a:r>
                      <a:r>
                        <a:rPr lang="en-US" altLang="ko-KR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전시현</a:t>
                      </a:r>
                      <a:r>
                        <a:rPr lang="en-US" altLang="ko-KR" sz="1400" dirty="0" smtClean="0">
                          <a:latin typeface="1훈고딕굴림 R" panose="02020603020101020101" pitchFamily="18" charset="-127"/>
                          <a:ea typeface="1훈고딕굴림 R" panose="02020603020101020101" pitchFamily="18" charset="-127"/>
                        </a:rPr>
                        <a:t>(16)</a:t>
                      </a:r>
                      <a:endParaRPr lang="ko-KR" altLang="en-US" sz="1400" dirty="0">
                        <a:latin typeface="1훈고딕굴림 R" panose="02020603020101020101" pitchFamily="18" charset="-127"/>
                        <a:ea typeface="1훈고딕굴림 R" panose="02020603020101020101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590</Words>
  <Application>Microsoft Office PowerPoint</Application>
  <PresentationFormat>화면 슬라이드 쇼(4:3)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굴림</vt:lpstr>
      <vt:lpstr>Arial</vt:lpstr>
      <vt:lpstr>맑은 고딕</vt:lpstr>
      <vt:lpstr>Wingdings</vt:lpstr>
      <vt:lpstr>1훈고딕굴림 R</vt:lpstr>
      <vt:lpstr>Office 테마</vt:lpstr>
      <vt:lpstr>2017 집단지성 힐링캠프 OT</vt:lpstr>
      <vt:lpstr>제3회 집단지성 힐링캠프</vt:lpstr>
      <vt:lpstr>개요</vt:lpstr>
      <vt:lpstr>준비 사항</vt:lpstr>
      <vt:lpstr>참석자 출석 처리</vt:lpstr>
      <vt:lpstr>미 참석자 출석처리</vt:lpstr>
      <vt:lpstr>취업진로관 위치</vt:lpstr>
      <vt:lpstr>팀 명단</vt:lpstr>
      <vt:lpstr>팀 명단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힐링캠프 시행계획안</dc:title>
  <dc:creator>user</dc:creator>
  <cp:lastModifiedBy>Amy</cp:lastModifiedBy>
  <cp:revision>18</cp:revision>
  <dcterms:created xsi:type="dcterms:W3CDTF">2017-04-04T12:03:22Z</dcterms:created>
  <dcterms:modified xsi:type="dcterms:W3CDTF">2017-04-12T01:25:56Z</dcterms:modified>
</cp:coreProperties>
</file>