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0" r:id="rId2"/>
    <p:sldMasterId id="2147483678" r:id="rId3"/>
    <p:sldMasterId id="2147483666" r:id="rId4"/>
  </p:sldMasterIdLst>
  <p:notesMasterIdLst>
    <p:notesMasterId r:id="rId41"/>
  </p:notesMasterIdLst>
  <p:sldIdLst>
    <p:sldId id="257" r:id="rId5"/>
    <p:sldId id="259" r:id="rId6"/>
    <p:sldId id="266" r:id="rId7"/>
    <p:sldId id="271" r:id="rId8"/>
    <p:sldId id="272" r:id="rId9"/>
    <p:sldId id="273" r:id="rId10"/>
    <p:sldId id="274" r:id="rId11"/>
    <p:sldId id="275" r:id="rId12"/>
    <p:sldId id="277" r:id="rId13"/>
    <p:sldId id="276" r:id="rId14"/>
    <p:sldId id="278" r:id="rId15"/>
    <p:sldId id="280" r:id="rId16"/>
    <p:sldId id="279" r:id="rId17"/>
    <p:sldId id="294" r:id="rId18"/>
    <p:sldId id="295" r:id="rId19"/>
    <p:sldId id="296" r:id="rId20"/>
    <p:sldId id="297" r:id="rId21"/>
    <p:sldId id="284" r:id="rId22"/>
    <p:sldId id="285" r:id="rId23"/>
    <p:sldId id="288" r:id="rId24"/>
    <p:sldId id="289" r:id="rId25"/>
    <p:sldId id="286" r:id="rId26"/>
    <p:sldId id="290" r:id="rId27"/>
    <p:sldId id="291" r:id="rId28"/>
    <p:sldId id="292" r:id="rId29"/>
    <p:sldId id="298" r:id="rId30"/>
    <p:sldId id="299" r:id="rId31"/>
    <p:sldId id="300" r:id="rId32"/>
    <p:sldId id="301" r:id="rId33"/>
    <p:sldId id="304" r:id="rId34"/>
    <p:sldId id="303" r:id="rId35"/>
    <p:sldId id="302" r:id="rId36"/>
    <p:sldId id="305" r:id="rId37"/>
    <p:sldId id="306" r:id="rId38"/>
    <p:sldId id="293" r:id="rId39"/>
    <p:sldId id="307" r:id="rId40"/>
  </p:sldIdLst>
  <p:sldSz cx="9144000" cy="6858000" type="screen4x3"/>
  <p:notesSz cx="6858000" cy="9144000"/>
  <p:defaultTextStyle>
    <a:defPPr>
      <a:defRPr lang="ko-KR"/>
    </a:defPPr>
    <a:lvl1pPr marL="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32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54617;&#44284;&#51312;&#44368;%20&#50629;&#47924;&#51088;&#47308;\2012&#45380;\&#51076;&#50857;&#44256;&#49884;\2007&#45380;-2012&#45380;%20&#51076;&#50857;&#54633;&#44201;&#51088;%20&#47749;&#48512;&#51077;&#45768;&#45796;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Sheet2!$C$22</c:f>
              <c:strCache>
                <c:ptCount val="1"/>
                <c:pt idx="0">
                  <c:v>생물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Sheet2!$D$21:$H$21</c:f>
              <c:strCache>
                <c:ptCount val="5"/>
                <c:pt idx="0">
                  <c:v>2009년</c:v>
                </c:pt>
                <c:pt idx="1">
                  <c:v>2010년</c:v>
                </c:pt>
                <c:pt idx="2">
                  <c:v>2011년</c:v>
                </c:pt>
                <c:pt idx="3">
                  <c:v>2012년</c:v>
                </c:pt>
                <c:pt idx="4">
                  <c:v>2013년</c:v>
                </c:pt>
              </c:strCache>
            </c:strRef>
          </c:cat>
          <c:val>
            <c:numRef>
              <c:f>Sheet2!$D$22:$H$22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8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Sheet2!$C$23</c:f>
              <c:strCache>
                <c:ptCount val="1"/>
                <c:pt idx="0">
                  <c:v>복수전공</c:v>
                </c:pt>
              </c:strCache>
            </c:strRef>
          </c:tx>
          <c:invertIfNegative val="0"/>
          <c:cat>
            <c:strRef>
              <c:f>Sheet2!$D$21:$H$21</c:f>
              <c:strCache>
                <c:ptCount val="5"/>
                <c:pt idx="0">
                  <c:v>2009년</c:v>
                </c:pt>
                <c:pt idx="1">
                  <c:v>2010년</c:v>
                </c:pt>
                <c:pt idx="2">
                  <c:v>2011년</c:v>
                </c:pt>
                <c:pt idx="3">
                  <c:v>2012년</c:v>
                </c:pt>
                <c:pt idx="4">
                  <c:v>2013년</c:v>
                </c:pt>
              </c:strCache>
            </c:strRef>
          </c:cat>
          <c:val>
            <c:numRef>
              <c:f>Sheet2!$D$23:$H$23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686272"/>
        <c:axId val="139687808"/>
        <c:axId val="0"/>
      </c:bar3DChart>
      <c:catAx>
        <c:axId val="139686272"/>
        <c:scaling>
          <c:orientation val="minMax"/>
        </c:scaling>
        <c:delete val="0"/>
        <c:axPos val="b"/>
        <c:majorTickMark val="out"/>
        <c:minorTickMark val="none"/>
        <c:tickLblPos val="nextTo"/>
        <c:crossAx val="139687808"/>
        <c:crosses val="autoZero"/>
        <c:auto val="1"/>
        <c:lblAlgn val="ctr"/>
        <c:lblOffset val="100"/>
        <c:noMultiLvlLbl val="0"/>
      </c:catAx>
      <c:valAx>
        <c:axId val="139687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6862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9A966-054D-4671-B3B1-CDC0F7CF61E3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B46039A-7632-4F4C-B5E6-5CB183BE79CA}">
      <dgm:prSet phldrT="[텍스트]" custT="1"/>
      <dgm:spPr/>
      <dgm:t>
        <a:bodyPr/>
        <a:lstStyle/>
        <a:p>
          <a:pPr latinLnBrk="1"/>
          <a:r>
            <a:rPr lang="en-US" altLang="ko-KR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1. </a:t>
          </a:r>
          <a:r>
            <a:rPr lang="ko-KR" altLang="en-US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졸업 및 교직 사정</a:t>
          </a:r>
          <a:endParaRPr lang="ko-KR" altLang="en-US" sz="20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EF1E2E1B-B72E-426D-B054-C76C9B8775DB}" type="parTrans" cxnId="{3A67061B-CAB3-4899-BF37-0C003A66015D}">
      <dgm:prSet/>
      <dgm:spPr/>
      <dgm:t>
        <a:bodyPr/>
        <a:lstStyle/>
        <a:p>
          <a:pPr latinLnBrk="1"/>
          <a:endParaRPr lang="ko-KR" altLang="en-US"/>
        </a:p>
      </dgm:t>
    </dgm:pt>
    <dgm:pt modelId="{96F3106C-8076-495C-BFE7-B74B4AD85D82}" type="sibTrans" cxnId="{3A67061B-CAB3-4899-BF37-0C003A66015D}">
      <dgm:prSet/>
      <dgm:spPr/>
      <dgm:t>
        <a:bodyPr/>
        <a:lstStyle/>
        <a:p>
          <a:pPr latinLnBrk="1"/>
          <a:endParaRPr lang="ko-KR" altLang="en-US"/>
        </a:p>
      </dgm:t>
    </dgm:pt>
    <dgm:pt modelId="{A00657DA-5310-4391-BDF5-A70A0B835672}">
      <dgm:prSet phldrT="[텍스트]" custT="1"/>
      <dgm:spPr/>
      <dgm:t>
        <a:bodyPr/>
        <a:lstStyle/>
        <a:p>
          <a:pPr latinLnBrk="1"/>
          <a:r>
            <a:rPr lang="en-US" altLang="ko-KR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5. </a:t>
          </a:r>
          <a:r>
            <a:rPr lang="ko-KR" altLang="en-US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취업</a:t>
          </a:r>
          <a:endParaRPr lang="ko-KR" altLang="en-US" sz="20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D8F08D31-AB71-4DB5-8FEF-B393479CDF85}" type="parTrans" cxnId="{82F5BCAA-FF13-4C15-AC7D-AE476B202C4C}">
      <dgm:prSet/>
      <dgm:spPr/>
      <dgm:t>
        <a:bodyPr/>
        <a:lstStyle/>
        <a:p>
          <a:pPr latinLnBrk="1"/>
          <a:endParaRPr lang="ko-KR" altLang="en-US"/>
        </a:p>
      </dgm:t>
    </dgm:pt>
    <dgm:pt modelId="{115F84D4-2201-4CE5-8874-C4B7215A1DF1}" type="sibTrans" cxnId="{82F5BCAA-FF13-4C15-AC7D-AE476B202C4C}">
      <dgm:prSet/>
      <dgm:spPr/>
      <dgm:t>
        <a:bodyPr/>
        <a:lstStyle/>
        <a:p>
          <a:pPr latinLnBrk="1"/>
          <a:endParaRPr lang="ko-KR" altLang="en-US"/>
        </a:p>
      </dgm:t>
    </dgm:pt>
    <dgm:pt modelId="{86C0A25F-2C56-4E9E-8D53-5946AFD5EBDE}">
      <dgm:prSet custT="1"/>
      <dgm:spPr/>
      <dgm:t>
        <a:bodyPr/>
        <a:lstStyle/>
        <a:p>
          <a:pPr latinLnBrk="1"/>
          <a:r>
            <a:rPr lang="en-US" altLang="ko-KR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6. </a:t>
          </a:r>
          <a:r>
            <a:rPr lang="ko-KR" altLang="en-US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비전과 나의 목표 세우기</a:t>
          </a:r>
          <a:endParaRPr lang="ko-KR" altLang="en-US" sz="20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B4079559-3338-4546-A440-C0D19E79EA34}" type="parTrans" cxnId="{8151E120-F3B4-4800-9F8A-F8E0A4918919}">
      <dgm:prSet/>
      <dgm:spPr/>
      <dgm:t>
        <a:bodyPr/>
        <a:lstStyle/>
        <a:p>
          <a:pPr latinLnBrk="1"/>
          <a:endParaRPr lang="ko-KR" altLang="en-US"/>
        </a:p>
      </dgm:t>
    </dgm:pt>
    <dgm:pt modelId="{7E0801CB-E609-4C37-AA41-B133EECD91E3}" type="sibTrans" cxnId="{8151E120-F3B4-4800-9F8A-F8E0A4918919}">
      <dgm:prSet/>
      <dgm:spPr/>
      <dgm:t>
        <a:bodyPr/>
        <a:lstStyle/>
        <a:p>
          <a:pPr latinLnBrk="1"/>
          <a:endParaRPr lang="ko-KR" altLang="en-US"/>
        </a:p>
      </dgm:t>
    </dgm:pt>
    <dgm:pt modelId="{B0E7E978-F800-4589-87E0-2C3E1BED6ED2}">
      <dgm:prSet custT="1"/>
      <dgm:spPr/>
      <dgm:t>
        <a:bodyPr/>
        <a:lstStyle/>
        <a:p>
          <a:pPr latinLnBrk="1"/>
          <a:r>
            <a:rPr lang="en-US" altLang="ko-KR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7. </a:t>
          </a:r>
          <a:r>
            <a:rPr lang="ko-KR" altLang="en-US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대학의 의미와 대학 생활</a:t>
          </a:r>
          <a:endParaRPr lang="ko-KR" altLang="en-US" sz="20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3573BD1E-122A-41B5-8465-AD4AA6D23CB1}" type="parTrans" cxnId="{B363400C-7CE1-4474-AEE5-C68AA9D6C5EA}">
      <dgm:prSet/>
      <dgm:spPr/>
      <dgm:t>
        <a:bodyPr/>
        <a:lstStyle/>
        <a:p>
          <a:pPr latinLnBrk="1"/>
          <a:endParaRPr lang="ko-KR" altLang="en-US"/>
        </a:p>
      </dgm:t>
    </dgm:pt>
    <dgm:pt modelId="{391CFE98-456D-4BE1-A277-453445C27184}" type="sibTrans" cxnId="{B363400C-7CE1-4474-AEE5-C68AA9D6C5EA}">
      <dgm:prSet/>
      <dgm:spPr/>
      <dgm:t>
        <a:bodyPr/>
        <a:lstStyle/>
        <a:p>
          <a:pPr latinLnBrk="1"/>
          <a:endParaRPr lang="ko-KR" altLang="en-US"/>
        </a:p>
      </dgm:t>
    </dgm:pt>
    <dgm:pt modelId="{B8F99D49-A5E6-469B-918E-456E020F8C64}">
      <dgm:prSet custT="1"/>
      <dgm:spPr/>
      <dgm:t>
        <a:bodyPr/>
        <a:lstStyle/>
        <a:p>
          <a:pPr latinLnBrk="1"/>
          <a:r>
            <a:rPr lang="en-US" altLang="ko-KR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4. </a:t>
          </a:r>
          <a:r>
            <a:rPr lang="ko-KR" altLang="en-US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장학제도 안내</a:t>
          </a:r>
          <a:endParaRPr lang="ko-KR" altLang="en-US" sz="2000" dirty="0"/>
        </a:p>
      </dgm:t>
    </dgm:pt>
    <dgm:pt modelId="{DD5E7898-5E6C-480B-953D-70845515EC74}" type="parTrans" cxnId="{F369C0E1-1230-4A62-AD77-F5B0518F8033}">
      <dgm:prSet/>
      <dgm:spPr/>
      <dgm:t>
        <a:bodyPr/>
        <a:lstStyle/>
        <a:p>
          <a:pPr latinLnBrk="1"/>
          <a:endParaRPr lang="ko-KR" altLang="en-US"/>
        </a:p>
      </dgm:t>
    </dgm:pt>
    <dgm:pt modelId="{EA5E69E6-F1CB-4FA2-ACE8-47309C669CC3}" type="sibTrans" cxnId="{F369C0E1-1230-4A62-AD77-F5B0518F8033}">
      <dgm:prSet/>
      <dgm:spPr/>
      <dgm:t>
        <a:bodyPr/>
        <a:lstStyle/>
        <a:p>
          <a:pPr latinLnBrk="1"/>
          <a:endParaRPr lang="ko-KR" altLang="en-US"/>
        </a:p>
      </dgm:t>
    </dgm:pt>
    <dgm:pt modelId="{EE75F53D-1E99-414D-850F-1726357242B8}">
      <dgm:prSet custT="1"/>
      <dgm:spPr/>
      <dgm:t>
        <a:bodyPr/>
        <a:lstStyle/>
        <a:p>
          <a:pPr latinLnBrk="1"/>
          <a:r>
            <a:rPr lang="en-US" altLang="ko-KR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2. </a:t>
          </a:r>
          <a:r>
            <a:rPr lang="ko-KR" altLang="en-US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부</a:t>
          </a:r>
          <a:r>
            <a:rPr lang="en-US" altLang="ko-KR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/</a:t>
          </a:r>
          <a:r>
            <a:rPr lang="ko-KR" altLang="en-US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복수 및 연계전공</a:t>
          </a:r>
          <a:endParaRPr lang="ko-KR" altLang="en-US" sz="2000" dirty="0"/>
        </a:p>
      </dgm:t>
    </dgm:pt>
    <dgm:pt modelId="{0187FA52-8170-44D6-A989-E24AB24330A2}" type="parTrans" cxnId="{4C17F466-CE48-451D-A824-D42AA220A1B9}">
      <dgm:prSet/>
      <dgm:spPr/>
      <dgm:t>
        <a:bodyPr/>
        <a:lstStyle/>
        <a:p>
          <a:pPr latinLnBrk="1"/>
          <a:endParaRPr lang="ko-KR" altLang="en-US"/>
        </a:p>
      </dgm:t>
    </dgm:pt>
    <dgm:pt modelId="{6E52A3A0-8A82-42CF-A519-9F2F6CF1D693}" type="sibTrans" cxnId="{4C17F466-CE48-451D-A824-D42AA220A1B9}">
      <dgm:prSet/>
      <dgm:spPr/>
      <dgm:t>
        <a:bodyPr/>
        <a:lstStyle/>
        <a:p>
          <a:pPr latinLnBrk="1"/>
          <a:endParaRPr lang="ko-KR" altLang="en-US"/>
        </a:p>
      </dgm:t>
    </dgm:pt>
    <dgm:pt modelId="{D76517CF-8CAB-41CF-9E51-6026376DB411}">
      <dgm:prSet custT="1"/>
      <dgm:spPr/>
      <dgm:t>
        <a:bodyPr/>
        <a:lstStyle/>
        <a:p>
          <a:pPr latinLnBrk="1"/>
          <a:r>
            <a:rPr lang="en-US" altLang="ko-KR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3. </a:t>
          </a:r>
          <a:r>
            <a:rPr lang="ko-KR" altLang="en-US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수강신청 </a:t>
          </a:r>
          <a:r>
            <a:rPr lang="en-US" altLang="ko-KR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/ </a:t>
          </a:r>
          <a:r>
            <a:rPr lang="ko-KR" altLang="en-US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교수상담제도</a:t>
          </a:r>
          <a:endParaRPr lang="ko-KR" altLang="en-US" sz="2000" dirty="0"/>
        </a:p>
      </dgm:t>
    </dgm:pt>
    <dgm:pt modelId="{C0A221AD-E237-4350-AD73-96004A87E53E}" type="sibTrans" cxnId="{25EC606E-4560-4932-B7F5-10C0037A5CEF}">
      <dgm:prSet/>
      <dgm:spPr/>
      <dgm:t>
        <a:bodyPr/>
        <a:lstStyle/>
        <a:p>
          <a:pPr latinLnBrk="1"/>
          <a:endParaRPr lang="ko-KR" altLang="en-US"/>
        </a:p>
      </dgm:t>
    </dgm:pt>
    <dgm:pt modelId="{3BF774A4-39F7-4512-B663-10B8108520B4}" type="parTrans" cxnId="{25EC606E-4560-4932-B7F5-10C0037A5CEF}">
      <dgm:prSet/>
      <dgm:spPr/>
      <dgm:t>
        <a:bodyPr/>
        <a:lstStyle/>
        <a:p>
          <a:pPr latinLnBrk="1"/>
          <a:endParaRPr lang="ko-KR" altLang="en-US"/>
        </a:p>
      </dgm:t>
    </dgm:pt>
    <dgm:pt modelId="{64142CC9-A205-497D-812C-7A2E04481122}" type="pres">
      <dgm:prSet presAssocID="{2439A966-054D-4671-B3B1-CDC0F7CF61E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32DB1AA-782F-4EA5-A46C-ECA5660BACCA}" type="pres">
      <dgm:prSet presAssocID="{2439A966-054D-4671-B3B1-CDC0F7CF61E3}" presName="Name1" presStyleCnt="0"/>
      <dgm:spPr/>
      <dgm:t>
        <a:bodyPr/>
        <a:lstStyle/>
        <a:p>
          <a:pPr latinLnBrk="1"/>
          <a:endParaRPr lang="ko-KR" altLang="en-US"/>
        </a:p>
      </dgm:t>
    </dgm:pt>
    <dgm:pt modelId="{CE401886-75E0-4629-97B2-4F05EFC5E2A9}" type="pres">
      <dgm:prSet presAssocID="{2439A966-054D-4671-B3B1-CDC0F7CF61E3}" presName="cycle" presStyleCnt="0"/>
      <dgm:spPr/>
      <dgm:t>
        <a:bodyPr/>
        <a:lstStyle/>
        <a:p>
          <a:pPr latinLnBrk="1"/>
          <a:endParaRPr lang="ko-KR" altLang="en-US"/>
        </a:p>
      </dgm:t>
    </dgm:pt>
    <dgm:pt modelId="{2525CA24-9EEA-4177-9036-76A9A49B6286}" type="pres">
      <dgm:prSet presAssocID="{2439A966-054D-4671-B3B1-CDC0F7CF61E3}" presName="srcNode" presStyleLbl="node1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BD0FCC2E-0576-4158-91D4-EB8BD3E6FF85}" type="pres">
      <dgm:prSet presAssocID="{2439A966-054D-4671-B3B1-CDC0F7CF61E3}" presName="conn" presStyleLbl="parChTrans1D2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92CE2F02-0565-47D8-9966-AB8792A2E467}" type="pres">
      <dgm:prSet presAssocID="{2439A966-054D-4671-B3B1-CDC0F7CF61E3}" presName="extraNode" presStyleLbl="node1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A66DDCFF-FB77-433D-B8A0-6D95694548DB}" type="pres">
      <dgm:prSet presAssocID="{2439A966-054D-4671-B3B1-CDC0F7CF61E3}" presName="dstNode" presStyleLbl="node1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FB66DD16-4C6F-49B6-BBDB-792388444378}" type="pres">
      <dgm:prSet presAssocID="{AB46039A-7632-4F4C-B5E6-5CB183BE79C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5EE9169-697D-4F48-B501-35A77D907FF3}" type="pres">
      <dgm:prSet presAssocID="{AB46039A-7632-4F4C-B5E6-5CB183BE79CA}" presName="accent_1" presStyleCnt="0"/>
      <dgm:spPr/>
      <dgm:t>
        <a:bodyPr/>
        <a:lstStyle/>
        <a:p>
          <a:pPr latinLnBrk="1"/>
          <a:endParaRPr lang="ko-KR" altLang="en-US"/>
        </a:p>
      </dgm:t>
    </dgm:pt>
    <dgm:pt modelId="{12A7CAAE-3BAF-4DEC-BA3D-9CF476B7D2ED}" type="pres">
      <dgm:prSet presAssocID="{AB46039A-7632-4F4C-B5E6-5CB183BE79CA}" presName="accentRepeatNode" presStyleLbl="solidFgAcc1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4478E437-9690-4F1D-900E-61D36D42F067}" type="pres">
      <dgm:prSet presAssocID="{EE75F53D-1E99-414D-850F-1726357242B8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D842880-137C-4E5E-A493-0F55443B7D84}" type="pres">
      <dgm:prSet presAssocID="{EE75F53D-1E99-414D-850F-1726357242B8}" presName="accent_2" presStyleCnt="0"/>
      <dgm:spPr/>
    </dgm:pt>
    <dgm:pt modelId="{2C82286B-4D80-41EF-9016-C1977642F223}" type="pres">
      <dgm:prSet presAssocID="{EE75F53D-1E99-414D-850F-1726357242B8}" presName="accentRepeatNode" presStyleLbl="solidFgAcc1" presStyleIdx="1" presStyleCnt="7"/>
      <dgm:spPr/>
    </dgm:pt>
    <dgm:pt modelId="{EF3E6181-B27E-4909-A557-E19DD18A5849}" type="pres">
      <dgm:prSet presAssocID="{D76517CF-8CAB-41CF-9E51-6026376DB411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68914A4-3711-47CB-9583-023611FB13AE}" type="pres">
      <dgm:prSet presAssocID="{D76517CF-8CAB-41CF-9E51-6026376DB411}" presName="accent_3" presStyleCnt="0"/>
      <dgm:spPr/>
    </dgm:pt>
    <dgm:pt modelId="{2DCB0974-63BA-441F-A5B0-2C9DBF5C8D5E}" type="pres">
      <dgm:prSet presAssocID="{D76517CF-8CAB-41CF-9E51-6026376DB411}" presName="accentRepeatNode" presStyleLbl="solidFgAcc1" presStyleIdx="2" presStyleCnt="7"/>
      <dgm:spPr/>
    </dgm:pt>
    <dgm:pt modelId="{9A26E6BB-EEB1-45EE-A420-C6DC2EB97829}" type="pres">
      <dgm:prSet presAssocID="{B8F99D49-A5E6-469B-918E-456E020F8C64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FEBB18-7702-4C60-86E4-6A8D61592BF3}" type="pres">
      <dgm:prSet presAssocID="{B8F99D49-A5E6-469B-918E-456E020F8C64}" presName="accent_4" presStyleCnt="0"/>
      <dgm:spPr/>
    </dgm:pt>
    <dgm:pt modelId="{7918C488-77BA-45CB-B01E-C7A3BCC19848}" type="pres">
      <dgm:prSet presAssocID="{B8F99D49-A5E6-469B-918E-456E020F8C64}" presName="accentRepeatNode" presStyleLbl="solidFgAcc1" presStyleIdx="3" presStyleCnt="7"/>
      <dgm:spPr/>
    </dgm:pt>
    <dgm:pt modelId="{7E69F0AD-8EBF-4946-A88D-3ECF0B991AB8}" type="pres">
      <dgm:prSet presAssocID="{A00657DA-5310-4391-BDF5-A70A0B83567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CB81E8C-C7C9-4B22-8EC9-D6DF03294B1F}" type="pres">
      <dgm:prSet presAssocID="{A00657DA-5310-4391-BDF5-A70A0B835672}" presName="accent_5" presStyleCnt="0"/>
      <dgm:spPr/>
    </dgm:pt>
    <dgm:pt modelId="{916DB9EF-4797-4F38-B75C-B8B83ECF818B}" type="pres">
      <dgm:prSet presAssocID="{A00657DA-5310-4391-BDF5-A70A0B835672}" presName="accentRepeatNode" presStyleLbl="solidFgAcc1" presStyleIdx="4" presStyleCnt="7"/>
      <dgm:spPr/>
      <dgm:t>
        <a:bodyPr/>
        <a:lstStyle/>
        <a:p>
          <a:pPr latinLnBrk="1"/>
          <a:endParaRPr lang="ko-KR" altLang="en-US"/>
        </a:p>
      </dgm:t>
    </dgm:pt>
    <dgm:pt modelId="{D791DF61-5BE7-4A38-A03C-6611823850B5}" type="pres">
      <dgm:prSet presAssocID="{86C0A25F-2C56-4E9E-8D53-5946AFD5EBD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6A27040-0D76-4BB3-B19D-FAAE8270196C}" type="pres">
      <dgm:prSet presAssocID="{86C0A25F-2C56-4E9E-8D53-5946AFD5EBDE}" presName="accent_6" presStyleCnt="0"/>
      <dgm:spPr/>
    </dgm:pt>
    <dgm:pt modelId="{6A8D5226-1B49-4622-8B09-CDCF4E07A03F}" type="pres">
      <dgm:prSet presAssocID="{86C0A25F-2C56-4E9E-8D53-5946AFD5EBDE}" presName="accentRepeatNode" presStyleLbl="solidFgAcc1" presStyleIdx="5" presStyleCnt="7"/>
      <dgm:spPr/>
      <dgm:t>
        <a:bodyPr/>
        <a:lstStyle/>
        <a:p>
          <a:pPr latinLnBrk="1"/>
          <a:endParaRPr lang="ko-KR" altLang="en-US"/>
        </a:p>
      </dgm:t>
    </dgm:pt>
    <dgm:pt modelId="{52EDAB60-6542-4123-A92B-ABD323BC8464}" type="pres">
      <dgm:prSet presAssocID="{B0E7E978-F800-4589-87E0-2C3E1BED6ED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77B7B23-975A-4EDA-8523-91D81742B384}" type="pres">
      <dgm:prSet presAssocID="{B0E7E978-F800-4589-87E0-2C3E1BED6ED2}" presName="accent_7" presStyleCnt="0"/>
      <dgm:spPr/>
    </dgm:pt>
    <dgm:pt modelId="{0C2FDF77-7EC4-4709-8480-64E30ACC7155}" type="pres">
      <dgm:prSet presAssocID="{B0E7E978-F800-4589-87E0-2C3E1BED6ED2}" presName="accentRepeatNode" presStyleLbl="solidFgAcc1" presStyleIdx="6" presStyleCnt="7"/>
      <dgm:spPr/>
      <dgm:t>
        <a:bodyPr/>
        <a:lstStyle/>
        <a:p>
          <a:pPr latinLnBrk="1"/>
          <a:endParaRPr lang="ko-KR" altLang="en-US"/>
        </a:p>
      </dgm:t>
    </dgm:pt>
  </dgm:ptLst>
  <dgm:cxnLst>
    <dgm:cxn modelId="{A67CFD8A-F93C-414B-BEC1-207907BB3B6D}" type="presOf" srcId="{A00657DA-5310-4391-BDF5-A70A0B835672}" destId="{7E69F0AD-8EBF-4946-A88D-3ECF0B991AB8}" srcOrd="0" destOrd="0" presId="urn:microsoft.com/office/officeart/2008/layout/VerticalCurvedList"/>
    <dgm:cxn modelId="{840DF67B-7DAD-41BC-8CF6-A61D9ED8709C}" type="presOf" srcId="{B0E7E978-F800-4589-87E0-2C3E1BED6ED2}" destId="{52EDAB60-6542-4123-A92B-ABD323BC8464}" srcOrd="0" destOrd="0" presId="urn:microsoft.com/office/officeart/2008/layout/VerticalCurvedList"/>
    <dgm:cxn modelId="{4C17F466-CE48-451D-A824-D42AA220A1B9}" srcId="{2439A966-054D-4671-B3B1-CDC0F7CF61E3}" destId="{EE75F53D-1E99-414D-850F-1726357242B8}" srcOrd="1" destOrd="0" parTransId="{0187FA52-8170-44D6-A989-E24AB24330A2}" sibTransId="{6E52A3A0-8A82-42CF-A519-9F2F6CF1D693}"/>
    <dgm:cxn modelId="{B363400C-7CE1-4474-AEE5-C68AA9D6C5EA}" srcId="{2439A966-054D-4671-B3B1-CDC0F7CF61E3}" destId="{B0E7E978-F800-4589-87E0-2C3E1BED6ED2}" srcOrd="6" destOrd="0" parTransId="{3573BD1E-122A-41B5-8465-AD4AA6D23CB1}" sibTransId="{391CFE98-456D-4BE1-A277-453445C27184}"/>
    <dgm:cxn modelId="{F369C0E1-1230-4A62-AD77-F5B0518F8033}" srcId="{2439A966-054D-4671-B3B1-CDC0F7CF61E3}" destId="{B8F99D49-A5E6-469B-918E-456E020F8C64}" srcOrd="3" destOrd="0" parTransId="{DD5E7898-5E6C-480B-953D-70845515EC74}" sibTransId="{EA5E69E6-F1CB-4FA2-ACE8-47309C669CC3}"/>
    <dgm:cxn modelId="{82187FED-713E-49B1-A9DE-337387BDB841}" type="presOf" srcId="{96F3106C-8076-495C-BFE7-B74B4AD85D82}" destId="{BD0FCC2E-0576-4158-91D4-EB8BD3E6FF85}" srcOrd="0" destOrd="0" presId="urn:microsoft.com/office/officeart/2008/layout/VerticalCurvedList"/>
    <dgm:cxn modelId="{8151E120-F3B4-4800-9F8A-F8E0A4918919}" srcId="{2439A966-054D-4671-B3B1-CDC0F7CF61E3}" destId="{86C0A25F-2C56-4E9E-8D53-5946AFD5EBDE}" srcOrd="5" destOrd="0" parTransId="{B4079559-3338-4546-A440-C0D19E79EA34}" sibTransId="{7E0801CB-E609-4C37-AA41-B133EECD91E3}"/>
    <dgm:cxn modelId="{18049996-E98E-4099-9A4E-C150096B4166}" type="presOf" srcId="{86C0A25F-2C56-4E9E-8D53-5946AFD5EBDE}" destId="{D791DF61-5BE7-4A38-A03C-6611823850B5}" srcOrd="0" destOrd="0" presId="urn:microsoft.com/office/officeart/2008/layout/VerticalCurvedList"/>
    <dgm:cxn modelId="{3DCE10A6-0D10-4A1D-ADF1-B4BD1FE6E7C3}" type="presOf" srcId="{EE75F53D-1E99-414D-850F-1726357242B8}" destId="{4478E437-9690-4F1D-900E-61D36D42F067}" srcOrd="0" destOrd="0" presId="urn:microsoft.com/office/officeart/2008/layout/VerticalCurvedList"/>
    <dgm:cxn modelId="{1D091F80-CDAB-41E3-B5D9-8BA23066D760}" type="presOf" srcId="{B8F99D49-A5E6-469B-918E-456E020F8C64}" destId="{9A26E6BB-EEB1-45EE-A420-C6DC2EB97829}" srcOrd="0" destOrd="0" presId="urn:microsoft.com/office/officeart/2008/layout/VerticalCurvedList"/>
    <dgm:cxn modelId="{3A67061B-CAB3-4899-BF37-0C003A66015D}" srcId="{2439A966-054D-4671-B3B1-CDC0F7CF61E3}" destId="{AB46039A-7632-4F4C-B5E6-5CB183BE79CA}" srcOrd="0" destOrd="0" parTransId="{EF1E2E1B-B72E-426D-B054-C76C9B8775DB}" sibTransId="{96F3106C-8076-495C-BFE7-B74B4AD85D82}"/>
    <dgm:cxn modelId="{1EECA5EF-ACC8-4E30-9692-0D8A644CDFEF}" type="presOf" srcId="{AB46039A-7632-4F4C-B5E6-5CB183BE79CA}" destId="{FB66DD16-4C6F-49B6-BBDB-792388444378}" srcOrd="0" destOrd="0" presId="urn:microsoft.com/office/officeart/2008/layout/VerticalCurvedList"/>
    <dgm:cxn modelId="{82F5BCAA-FF13-4C15-AC7D-AE476B202C4C}" srcId="{2439A966-054D-4671-B3B1-CDC0F7CF61E3}" destId="{A00657DA-5310-4391-BDF5-A70A0B835672}" srcOrd="4" destOrd="0" parTransId="{D8F08D31-AB71-4DB5-8FEF-B393479CDF85}" sibTransId="{115F84D4-2201-4CE5-8874-C4B7215A1DF1}"/>
    <dgm:cxn modelId="{822BF0AF-345D-462E-90DD-04A3273403E4}" type="presOf" srcId="{D76517CF-8CAB-41CF-9E51-6026376DB411}" destId="{EF3E6181-B27E-4909-A557-E19DD18A5849}" srcOrd="0" destOrd="0" presId="urn:microsoft.com/office/officeart/2008/layout/VerticalCurvedList"/>
    <dgm:cxn modelId="{25EC606E-4560-4932-B7F5-10C0037A5CEF}" srcId="{2439A966-054D-4671-B3B1-CDC0F7CF61E3}" destId="{D76517CF-8CAB-41CF-9E51-6026376DB411}" srcOrd="2" destOrd="0" parTransId="{3BF774A4-39F7-4512-B663-10B8108520B4}" sibTransId="{C0A221AD-E237-4350-AD73-96004A87E53E}"/>
    <dgm:cxn modelId="{1C66F29C-270B-4B42-B9D5-A532016ED2B3}" type="presOf" srcId="{2439A966-054D-4671-B3B1-CDC0F7CF61E3}" destId="{64142CC9-A205-497D-812C-7A2E04481122}" srcOrd="0" destOrd="0" presId="urn:microsoft.com/office/officeart/2008/layout/VerticalCurvedList"/>
    <dgm:cxn modelId="{D231D7E7-E769-4A95-8742-A8B13314E18A}" type="presParOf" srcId="{64142CC9-A205-497D-812C-7A2E04481122}" destId="{D32DB1AA-782F-4EA5-A46C-ECA5660BACCA}" srcOrd="0" destOrd="0" presId="urn:microsoft.com/office/officeart/2008/layout/VerticalCurvedList"/>
    <dgm:cxn modelId="{A4238410-470B-4D5E-ADA3-C257E6FDF79A}" type="presParOf" srcId="{D32DB1AA-782F-4EA5-A46C-ECA5660BACCA}" destId="{CE401886-75E0-4629-97B2-4F05EFC5E2A9}" srcOrd="0" destOrd="0" presId="urn:microsoft.com/office/officeart/2008/layout/VerticalCurvedList"/>
    <dgm:cxn modelId="{952B3035-36AA-495A-BCBC-848AC8C7C2A3}" type="presParOf" srcId="{CE401886-75E0-4629-97B2-4F05EFC5E2A9}" destId="{2525CA24-9EEA-4177-9036-76A9A49B6286}" srcOrd="0" destOrd="0" presId="urn:microsoft.com/office/officeart/2008/layout/VerticalCurvedList"/>
    <dgm:cxn modelId="{4AA1094A-C35C-4DB5-B239-51126127C805}" type="presParOf" srcId="{CE401886-75E0-4629-97B2-4F05EFC5E2A9}" destId="{BD0FCC2E-0576-4158-91D4-EB8BD3E6FF85}" srcOrd="1" destOrd="0" presId="urn:microsoft.com/office/officeart/2008/layout/VerticalCurvedList"/>
    <dgm:cxn modelId="{C2A7A1C4-4E32-4A49-A1FF-D3916F1BA3BE}" type="presParOf" srcId="{CE401886-75E0-4629-97B2-4F05EFC5E2A9}" destId="{92CE2F02-0565-47D8-9966-AB8792A2E467}" srcOrd="2" destOrd="0" presId="urn:microsoft.com/office/officeart/2008/layout/VerticalCurvedList"/>
    <dgm:cxn modelId="{A2FEDEB1-E9E3-417C-9050-B9A3C5D3B86A}" type="presParOf" srcId="{CE401886-75E0-4629-97B2-4F05EFC5E2A9}" destId="{A66DDCFF-FB77-433D-B8A0-6D95694548DB}" srcOrd="3" destOrd="0" presId="urn:microsoft.com/office/officeart/2008/layout/VerticalCurvedList"/>
    <dgm:cxn modelId="{72C206D6-A731-46F6-86F5-BF413E935C47}" type="presParOf" srcId="{D32DB1AA-782F-4EA5-A46C-ECA5660BACCA}" destId="{FB66DD16-4C6F-49B6-BBDB-792388444378}" srcOrd="1" destOrd="0" presId="urn:microsoft.com/office/officeart/2008/layout/VerticalCurvedList"/>
    <dgm:cxn modelId="{FC7CA7BC-CF4B-4982-9208-88AF91E7E1B3}" type="presParOf" srcId="{D32DB1AA-782F-4EA5-A46C-ECA5660BACCA}" destId="{F5EE9169-697D-4F48-B501-35A77D907FF3}" srcOrd="2" destOrd="0" presId="urn:microsoft.com/office/officeart/2008/layout/VerticalCurvedList"/>
    <dgm:cxn modelId="{D75314EA-9BEE-450A-9BB8-042CEB8DD1AA}" type="presParOf" srcId="{F5EE9169-697D-4F48-B501-35A77D907FF3}" destId="{12A7CAAE-3BAF-4DEC-BA3D-9CF476B7D2ED}" srcOrd="0" destOrd="0" presId="urn:microsoft.com/office/officeart/2008/layout/VerticalCurvedList"/>
    <dgm:cxn modelId="{98985BF1-813B-4AD4-9310-5286079CB990}" type="presParOf" srcId="{D32DB1AA-782F-4EA5-A46C-ECA5660BACCA}" destId="{4478E437-9690-4F1D-900E-61D36D42F067}" srcOrd="3" destOrd="0" presId="urn:microsoft.com/office/officeart/2008/layout/VerticalCurvedList"/>
    <dgm:cxn modelId="{7A5EE8BA-7426-4789-9705-F68277DC9BD1}" type="presParOf" srcId="{D32DB1AA-782F-4EA5-A46C-ECA5660BACCA}" destId="{5D842880-137C-4E5E-A493-0F55443B7D84}" srcOrd="4" destOrd="0" presId="urn:microsoft.com/office/officeart/2008/layout/VerticalCurvedList"/>
    <dgm:cxn modelId="{E6A493EC-F65B-4E4F-8375-3651A1D678BE}" type="presParOf" srcId="{5D842880-137C-4E5E-A493-0F55443B7D84}" destId="{2C82286B-4D80-41EF-9016-C1977642F223}" srcOrd="0" destOrd="0" presId="urn:microsoft.com/office/officeart/2008/layout/VerticalCurvedList"/>
    <dgm:cxn modelId="{1A1FCA9C-91D6-4BBB-B043-8C8777BADF61}" type="presParOf" srcId="{D32DB1AA-782F-4EA5-A46C-ECA5660BACCA}" destId="{EF3E6181-B27E-4909-A557-E19DD18A5849}" srcOrd="5" destOrd="0" presId="urn:microsoft.com/office/officeart/2008/layout/VerticalCurvedList"/>
    <dgm:cxn modelId="{E804F4C9-177B-42EA-B32A-480F66F93121}" type="presParOf" srcId="{D32DB1AA-782F-4EA5-A46C-ECA5660BACCA}" destId="{068914A4-3711-47CB-9583-023611FB13AE}" srcOrd="6" destOrd="0" presId="urn:microsoft.com/office/officeart/2008/layout/VerticalCurvedList"/>
    <dgm:cxn modelId="{AB3A335D-ED68-492C-87BD-7DA26C0F5E15}" type="presParOf" srcId="{068914A4-3711-47CB-9583-023611FB13AE}" destId="{2DCB0974-63BA-441F-A5B0-2C9DBF5C8D5E}" srcOrd="0" destOrd="0" presId="urn:microsoft.com/office/officeart/2008/layout/VerticalCurvedList"/>
    <dgm:cxn modelId="{3701C659-5BD4-4063-B4FE-E75EB1ECACC0}" type="presParOf" srcId="{D32DB1AA-782F-4EA5-A46C-ECA5660BACCA}" destId="{9A26E6BB-EEB1-45EE-A420-C6DC2EB97829}" srcOrd="7" destOrd="0" presId="urn:microsoft.com/office/officeart/2008/layout/VerticalCurvedList"/>
    <dgm:cxn modelId="{5B5961E2-890B-47CE-9026-69D1863257A5}" type="presParOf" srcId="{D32DB1AA-782F-4EA5-A46C-ECA5660BACCA}" destId="{49FEBB18-7702-4C60-86E4-6A8D61592BF3}" srcOrd="8" destOrd="0" presId="urn:microsoft.com/office/officeart/2008/layout/VerticalCurvedList"/>
    <dgm:cxn modelId="{4762E221-0E26-4D56-8085-1BAEB145AECC}" type="presParOf" srcId="{49FEBB18-7702-4C60-86E4-6A8D61592BF3}" destId="{7918C488-77BA-45CB-B01E-C7A3BCC19848}" srcOrd="0" destOrd="0" presId="urn:microsoft.com/office/officeart/2008/layout/VerticalCurvedList"/>
    <dgm:cxn modelId="{E92C37E4-C73C-46D6-A4BB-321497878157}" type="presParOf" srcId="{D32DB1AA-782F-4EA5-A46C-ECA5660BACCA}" destId="{7E69F0AD-8EBF-4946-A88D-3ECF0B991AB8}" srcOrd="9" destOrd="0" presId="urn:microsoft.com/office/officeart/2008/layout/VerticalCurvedList"/>
    <dgm:cxn modelId="{996F1F7F-AA9D-4CEE-8931-AFA2AE848DE4}" type="presParOf" srcId="{D32DB1AA-782F-4EA5-A46C-ECA5660BACCA}" destId="{5CB81E8C-C7C9-4B22-8EC9-D6DF03294B1F}" srcOrd="10" destOrd="0" presId="urn:microsoft.com/office/officeart/2008/layout/VerticalCurvedList"/>
    <dgm:cxn modelId="{558A0D49-BD70-4DE7-B56B-042BEDE9D2F9}" type="presParOf" srcId="{5CB81E8C-C7C9-4B22-8EC9-D6DF03294B1F}" destId="{916DB9EF-4797-4F38-B75C-B8B83ECF818B}" srcOrd="0" destOrd="0" presId="urn:microsoft.com/office/officeart/2008/layout/VerticalCurvedList"/>
    <dgm:cxn modelId="{89C834CA-FA0E-4F1F-96BD-EE3CDA0B4B4F}" type="presParOf" srcId="{D32DB1AA-782F-4EA5-A46C-ECA5660BACCA}" destId="{D791DF61-5BE7-4A38-A03C-6611823850B5}" srcOrd="11" destOrd="0" presId="urn:microsoft.com/office/officeart/2008/layout/VerticalCurvedList"/>
    <dgm:cxn modelId="{7F5DE42A-C115-4FB9-A8F3-8D4A2E5C0BA8}" type="presParOf" srcId="{D32DB1AA-782F-4EA5-A46C-ECA5660BACCA}" destId="{26A27040-0D76-4BB3-B19D-FAAE8270196C}" srcOrd="12" destOrd="0" presId="urn:microsoft.com/office/officeart/2008/layout/VerticalCurvedList"/>
    <dgm:cxn modelId="{13D9C44B-0C72-4160-9EB8-3C9E19B1A582}" type="presParOf" srcId="{26A27040-0D76-4BB3-B19D-FAAE8270196C}" destId="{6A8D5226-1B49-4622-8B09-CDCF4E07A03F}" srcOrd="0" destOrd="0" presId="urn:microsoft.com/office/officeart/2008/layout/VerticalCurvedList"/>
    <dgm:cxn modelId="{D56005BF-C059-4473-BF14-0A7D3972A515}" type="presParOf" srcId="{D32DB1AA-782F-4EA5-A46C-ECA5660BACCA}" destId="{52EDAB60-6542-4123-A92B-ABD323BC8464}" srcOrd="13" destOrd="0" presId="urn:microsoft.com/office/officeart/2008/layout/VerticalCurvedList"/>
    <dgm:cxn modelId="{2F598050-8134-4253-8B99-8D155C3B4343}" type="presParOf" srcId="{D32DB1AA-782F-4EA5-A46C-ECA5660BACCA}" destId="{C77B7B23-975A-4EDA-8523-91D81742B384}" srcOrd="14" destOrd="0" presId="urn:microsoft.com/office/officeart/2008/layout/VerticalCurvedList"/>
    <dgm:cxn modelId="{7B528404-4C0E-4C16-9B75-D9C11298C94C}" type="presParOf" srcId="{C77B7B23-975A-4EDA-8523-91D81742B384}" destId="{0C2FDF77-7EC4-4709-8480-64E30ACC71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F81DAF-431D-4B81-84DA-6C81B2879D1D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</dgm:pt>
    <dgm:pt modelId="{E5CCC8FF-E596-498A-ACBE-BE8EF9F171AC}">
      <dgm:prSet phldrT="[텍스트]"/>
      <dgm:spPr/>
      <dgm:t>
        <a:bodyPr/>
        <a:lstStyle/>
        <a:p>
          <a:pPr latinLnBrk="1"/>
          <a:r>
            <a:rPr lang="ko-KR" altLang="en-US" dirty="0" smtClean="0"/>
            <a:t>교육봉사 신청서 사범대학 교직팀에 제출</a:t>
          </a:r>
          <a:endParaRPr lang="ko-KR" altLang="en-US" dirty="0"/>
        </a:p>
      </dgm:t>
    </dgm:pt>
    <dgm:pt modelId="{E402820C-BA2A-4AE7-B514-60676392DCDD}" type="parTrans" cxnId="{7CB2B384-0515-4478-AF6B-119D6407B4D8}">
      <dgm:prSet/>
      <dgm:spPr/>
      <dgm:t>
        <a:bodyPr/>
        <a:lstStyle/>
        <a:p>
          <a:pPr latinLnBrk="1"/>
          <a:endParaRPr lang="ko-KR" altLang="en-US"/>
        </a:p>
      </dgm:t>
    </dgm:pt>
    <dgm:pt modelId="{BDD197BB-34CB-4253-824D-E6845D9FBE0C}" type="sibTrans" cxnId="{7CB2B384-0515-4478-AF6B-119D6407B4D8}">
      <dgm:prSet/>
      <dgm:spPr/>
      <dgm:t>
        <a:bodyPr/>
        <a:lstStyle/>
        <a:p>
          <a:pPr latinLnBrk="1"/>
          <a:endParaRPr lang="ko-KR" altLang="en-US"/>
        </a:p>
      </dgm:t>
    </dgm:pt>
    <dgm:pt modelId="{1C3BCF5F-AD3B-4236-9E2D-1F114DCA2882}">
      <dgm:prSet phldrT="[텍스트]"/>
      <dgm:spPr/>
      <dgm:t>
        <a:bodyPr/>
        <a:lstStyle/>
        <a:p>
          <a:pPr latinLnBrk="1"/>
          <a:r>
            <a:rPr lang="ko-KR" altLang="en-US" dirty="0" smtClean="0"/>
            <a:t>교육봉사 기관 승인 후 교육봉사 활동 수행</a:t>
          </a:r>
          <a:endParaRPr lang="ko-KR" altLang="en-US" dirty="0"/>
        </a:p>
      </dgm:t>
    </dgm:pt>
    <dgm:pt modelId="{88DD8697-E18F-4903-ACA9-168CE593F4DC}" type="parTrans" cxnId="{A80AD330-E4EC-48F5-9CF6-C778B4CEB626}">
      <dgm:prSet/>
      <dgm:spPr/>
      <dgm:t>
        <a:bodyPr/>
        <a:lstStyle/>
        <a:p>
          <a:pPr latinLnBrk="1"/>
          <a:endParaRPr lang="ko-KR" altLang="en-US"/>
        </a:p>
      </dgm:t>
    </dgm:pt>
    <dgm:pt modelId="{8306CC07-4676-470E-A41A-32CEB7292F1D}" type="sibTrans" cxnId="{A80AD330-E4EC-48F5-9CF6-C778B4CEB626}">
      <dgm:prSet/>
      <dgm:spPr/>
      <dgm:t>
        <a:bodyPr/>
        <a:lstStyle/>
        <a:p>
          <a:pPr latinLnBrk="1"/>
          <a:endParaRPr lang="ko-KR" altLang="en-US"/>
        </a:p>
      </dgm:t>
    </dgm:pt>
    <dgm:pt modelId="{66E1B4ED-B8A1-4E52-A8C9-640894996CF6}">
      <dgm:prSet phldrT="[텍스트]"/>
      <dgm:spPr/>
      <dgm:t>
        <a:bodyPr/>
        <a:lstStyle/>
        <a:p>
          <a:pPr latinLnBrk="1"/>
          <a:r>
            <a:rPr lang="ko-KR" altLang="en-US" dirty="0" smtClean="0"/>
            <a:t>교육봉사 활동 확인서 작성 및 교육봉사 기관 확인</a:t>
          </a:r>
          <a:endParaRPr lang="ko-KR" altLang="en-US" dirty="0"/>
        </a:p>
      </dgm:t>
    </dgm:pt>
    <dgm:pt modelId="{3BBB4EC6-4DDE-49CE-829A-CBD00B446727}" type="parTrans" cxnId="{ADD22257-5DED-4000-937C-BC113229B096}">
      <dgm:prSet/>
      <dgm:spPr/>
      <dgm:t>
        <a:bodyPr/>
        <a:lstStyle/>
        <a:p>
          <a:pPr latinLnBrk="1"/>
          <a:endParaRPr lang="ko-KR" altLang="en-US"/>
        </a:p>
      </dgm:t>
    </dgm:pt>
    <dgm:pt modelId="{048CE010-BB15-48A0-8A7E-65B15837DBAC}" type="sibTrans" cxnId="{ADD22257-5DED-4000-937C-BC113229B096}">
      <dgm:prSet/>
      <dgm:spPr/>
      <dgm:t>
        <a:bodyPr/>
        <a:lstStyle/>
        <a:p>
          <a:pPr latinLnBrk="1"/>
          <a:endParaRPr lang="ko-KR" altLang="en-US"/>
        </a:p>
      </dgm:t>
    </dgm:pt>
    <dgm:pt modelId="{6C5B87A4-B1C4-4B6F-866F-5032F55596B3}">
      <dgm:prSet/>
      <dgm:spPr/>
      <dgm:t>
        <a:bodyPr/>
        <a:lstStyle/>
        <a:p>
          <a:pPr latinLnBrk="1"/>
          <a:r>
            <a:rPr lang="en-US" altLang="ko-KR" dirty="0" smtClean="0"/>
            <a:t>60</a:t>
          </a:r>
          <a:r>
            <a:rPr lang="ko-KR" altLang="en-US" dirty="0" smtClean="0"/>
            <a:t>시간의 교육봉사 활동 확인서와 교육봉사활동 보고서를 사범대학 교직팀에 제출</a:t>
          </a:r>
          <a:endParaRPr lang="ko-KR" altLang="en-US" dirty="0"/>
        </a:p>
      </dgm:t>
    </dgm:pt>
    <dgm:pt modelId="{818D3C01-8834-4B21-8DCB-054233FFDB18}" type="parTrans" cxnId="{D8C76614-0BFA-49AB-9B27-572CC31DE48B}">
      <dgm:prSet/>
      <dgm:spPr/>
      <dgm:t>
        <a:bodyPr/>
        <a:lstStyle/>
        <a:p>
          <a:pPr latinLnBrk="1"/>
          <a:endParaRPr lang="ko-KR" altLang="en-US"/>
        </a:p>
      </dgm:t>
    </dgm:pt>
    <dgm:pt modelId="{A995D087-AEDA-41BB-B783-AACE64069540}" type="sibTrans" cxnId="{D8C76614-0BFA-49AB-9B27-572CC31DE48B}">
      <dgm:prSet/>
      <dgm:spPr/>
      <dgm:t>
        <a:bodyPr/>
        <a:lstStyle/>
        <a:p>
          <a:pPr latinLnBrk="1"/>
          <a:endParaRPr lang="ko-KR" altLang="en-US"/>
        </a:p>
      </dgm:t>
    </dgm:pt>
    <dgm:pt modelId="{E62FC7E2-222A-4C31-942A-61262C8B16C9}" type="pres">
      <dgm:prSet presAssocID="{46F81DAF-431D-4B81-84DA-6C81B2879D1D}" presName="CompostProcess" presStyleCnt="0">
        <dgm:presLayoutVars>
          <dgm:dir/>
          <dgm:resizeHandles val="exact"/>
        </dgm:presLayoutVars>
      </dgm:prSet>
      <dgm:spPr/>
    </dgm:pt>
    <dgm:pt modelId="{C2853DDD-AF00-4DBF-A826-B104C8C99536}" type="pres">
      <dgm:prSet presAssocID="{46F81DAF-431D-4B81-84DA-6C81B2879D1D}" presName="arrow" presStyleLbl="bgShp" presStyleIdx="0" presStyleCnt="1"/>
      <dgm:spPr/>
    </dgm:pt>
    <dgm:pt modelId="{0D9B8C3A-4D45-47D4-9636-0FA41D807815}" type="pres">
      <dgm:prSet presAssocID="{46F81DAF-431D-4B81-84DA-6C81B2879D1D}" presName="linearProcess" presStyleCnt="0"/>
      <dgm:spPr/>
    </dgm:pt>
    <dgm:pt modelId="{F4562366-B48A-46E0-B856-D1D7B2642042}" type="pres">
      <dgm:prSet presAssocID="{E5CCC8FF-E596-498A-ACBE-BE8EF9F171A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E09724-8589-40BE-BF3A-4BD129C49D63}" type="pres">
      <dgm:prSet presAssocID="{BDD197BB-34CB-4253-824D-E6845D9FBE0C}" presName="sibTrans" presStyleCnt="0"/>
      <dgm:spPr/>
    </dgm:pt>
    <dgm:pt modelId="{CB6D6393-B67E-49DE-B311-E36BB502256A}" type="pres">
      <dgm:prSet presAssocID="{1C3BCF5F-AD3B-4236-9E2D-1F114DCA2882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CB6BCF7-0B2B-4E6D-8F00-702860D5A564}" type="pres">
      <dgm:prSet presAssocID="{8306CC07-4676-470E-A41A-32CEB7292F1D}" presName="sibTrans" presStyleCnt="0"/>
      <dgm:spPr/>
    </dgm:pt>
    <dgm:pt modelId="{3ECA93AE-A522-4941-92F9-E95205BA8B41}" type="pres">
      <dgm:prSet presAssocID="{66E1B4ED-B8A1-4E52-A8C9-640894996CF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8D9B160-E9A0-4082-963F-682D2F2427C5}" type="pres">
      <dgm:prSet presAssocID="{048CE010-BB15-48A0-8A7E-65B15837DBAC}" presName="sibTrans" presStyleCnt="0"/>
      <dgm:spPr/>
    </dgm:pt>
    <dgm:pt modelId="{AA99FB46-4CBB-4434-B5DF-CE5FAED98A02}" type="pres">
      <dgm:prSet presAssocID="{6C5B87A4-B1C4-4B6F-866F-5032F55596B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CC534FC-2864-4012-8BE5-ABFABAC726AA}" type="presOf" srcId="{46F81DAF-431D-4B81-84DA-6C81B2879D1D}" destId="{E62FC7E2-222A-4C31-942A-61262C8B16C9}" srcOrd="0" destOrd="0" presId="urn:microsoft.com/office/officeart/2005/8/layout/hProcess9"/>
    <dgm:cxn modelId="{3AF941AB-B45B-4BCC-8B01-B6B8C0C5C94C}" type="presOf" srcId="{6C5B87A4-B1C4-4B6F-866F-5032F55596B3}" destId="{AA99FB46-4CBB-4434-B5DF-CE5FAED98A02}" srcOrd="0" destOrd="0" presId="urn:microsoft.com/office/officeart/2005/8/layout/hProcess9"/>
    <dgm:cxn modelId="{7D7944BE-8B87-4C1A-A6D6-17F60ECA0E5B}" type="presOf" srcId="{E5CCC8FF-E596-498A-ACBE-BE8EF9F171AC}" destId="{F4562366-B48A-46E0-B856-D1D7B2642042}" srcOrd="0" destOrd="0" presId="urn:microsoft.com/office/officeart/2005/8/layout/hProcess9"/>
    <dgm:cxn modelId="{ADD22257-5DED-4000-937C-BC113229B096}" srcId="{46F81DAF-431D-4B81-84DA-6C81B2879D1D}" destId="{66E1B4ED-B8A1-4E52-A8C9-640894996CF6}" srcOrd="2" destOrd="0" parTransId="{3BBB4EC6-4DDE-49CE-829A-CBD00B446727}" sibTransId="{048CE010-BB15-48A0-8A7E-65B15837DBAC}"/>
    <dgm:cxn modelId="{D8C76614-0BFA-49AB-9B27-572CC31DE48B}" srcId="{46F81DAF-431D-4B81-84DA-6C81B2879D1D}" destId="{6C5B87A4-B1C4-4B6F-866F-5032F55596B3}" srcOrd="3" destOrd="0" parTransId="{818D3C01-8834-4B21-8DCB-054233FFDB18}" sibTransId="{A995D087-AEDA-41BB-B783-AACE64069540}"/>
    <dgm:cxn modelId="{9C4FFFAC-0B64-49DB-B3BC-E2E75DC63980}" type="presOf" srcId="{1C3BCF5F-AD3B-4236-9E2D-1F114DCA2882}" destId="{CB6D6393-B67E-49DE-B311-E36BB502256A}" srcOrd="0" destOrd="0" presId="urn:microsoft.com/office/officeart/2005/8/layout/hProcess9"/>
    <dgm:cxn modelId="{7CB2B384-0515-4478-AF6B-119D6407B4D8}" srcId="{46F81DAF-431D-4B81-84DA-6C81B2879D1D}" destId="{E5CCC8FF-E596-498A-ACBE-BE8EF9F171AC}" srcOrd="0" destOrd="0" parTransId="{E402820C-BA2A-4AE7-B514-60676392DCDD}" sibTransId="{BDD197BB-34CB-4253-824D-E6845D9FBE0C}"/>
    <dgm:cxn modelId="{A80AD330-E4EC-48F5-9CF6-C778B4CEB626}" srcId="{46F81DAF-431D-4B81-84DA-6C81B2879D1D}" destId="{1C3BCF5F-AD3B-4236-9E2D-1F114DCA2882}" srcOrd="1" destOrd="0" parTransId="{88DD8697-E18F-4903-ACA9-168CE593F4DC}" sibTransId="{8306CC07-4676-470E-A41A-32CEB7292F1D}"/>
    <dgm:cxn modelId="{23804A79-C2AE-4AD0-BFDB-5C67A4884B29}" type="presOf" srcId="{66E1B4ED-B8A1-4E52-A8C9-640894996CF6}" destId="{3ECA93AE-A522-4941-92F9-E95205BA8B41}" srcOrd="0" destOrd="0" presId="urn:microsoft.com/office/officeart/2005/8/layout/hProcess9"/>
    <dgm:cxn modelId="{5673F226-8CA2-469B-AE50-CFEE3FCC1FB2}" type="presParOf" srcId="{E62FC7E2-222A-4C31-942A-61262C8B16C9}" destId="{C2853DDD-AF00-4DBF-A826-B104C8C99536}" srcOrd="0" destOrd="0" presId="urn:microsoft.com/office/officeart/2005/8/layout/hProcess9"/>
    <dgm:cxn modelId="{B985A788-B461-4A3C-8FC2-2FA405040000}" type="presParOf" srcId="{E62FC7E2-222A-4C31-942A-61262C8B16C9}" destId="{0D9B8C3A-4D45-47D4-9636-0FA41D807815}" srcOrd="1" destOrd="0" presId="urn:microsoft.com/office/officeart/2005/8/layout/hProcess9"/>
    <dgm:cxn modelId="{743B288D-882B-4D9C-9EA9-FC23C7837AC0}" type="presParOf" srcId="{0D9B8C3A-4D45-47D4-9636-0FA41D807815}" destId="{F4562366-B48A-46E0-B856-D1D7B2642042}" srcOrd="0" destOrd="0" presId="urn:microsoft.com/office/officeart/2005/8/layout/hProcess9"/>
    <dgm:cxn modelId="{EF2D5CD5-6466-4950-B7B8-C5DC9EF63C6E}" type="presParOf" srcId="{0D9B8C3A-4D45-47D4-9636-0FA41D807815}" destId="{84E09724-8589-40BE-BF3A-4BD129C49D63}" srcOrd="1" destOrd="0" presId="urn:microsoft.com/office/officeart/2005/8/layout/hProcess9"/>
    <dgm:cxn modelId="{237E3B9C-8BE5-4251-8731-E84C1D0D6ACB}" type="presParOf" srcId="{0D9B8C3A-4D45-47D4-9636-0FA41D807815}" destId="{CB6D6393-B67E-49DE-B311-E36BB502256A}" srcOrd="2" destOrd="0" presId="urn:microsoft.com/office/officeart/2005/8/layout/hProcess9"/>
    <dgm:cxn modelId="{00A4A9BD-AC4E-49DC-8955-7DE96E8A1DF6}" type="presParOf" srcId="{0D9B8C3A-4D45-47D4-9636-0FA41D807815}" destId="{0CB6BCF7-0B2B-4E6D-8F00-702860D5A564}" srcOrd="3" destOrd="0" presId="urn:microsoft.com/office/officeart/2005/8/layout/hProcess9"/>
    <dgm:cxn modelId="{4BAD385E-6264-4487-A30D-BD49B6B52F5C}" type="presParOf" srcId="{0D9B8C3A-4D45-47D4-9636-0FA41D807815}" destId="{3ECA93AE-A522-4941-92F9-E95205BA8B41}" srcOrd="4" destOrd="0" presId="urn:microsoft.com/office/officeart/2005/8/layout/hProcess9"/>
    <dgm:cxn modelId="{6D02A575-A2D6-4818-89A4-8ECE95ED84C6}" type="presParOf" srcId="{0D9B8C3A-4D45-47D4-9636-0FA41D807815}" destId="{68D9B160-E9A0-4082-963F-682D2F2427C5}" srcOrd="5" destOrd="0" presId="urn:microsoft.com/office/officeart/2005/8/layout/hProcess9"/>
    <dgm:cxn modelId="{B5F24F36-6F5A-4295-A8F0-A15346001951}" type="presParOf" srcId="{0D9B8C3A-4D45-47D4-9636-0FA41D807815}" destId="{AA99FB46-4CBB-4434-B5DF-CE5FAED98A0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5CA724-5B60-4050-9AAC-70CC29A1083E}" type="doc">
      <dgm:prSet loTypeId="urn:microsoft.com/office/officeart/2005/8/layout/cycle4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865DBE8-85EB-414A-AB86-BAEEA2700447}">
      <dgm:prSet phldrT="[텍스트]"/>
      <dgm:spPr/>
      <dgm:t>
        <a:bodyPr/>
        <a:lstStyle/>
        <a:p>
          <a:pPr latinLnBrk="1"/>
          <a:r>
            <a:rPr lang="ko-KR" altLang="en-US" smtClean="0">
              <a:latin typeface="HY견고딕" panose="02030600000101010101" pitchFamily="18" charset="-127"/>
              <a:ea typeface="HY견고딕" panose="02030600000101010101" pitchFamily="18" charset="-127"/>
            </a:rPr>
            <a:t>교사 및 학원강사</a:t>
          </a:r>
          <a:endParaRPr lang="ko-KR" altLang="en-US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000A8987-56C9-477C-8CEC-5CACC36A0E00}" type="parTrans" cxnId="{372B8573-A34A-4D83-BD52-F1577A949555}">
      <dgm:prSet/>
      <dgm:spPr/>
      <dgm:t>
        <a:bodyPr/>
        <a:lstStyle/>
        <a:p>
          <a:pPr latinLnBrk="1"/>
          <a:endParaRPr lang="ko-KR" altLang="en-US"/>
        </a:p>
      </dgm:t>
    </dgm:pt>
    <dgm:pt modelId="{7CC2A062-99A6-4807-9361-54860092DE8D}" type="sibTrans" cxnId="{372B8573-A34A-4D83-BD52-F1577A949555}">
      <dgm:prSet/>
      <dgm:spPr/>
      <dgm:t>
        <a:bodyPr/>
        <a:lstStyle/>
        <a:p>
          <a:pPr latinLnBrk="1"/>
          <a:endParaRPr lang="ko-KR" altLang="en-US"/>
        </a:p>
      </dgm:t>
    </dgm:pt>
    <dgm:pt modelId="{8F125F8E-418C-4900-A8D0-2AB8EC581AD4}">
      <dgm:prSet phldrT="[텍스트]" custT="1"/>
      <dgm:spPr/>
      <dgm:t>
        <a:bodyPr/>
        <a:lstStyle/>
        <a:p>
          <a:pPr latinLnBrk="1"/>
          <a:r>
            <a:rPr lang="ko-KR" altLang="en-US" sz="11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교사</a:t>
          </a: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(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정교사</a:t>
          </a: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,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기간제 교사</a:t>
          </a: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,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인턴 교사</a:t>
          </a: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,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실험실습 보조 교사</a:t>
          </a: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)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793CD9B8-791D-4633-A152-43BCCD9ADA76}" type="parTrans" cxnId="{220BF82C-0570-43CA-84C9-452F087EDD4A}">
      <dgm:prSet/>
      <dgm:spPr/>
      <dgm:t>
        <a:bodyPr/>
        <a:lstStyle/>
        <a:p>
          <a:pPr latinLnBrk="1"/>
          <a:endParaRPr lang="ko-KR" altLang="en-US"/>
        </a:p>
      </dgm:t>
    </dgm:pt>
    <dgm:pt modelId="{3290E578-072E-4E95-B750-0AD0A86D2617}" type="sibTrans" cxnId="{220BF82C-0570-43CA-84C9-452F087EDD4A}">
      <dgm:prSet/>
      <dgm:spPr/>
      <dgm:t>
        <a:bodyPr/>
        <a:lstStyle/>
        <a:p>
          <a:pPr latinLnBrk="1"/>
          <a:endParaRPr lang="ko-KR" altLang="en-US"/>
        </a:p>
      </dgm:t>
    </dgm:pt>
    <dgm:pt modelId="{A5BD9489-392D-418B-814E-65362B865A97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대학원 진학에 따른    직업</a:t>
          </a:r>
          <a:endParaRPr lang="ko-KR" altLang="en-US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104DB175-39D1-485E-94BF-2459892CEE76}" type="parTrans" cxnId="{BA67E7FE-EB51-4E67-91E4-C1B2BB89E95F}">
      <dgm:prSet/>
      <dgm:spPr/>
      <dgm:t>
        <a:bodyPr/>
        <a:lstStyle/>
        <a:p>
          <a:pPr latinLnBrk="1"/>
          <a:endParaRPr lang="ko-KR" altLang="en-US"/>
        </a:p>
      </dgm:t>
    </dgm:pt>
    <dgm:pt modelId="{07E69B8E-ED1D-44C0-A477-09D2218F738B}" type="sibTrans" cxnId="{BA67E7FE-EB51-4E67-91E4-C1B2BB89E95F}">
      <dgm:prSet/>
      <dgm:spPr/>
      <dgm:t>
        <a:bodyPr/>
        <a:lstStyle/>
        <a:p>
          <a:pPr latinLnBrk="1"/>
          <a:endParaRPr lang="ko-KR" altLang="en-US"/>
        </a:p>
      </dgm:t>
    </dgm:pt>
    <dgm:pt modelId="{66B7F758-D636-488A-AEEB-0051626D9FE6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시간 강사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BE2F8073-7826-4B1F-862F-9254986109AA}" type="parTrans" cxnId="{DF171048-7201-4323-AA8F-1FA026E48413}">
      <dgm:prSet/>
      <dgm:spPr/>
      <dgm:t>
        <a:bodyPr/>
        <a:lstStyle/>
        <a:p>
          <a:pPr latinLnBrk="1"/>
          <a:endParaRPr lang="ko-KR" altLang="en-US"/>
        </a:p>
      </dgm:t>
    </dgm:pt>
    <dgm:pt modelId="{A8841501-FDD2-4A4F-8719-0C4205DFA133}" type="sibTrans" cxnId="{DF171048-7201-4323-AA8F-1FA026E48413}">
      <dgm:prSet/>
      <dgm:spPr/>
      <dgm:t>
        <a:bodyPr/>
        <a:lstStyle/>
        <a:p>
          <a:pPr latinLnBrk="1"/>
          <a:endParaRPr lang="ko-KR" altLang="en-US"/>
        </a:p>
      </dgm:t>
    </dgm:pt>
    <dgm:pt modelId="{EB838A32-20FC-4D86-878F-82D383AECF0A}">
      <dgm:prSet phldrT="[텍스트]"/>
      <dgm:spPr/>
      <dgm:t>
        <a:bodyPr/>
        <a:lstStyle/>
        <a:p>
          <a:pPr latinLnBrk="1"/>
          <a:r>
            <a:rPr lang="ko-KR" altLang="en-US" smtClean="0">
              <a:latin typeface="HY견고딕" panose="02030600000101010101" pitchFamily="18" charset="-127"/>
              <a:ea typeface="HY견고딕" panose="02030600000101010101" pitchFamily="18" charset="-127"/>
            </a:rPr>
            <a:t>공무원 및 </a:t>
          </a:r>
          <a:endParaRPr lang="en-US" altLang="ko-KR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r>
            <a:rPr lang="ko-KR" altLang="en-US" smtClean="0">
              <a:latin typeface="HY견고딕" panose="02030600000101010101" pitchFamily="18" charset="-127"/>
              <a:ea typeface="HY견고딕" panose="02030600000101010101" pitchFamily="18" charset="-127"/>
            </a:rPr>
            <a:t>교직원</a:t>
          </a:r>
          <a:endParaRPr lang="ko-KR" altLang="en-US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B016E642-E71D-432A-9E6D-58FF873E0A31}" type="parTrans" cxnId="{702D17CF-488C-4609-8B52-07EEA3BAC0D0}">
      <dgm:prSet/>
      <dgm:spPr/>
      <dgm:t>
        <a:bodyPr/>
        <a:lstStyle/>
        <a:p>
          <a:pPr latinLnBrk="1"/>
          <a:endParaRPr lang="ko-KR" altLang="en-US"/>
        </a:p>
      </dgm:t>
    </dgm:pt>
    <dgm:pt modelId="{80D40A25-C00C-4950-980F-30C84BB3FA34}" type="sibTrans" cxnId="{702D17CF-488C-4609-8B52-07EEA3BAC0D0}">
      <dgm:prSet/>
      <dgm:spPr/>
      <dgm:t>
        <a:bodyPr/>
        <a:lstStyle/>
        <a:p>
          <a:pPr latinLnBrk="1"/>
          <a:endParaRPr lang="ko-KR" altLang="en-US"/>
        </a:p>
      </dgm:t>
    </dgm:pt>
    <dgm:pt modelId="{4D25874B-DD84-419B-8613-561F7EC283B7}">
      <dgm:prSet phldrT="[텍스트]" custT="1"/>
      <dgm:spPr/>
      <dgm:t>
        <a:bodyPr/>
        <a:lstStyle/>
        <a:p>
          <a:pPr marL="0" indent="0" algn="l" latinLnBrk="1">
            <a:spcAft>
              <a:spcPts val="0"/>
            </a:spcAft>
          </a:pPr>
          <a:r>
            <a:rPr lang="en-US" altLang="ko-KR" sz="11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교육 공무원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3BDEE2C6-8AFD-4389-B286-8E26923B2F74}" type="parTrans" cxnId="{5D1A8BD5-F86F-4374-BC22-1FFED547C10E}">
      <dgm:prSet/>
      <dgm:spPr/>
      <dgm:t>
        <a:bodyPr/>
        <a:lstStyle/>
        <a:p>
          <a:pPr latinLnBrk="1"/>
          <a:endParaRPr lang="ko-KR" altLang="en-US"/>
        </a:p>
      </dgm:t>
    </dgm:pt>
    <dgm:pt modelId="{7453C8CB-E1DC-4444-A113-DC8B177AC9DE}" type="sibTrans" cxnId="{5D1A8BD5-F86F-4374-BC22-1FFED547C10E}">
      <dgm:prSet/>
      <dgm:spPr/>
      <dgm:t>
        <a:bodyPr/>
        <a:lstStyle/>
        <a:p>
          <a:pPr latinLnBrk="1"/>
          <a:endParaRPr lang="ko-KR" altLang="en-US"/>
        </a:p>
      </dgm:t>
    </dgm:pt>
    <dgm:pt modelId="{2AFC5B59-944D-4795-BA36-35C52521BC44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일반</a:t>
          </a:r>
          <a:endParaRPr lang="en-US" altLang="ko-KR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r>
            <a:rPr lang="ko-KR" altLang="en-US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업체</a:t>
          </a:r>
          <a:endParaRPr lang="ko-KR" altLang="en-US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99604322-9DE3-4473-A4E1-05094197DD99}" type="parTrans" cxnId="{D48B7C46-EF9F-4B31-A9AA-FF5249FBBEC9}">
      <dgm:prSet/>
      <dgm:spPr/>
      <dgm:t>
        <a:bodyPr/>
        <a:lstStyle/>
        <a:p>
          <a:pPr latinLnBrk="1"/>
          <a:endParaRPr lang="ko-KR" altLang="en-US"/>
        </a:p>
      </dgm:t>
    </dgm:pt>
    <dgm:pt modelId="{9BC98EA4-58E2-47B6-8189-692DDFC72C38}" type="sibTrans" cxnId="{D48B7C46-EF9F-4B31-A9AA-FF5249FBBEC9}">
      <dgm:prSet/>
      <dgm:spPr/>
      <dgm:t>
        <a:bodyPr/>
        <a:lstStyle/>
        <a:p>
          <a:pPr latinLnBrk="1"/>
          <a:endParaRPr lang="ko-KR" altLang="en-US"/>
        </a:p>
      </dgm:t>
    </dgm:pt>
    <dgm:pt modelId="{34DAA144-EE1E-465B-AA30-31702918D96A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은행권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BC08FE78-197A-46B8-A74C-BC20C8F8CD34}" type="parTrans" cxnId="{CB18C0F9-6466-42B3-BFF8-09DCC6766C46}">
      <dgm:prSet/>
      <dgm:spPr/>
      <dgm:t>
        <a:bodyPr/>
        <a:lstStyle/>
        <a:p>
          <a:pPr latinLnBrk="1"/>
          <a:endParaRPr lang="ko-KR" altLang="en-US"/>
        </a:p>
      </dgm:t>
    </dgm:pt>
    <dgm:pt modelId="{5F05B6BE-E39B-4EDC-870A-61E56997B642}" type="sibTrans" cxnId="{CB18C0F9-6466-42B3-BFF8-09DCC6766C46}">
      <dgm:prSet/>
      <dgm:spPr/>
      <dgm:t>
        <a:bodyPr/>
        <a:lstStyle/>
        <a:p>
          <a:pPr latinLnBrk="1"/>
          <a:endParaRPr lang="ko-KR" altLang="en-US"/>
        </a:p>
      </dgm:t>
    </dgm:pt>
    <dgm:pt modelId="{426B646F-5D25-4F63-B156-A72789DB7E0E}">
      <dgm:prSet phldrT="[텍스트]" custT="1"/>
      <dgm:spPr/>
      <dgm:t>
        <a:bodyPr/>
        <a:lstStyle/>
        <a:p>
          <a:pPr marL="0" indent="0" algn="l" latinLnBrk="1">
            <a:spcAft>
              <a:spcPts val="0"/>
            </a:spcAft>
          </a:pP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일반직 공무원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176C2733-7826-459F-905F-43EECBEF4269}" type="parTrans" cxnId="{F9B78C64-01E5-4FB4-B04D-D4034D5787B6}">
      <dgm:prSet/>
      <dgm:spPr/>
      <dgm:t>
        <a:bodyPr/>
        <a:lstStyle/>
        <a:p>
          <a:pPr latinLnBrk="1"/>
          <a:endParaRPr lang="ko-KR" altLang="en-US"/>
        </a:p>
      </dgm:t>
    </dgm:pt>
    <dgm:pt modelId="{C830AE72-5A5C-4F57-B5F0-DED080E078FA}" type="sibTrans" cxnId="{F9B78C64-01E5-4FB4-B04D-D4034D5787B6}">
      <dgm:prSet/>
      <dgm:spPr/>
      <dgm:t>
        <a:bodyPr/>
        <a:lstStyle/>
        <a:p>
          <a:pPr latinLnBrk="1"/>
          <a:endParaRPr lang="ko-KR" altLang="en-US"/>
        </a:p>
      </dgm:t>
    </dgm:pt>
    <dgm:pt modelId="{1A2122D4-4A83-44D9-8F3D-C7EA6A1C059E}">
      <dgm:prSet phldrT="[텍스트]" custT="1"/>
      <dgm:spPr/>
      <dgm:t>
        <a:bodyPr/>
        <a:lstStyle/>
        <a:p>
          <a:pPr marL="0" indent="0" algn="l" latinLnBrk="1">
            <a:spcAft>
              <a:spcPts val="0"/>
            </a:spcAft>
          </a:pP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대학교 교직원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82DF9A6C-0098-4B45-87E2-7BC39DA41D4E}" type="parTrans" cxnId="{6601B41A-B876-429E-90DE-46BC29445BAC}">
      <dgm:prSet/>
      <dgm:spPr/>
      <dgm:t>
        <a:bodyPr/>
        <a:lstStyle/>
        <a:p>
          <a:pPr latinLnBrk="1"/>
          <a:endParaRPr lang="ko-KR" altLang="en-US"/>
        </a:p>
      </dgm:t>
    </dgm:pt>
    <dgm:pt modelId="{E38056D8-D3E7-4FEC-84D8-F104C60AF262}" type="sibTrans" cxnId="{6601B41A-B876-429E-90DE-46BC29445BAC}">
      <dgm:prSet/>
      <dgm:spPr/>
      <dgm:t>
        <a:bodyPr/>
        <a:lstStyle/>
        <a:p>
          <a:pPr latinLnBrk="1"/>
          <a:endParaRPr lang="ko-KR" altLang="en-US"/>
        </a:p>
      </dgm:t>
    </dgm:pt>
    <dgm:pt modelId="{C848B7B5-E8AF-4E15-8A84-54174B7498ED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대기업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6720AB81-C2F9-4009-A95C-9525EA1B0510}" type="parTrans" cxnId="{92C0778D-7046-47AD-88DD-7F694D22EAC9}">
      <dgm:prSet/>
      <dgm:spPr/>
      <dgm:t>
        <a:bodyPr/>
        <a:lstStyle/>
        <a:p>
          <a:pPr latinLnBrk="1"/>
          <a:endParaRPr lang="ko-KR" altLang="en-US"/>
        </a:p>
      </dgm:t>
    </dgm:pt>
    <dgm:pt modelId="{9518213B-A43D-45B5-9484-5DE3533B575C}" type="sibTrans" cxnId="{92C0778D-7046-47AD-88DD-7F694D22EAC9}">
      <dgm:prSet/>
      <dgm:spPr/>
      <dgm:t>
        <a:bodyPr/>
        <a:lstStyle/>
        <a:p>
          <a:pPr latinLnBrk="1"/>
          <a:endParaRPr lang="ko-KR" altLang="en-US"/>
        </a:p>
      </dgm:t>
    </dgm:pt>
    <dgm:pt modelId="{F956BA93-9EA9-44AE-B3A9-3D7B4790C9F4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중소기업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CBF20F88-2FEF-4529-A058-D1889AE4B3D4}" type="parTrans" cxnId="{E5C003A9-9B06-4F6F-9F2B-FF040608CE2A}">
      <dgm:prSet/>
      <dgm:spPr/>
      <dgm:t>
        <a:bodyPr/>
        <a:lstStyle/>
        <a:p>
          <a:pPr latinLnBrk="1"/>
          <a:endParaRPr lang="ko-KR" altLang="en-US"/>
        </a:p>
      </dgm:t>
    </dgm:pt>
    <dgm:pt modelId="{443308AB-D671-4692-96AD-0C0A4A8D7D97}" type="sibTrans" cxnId="{E5C003A9-9B06-4F6F-9F2B-FF040608CE2A}">
      <dgm:prSet/>
      <dgm:spPr/>
      <dgm:t>
        <a:bodyPr/>
        <a:lstStyle/>
        <a:p>
          <a:pPr latinLnBrk="1"/>
          <a:endParaRPr lang="ko-KR" altLang="en-US"/>
        </a:p>
      </dgm:t>
    </dgm:pt>
    <dgm:pt modelId="{C3AD146E-093A-40F9-B063-2D93A743E485}">
      <dgm:prSet phldrT="[텍스트]" custT="1"/>
      <dgm:spPr/>
      <dgm:t>
        <a:bodyPr/>
        <a:lstStyle/>
        <a:p>
          <a:pPr marL="0" indent="0" algn="l" latinLnBrk="1">
            <a:spcAft>
              <a:spcPts val="0"/>
            </a:spcAft>
          </a:pP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학과 조교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3C954E59-6D57-4B21-8A81-B7736D23D5F9}" type="parTrans" cxnId="{29472870-D02F-46A3-9251-449A345731DF}">
      <dgm:prSet/>
      <dgm:spPr/>
      <dgm:t>
        <a:bodyPr/>
        <a:lstStyle/>
        <a:p>
          <a:pPr latinLnBrk="1"/>
          <a:endParaRPr lang="ko-KR" altLang="en-US"/>
        </a:p>
      </dgm:t>
    </dgm:pt>
    <dgm:pt modelId="{C39F6F3E-8318-4F8C-B173-8449ACA3CA23}" type="sibTrans" cxnId="{29472870-D02F-46A3-9251-449A345731DF}">
      <dgm:prSet/>
      <dgm:spPr/>
      <dgm:t>
        <a:bodyPr/>
        <a:lstStyle/>
        <a:p>
          <a:pPr latinLnBrk="1"/>
          <a:endParaRPr lang="ko-KR" altLang="en-US"/>
        </a:p>
      </dgm:t>
    </dgm:pt>
    <dgm:pt modelId="{9B999533-FA19-441C-9BB0-3CADD91640E2}">
      <dgm:prSet phldrT="[텍스트]" custT="1"/>
      <dgm:spPr/>
      <dgm:t>
        <a:bodyPr/>
        <a:lstStyle/>
        <a:p>
          <a:pPr latinLnBrk="1"/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학원강사</a:t>
          </a: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(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과학 강사</a:t>
          </a: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,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기타 과목 강사</a:t>
          </a: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,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방과 후 학교 강사</a:t>
          </a: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)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BAED1911-4B34-47B4-B1CB-87BF2F532402}" type="parTrans" cxnId="{8FFDD44C-4C43-4FDB-969B-336AE4068DCD}">
      <dgm:prSet/>
      <dgm:spPr/>
      <dgm:t>
        <a:bodyPr/>
        <a:lstStyle/>
        <a:p>
          <a:pPr latinLnBrk="1"/>
          <a:endParaRPr lang="ko-KR" altLang="en-US"/>
        </a:p>
      </dgm:t>
    </dgm:pt>
    <dgm:pt modelId="{F171BAFB-AC16-4217-B075-600F01C63F84}" type="sibTrans" cxnId="{8FFDD44C-4C43-4FDB-969B-336AE4068DCD}">
      <dgm:prSet/>
      <dgm:spPr/>
      <dgm:t>
        <a:bodyPr/>
        <a:lstStyle/>
        <a:p>
          <a:pPr latinLnBrk="1"/>
          <a:endParaRPr lang="ko-KR" altLang="en-US"/>
        </a:p>
      </dgm:t>
    </dgm:pt>
    <dgm:pt modelId="{F14A47DF-2434-48DE-B27D-74408A58DFA4}">
      <dgm:prSet phldrT="[텍스트]" custT="1"/>
      <dgm:spPr/>
      <dgm:t>
        <a:bodyPr/>
        <a:lstStyle/>
        <a:p>
          <a:pPr latinLnBrk="1"/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755880A4-65E3-4733-A83C-946AB8CEE988}" type="parTrans" cxnId="{CDF9A5AA-CACD-4CEB-A747-08BAF889ED9D}">
      <dgm:prSet/>
      <dgm:spPr/>
      <dgm:t>
        <a:bodyPr/>
        <a:lstStyle/>
        <a:p>
          <a:pPr latinLnBrk="1"/>
          <a:endParaRPr lang="ko-KR" altLang="en-US"/>
        </a:p>
      </dgm:t>
    </dgm:pt>
    <dgm:pt modelId="{6C4FDB56-E127-4F99-A687-358CA90AEE13}" type="sibTrans" cxnId="{CDF9A5AA-CACD-4CEB-A747-08BAF889ED9D}">
      <dgm:prSet/>
      <dgm:spPr/>
      <dgm:t>
        <a:bodyPr/>
        <a:lstStyle/>
        <a:p>
          <a:pPr latinLnBrk="1"/>
          <a:endParaRPr lang="ko-KR" altLang="en-US"/>
        </a:p>
      </dgm:t>
    </dgm:pt>
    <dgm:pt modelId="{EB84F181-264F-41C0-B85C-AE5181B20134}">
      <dgm:prSet phldrT="[텍스트]" custT="1"/>
      <dgm:spPr/>
      <dgm:t>
        <a:bodyPr/>
        <a:lstStyle/>
        <a:p>
          <a:pPr latinLnBrk="1"/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국내 및 국외 대학교 교수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F228C892-19B1-4CB2-9887-ED89E25286AB}" type="parTrans" cxnId="{7CDEA87E-CE75-4F32-9AEA-A381D6712665}">
      <dgm:prSet/>
      <dgm:spPr/>
      <dgm:t>
        <a:bodyPr/>
        <a:lstStyle/>
        <a:p>
          <a:pPr latinLnBrk="1"/>
          <a:endParaRPr lang="ko-KR" altLang="en-US"/>
        </a:p>
      </dgm:t>
    </dgm:pt>
    <dgm:pt modelId="{2C51B054-8E99-4062-BCBC-7B0C31207531}" type="sibTrans" cxnId="{7CDEA87E-CE75-4F32-9AEA-A381D6712665}">
      <dgm:prSet/>
      <dgm:spPr/>
      <dgm:t>
        <a:bodyPr/>
        <a:lstStyle/>
        <a:p>
          <a:pPr latinLnBrk="1"/>
          <a:endParaRPr lang="ko-KR" altLang="en-US"/>
        </a:p>
      </dgm:t>
    </dgm:pt>
    <dgm:pt modelId="{9FE9E1BC-EBC9-4A44-9F03-3F652A673009}">
      <dgm:prSet phldrT="[텍스트]" custT="1"/>
      <dgm:spPr/>
      <dgm:t>
        <a:bodyPr/>
        <a:lstStyle/>
        <a:p>
          <a:pPr latinLnBrk="1"/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국립 및 사립 연구소 연구원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0801BF93-D359-4CC0-9FE8-B20E2443CB66}" type="parTrans" cxnId="{03EE8D45-6E79-4B43-9A33-D68FD2CC504B}">
      <dgm:prSet/>
      <dgm:spPr/>
      <dgm:t>
        <a:bodyPr/>
        <a:lstStyle/>
        <a:p>
          <a:pPr latinLnBrk="1"/>
          <a:endParaRPr lang="ko-KR" altLang="en-US"/>
        </a:p>
      </dgm:t>
    </dgm:pt>
    <dgm:pt modelId="{D611AAF0-56F3-4E87-B9F7-5123CA2F711B}" type="sibTrans" cxnId="{03EE8D45-6E79-4B43-9A33-D68FD2CC504B}">
      <dgm:prSet/>
      <dgm:spPr/>
      <dgm:t>
        <a:bodyPr/>
        <a:lstStyle/>
        <a:p>
          <a:pPr latinLnBrk="1"/>
          <a:endParaRPr lang="ko-KR" altLang="en-US"/>
        </a:p>
      </dgm:t>
    </dgm:pt>
    <dgm:pt modelId="{BA296BFD-075C-4CFC-80BA-2D8944393F13}" type="pres">
      <dgm:prSet presAssocID="{D95CA724-5B60-4050-9AAC-70CC29A1083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B3676BB-8114-490B-BE9B-D7ACEC2D9A49}" type="pres">
      <dgm:prSet presAssocID="{D95CA724-5B60-4050-9AAC-70CC29A1083E}" presName="children" presStyleCnt="0"/>
      <dgm:spPr/>
      <dgm:t>
        <a:bodyPr/>
        <a:lstStyle/>
        <a:p>
          <a:pPr latinLnBrk="1"/>
          <a:endParaRPr lang="ko-KR" altLang="en-US"/>
        </a:p>
      </dgm:t>
    </dgm:pt>
    <dgm:pt modelId="{FE1A1E94-68ED-4E26-920C-553F2C02B4D4}" type="pres">
      <dgm:prSet presAssocID="{D95CA724-5B60-4050-9AAC-70CC29A1083E}" presName="child1group" presStyleCnt="0"/>
      <dgm:spPr/>
      <dgm:t>
        <a:bodyPr/>
        <a:lstStyle/>
        <a:p>
          <a:pPr latinLnBrk="1"/>
          <a:endParaRPr lang="ko-KR" altLang="en-US"/>
        </a:p>
      </dgm:t>
    </dgm:pt>
    <dgm:pt modelId="{D8543D26-E552-4C55-A00E-BB0E3DD230E5}" type="pres">
      <dgm:prSet presAssocID="{D95CA724-5B60-4050-9AAC-70CC29A1083E}" presName="child1" presStyleLbl="bgAcc1" presStyleIdx="0" presStyleCnt="4" custScaleX="137407" custLinFactNeighborX="-20884"/>
      <dgm:spPr/>
      <dgm:t>
        <a:bodyPr/>
        <a:lstStyle/>
        <a:p>
          <a:pPr latinLnBrk="1"/>
          <a:endParaRPr lang="ko-KR" altLang="en-US"/>
        </a:p>
      </dgm:t>
    </dgm:pt>
    <dgm:pt modelId="{7BC2EA8C-392F-45FD-A9B4-575E1144A3EE}" type="pres">
      <dgm:prSet presAssocID="{D95CA724-5B60-4050-9AAC-70CC29A1083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DEB5C35-A07B-42D0-B70D-57FFE07DEE0F}" type="pres">
      <dgm:prSet presAssocID="{D95CA724-5B60-4050-9AAC-70CC29A1083E}" presName="child2group" presStyleCnt="0"/>
      <dgm:spPr/>
      <dgm:t>
        <a:bodyPr/>
        <a:lstStyle/>
        <a:p>
          <a:pPr latinLnBrk="1"/>
          <a:endParaRPr lang="ko-KR" altLang="en-US"/>
        </a:p>
      </dgm:t>
    </dgm:pt>
    <dgm:pt modelId="{2D55C178-7174-42F3-8D5E-76032B662295}" type="pres">
      <dgm:prSet presAssocID="{D95CA724-5B60-4050-9AAC-70CC29A1083E}" presName="child2" presStyleLbl="bgAcc1" presStyleIdx="1" presStyleCnt="4" custScaleX="137407" custLinFactNeighborX="21319"/>
      <dgm:spPr/>
      <dgm:t>
        <a:bodyPr/>
        <a:lstStyle/>
        <a:p>
          <a:pPr latinLnBrk="1"/>
          <a:endParaRPr lang="ko-KR" altLang="en-US"/>
        </a:p>
      </dgm:t>
    </dgm:pt>
    <dgm:pt modelId="{FFAB84D4-8700-457E-81B8-00AB5F6AB628}" type="pres">
      <dgm:prSet presAssocID="{D95CA724-5B60-4050-9AAC-70CC29A1083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CC6A152-B0AC-435A-814E-D01F08741EBC}" type="pres">
      <dgm:prSet presAssocID="{D95CA724-5B60-4050-9AAC-70CC29A1083E}" presName="child3group" presStyleCnt="0"/>
      <dgm:spPr/>
      <dgm:t>
        <a:bodyPr/>
        <a:lstStyle/>
        <a:p>
          <a:pPr latinLnBrk="1"/>
          <a:endParaRPr lang="ko-KR" altLang="en-US"/>
        </a:p>
      </dgm:t>
    </dgm:pt>
    <dgm:pt modelId="{1DAA2323-B903-456D-B55C-A07A9843A691}" type="pres">
      <dgm:prSet presAssocID="{D95CA724-5B60-4050-9AAC-70CC29A1083E}" presName="child3" presStyleLbl="bgAcc1" presStyleIdx="2" presStyleCnt="4" custScaleX="137407" custLinFactNeighborX="21319"/>
      <dgm:spPr/>
      <dgm:t>
        <a:bodyPr/>
        <a:lstStyle/>
        <a:p>
          <a:pPr latinLnBrk="1"/>
          <a:endParaRPr lang="ko-KR" altLang="en-US"/>
        </a:p>
      </dgm:t>
    </dgm:pt>
    <dgm:pt modelId="{726C2D25-A2E8-4E6A-8E46-EBACC5A56F56}" type="pres">
      <dgm:prSet presAssocID="{D95CA724-5B60-4050-9AAC-70CC29A1083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CD2BA7-3B85-443A-8A33-C79E37CB918A}" type="pres">
      <dgm:prSet presAssocID="{D95CA724-5B60-4050-9AAC-70CC29A1083E}" presName="child4group" presStyleCnt="0"/>
      <dgm:spPr/>
      <dgm:t>
        <a:bodyPr/>
        <a:lstStyle/>
        <a:p>
          <a:pPr latinLnBrk="1"/>
          <a:endParaRPr lang="ko-KR" altLang="en-US"/>
        </a:p>
      </dgm:t>
    </dgm:pt>
    <dgm:pt modelId="{E5D921FF-541B-4B89-BDE1-3BB8D1C334A0}" type="pres">
      <dgm:prSet presAssocID="{D95CA724-5B60-4050-9AAC-70CC29A1083E}" presName="child4" presStyleLbl="bgAcc1" presStyleIdx="3" presStyleCnt="4" custScaleX="137407" custLinFactNeighborX="-20884"/>
      <dgm:spPr/>
      <dgm:t>
        <a:bodyPr/>
        <a:lstStyle/>
        <a:p>
          <a:pPr latinLnBrk="1"/>
          <a:endParaRPr lang="ko-KR" altLang="en-US"/>
        </a:p>
      </dgm:t>
    </dgm:pt>
    <dgm:pt modelId="{7A8B41AE-A748-42C3-AE4A-5D1E3B6F913E}" type="pres">
      <dgm:prSet presAssocID="{D95CA724-5B60-4050-9AAC-70CC29A1083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9445F32-3674-4580-BFAD-55A9D9F1518D}" type="pres">
      <dgm:prSet presAssocID="{D95CA724-5B60-4050-9AAC-70CC29A1083E}" presName="childPlaceholder" presStyleCnt="0"/>
      <dgm:spPr/>
      <dgm:t>
        <a:bodyPr/>
        <a:lstStyle/>
        <a:p>
          <a:pPr latinLnBrk="1"/>
          <a:endParaRPr lang="ko-KR" altLang="en-US"/>
        </a:p>
      </dgm:t>
    </dgm:pt>
    <dgm:pt modelId="{BD62E9A6-376E-43EE-8354-734B392A14E2}" type="pres">
      <dgm:prSet presAssocID="{D95CA724-5B60-4050-9AAC-70CC29A1083E}" presName="circle" presStyleCnt="0"/>
      <dgm:spPr/>
      <dgm:t>
        <a:bodyPr/>
        <a:lstStyle/>
        <a:p>
          <a:pPr latinLnBrk="1"/>
          <a:endParaRPr lang="ko-KR" altLang="en-US"/>
        </a:p>
      </dgm:t>
    </dgm:pt>
    <dgm:pt modelId="{12648DA4-E827-401B-99CE-3F5F97851FC6}" type="pres">
      <dgm:prSet presAssocID="{D95CA724-5B60-4050-9AAC-70CC29A1083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68E0948-AEBB-4248-8697-C07DCABC2DBB}" type="pres">
      <dgm:prSet presAssocID="{D95CA724-5B60-4050-9AAC-70CC29A1083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ED1589E-04DB-415D-99BE-FEF02BAE65C2}" type="pres">
      <dgm:prSet presAssocID="{D95CA724-5B60-4050-9AAC-70CC29A1083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A8AB5BD-00CE-43B8-BB24-F528A36697AC}" type="pres">
      <dgm:prSet presAssocID="{D95CA724-5B60-4050-9AAC-70CC29A1083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24B7CF8-B4C6-4D27-8719-DD1358FA51A5}" type="pres">
      <dgm:prSet presAssocID="{D95CA724-5B60-4050-9AAC-70CC29A1083E}" presName="quadrantPlaceholder" presStyleCnt="0"/>
      <dgm:spPr/>
      <dgm:t>
        <a:bodyPr/>
        <a:lstStyle/>
        <a:p>
          <a:pPr latinLnBrk="1"/>
          <a:endParaRPr lang="ko-KR" altLang="en-US"/>
        </a:p>
      </dgm:t>
    </dgm:pt>
    <dgm:pt modelId="{F63AB364-8095-47C5-88CF-9278D50E14C0}" type="pres">
      <dgm:prSet presAssocID="{D95CA724-5B60-4050-9AAC-70CC29A1083E}" presName="center1" presStyleLbl="fgShp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986490A2-55D7-4889-B6EF-5F8C58419A0C}" type="pres">
      <dgm:prSet presAssocID="{D95CA724-5B60-4050-9AAC-70CC29A1083E}" presName="center2" presStyleLbl="fgShp" presStyleIdx="1" presStyleCnt="2"/>
      <dgm:spPr/>
      <dgm:t>
        <a:bodyPr/>
        <a:lstStyle/>
        <a:p>
          <a:pPr latinLnBrk="1"/>
          <a:endParaRPr lang="ko-KR" altLang="en-US"/>
        </a:p>
      </dgm:t>
    </dgm:pt>
  </dgm:ptLst>
  <dgm:cxnLst>
    <dgm:cxn modelId="{7CDEA87E-CE75-4F32-9AEA-A381D6712665}" srcId="{A5BD9489-392D-418B-814E-65362B865A97}" destId="{EB84F181-264F-41C0-B85C-AE5181B20134}" srcOrd="1" destOrd="0" parTransId="{F228C892-19B1-4CB2-9887-ED89E25286AB}" sibTransId="{2C51B054-8E99-4062-BCBC-7B0C31207531}"/>
    <dgm:cxn modelId="{340B7F99-CB3F-41C4-A6E1-0B09DF42773D}" type="presOf" srcId="{9FE9E1BC-EBC9-4A44-9F03-3F652A673009}" destId="{FFAB84D4-8700-457E-81B8-00AB5F6AB628}" srcOrd="1" destOrd="2" presId="urn:microsoft.com/office/officeart/2005/8/layout/cycle4"/>
    <dgm:cxn modelId="{459B40EA-C584-4DA5-ACF7-4A57F8BDBC7A}" type="presOf" srcId="{2AFC5B59-944D-4795-BA36-35C52521BC44}" destId="{9A8AB5BD-00CE-43B8-BB24-F528A36697AC}" srcOrd="0" destOrd="0" presId="urn:microsoft.com/office/officeart/2005/8/layout/cycle4"/>
    <dgm:cxn modelId="{76ACBE24-9B52-435F-89B0-87541665FB44}" type="presOf" srcId="{C3AD146E-093A-40F9-B063-2D93A743E485}" destId="{1DAA2323-B903-456D-B55C-A07A9843A691}" srcOrd="0" destOrd="3" presId="urn:microsoft.com/office/officeart/2005/8/layout/cycle4"/>
    <dgm:cxn modelId="{3EEF6F58-AE96-4B27-AB23-4D5EF8C675AC}" type="presOf" srcId="{F956BA93-9EA9-44AE-B3A9-3D7B4790C9F4}" destId="{E5D921FF-541B-4B89-BDE1-3BB8D1C334A0}" srcOrd="0" destOrd="2" presId="urn:microsoft.com/office/officeart/2005/8/layout/cycle4"/>
    <dgm:cxn modelId="{D48B7C46-EF9F-4B31-A9AA-FF5249FBBEC9}" srcId="{D95CA724-5B60-4050-9AAC-70CC29A1083E}" destId="{2AFC5B59-944D-4795-BA36-35C52521BC44}" srcOrd="3" destOrd="0" parTransId="{99604322-9DE3-4473-A4E1-05094197DD99}" sibTransId="{9BC98EA4-58E2-47B6-8189-692DDFC72C38}"/>
    <dgm:cxn modelId="{220BF82C-0570-43CA-84C9-452F087EDD4A}" srcId="{2865DBE8-85EB-414A-AB86-BAEEA2700447}" destId="{8F125F8E-418C-4900-A8D0-2AB8EC581AD4}" srcOrd="0" destOrd="0" parTransId="{793CD9B8-791D-4633-A152-43BCCD9ADA76}" sibTransId="{3290E578-072E-4E95-B750-0AD0A86D2617}"/>
    <dgm:cxn modelId="{29472870-D02F-46A3-9251-449A345731DF}" srcId="{EB838A32-20FC-4D86-878F-82D383AECF0A}" destId="{C3AD146E-093A-40F9-B063-2D93A743E485}" srcOrd="3" destOrd="0" parTransId="{3C954E59-6D57-4B21-8A81-B7736D23D5F9}" sibTransId="{C39F6F3E-8318-4F8C-B173-8449ACA3CA23}"/>
    <dgm:cxn modelId="{9DFFEEEF-5026-43C0-8B1C-EB7DBA870450}" type="presOf" srcId="{D95CA724-5B60-4050-9AAC-70CC29A1083E}" destId="{BA296BFD-075C-4CFC-80BA-2D8944393F13}" srcOrd="0" destOrd="0" presId="urn:microsoft.com/office/officeart/2005/8/layout/cycle4"/>
    <dgm:cxn modelId="{04DDF20D-6942-4B21-9A3F-4CF1E8090120}" type="presOf" srcId="{2865DBE8-85EB-414A-AB86-BAEEA2700447}" destId="{12648DA4-E827-401B-99CE-3F5F97851FC6}" srcOrd="0" destOrd="0" presId="urn:microsoft.com/office/officeart/2005/8/layout/cycle4"/>
    <dgm:cxn modelId="{F9B78C64-01E5-4FB4-B04D-D4034D5787B6}" srcId="{EB838A32-20FC-4D86-878F-82D383AECF0A}" destId="{426B646F-5D25-4F63-B156-A72789DB7E0E}" srcOrd="1" destOrd="0" parTransId="{176C2733-7826-459F-905F-43EECBEF4269}" sibTransId="{C830AE72-5A5C-4F57-B5F0-DED080E078FA}"/>
    <dgm:cxn modelId="{05280B2D-0EC2-471F-9ABA-DAD880145A38}" type="presOf" srcId="{66B7F758-D636-488A-AEEB-0051626D9FE6}" destId="{2D55C178-7174-42F3-8D5E-76032B662295}" srcOrd="0" destOrd="0" presId="urn:microsoft.com/office/officeart/2005/8/layout/cycle4"/>
    <dgm:cxn modelId="{E5C003A9-9B06-4F6F-9F2B-FF040608CE2A}" srcId="{2AFC5B59-944D-4795-BA36-35C52521BC44}" destId="{F956BA93-9EA9-44AE-B3A9-3D7B4790C9F4}" srcOrd="2" destOrd="0" parTransId="{CBF20F88-2FEF-4529-A058-D1889AE4B3D4}" sibTransId="{443308AB-D671-4692-96AD-0C0A4A8D7D97}"/>
    <dgm:cxn modelId="{04B809B0-8FC5-40FE-8313-3B79C5CDD4BD}" type="presOf" srcId="{9B999533-FA19-441C-9BB0-3CADD91640E2}" destId="{D8543D26-E552-4C55-A00E-BB0E3DD230E5}" srcOrd="0" destOrd="2" presId="urn:microsoft.com/office/officeart/2005/8/layout/cycle4"/>
    <dgm:cxn modelId="{0A7C0426-C96E-4C48-90CF-FF68BC623F52}" type="presOf" srcId="{426B646F-5D25-4F63-B156-A72789DB7E0E}" destId="{1DAA2323-B903-456D-B55C-A07A9843A691}" srcOrd="0" destOrd="1" presId="urn:microsoft.com/office/officeart/2005/8/layout/cycle4"/>
    <dgm:cxn modelId="{6601B41A-B876-429E-90DE-46BC29445BAC}" srcId="{EB838A32-20FC-4D86-878F-82D383AECF0A}" destId="{1A2122D4-4A83-44D9-8F3D-C7EA6A1C059E}" srcOrd="2" destOrd="0" parTransId="{82DF9A6C-0098-4B45-87E2-7BC39DA41D4E}" sibTransId="{E38056D8-D3E7-4FEC-84D8-F104C60AF262}"/>
    <dgm:cxn modelId="{16893A65-B21E-4D64-8710-B26A59C3E995}" type="presOf" srcId="{F14A47DF-2434-48DE-B27D-74408A58DFA4}" destId="{D8543D26-E552-4C55-A00E-BB0E3DD230E5}" srcOrd="0" destOrd="1" presId="urn:microsoft.com/office/officeart/2005/8/layout/cycle4"/>
    <dgm:cxn modelId="{F672ABB2-6BC5-4201-A1BC-C3FB52D0B9B7}" type="presOf" srcId="{8F125F8E-418C-4900-A8D0-2AB8EC581AD4}" destId="{7BC2EA8C-392F-45FD-A9B4-575E1144A3EE}" srcOrd="1" destOrd="0" presId="urn:microsoft.com/office/officeart/2005/8/layout/cycle4"/>
    <dgm:cxn modelId="{1F67D852-E906-4B39-B745-26FB2888CCFE}" type="presOf" srcId="{8F125F8E-418C-4900-A8D0-2AB8EC581AD4}" destId="{D8543D26-E552-4C55-A00E-BB0E3DD230E5}" srcOrd="0" destOrd="0" presId="urn:microsoft.com/office/officeart/2005/8/layout/cycle4"/>
    <dgm:cxn modelId="{8E68DF60-C1E4-4BC0-B226-026494645CB1}" type="presOf" srcId="{C848B7B5-E8AF-4E15-8A84-54174B7498ED}" destId="{7A8B41AE-A748-42C3-AE4A-5D1E3B6F913E}" srcOrd="1" destOrd="1" presId="urn:microsoft.com/office/officeart/2005/8/layout/cycle4"/>
    <dgm:cxn modelId="{01D8D66A-B7A4-4114-AF43-3AE9A95220EE}" type="presOf" srcId="{C848B7B5-E8AF-4E15-8A84-54174B7498ED}" destId="{E5D921FF-541B-4B89-BDE1-3BB8D1C334A0}" srcOrd="0" destOrd="1" presId="urn:microsoft.com/office/officeart/2005/8/layout/cycle4"/>
    <dgm:cxn modelId="{92C0778D-7046-47AD-88DD-7F694D22EAC9}" srcId="{2AFC5B59-944D-4795-BA36-35C52521BC44}" destId="{C848B7B5-E8AF-4E15-8A84-54174B7498ED}" srcOrd="1" destOrd="0" parTransId="{6720AB81-C2F9-4009-A95C-9525EA1B0510}" sibTransId="{9518213B-A43D-45B5-9484-5DE3533B575C}"/>
    <dgm:cxn modelId="{BA092DC8-352B-41C9-86CF-ED3A1CCD04FE}" type="presOf" srcId="{A5BD9489-392D-418B-814E-65362B865A97}" destId="{368E0948-AEBB-4248-8697-C07DCABC2DBB}" srcOrd="0" destOrd="0" presId="urn:microsoft.com/office/officeart/2005/8/layout/cycle4"/>
    <dgm:cxn modelId="{5D1A8BD5-F86F-4374-BC22-1FFED547C10E}" srcId="{EB838A32-20FC-4D86-878F-82D383AECF0A}" destId="{4D25874B-DD84-419B-8613-561F7EC283B7}" srcOrd="0" destOrd="0" parTransId="{3BDEE2C6-8AFD-4389-B286-8E26923B2F74}" sibTransId="{7453C8CB-E1DC-4444-A113-DC8B177AC9DE}"/>
    <dgm:cxn modelId="{0EAE2B8A-641C-4823-9DB3-65530AD5BCF5}" type="presOf" srcId="{9FE9E1BC-EBC9-4A44-9F03-3F652A673009}" destId="{2D55C178-7174-42F3-8D5E-76032B662295}" srcOrd="0" destOrd="2" presId="urn:microsoft.com/office/officeart/2005/8/layout/cycle4"/>
    <dgm:cxn modelId="{BF5082DF-C308-406A-9024-01A613C75855}" type="presOf" srcId="{EB84F181-264F-41C0-B85C-AE5181B20134}" destId="{2D55C178-7174-42F3-8D5E-76032B662295}" srcOrd="0" destOrd="1" presId="urn:microsoft.com/office/officeart/2005/8/layout/cycle4"/>
    <dgm:cxn modelId="{C41AB15A-CFE6-48B9-921B-6DE56577B618}" type="presOf" srcId="{EB838A32-20FC-4D86-878F-82D383AECF0A}" destId="{DED1589E-04DB-415D-99BE-FEF02BAE65C2}" srcOrd="0" destOrd="0" presId="urn:microsoft.com/office/officeart/2005/8/layout/cycle4"/>
    <dgm:cxn modelId="{BA67E7FE-EB51-4E67-91E4-C1B2BB89E95F}" srcId="{D95CA724-5B60-4050-9AAC-70CC29A1083E}" destId="{A5BD9489-392D-418B-814E-65362B865A97}" srcOrd="1" destOrd="0" parTransId="{104DB175-39D1-485E-94BF-2459892CEE76}" sibTransId="{07E69B8E-ED1D-44C0-A477-09D2218F738B}"/>
    <dgm:cxn modelId="{1E677DE6-C561-4144-B35E-AB65A1343C62}" type="presOf" srcId="{EB84F181-264F-41C0-B85C-AE5181B20134}" destId="{FFAB84D4-8700-457E-81B8-00AB5F6AB628}" srcOrd="1" destOrd="1" presId="urn:microsoft.com/office/officeart/2005/8/layout/cycle4"/>
    <dgm:cxn modelId="{5431F0DD-CE14-49EE-8253-90789949D501}" type="presOf" srcId="{34DAA144-EE1E-465B-AA30-31702918D96A}" destId="{7A8B41AE-A748-42C3-AE4A-5D1E3B6F913E}" srcOrd="1" destOrd="0" presId="urn:microsoft.com/office/officeart/2005/8/layout/cycle4"/>
    <dgm:cxn modelId="{77F88493-50D8-47A0-BD29-3E29FA38F1A9}" type="presOf" srcId="{C3AD146E-093A-40F9-B063-2D93A743E485}" destId="{726C2D25-A2E8-4E6A-8E46-EBACC5A56F56}" srcOrd="1" destOrd="3" presId="urn:microsoft.com/office/officeart/2005/8/layout/cycle4"/>
    <dgm:cxn modelId="{CDF9A5AA-CACD-4CEB-A747-08BAF889ED9D}" srcId="{2865DBE8-85EB-414A-AB86-BAEEA2700447}" destId="{F14A47DF-2434-48DE-B27D-74408A58DFA4}" srcOrd="1" destOrd="0" parTransId="{755880A4-65E3-4733-A83C-946AB8CEE988}" sibTransId="{6C4FDB56-E127-4F99-A687-358CA90AEE13}"/>
    <dgm:cxn modelId="{8FFDD44C-4C43-4FDB-969B-336AE4068DCD}" srcId="{2865DBE8-85EB-414A-AB86-BAEEA2700447}" destId="{9B999533-FA19-441C-9BB0-3CADD91640E2}" srcOrd="2" destOrd="0" parTransId="{BAED1911-4B34-47B4-B1CB-87BF2F532402}" sibTransId="{F171BAFB-AC16-4217-B075-600F01C63F84}"/>
    <dgm:cxn modelId="{9E38F87C-F1AC-4041-A72B-15883D84789B}" type="presOf" srcId="{F14A47DF-2434-48DE-B27D-74408A58DFA4}" destId="{7BC2EA8C-392F-45FD-A9B4-575E1144A3EE}" srcOrd="1" destOrd="1" presId="urn:microsoft.com/office/officeart/2005/8/layout/cycle4"/>
    <dgm:cxn modelId="{7E27DD1E-E0A9-42B7-83D6-35B149EBBB81}" type="presOf" srcId="{1A2122D4-4A83-44D9-8F3D-C7EA6A1C059E}" destId="{726C2D25-A2E8-4E6A-8E46-EBACC5A56F56}" srcOrd="1" destOrd="2" presId="urn:microsoft.com/office/officeart/2005/8/layout/cycle4"/>
    <dgm:cxn modelId="{372B8573-A34A-4D83-BD52-F1577A949555}" srcId="{D95CA724-5B60-4050-9AAC-70CC29A1083E}" destId="{2865DBE8-85EB-414A-AB86-BAEEA2700447}" srcOrd="0" destOrd="0" parTransId="{000A8987-56C9-477C-8CEC-5CACC36A0E00}" sibTransId="{7CC2A062-99A6-4807-9361-54860092DE8D}"/>
    <dgm:cxn modelId="{3699B5EC-AC6E-47AC-A917-2929FFE6E9F0}" type="presOf" srcId="{426B646F-5D25-4F63-B156-A72789DB7E0E}" destId="{726C2D25-A2E8-4E6A-8E46-EBACC5A56F56}" srcOrd="1" destOrd="1" presId="urn:microsoft.com/office/officeart/2005/8/layout/cycle4"/>
    <dgm:cxn modelId="{CB18C0F9-6466-42B3-BFF8-09DCC6766C46}" srcId="{2AFC5B59-944D-4795-BA36-35C52521BC44}" destId="{34DAA144-EE1E-465B-AA30-31702918D96A}" srcOrd="0" destOrd="0" parTransId="{BC08FE78-197A-46B8-A74C-BC20C8F8CD34}" sibTransId="{5F05B6BE-E39B-4EDC-870A-61E56997B642}"/>
    <dgm:cxn modelId="{DF171048-7201-4323-AA8F-1FA026E48413}" srcId="{A5BD9489-392D-418B-814E-65362B865A97}" destId="{66B7F758-D636-488A-AEEB-0051626D9FE6}" srcOrd="0" destOrd="0" parTransId="{BE2F8073-7826-4B1F-862F-9254986109AA}" sibTransId="{A8841501-FDD2-4A4F-8719-0C4205DFA133}"/>
    <dgm:cxn modelId="{9DD1C9C2-448F-4DF8-ACB8-5F2681666CC6}" type="presOf" srcId="{1A2122D4-4A83-44D9-8F3D-C7EA6A1C059E}" destId="{1DAA2323-B903-456D-B55C-A07A9843A691}" srcOrd="0" destOrd="2" presId="urn:microsoft.com/office/officeart/2005/8/layout/cycle4"/>
    <dgm:cxn modelId="{F1D80B9F-9A35-4BD3-AC1B-6260D90B9792}" type="presOf" srcId="{34DAA144-EE1E-465B-AA30-31702918D96A}" destId="{E5D921FF-541B-4B89-BDE1-3BB8D1C334A0}" srcOrd="0" destOrd="0" presId="urn:microsoft.com/office/officeart/2005/8/layout/cycle4"/>
    <dgm:cxn modelId="{702D17CF-488C-4609-8B52-07EEA3BAC0D0}" srcId="{D95CA724-5B60-4050-9AAC-70CC29A1083E}" destId="{EB838A32-20FC-4D86-878F-82D383AECF0A}" srcOrd="2" destOrd="0" parTransId="{B016E642-E71D-432A-9E6D-58FF873E0A31}" sibTransId="{80D40A25-C00C-4950-980F-30C84BB3FA34}"/>
    <dgm:cxn modelId="{03EE8D45-6E79-4B43-9A33-D68FD2CC504B}" srcId="{A5BD9489-392D-418B-814E-65362B865A97}" destId="{9FE9E1BC-EBC9-4A44-9F03-3F652A673009}" srcOrd="2" destOrd="0" parTransId="{0801BF93-D359-4CC0-9FE8-B20E2443CB66}" sibTransId="{D611AAF0-56F3-4E87-B9F7-5123CA2F711B}"/>
    <dgm:cxn modelId="{5CBD20B2-A372-4921-AADD-99564CE3C108}" type="presOf" srcId="{4D25874B-DD84-419B-8613-561F7EC283B7}" destId="{1DAA2323-B903-456D-B55C-A07A9843A691}" srcOrd="0" destOrd="0" presId="urn:microsoft.com/office/officeart/2005/8/layout/cycle4"/>
    <dgm:cxn modelId="{8BEF9866-805C-4AF7-9973-A9293547899D}" type="presOf" srcId="{9B999533-FA19-441C-9BB0-3CADD91640E2}" destId="{7BC2EA8C-392F-45FD-A9B4-575E1144A3EE}" srcOrd="1" destOrd="2" presId="urn:microsoft.com/office/officeart/2005/8/layout/cycle4"/>
    <dgm:cxn modelId="{8DF1BB98-7D24-481A-9730-27BA4ABF4505}" type="presOf" srcId="{4D25874B-DD84-419B-8613-561F7EC283B7}" destId="{726C2D25-A2E8-4E6A-8E46-EBACC5A56F56}" srcOrd="1" destOrd="0" presId="urn:microsoft.com/office/officeart/2005/8/layout/cycle4"/>
    <dgm:cxn modelId="{D21685B4-2847-46D5-A3AA-A4DB059F5292}" type="presOf" srcId="{F956BA93-9EA9-44AE-B3A9-3D7B4790C9F4}" destId="{7A8B41AE-A748-42C3-AE4A-5D1E3B6F913E}" srcOrd="1" destOrd="2" presId="urn:microsoft.com/office/officeart/2005/8/layout/cycle4"/>
    <dgm:cxn modelId="{904EE77D-8B4B-4F09-A0AE-87B5A4818F65}" type="presOf" srcId="{66B7F758-D636-488A-AEEB-0051626D9FE6}" destId="{FFAB84D4-8700-457E-81B8-00AB5F6AB628}" srcOrd="1" destOrd="0" presId="urn:microsoft.com/office/officeart/2005/8/layout/cycle4"/>
    <dgm:cxn modelId="{E3249989-9A47-4B14-91AF-EB68E6A8C2BE}" type="presParOf" srcId="{BA296BFD-075C-4CFC-80BA-2D8944393F13}" destId="{1B3676BB-8114-490B-BE9B-D7ACEC2D9A49}" srcOrd="0" destOrd="0" presId="urn:microsoft.com/office/officeart/2005/8/layout/cycle4"/>
    <dgm:cxn modelId="{900A3F99-F345-4679-811D-1E62338959F4}" type="presParOf" srcId="{1B3676BB-8114-490B-BE9B-D7ACEC2D9A49}" destId="{FE1A1E94-68ED-4E26-920C-553F2C02B4D4}" srcOrd="0" destOrd="0" presId="urn:microsoft.com/office/officeart/2005/8/layout/cycle4"/>
    <dgm:cxn modelId="{57D2A711-2BB6-4F32-AE37-EEB37C126F80}" type="presParOf" srcId="{FE1A1E94-68ED-4E26-920C-553F2C02B4D4}" destId="{D8543D26-E552-4C55-A00E-BB0E3DD230E5}" srcOrd="0" destOrd="0" presId="urn:microsoft.com/office/officeart/2005/8/layout/cycle4"/>
    <dgm:cxn modelId="{4FFDFC4D-D512-4E34-A418-897494FB2762}" type="presParOf" srcId="{FE1A1E94-68ED-4E26-920C-553F2C02B4D4}" destId="{7BC2EA8C-392F-45FD-A9B4-575E1144A3EE}" srcOrd="1" destOrd="0" presId="urn:microsoft.com/office/officeart/2005/8/layout/cycle4"/>
    <dgm:cxn modelId="{3289B2B4-26E3-4A84-A6BA-2866EDF7B587}" type="presParOf" srcId="{1B3676BB-8114-490B-BE9B-D7ACEC2D9A49}" destId="{9DEB5C35-A07B-42D0-B70D-57FFE07DEE0F}" srcOrd="1" destOrd="0" presId="urn:microsoft.com/office/officeart/2005/8/layout/cycle4"/>
    <dgm:cxn modelId="{33B41831-5350-439A-9A26-67DFB75C9856}" type="presParOf" srcId="{9DEB5C35-A07B-42D0-B70D-57FFE07DEE0F}" destId="{2D55C178-7174-42F3-8D5E-76032B662295}" srcOrd="0" destOrd="0" presId="urn:microsoft.com/office/officeart/2005/8/layout/cycle4"/>
    <dgm:cxn modelId="{F1A00933-82D2-4BDF-BCB4-7BF79339D817}" type="presParOf" srcId="{9DEB5C35-A07B-42D0-B70D-57FFE07DEE0F}" destId="{FFAB84D4-8700-457E-81B8-00AB5F6AB628}" srcOrd="1" destOrd="0" presId="urn:microsoft.com/office/officeart/2005/8/layout/cycle4"/>
    <dgm:cxn modelId="{062B10FF-AD9C-4A02-A9EF-24F958384537}" type="presParOf" srcId="{1B3676BB-8114-490B-BE9B-D7ACEC2D9A49}" destId="{CCC6A152-B0AC-435A-814E-D01F08741EBC}" srcOrd="2" destOrd="0" presId="urn:microsoft.com/office/officeart/2005/8/layout/cycle4"/>
    <dgm:cxn modelId="{86256BFB-40B1-494F-AE68-264CEB8EB13B}" type="presParOf" srcId="{CCC6A152-B0AC-435A-814E-D01F08741EBC}" destId="{1DAA2323-B903-456D-B55C-A07A9843A691}" srcOrd="0" destOrd="0" presId="urn:microsoft.com/office/officeart/2005/8/layout/cycle4"/>
    <dgm:cxn modelId="{D6FAB8D9-2990-4A78-AC53-4471433C0F6B}" type="presParOf" srcId="{CCC6A152-B0AC-435A-814E-D01F08741EBC}" destId="{726C2D25-A2E8-4E6A-8E46-EBACC5A56F56}" srcOrd="1" destOrd="0" presId="urn:microsoft.com/office/officeart/2005/8/layout/cycle4"/>
    <dgm:cxn modelId="{990B8B28-2785-4B9D-A369-10D8D7EDBA8B}" type="presParOf" srcId="{1B3676BB-8114-490B-BE9B-D7ACEC2D9A49}" destId="{3FCD2BA7-3B85-443A-8A33-C79E37CB918A}" srcOrd="3" destOrd="0" presId="urn:microsoft.com/office/officeart/2005/8/layout/cycle4"/>
    <dgm:cxn modelId="{54CD27B1-3E57-4669-9760-AB8C23B82140}" type="presParOf" srcId="{3FCD2BA7-3B85-443A-8A33-C79E37CB918A}" destId="{E5D921FF-541B-4B89-BDE1-3BB8D1C334A0}" srcOrd="0" destOrd="0" presId="urn:microsoft.com/office/officeart/2005/8/layout/cycle4"/>
    <dgm:cxn modelId="{C110F85A-46ED-4512-BCF2-581C05C8CC4E}" type="presParOf" srcId="{3FCD2BA7-3B85-443A-8A33-C79E37CB918A}" destId="{7A8B41AE-A748-42C3-AE4A-5D1E3B6F913E}" srcOrd="1" destOrd="0" presId="urn:microsoft.com/office/officeart/2005/8/layout/cycle4"/>
    <dgm:cxn modelId="{A147E593-F926-4226-9F6C-55ADE892BFB1}" type="presParOf" srcId="{1B3676BB-8114-490B-BE9B-D7ACEC2D9A49}" destId="{09445F32-3674-4580-BFAD-55A9D9F1518D}" srcOrd="4" destOrd="0" presId="urn:microsoft.com/office/officeart/2005/8/layout/cycle4"/>
    <dgm:cxn modelId="{F18ADE79-E278-450D-BBD3-FF9D33B7BC6F}" type="presParOf" srcId="{BA296BFD-075C-4CFC-80BA-2D8944393F13}" destId="{BD62E9A6-376E-43EE-8354-734B392A14E2}" srcOrd="1" destOrd="0" presId="urn:microsoft.com/office/officeart/2005/8/layout/cycle4"/>
    <dgm:cxn modelId="{890EC40E-0A34-400A-85A3-B30CEBD7CC9D}" type="presParOf" srcId="{BD62E9A6-376E-43EE-8354-734B392A14E2}" destId="{12648DA4-E827-401B-99CE-3F5F97851FC6}" srcOrd="0" destOrd="0" presId="urn:microsoft.com/office/officeart/2005/8/layout/cycle4"/>
    <dgm:cxn modelId="{A4709620-FDAC-423C-899A-9F3206107BF6}" type="presParOf" srcId="{BD62E9A6-376E-43EE-8354-734B392A14E2}" destId="{368E0948-AEBB-4248-8697-C07DCABC2DBB}" srcOrd="1" destOrd="0" presId="urn:microsoft.com/office/officeart/2005/8/layout/cycle4"/>
    <dgm:cxn modelId="{45204C6D-4202-4F08-BB4A-42DC4C223398}" type="presParOf" srcId="{BD62E9A6-376E-43EE-8354-734B392A14E2}" destId="{DED1589E-04DB-415D-99BE-FEF02BAE65C2}" srcOrd="2" destOrd="0" presId="urn:microsoft.com/office/officeart/2005/8/layout/cycle4"/>
    <dgm:cxn modelId="{28A8C6BF-D7B6-49BA-87AA-A7788A6F2F52}" type="presParOf" srcId="{BD62E9A6-376E-43EE-8354-734B392A14E2}" destId="{9A8AB5BD-00CE-43B8-BB24-F528A36697AC}" srcOrd="3" destOrd="0" presId="urn:microsoft.com/office/officeart/2005/8/layout/cycle4"/>
    <dgm:cxn modelId="{E5DE7D0F-0E06-4951-8E38-D7D8D7EC3C10}" type="presParOf" srcId="{BD62E9A6-376E-43EE-8354-734B392A14E2}" destId="{424B7CF8-B4C6-4D27-8719-DD1358FA51A5}" srcOrd="4" destOrd="0" presId="urn:microsoft.com/office/officeart/2005/8/layout/cycle4"/>
    <dgm:cxn modelId="{A626B682-49C2-4623-830A-B86BE52E2E45}" type="presParOf" srcId="{BA296BFD-075C-4CFC-80BA-2D8944393F13}" destId="{F63AB364-8095-47C5-88CF-9278D50E14C0}" srcOrd="2" destOrd="0" presId="urn:microsoft.com/office/officeart/2005/8/layout/cycle4"/>
    <dgm:cxn modelId="{59D3115A-2EDD-4347-AD4E-5C0D2F2C0368}" type="presParOf" srcId="{BA296BFD-075C-4CFC-80BA-2D8944393F13}" destId="{986490A2-55D7-4889-B6EF-5F8C58419A0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FCC2E-0576-4158-91D4-EB8BD3E6FF85}">
      <dsp:nvSpPr>
        <dsp:cNvPr id="0" name=""/>
        <dsp:cNvSpPr/>
      </dsp:nvSpPr>
      <dsp:spPr>
        <a:xfrm>
          <a:off x="-5225933" y="-800777"/>
          <a:ext cx="6225843" cy="6225843"/>
        </a:xfrm>
        <a:prstGeom prst="blockArc">
          <a:avLst>
            <a:gd name="adj1" fmla="val 18900000"/>
            <a:gd name="adj2" fmla="val 2700000"/>
            <a:gd name="adj3" fmla="val 34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6DD16-4C6F-49B6-BBDB-792388444378}">
      <dsp:nvSpPr>
        <dsp:cNvPr id="0" name=""/>
        <dsp:cNvSpPr/>
      </dsp:nvSpPr>
      <dsp:spPr>
        <a:xfrm>
          <a:off x="324393" y="210220"/>
          <a:ext cx="6022583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3578" tIns="50800" rIns="50800" bIns="508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1. </a:t>
          </a:r>
          <a:r>
            <a:rPr lang="ko-KR" altLang="en-US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졸업 및 교직 사정</a:t>
          </a:r>
          <a:endParaRPr lang="ko-KR" altLang="en-US" sz="20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324393" y="210220"/>
        <a:ext cx="6022583" cy="420255"/>
      </dsp:txXfrm>
    </dsp:sp>
    <dsp:sp modelId="{12A7CAAE-3BAF-4DEC-BA3D-9CF476B7D2ED}">
      <dsp:nvSpPr>
        <dsp:cNvPr id="0" name=""/>
        <dsp:cNvSpPr/>
      </dsp:nvSpPr>
      <dsp:spPr>
        <a:xfrm>
          <a:off x="61734" y="157688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8E437-9690-4F1D-900E-61D36D42F067}">
      <dsp:nvSpPr>
        <dsp:cNvPr id="0" name=""/>
        <dsp:cNvSpPr/>
      </dsp:nvSpPr>
      <dsp:spPr>
        <a:xfrm>
          <a:off x="704972" y="840973"/>
          <a:ext cx="5642005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3578" tIns="50800" rIns="50800" bIns="508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2. </a:t>
          </a:r>
          <a:r>
            <a:rPr lang="ko-KR" altLang="en-US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부</a:t>
          </a:r>
          <a:r>
            <a:rPr lang="en-US" altLang="ko-KR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/</a:t>
          </a:r>
          <a:r>
            <a:rPr lang="ko-KR" altLang="en-US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복수 및 연계전공</a:t>
          </a:r>
          <a:endParaRPr lang="ko-KR" altLang="en-US" sz="2000" kern="1200" dirty="0"/>
        </a:p>
      </dsp:txBody>
      <dsp:txXfrm>
        <a:off x="704972" y="840973"/>
        <a:ext cx="5642005" cy="420255"/>
      </dsp:txXfrm>
    </dsp:sp>
    <dsp:sp modelId="{2C82286B-4D80-41EF-9016-C1977642F223}">
      <dsp:nvSpPr>
        <dsp:cNvPr id="0" name=""/>
        <dsp:cNvSpPr/>
      </dsp:nvSpPr>
      <dsp:spPr>
        <a:xfrm>
          <a:off x="442313" y="788441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E6181-B27E-4909-A557-E19DD18A5849}">
      <dsp:nvSpPr>
        <dsp:cNvPr id="0" name=""/>
        <dsp:cNvSpPr/>
      </dsp:nvSpPr>
      <dsp:spPr>
        <a:xfrm>
          <a:off x="913528" y="1471263"/>
          <a:ext cx="5433449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3578" tIns="50800" rIns="50800" bIns="508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3. </a:t>
          </a:r>
          <a:r>
            <a:rPr lang="ko-KR" altLang="en-US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수강신청 </a:t>
          </a:r>
          <a:r>
            <a:rPr lang="en-US" altLang="ko-KR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/ </a:t>
          </a:r>
          <a:r>
            <a:rPr lang="ko-KR" altLang="en-US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교수상담제도</a:t>
          </a:r>
          <a:endParaRPr lang="ko-KR" altLang="en-US" sz="2000" kern="1200" dirty="0"/>
        </a:p>
      </dsp:txBody>
      <dsp:txXfrm>
        <a:off x="913528" y="1471263"/>
        <a:ext cx="5433449" cy="420255"/>
      </dsp:txXfrm>
    </dsp:sp>
    <dsp:sp modelId="{2DCB0974-63BA-441F-A5B0-2C9DBF5C8D5E}">
      <dsp:nvSpPr>
        <dsp:cNvPr id="0" name=""/>
        <dsp:cNvSpPr/>
      </dsp:nvSpPr>
      <dsp:spPr>
        <a:xfrm>
          <a:off x="650868" y="1418731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6E6BB-EEB1-45EE-A420-C6DC2EB97829}">
      <dsp:nvSpPr>
        <dsp:cNvPr id="0" name=""/>
        <dsp:cNvSpPr/>
      </dsp:nvSpPr>
      <dsp:spPr>
        <a:xfrm>
          <a:off x="980117" y="2102016"/>
          <a:ext cx="5366859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3578" tIns="50800" rIns="50800" bIns="508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4. </a:t>
          </a:r>
          <a:r>
            <a:rPr lang="ko-KR" altLang="en-US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장학제도 안내</a:t>
          </a:r>
          <a:endParaRPr lang="ko-KR" altLang="en-US" sz="2000" kern="1200" dirty="0"/>
        </a:p>
      </dsp:txBody>
      <dsp:txXfrm>
        <a:off x="980117" y="2102016"/>
        <a:ext cx="5366859" cy="420255"/>
      </dsp:txXfrm>
    </dsp:sp>
    <dsp:sp modelId="{7918C488-77BA-45CB-B01E-C7A3BCC19848}">
      <dsp:nvSpPr>
        <dsp:cNvPr id="0" name=""/>
        <dsp:cNvSpPr/>
      </dsp:nvSpPr>
      <dsp:spPr>
        <a:xfrm>
          <a:off x="717458" y="2049484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69F0AD-8EBF-4946-A88D-3ECF0B991AB8}">
      <dsp:nvSpPr>
        <dsp:cNvPr id="0" name=""/>
        <dsp:cNvSpPr/>
      </dsp:nvSpPr>
      <dsp:spPr>
        <a:xfrm>
          <a:off x="913528" y="2732769"/>
          <a:ext cx="5433449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3578" tIns="50800" rIns="50800" bIns="508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5. </a:t>
          </a:r>
          <a:r>
            <a:rPr lang="ko-KR" altLang="en-US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취업</a:t>
          </a:r>
          <a:endParaRPr lang="ko-KR" altLang="en-US" sz="20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913528" y="2732769"/>
        <a:ext cx="5433449" cy="420255"/>
      </dsp:txXfrm>
    </dsp:sp>
    <dsp:sp modelId="{916DB9EF-4797-4F38-B75C-B8B83ECF818B}">
      <dsp:nvSpPr>
        <dsp:cNvPr id="0" name=""/>
        <dsp:cNvSpPr/>
      </dsp:nvSpPr>
      <dsp:spPr>
        <a:xfrm>
          <a:off x="650868" y="2680237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91DF61-5BE7-4A38-A03C-6611823850B5}">
      <dsp:nvSpPr>
        <dsp:cNvPr id="0" name=""/>
        <dsp:cNvSpPr/>
      </dsp:nvSpPr>
      <dsp:spPr>
        <a:xfrm>
          <a:off x="704972" y="3363059"/>
          <a:ext cx="5642005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3578" tIns="50800" rIns="50800" bIns="508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6. </a:t>
          </a:r>
          <a:r>
            <a:rPr lang="ko-KR" altLang="en-US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비전과 나의 목표 세우기</a:t>
          </a:r>
          <a:endParaRPr lang="ko-KR" altLang="en-US" sz="20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704972" y="3363059"/>
        <a:ext cx="5642005" cy="420255"/>
      </dsp:txXfrm>
    </dsp:sp>
    <dsp:sp modelId="{6A8D5226-1B49-4622-8B09-CDCF4E07A03F}">
      <dsp:nvSpPr>
        <dsp:cNvPr id="0" name=""/>
        <dsp:cNvSpPr/>
      </dsp:nvSpPr>
      <dsp:spPr>
        <a:xfrm>
          <a:off x="442313" y="3310527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EDAB60-6542-4123-A92B-ABD323BC8464}">
      <dsp:nvSpPr>
        <dsp:cNvPr id="0" name=""/>
        <dsp:cNvSpPr/>
      </dsp:nvSpPr>
      <dsp:spPr>
        <a:xfrm>
          <a:off x="324393" y="3993812"/>
          <a:ext cx="6022583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3578" tIns="50800" rIns="50800" bIns="508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7. </a:t>
          </a:r>
          <a:r>
            <a:rPr lang="ko-KR" altLang="en-US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대학의 의미와 대학 생활</a:t>
          </a:r>
          <a:endParaRPr lang="ko-KR" altLang="en-US" sz="20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324393" y="3993812"/>
        <a:ext cx="6022583" cy="420255"/>
      </dsp:txXfrm>
    </dsp:sp>
    <dsp:sp modelId="{0C2FDF77-7EC4-4709-8480-64E30ACC7155}">
      <dsp:nvSpPr>
        <dsp:cNvPr id="0" name=""/>
        <dsp:cNvSpPr/>
      </dsp:nvSpPr>
      <dsp:spPr>
        <a:xfrm>
          <a:off x="61734" y="3941280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53DDD-AF00-4DBF-A826-B104C8C99536}">
      <dsp:nvSpPr>
        <dsp:cNvPr id="0" name=""/>
        <dsp:cNvSpPr/>
      </dsp:nvSpPr>
      <dsp:spPr>
        <a:xfrm>
          <a:off x="619511" y="0"/>
          <a:ext cx="7021130" cy="2961679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4562366-B48A-46E0-B856-D1D7B2642042}">
      <dsp:nvSpPr>
        <dsp:cNvPr id="0" name=""/>
        <dsp:cNvSpPr/>
      </dsp:nvSpPr>
      <dsp:spPr>
        <a:xfrm>
          <a:off x="4134" y="888503"/>
          <a:ext cx="1988406" cy="11846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/>
            <a:t>교육봉사 신청서 사범대학 교직팀에 제출</a:t>
          </a:r>
          <a:endParaRPr lang="ko-KR" altLang="en-US" sz="1200" kern="1200" dirty="0"/>
        </a:p>
      </dsp:txBody>
      <dsp:txXfrm>
        <a:off x="61965" y="946334"/>
        <a:ext cx="1872744" cy="1069009"/>
      </dsp:txXfrm>
    </dsp:sp>
    <dsp:sp modelId="{CB6D6393-B67E-49DE-B311-E36BB502256A}">
      <dsp:nvSpPr>
        <dsp:cNvPr id="0" name=""/>
        <dsp:cNvSpPr/>
      </dsp:nvSpPr>
      <dsp:spPr>
        <a:xfrm>
          <a:off x="2091960" y="888503"/>
          <a:ext cx="1988406" cy="11846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/>
            <a:t>교육봉사 기관 승인 후 교육봉사 활동 수행</a:t>
          </a:r>
          <a:endParaRPr lang="ko-KR" altLang="en-US" sz="1200" kern="1200" dirty="0"/>
        </a:p>
      </dsp:txBody>
      <dsp:txXfrm>
        <a:off x="2149791" y="946334"/>
        <a:ext cx="1872744" cy="1069009"/>
      </dsp:txXfrm>
    </dsp:sp>
    <dsp:sp modelId="{3ECA93AE-A522-4941-92F9-E95205BA8B41}">
      <dsp:nvSpPr>
        <dsp:cNvPr id="0" name=""/>
        <dsp:cNvSpPr/>
      </dsp:nvSpPr>
      <dsp:spPr>
        <a:xfrm>
          <a:off x="4179787" y="888503"/>
          <a:ext cx="1988406" cy="11846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/>
            <a:t>교육봉사 활동 확인서 작성 및 교육봉사 기관 확인</a:t>
          </a:r>
          <a:endParaRPr lang="ko-KR" altLang="en-US" sz="1200" kern="1200" dirty="0"/>
        </a:p>
      </dsp:txBody>
      <dsp:txXfrm>
        <a:off x="4237618" y="946334"/>
        <a:ext cx="1872744" cy="1069009"/>
      </dsp:txXfrm>
    </dsp:sp>
    <dsp:sp modelId="{AA99FB46-4CBB-4434-B5DF-CE5FAED98A02}">
      <dsp:nvSpPr>
        <dsp:cNvPr id="0" name=""/>
        <dsp:cNvSpPr/>
      </dsp:nvSpPr>
      <dsp:spPr>
        <a:xfrm>
          <a:off x="6267613" y="888503"/>
          <a:ext cx="1988406" cy="11846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/>
            <a:t>60</a:t>
          </a:r>
          <a:r>
            <a:rPr lang="ko-KR" altLang="en-US" sz="1200" kern="1200" dirty="0" smtClean="0"/>
            <a:t>시간의 교육봉사 활동 확인서와 교육봉사활동 보고서를 사범대학 교직팀에 제출</a:t>
          </a:r>
          <a:endParaRPr lang="ko-KR" altLang="en-US" sz="1200" kern="1200" dirty="0"/>
        </a:p>
      </dsp:txBody>
      <dsp:txXfrm>
        <a:off x="6325444" y="946334"/>
        <a:ext cx="1872744" cy="10690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0F0F6-865C-4AE5-A6C7-C6B645AC5EBD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CC492-5618-42B3-A16E-7188F4C51C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492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1_picture1" descr="C:\Documents and Settings\nhn\바탕 화면\메모장\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105156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55679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217DD9-0F96-4FE7-990E-631F729E772A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2ECD9-4ABF-4193-9797-247FAB6F68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462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A48-4137-41E4-8B20-4E951A5F2CFD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C682-BEC2-473D-859D-499355FC06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7530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A48-4137-41E4-8B20-4E951A5F2CFD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C682-BEC2-473D-859D-499355FC06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9999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A48-4137-41E4-8B20-4E951A5F2CFD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C682-BEC2-473D-859D-499355FC06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2360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A48-4137-41E4-8B20-4E951A5F2CFD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C682-BEC2-473D-859D-499355FC06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1756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A48-4137-41E4-8B20-4E951A5F2CFD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C682-BEC2-473D-859D-499355FC06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5801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A48-4137-41E4-8B20-4E951A5F2CFD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C682-BEC2-473D-859D-499355FC06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6778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A48-4137-41E4-8B20-4E951A5F2CFD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C682-BEC2-473D-859D-499355FC06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5429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A48-4137-41E4-8B20-4E951A5F2CFD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C682-BEC2-473D-859D-499355FC06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7400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597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4_picture1" descr="C:\Documents and Settings\nhn\바탕 화면\메모장\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layout4_shape1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/>
                <a:ea typeface="나눔손글씨 펜"/>
              </a:defRPr>
            </a:lvl1pPr>
          </a:lstStyle>
          <a:p>
            <a:fld id="{4BEDD84E-25D4-4983-8AA1-2863C96F08D9}" type="slidenum">
              <a:rPr lang="en-US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‹#›</a:t>
            </a:fld>
            <a:r>
              <a:rPr lang="en-US" altLang="ko-KR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/10</a:t>
            </a:r>
            <a:endParaRPr spc="-20">
              <a:solidFill>
                <a:schemeClr val="accent1">
                  <a:lumMod val="7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5" name="master1_shape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제목</a:t>
            </a:r>
            <a:r>
              <a:rPr lang="en-US" altLang="en-US" dirty="0"/>
              <a:t> </a:t>
            </a:r>
            <a:r>
              <a:rPr lang="ko-KR" altLang="en-US" dirty="0"/>
              <a:t>스타일</a:t>
            </a:r>
            <a:r>
              <a:rPr lang="en-US" altLang="en-US" dirty="0"/>
              <a:t> </a:t>
            </a:r>
            <a:r>
              <a:rPr lang="ko-KR" altLang="en-US" dirty="0"/>
              <a:t>편집</a:t>
            </a:r>
            <a:endParaRPr dirty="0"/>
          </a:p>
        </p:txBody>
      </p:sp>
      <p:sp>
        <p:nvSpPr>
          <p:cNvPr id="6" name="master1_shape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3000"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2600"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Ø"/>
              <a:defRPr sz="2400"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텍스트</a:t>
            </a:r>
            <a:r>
              <a:rPr lang="en-US" altLang="en-US" dirty="0"/>
              <a:t> </a:t>
            </a:r>
            <a:r>
              <a:rPr lang="ko-KR" altLang="en-US" dirty="0"/>
              <a:t>스타일을</a:t>
            </a:r>
            <a:r>
              <a:rPr lang="en-US" altLang="en-US" dirty="0"/>
              <a:t> </a:t>
            </a:r>
            <a:r>
              <a:rPr lang="ko-KR" altLang="en-US" dirty="0"/>
              <a:t>편집합니다</a:t>
            </a:r>
          </a:p>
          <a:p>
            <a:pPr lvl="1"/>
            <a:r>
              <a:rPr lang="ko-KR" altLang="en-US" dirty="0"/>
              <a:t>둘째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2"/>
            <a:r>
              <a:rPr lang="ko-KR" altLang="en-US" dirty="0"/>
              <a:t>셋째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3"/>
            <a:r>
              <a:rPr lang="ko-KR" altLang="en-US" dirty="0"/>
              <a:t>넷째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4"/>
            <a:r>
              <a:rPr lang="ko-KR" altLang="en-US" dirty="0"/>
              <a:t>다섯째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8996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5685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9433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1921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192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9174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5757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157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8456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012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7_picture1" descr="C:\Documents and Settings\nhn\바탕 화면\메모장\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layout7_shape1"/>
          <p:cNvSpPr>
            <a:spLocks noGrp="1"/>
          </p:cNvSpPr>
          <p:nvPr>
            <p:ph type="title"/>
          </p:nvPr>
        </p:nvSpPr>
        <p:spPr>
          <a:xfrm>
            <a:off x="878904" y="1844824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6800" spc="-250" baseline="0">
                <a:solidFill>
                  <a:schemeClr val="bg1"/>
                </a:solidFill>
                <a:latin typeface="나눔손글씨 펜"/>
                <a:ea typeface="나눔손글씨 펜"/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165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329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76992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1814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93844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19201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2879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14291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88198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31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8_picture1" descr="C:\Documents and Settings\nhn\바탕 화면\메모장\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layout8_shape1"/>
          <p:cNvSpPr>
            <a:spLocks noGrp="1"/>
          </p:cNvSpPr>
          <p:nvPr>
            <p:ph type="title"/>
          </p:nvPr>
        </p:nvSpPr>
        <p:spPr>
          <a:xfrm>
            <a:off x="878904" y="1844824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6800" spc="-250" baseline="0">
                <a:solidFill>
                  <a:schemeClr val="bg1"/>
                </a:solidFill>
                <a:latin typeface="나눔손글씨 펜"/>
                <a:ea typeface="나눔손글씨 펜"/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500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9_picture1" descr="C:\Documents and Settings\nhn\바탕 화면\메모장\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layout9_shape2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/>
                <a:ea typeface="나눔손글씨 펜"/>
              </a:defRPr>
            </a:lvl1pPr>
          </a:lstStyle>
          <a:p>
            <a:fld id="{4BEDD84E-25D4-4983-8AA1-2863C96F08D9}" type="slidenum">
              <a:rPr lang="en-US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‹#›</a:t>
            </a:fld>
            <a:r>
              <a:rPr lang="en-US" altLang="ko-KR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/10</a:t>
            </a:r>
            <a:endParaRPr spc="-20">
              <a:solidFill>
                <a:schemeClr val="accent1">
                  <a:lumMod val="7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7" name="master1_shape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제목</a:t>
            </a:r>
            <a:r>
              <a:rPr lang="en-US" altLang="en-US" dirty="0"/>
              <a:t> </a:t>
            </a:r>
            <a:r>
              <a:rPr lang="ko-KR" altLang="en-US" dirty="0"/>
              <a:t>스타일</a:t>
            </a:r>
            <a:r>
              <a:rPr lang="en-US" altLang="en-US" dirty="0"/>
              <a:t> </a:t>
            </a:r>
            <a:r>
              <a:rPr lang="ko-KR" altLang="en-US" dirty="0"/>
              <a:t>편집</a:t>
            </a:r>
            <a:endParaRPr dirty="0"/>
          </a:p>
        </p:txBody>
      </p:sp>
      <p:sp>
        <p:nvSpPr>
          <p:cNvPr id="8" name="master1_shape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3000"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2600"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Ø"/>
              <a:defRPr sz="2400"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텍스트</a:t>
            </a:r>
            <a:r>
              <a:rPr lang="en-US" altLang="en-US" dirty="0"/>
              <a:t> </a:t>
            </a:r>
            <a:r>
              <a:rPr lang="ko-KR" altLang="en-US" dirty="0"/>
              <a:t>스타일을</a:t>
            </a:r>
            <a:r>
              <a:rPr lang="en-US" altLang="en-US" dirty="0"/>
              <a:t> </a:t>
            </a:r>
            <a:r>
              <a:rPr lang="ko-KR" altLang="en-US" dirty="0"/>
              <a:t>편집합니다</a:t>
            </a:r>
          </a:p>
          <a:p>
            <a:pPr lvl="1"/>
            <a:r>
              <a:rPr lang="ko-KR" altLang="en-US" dirty="0"/>
              <a:t>둘째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2"/>
            <a:r>
              <a:rPr lang="ko-KR" altLang="en-US" dirty="0"/>
              <a:t>셋째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3"/>
            <a:r>
              <a:rPr lang="ko-KR" altLang="en-US" dirty="0"/>
              <a:t>넷째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4"/>
            <a:r>
              <a:rPr lang="ko-KR" altLang="en-US" dirty="0"/>
              <a:t>다섯째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10_picture1" descr="C:\Documents and Settings\nhn\바탕 화면\메모장\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layout10_shape2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/>
                <a:ea typeface="나눔손글씨 펜"/>
              </a:defRPr>
            </a:lvl1pPr>
          </a:lstStyle>
          <a:p>
            <a:fld id="{4BEDD84E-25D4-4983-8AA1-2863C96F08D9}" type="slidenum">
              <a:rPr lang="en-US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‹#›</a:t>
            </a:fld>
            <a:r>
              <a:rPr lang="en-US" altLang="ko-KR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/10</a:t>
            </a:r>
            <a:endParaRPr spc="-20">
              <a:solidFill>
                <a:schemeClr val="accent1">
                  <a:lumMod val="7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7" name="master1_shape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제목</a:t>
            </a:r>
            <a:r>
              <a:rPr lang="en-US" altLang="en-US" dirty="0"/>
              <a:t> </a:t>
            </a:r>
            <a:r>
              <a:rPr lang="ko-KR" altLang="en-US" dirty="0"/>
              <a:t>스타일</a:t>
            </a:r>
            <a:r>
              <a:rPr lang="en-US" altLang="en-US" dirty="0"/>
              <a:t> </a:t>
            </a:r>
            <a:r>
              <a:rPr lang="ko-KR" altLang="en-US" dirty="0"/>
              <a:t>편집</a:t>
            </a:r>
            <a:endParaRPr dirty="0"/>
          </a:p>
        </p:txBody>
      </p:sp>
      <p:sp>
        <p:nvSpPr>
          <p:cNvPr id="8" name="master1_shape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3000"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2600"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Ø"/>
              <a:defRPr sz="2400"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텍스트</a:t>
            </a:r>
            <a:r>
              <a:rPr lang="en-US" altLang="en-US" dirty="0"/>
              <a:t> </a:t>
            </a:r>
            <a:r>
              <a:rPr lang="ko-KR" altLang="en-US" dirty="0"/>
              <a:t>스타일을</a:t>
            </a:r>
            <a:r>
              <a:rPr lang="en-US" altLang="en-US" dirty="0"/>
              <a:t> </a:t>
            </a:r>
            <a:r>
              <a:rPr lang="ko-KR" altLang="en-US" dirty="0"/>
              <a:t>편집합니다</a:t>
            </a:r>
          </a:p>
          <a:p>
            <a:pPr lvl="1"/>
            <a:r>
              <a:rPr lang="ko-KR" altLang="en-US" dirty="0"/>
              <a:t>둘째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2"/>
            <a:r>
              <a:rPr lang="ko-KR" altLang="en-US" dirty="0"/>
              <a:t>셋째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3"/>
            <a:r>
              <a:rPr lang="ko-KR" altLang="en-US" dirty="0"/>
              <a:t>넷째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4"/>
            <a:r>
              <a:rPr lang="ko-KR" altLang="en-US" dirty="0"/>
              <a:t>다섯째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ayout10_picture1" descr="C:\Documents and Settings\nhn\바탕 화면\메모장\0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master1_shape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제목</a:t>
            </a:r>
            <a:r>
              <a:rPr lang="en-US" altLang="en-US" dirty="0"/>
              <a:t> </a:t>
            </a:r>
            <a:r>
              <a:rPr lang="ko-KR" altLang="en-US" dirty="0"/>
              <a:t>스타일</a:t>
            </a:r>
            <a:r>
              <a:rPr lang="en-US" altLang="en-US" dirty="0"/>
              <a:t> </a:t>
            </a:r>
            <a:r>
              <a:rPr lang="ko-KR" altLang="en-US" dirty="0"/>
              <a:t>편집</a:t>
            </a:r>
            <a:endParaRPr dirty="0"/>
          </a:p>
        </p:txBody>
      </p:sp>
      <p:sp>
        <p:nvSpPr>
          <p:cNvPr id="3" name="master1_shape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3000"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2600"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Ø"/>
              <a:defRPr sz="2400"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텍스트</a:t>
            </a:r>
            <a:r>
              <a:rPr lang="en-US" altLang="en-US" dirty="0"/>
              <a:t> </a:t>
            </a:r>
            <a:r>
              <a:rPr lang="ko-KR" altLang="en-US" dirty="0"/>
              <a:t>스타일을</a:t>
            </a:r>
            <a:r>
              <a:rPr lang="en-US" altLang="en-US" dirty="0"/>
              <a:t> </a:t>
            </a:r>
            <a:r>
              <a:rPr lang="ko-KR" altLang="en-US" dirty="0"/>
              <a:t>편집합니다</a:t>
            </a:r>
          </a:p>
          <a:p>
            <a:pPr lvl="1"/>
            <a:r>
              <a:rPr lang="ko-KR" altLang="en-US" dirty="0"/>
              <a:t>둘째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2"/>
            <a:r>
              <a:rPr lang="ko-KR" altLang="en-US" dirty="0"/>
              <a:t>셋째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3"/>
            <a:r>
              <a:rPr lang="ko-KR" altLang="en-US" dirty="0"/>
              <a:t>넷째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4"/>
            <a:r>
              <a:rPr lang="ko-KR" altLang="en-US" dirty="0"/>
              <a:t>다섯째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10_picture1" descr="C:\Documents and Settings\nhn\바탕 화면\메모장\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layout10_shape2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/>
                <a:ea typeface="나눔손글씨 펜"/>
              </a:defRPr>
            </a:lvl1pPr>
          </a:lstStyle>
          <a:p>
            <a:fld id="{4BEDD84E-25D4-4983-8AA1-2863C96F08D9}" type="slidenum">
              <a:rPr lang="en-US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‹#›</a:t>
            </a:fld>
            <a:r>
              <a:rPr lang="en-US" altLang="ko-KR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/10</a:t>
            </a:r>
            <a:endParaRPr spc="-20">
              <a:solidFill>
                <a:schemeClr val="accent1">
                  <a:lumMod val="7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7" name="master1_shape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제목</a:t>
            </a:r>
            <a:r>
              <a:rPr lang="en-US" altLang="en-US" dirty="0"/>
              <a:t> </a:t>
            </a:r>
            <a:r>
              <a:rPr lang="ko-KR" altLang="en-US" dirty="0"/>
              <a:t>스타일</a:t>
            </a:r>
            <a:r>
              <a:rPr lang="en-US" altLang="en-US" dirty="0"/>
              <a:t> </a:t>
            </a:r>
            <a:r>
              <a:rPr lang="ko-KR" altLang="en-US" dirty="0"/>
              <a:t>편집</a:t>
            </a:r>
            <a:endParaRPr dirty="0"/>
          </a:p>
        </p:txBody>
      </p:sp>
      <p:sp>
        <p:nvSpPr>
          <p:cNvPr id="8" name="master1_shape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3000"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2600"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Ø"/>
              <a:defRPr sz="2400"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텍스트</a:t>
            </a:r>
            <a:r>
              <a:rPr lang="en-US" altLang="en-US" dirty="0"/>
              <a:t> </a:t>
            </a:r>
            <a:r>
              <a:rPr lang="ko-KR" altLang="en-US" dirty="0"/>
              <a:t>스타일을</a:t>
            </a:r>
            <a:r>
              <a:rPr lang="en-US" altLang="en-US" dirty="0"/>
              <a:t> </a:t>
            </a:r>
            <a:r>
              <a:rPr lang="ko-KR" altLang="en-US" dirty="0"/>
              <a:t>편집합니다</a:t>
            </a:r>
          </a:p>
          <a:p>
            <a:pPr lvl="1"/>
            <a:r>
              <a:rPr lang="ko-KR" altLang="en-US" dirty="0"/>
              <a:t>둘째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2"/>
            <a:r>
              <a:rPr lang="ko-KR" altLang="en-US" dirty="0"/>
              <a:t>셋째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3"/>
            <a:r>
              <a:rPr lang="ko-KR" altLang="en-US" dirty="0"/>
              <a:t>넷째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4"/>
            <a:r>
              <a:rPr lang="ko-KR" altLang="en-US" dirty="0"/>
              <a:t>다섯째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10_picture1" descr="C:\Documents and Settings\nhn\바탕 화면\메모장\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layout10_shape1"/>
          <p:cNvSpPr>
            <a:spLocks noGrp="1"/>
          </p:cNvSpPr>
          <p:nvPr>
            <p:ph type="title"/>
          </p:nvPr>
        </p:nvSpPr>
        <p:spPr>
          <a:xfrm>
            <a:off x="971600" y="885428"/>
            <a:ext cx="7704856" cy="1143000"/>
          </a:xfrm>
          <a:prstGeom prst="rect">
            <a:avLst/>
          </a:prstGeom>
        </p:spPr>
        <p:txBody>
          <a:bodyPr/>
          <a:lstStyle>
            <a:lvl1pPr algn="l">
              <a:defRPr sz="3000" spc="-50" baseline="0">
                <a:solidFill>
                  <a:schemeClr val="tx2">
                    <a:lumMod val="75000"/>
                  </a:schemeClr>
                </a:solidFill>
                <a:latin typeface="나눔손글씨 펜"/>
                <a:ea typeface="나눔손글씨 펜"/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5" name="layout10_shape2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/>
                <a:ea typeface="나눔손글씨 펜"/>
              </a:defRPr>
            </a:lvl1pPr>
          </a:lstStyle>
          <a:p>
            <a:fld id="{4BEDD84E-25D4-4983-8AA1-2863C96F08D9}" type="slidenum">
              <a:rPr lang="en-US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‹#›</a:t>
            </a:fld>
            <a:r>
              <a:rPr lang="en-US" altLang="ko-KR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/10</a:t>
            </a:r>
            <a:endParaRPr spc="-20">
              <a:solidFill>
                <a:schemeClr val="accent1">
                  <a:lumMod val="7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6" name="layout10_shape3"/>
          <p:cNvSpPr>
            <a:spLocks noGrp="1"/>
          </p:cNvSpPr>
          <p:nvPr>
            <p:ph type="subTitle" idx="1"/>
          </p:nvPr>
        </p:nvSpPr>
        <p:spPr>
          <a:xfrm>
            <a:off x="1160314" y="2044154"/>
            <a:ext cx="7516142" cy="37611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600" spc="-20" baseline="0">
                <a:solidFill>
                  <a:schemeClr val="tx2">
                    <a:lumMod val="75000"/>
                  </a:schemeClr>
                </a:solidFill>
                <a:latin typeface="나눔손글씨 펜"/>
                <a:ea typeface="나눔손글씨 펜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내용을</a:t>
            </a:r>
            <a:r>
              <a:rPr lang="en-US" altLang="en-US"/>
              <a:t> </a:t>
            </a:r>
            <a:r>
              <a:rPr lang="ko-KR" altLang="en-US"/>
              <a:t>입력하세요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ster1_shape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제목</a:t>
            </a:r>
            <a:r>
              <a:rPr lang="en-US" altLang="en-US" dirty="0"/>
              <a:t> </a:t>
            </a:r>
            <a:r>
              <a:rPr lang="ko-KR" altLang="en-US" dirty="0"/>
              <a:t>스타일</a:t>
            </a:r>
            <a:r>
              <a:rPr lang="en-US" altLang="en-US" dirty="0"/>
              <a:t> </a:t>
            </a:r>
            <a:r>
              <a:rPr lang="ko-KR" altLang="en-US" dirty="0"/>
              <a:t>편집</a:t>
            </a:r>
            <a:endParaRPr dirty="0"/>
          </a:p>
        </p:txBody>
      </p:sp>
      <p:sp>
        <p:nvSpPr>
          <p:cNvPr id="4" name="master1_shape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텍스트</a:t>
            </a:r>
            <a:r>
              <a:rPr lang="en-US" altLang="en-US" dirty="0"/>
              <a:t> </a:t>
            </a:r>
            <a:r>
              <a:rPr lang="ko-KR" altLang="en-US" dirty="0"/>
              <a:t>스타일을</a:t>
            </a:r>
            <a:r>
              <a:rPr lang="en-US" altLang="en-US" dirty="0"/>
              <a:t> </a:t>
            </a:r>
            <a:r>
              <a:rPr lang="ko-KR" altLang="en-US" dirty="0"/>
              <a:t>편집합니다</a:t>
            </a:r>
          </a:p>
          <a:p>
            <a:pPr lvl="1"/>
            <a:r>
              <a:rPr lang="ko-KR" altLang="en-US" dirty="0"/>
              <a:t>둘째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2"/>
            <a:r>
              <a:rPr lang="ko-KR" altLang="en-US" dirty="0"/>
              <a:t>셋째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3"/>
            <a:r>
              <a:rPr lang="ko-KR" altLang="en-US" dirty="0"/>
              <a:t>넷째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4"/>
            <a:r>
              <a:rPr lang="ko-KR" altLang="en-US" dirty="0"/>
              <a:t>다섯째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  <a:endParaRPr dirty="0"/>
          </a:p>
        </p:txBody>
      </p:sp>
      <p:sp>
        <p:nvSpPr>
          <p:cNvPr id="5" name="master1_shape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B30EDBD-1C2D-4C1E-B459-B60219FAB484}" type="datetimeFigureOut">
              <a:rPr lang="en-US" altLang="ko-KR" sz="1200">
                <a:solidFill>
                  <a:schemeClr val="tx1">
                    <a:tint val="75000"/>
                  </a:schemeClr>
                </a:solidFill>
              </a:rPr>
              <a:t>3/19/2015</a:t>
            </a:fld>
            <a:endParaRPr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master1_shape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endParaRPr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master1_shape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4BEDD84E-25D4-4983-8AA1-2863C96F08D9}" type="slidenum">
              <a:rPr lang="ko-KR" sz="1200">
                <a:solidFill>
                  <a:schemeClr val="tx1">
                    <a:tint val="75000"/>
                  </a:schemeClr>
                </a:solidFill>
              </a:rPr>
              <a:t>‹#›</a:t>
            </a:fld>
            <a:endParaRPr sz="120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6" r:id="rId3"/>
    <p:sldLayoutId id="2147483657" r:id="rId4"/>
    <p:sldLayoutId id="2147483658" r:id="rId5"/>
    <p:sldLayoutId id="2147483659" r:id="rId6"/>
    <p:sldLayoutId id="2147483662" r:id="rId7"/>
    <p:sldLayoutId id="2147483663" r:id="rId8"/>
    <p:sldLayoutId id="2147483664" r:id="rId9"/>
    <p:sldLayoutId id="2147483665" r:id="rId10"/>
  </p:sldLayoutIdLst>
  <p:txStyles>
    <p:titleStyle>
      <a:lvl1pPr algn="ctr" defTabSz="914400" latinLnBrk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latinLnBrk="1">
        <a:spcBef>
          <a:spcPct val="20000"/>
        </a:spcBef>
        <a:buFont typeface="Arial" pitchFamily="2" charset="2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latinLnBrk="1">
        <a:spcBef>
          <a:spcPct val="20000"/>
        </a:spcBef>
        <a:buFont typeface="Arial" pitchFamily="2" charset="2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latinLnBrk="1">
        <a:spcBef>
          <a:spcPct val="20000"/>
        </a:spcBef>
        <a:buFont typeface="Arial" pitchFamily="2" charset="2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latinLnBrk="1">
        <a:spcBef>
          <a:spcPct val="20000"/>
        </a:spcBef>
        <a:buFont typeface="Arial" pitchFamily="2" charset="2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latinLnBrk="1">
        <a:spcBef>
          <a:spcPct val="20000"/>
        </a:spcBef>
        <a:buFont typeface="Arial" pitchFamily="2" charset="2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ayout1_picture1" descr="C:\Documents and Settings\nhn\바탕 화면\메모장\01.jp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90A48-4137-41E4-8B20-4E951A5F2CFD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3C682-BEC2-473D-859D-499355FC06E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제목 1"/>
          <p:cNvSpPr txBox="1">
            <a:spLocks/>
          </p:cNvSpPr>
          <p:nvPr userDrawn="1"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</a:p>
        </p:txBody>
      </p:sp>
      <p:sp>
        <p:nvSpPr>
          <p:cNvPr id="9" name="부제목 2"/>
          <p:cNvSpPr txBox="1">
            <a:spLocks/>
          </p:cNvSpPr>
          <p:nvPr userDrawn="1"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68425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ayout10_picture1" descr="C:\Documents and Settings\nhn\바탕 화면\메모장\04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AEB60-9F82-49A3-8E3A-4FCC5E5FD6FF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109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Wingdings" panose="05000000000000000000" pitchFamily="2" charset="2"/>
        <a:buChar char="ü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04A99-CDB9-405D-88C1-E21CC151DFD6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210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daum.net.gocoach/59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2_picture1" descr="C:\Documents and Settings\nhn\바탕 화면\메모장\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99672752" descr="EMB0000114c377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6" y="1052736"/>
            <a:ext cx="843933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그룹 14"/>
          <p:cNvGrpSpPr/>
          <p:nvPr/>
        </p:nvGrpSpPr>
        <p:grpSpPr>
          <a:xfrm>
            <a:off x="1475655" y="4132716"/>
            <a:ext cx="2160241" cy="952468"/>
            <a:chOff x="1115616" y="4032926"/>
            <a:chExt cx="2160241" cy="952468"/>
          </a:xfrm>
        </p:grpSpPr>
        <p:sp>
          <p:nvSpPr>
            <p:cNvPr id="10" name="오른쪽으로 구부러진 화살표 9"/>
            <p:cNvSpPr/>
            <p:nvPr/>
          </p:nvSpPr>
          <p:spPr>
            <a:xfrm>
              <a:off x="1115616" y="4149080"/>
              <a:ext cx="432048" cy="72008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오른쪽으로 구부러진 화살표 13"/>
            <p:cNvSpPr/>
            <p:nvPr/>
          </p:nvSpPr>
          <p:spPr>
            <a:xfrm rot="10800000">
              <a:off x="2843809" y="4149160"/>
              <a:ext cx="432048" cy="72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1619672" y="4032926"/>
              <a:ext cx="1152128" cy="95246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</a:rPr>
                <a:t>For </a:t>
              </a:r>
              <a:r>
                <a:rPr lang="en-US" altLang="ko-KR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</a:rPr>
                <a:t>Freshman</a:t>
              </a:r>
              <a:endParaRPr lang="ko-KR" altLang="en-US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endParaRPr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3984821" y="4221088"/>
            <a:ext cx="38995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대학생활의 안내</a:t>
            </a:r>
            <a:endParaRPr lang="en-US" altLang="ko-KR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8229600" cy="4525963"/>
          </a:xfrm>
        </p:spPr>
        <p:txBody>
          <a:bodyPr vert="horz"/>
          <a:lstStyle/>
          <a:p>
            <a:r>
              <a:rPr lang="ko-KR" altLang="en-US" sz="2000" dirty="0" smtClean="0">
                <a:latin typeface="+mn-ea"/>
                <a:ea typeface="+mn-ea"/>
              </a:rPr>
              <a:t>신청</a:t>
            </a:r>
            <a:r>
              <a:rPr lang="en-US" altLang="ko-KR" sz="2000" dirty="0">
                <a:latin typeface="+mn-ea"/>
                <a:ea typeface="+mn-ea"/>
              </a:rPr>
              <a:t>, </a:t>
            </a:r>
            <a:r>
              <a:rPr lang="ko-KR" altLang="en-US" sz="2000" dirty="0">
                <a:latin typeface="+mn-ea"/>
                <a:ea typeface="+mn-ea"/>
              </a:rPr>
              <a:t>포기 및 변경</a:t>
            </a: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</a:rPr>
              <a:t>복수전공을 </a:t>
            </a:r>
            <a:r>
              <a:rPr lang="ko-KR" altLang="en-US" sz="1800" dirty="0">
                <a:solidFill>
                  <a:schemeClr val="tx1"/>
                </a:solidFill>
              </a:rPr>
              <a:t>이수하고자 하는 자는 </a:t>
            </a:r>
            <a:r>
              <a:rPr lang="ko-KR" altLang="en-US" sz="1800" dirty="0" smtClean="0">
                <a:solidFill>
                  <a:schemeClr val="tx1"/>
                </a:solidFill>
              </a:rPr>
              <a:t>매 학기</a:t>
            </a:r>
            <a:r>
              <a:rPr lang="en-US" altLang="ko-KR" sz="1800" dirty="0">
                <a:solidFill>
                  <a:schemeClr val="tx1"/>
                </a:solidFill>
              </a:rPr>
              <a:t>(</a:t>
            </a:r>
            <a:r>
              <a:rPr lang="ko-KR" altLang="en-US" sz="1800" dirty="0">
                <a:solidFill>
                  <a:schemeClr val="tx1"/>
                </a:solidFill>
              </a:rPr>
              <a:t>제</a:t>
            </a:r>
            <a:r>
              <a:rPr lang="en-US" altLang="ko-KR" sz="1800" dirty="0">
                <a:solidFill>
                  <a:schemeClr val="tx1"/>
                </a:solidFill>
              </a:rPr>
              <a:t>1</a:t>
            </a:r>
            <a:r>
              <a:rPr lang="ko-KR" altLang="en-US" sz="1800" dirty="0">
                <a:solidFill>
                  <a:schemeClr val="tx1"/>
                </a:solidFill>
              </a:rPr>
              <a:t>학년 </a:t>
            </a:r>
            <a:r>
              <a:rPr lang="en-US" altLang="ko-KR" sz="1800" dirty="0">
                <a:solidFill>
                  <a:schemeClr val="tx1"/>
                </a:solidFill>
              </a:rPr>
              <a:t>2</a:t>
            </a:r>
            <a:r>
              <a:rPr lang="ko-KR" altLang="en-US" sz="1800" dirty="0">
                <a:solidFill>
                  <a:schemeClr val="tx1"/>
                </a:solidFill>
              </a:rPr>
              <a:t>학기에서 제</a:t>
            </a:r>
            <a:r>
              <a:rPr lang="en-US" altLang="ko-KR" sz="1800" dirty="0">
                <a:solidFill>
                  <a:schemeClr val="tx1"/>
                </a:solidFill>
              </a:rPr>
              <a:t>3</a:t>
            </a:r>
            <a:r>
              <a:rPr lang="ko-KR" altLang="en-US" sz="1800" dirty="0">
                <a:solidFill>
                  <a:schemeClr val="tx1"/>
                </a:solidFill>
              </a:rPr>
              <a:t>학년 </a:t>
            </a:r>
            <a:r>
              <a:rPr lang="en-US" altLang="ko-KR" sz="1800" dirty="0">
                <a:solidFill>
                  <a:schemeClr val="tx1"/>
                </a:solidFill>
              </a:rPr>
              <a:t>2</a:t>
            </a:r>
            <a:r>
              <a:rPr lang="ko-KR" altLang="en-US" sz="1800" dirty="0">
                <a:solidFill>
                  <a:schemeClr val="tx1"/>
                </a:solidFill>
              </a:rPr>
              <a:t>학기</a:t>
            </a:r>
            <a:r>
              <a:rPr lang="en-US" altLang="ko-KR" sz="1800" dirty="0">
                <a:solidFill>
                  <a:schemeClr val="tx1"/>
                </a:solidFill>
              </a:rPr>
              <a:t>) </a:t>
            </a:r>
            <a:r>
              <a:rPr lang="ko-KR" altLang="en-US" sz="1800" dirty="0">
                <a:solidFill>
                  <a:schemeClr val="tx1"/>
                </a:solidFill>
              </a:rPr>
              <a:t>소정기간에 복수전공을 신청을 한다</a:t>
            </a:r>
            <a:r>
              <a:rPr lang="en-US" altLang="ko-KR" sz="1800" dirty="0">
                <a:solidFill>
                  <a:schemeClr val="tx1"/>
                </a:solidFill>
              </a:rPr>
              <a:t>. </a:t>
            </a:r>
            <a:r>
              <a:rPr lang="ko-KR" altLang="en-US" sz="1800" dirty="0">
                <a:solidFill>
                  <a:schemeClr val="tx1"/>
                </a:solidFill>
              </a:rPr>
              <a:t>신청은 종합정보시스템에서 입력</a:t>
            </a:r>
            <a:r>
              <a:rPr lang="en-US" altLang="ko-KR" sz="1800" dirty="0">
                <a:solidFill>
                  <a:schemeClr val="tx1"/>
                </a:solidFill>
              </a:rPr>
              <a:t>-&gt;</a:t>
            </a:r>
            <a:r>
              <a:rPr lang="ko-KR" altLang="en-US" sz="1800" dirty="0">
                <a:solidFill>
                  <a:schemeClr val="tx1"/>
                </a:solidFill>
              </a:rPr>
              <a:t>저장</a:t>
            </a:r>
            <a:r>
              <a:rPr lang="en-US" altLang="ko-KR" sz="1800" dirty="0">
                <a:solidFill>
                  <a:schemeClr val="tx1"/>
                </a:solidFill>
              </a:rPr>
              <a:t>-&gt;</a:t>
            </a:r>
            <a:r>
              <a:rPr lang="ko-KR" altLang="en-US" sz="1800" dirty="0">
                <a:solidFill>
                  <a:schemeClr val="tx1"/>
                </a:solidFill>
              </a:rPr>
              <a:t>발송 순으로 한다</a:t>
            </a:r>
            <a:r>
              <a:rPr lang="en-US" altLang="ko-KR" sz="1800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</a:rPr>
              <a:t>복수전공 </a:t>
            </a:r>
            <a:r>
              <a:rPr lang="ko-KR" altLang="en-US" sz="1800" dirty="0">
                <a:solidFill>
                  <a:schemeClr val="tx1"/>
                </a:solidFill>
              </a:rPr>
              <a:t>이수를 포기하고자 할 경우 복수전공 신청기간에 포기를 하여야 한다</a:t>
            </a:r>
            <a:r>
              <a:rPr lang="en-US" altLang="ko-KR" sz="1800" dirty="0">
                <a:solidFill>
                  <a:schemeClr val="tx1"/>
                </a:solidFill>
              </a:rPr>
              <a:t>. </a:t>
            </a:r>
            <a:r>
              <a:rPr lang="ko-KR" altLang="en-US" sz="1800" dirty="0">
                <a:solidFill>
                  <a:schemeClr val="tx1"/>
                </a:solidFill>
              </a:rPr>
              <a:t>다만</a:t>
            </a:r>
            <a:r>
              <a:rPr lang="en-US" altLang="ko-KR" sz="1800" dirty="0">
                <a:solidFill>
                  <a:schemeClr val="tx1"/>
                </a:solidFill>
              </a:rPr>
              <a:t>, </a:t>
            </a:r>
            <a:r>
              <a:rPr lang="ko-KR" altLang="en-US" sz="1800" dirty="0">
                <a:solidFill>
                  <a:schemeClr val="tx1"/>
                </a:solidFill>
              </a:rPr>
              <a:t>졸업학기에는 기말고사 종료일로부터 </a:t>
            </a:r>
            <a:r>
              <a:rPr lang="en-US" altLang="ko-KR" sz="1800" dirty="0">
                <a:solidFill>
                  <a:schemeClr val="tx1"/>
                </a:solidFill>
              </a:rPr>
              <a:t>7</a:t>
            </a:r>
            <a:r>
              <a:rPr lang="ko-KR" altLang="en-US" sz="1800" dirty="0" smtClean="0">
                <a:solidFill>
                  <a:schemeClr val="tx1"/>
                </a:solidFill>
              </a:rPr>
              <a:t>일 이내에 </a:t>
            </a:r>
            <a:r>
              <a:rPr lang="ko-KR" altLang="en-US" sz="1800" dirty="0">
                <a:solidFill>
                  <a:schemeClr val="tx1"/>
                </a:solidFill>
              </a:rPr>
              <a:t>포기할 수 있다</a:t>
            </a:r>
            <a:r>
              <a:rPr lang="en-US" altLang="ko-KR" sz="1800" dirty="0">
                <a:solidFill>
                  <a:schemeClr val="tx1"/>
                </a:solidFill>
              </a:rPr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9168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교직복수전공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" name="세로 텍스트 개체 틀 1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55000" lnSpcReduction="20000"/>
          </a:bodyPr>
          <a:lstStyle/>
          <a:p>
            <a:r>
              <a:rPr lang="ko-KR" altLang="en-US" dirty="0" smtClean="0"/>
              <a:t>대상 </a:t>
            </a:r>
            <a:r>
              <a:rPr lang="en-US" altLang="ko-KR" dirty="0" smtClean="0"/>
              <a:t>: 1</a:t>
            </a:r>
            <a:r>
              <a:rPr lang="ko-KR" altLang="en-US" dirty="0" smtClean="0"/>
              <a:t>학년 수료학점을 이수한 </a:t>
            </a:r>
            <a:r>
              <a:rPr lang="en-US" altLang="ko-KR" dirty="0" smtClean="0"/>
              <a:t>2</a:t>
            </a:r>
            <a:r>
              <a:rPr lang="ko-KR" altLang="en-US" dirty="0" smtClean="0"/>
              <a:t>학년 재학생 중 일반복수전공 </a:t>
            </a:r>
            <a:r>
              <a:rPr lang="ko-KR" altLang="en-US" dirty="0" err="1" smtClean="0"/>
              <a:t>선발자</a:t>
            </a:r>
            <a:r>
              <a:rPr lang="ko-KR" altLang="en-US" dirty="0" smtClean="0"/>
              <a:t> 또는 이수자</a:t>
            </a:r>
            <a:endParaRPr lang="en-US" altLang="ko-KR" dirty="0" smtClean="0"/>
          </a:p>
          <a:p>
            <a:pPr marL="285750" indent="-285750"/>
            <a:endParaRPr lang="en-US" altLang="ko-KR" dirty="0" smtClean="0"/>
          </a:p>
          <a:p>
            <a:pPr marL="285750" indent="-285750"/>
            <a:r>
              <a:rPr lang="en-US" altLang="ko-KR" dirty="0" smtClean="0"/>
              <a:t>1</a:t>
            </a:r>
            <a:r>
              <a:rPr lang="ko-KR" altLang="en-US" dirty="0" smtClean="0"/>
              <a:t>학년 수료학점 </a:t>
            </a:r>
            <a:r>
              <a:rPr lang="en-US" altLang="ko-KR" dirty="0" smtClean="0"/>
              <a:t>: 35</a:t>
            </a:r>
            <a:r>
              <a:rPr lang="ko-KR" altLang="en-US" dirty="0" smtClean="0"/>
              <a:t>학점</a:t>
            </a:r>
            <a:endParaRPr lang="en-US" altLang="ko-KR" dirty="0" smtClean="0"/>
          </a:p>
          <a:p>
            <a:pPr marL="285750" indent="-285750"/>
            <a:endParaRPr lang="en-US" altLang="ko-KR" dirty="0" smtClean="0"/>
          </a:p>
          <a:p>
            <a:pPr marL="285750" indent="-285750"/>
            <a:r>
              <a:rPr lang="ko-KR" altLang="en-US" dirty="0" smtClean="0"/>
              <a:t>이수신청 학년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시기 </a:t>
            </a:r>
            <a:r>
              <a:rPr lang="en-US" altLang="ko-KR" dirty="0" smtClean="0"/>
              <a:t>: 2</a:t>
            </a:r>
            <a:r>
              <a:rPr lang="ko-KR" altLang="en-US" dirty="0" smtClean="0"/>
              <a:t>학년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</a:t>
            </a:r>
            <a:r>
              <a:rPr lang="en-US" altLang="ko-KR" dirty="0" smtClean="0"/>
              <a:t>/5</a:t>
            </a:r>
            <a:r>
              <a:rPr lang="ko-KR" altLang="en-US" dirty="0" smtClean="0"/>
              <a:t>월 중 홈페이지 공지</a:t>
            </a:r>
            <a:r>
              <a:rPr lang="en-US" altLang="ko-KR" dirty="0" smtClean="0"/>
              <a:t>(</a:t>
            </a:r>
            <a:r>
              <a:rPr lang="ko-KR" altLang="en-US" dirty="0" smtClean="0"/>
              <a:t>일반복수전공 선발 시기에 다라 변경 될 수 있음</a:t>
            </a:r>
            <a:r>
              <a:rPr lang="en-US" altLang="ko-KR" dirty="0" smtClean="0"/>
              <a:t>)</a:t>
            </a:r>
          </a:p>
          <a:p>
            <a:pPr marL="285750" indent="-285750"/>
            <a:endParaRPr lang="en-US" altLang="ko-KR" dirty="0" smtClean="0"/>
          </a:p>
          <a:p>
            <a:pPr marL="285750" lvl="0" indent="-285750"/>
            <a:r>
              <a:rPr lang="ko-KR" altLang="en-US" dirty="0" smtClean="0"/>
              <a:t>신청방법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종합정보시스템에서 입력</a:t>
            </a:r>
            <a:r>
              <a:rPr lang="en-US" altLang="ko-KR" dirty="0" smtClean="0"/>
              <a:t>-&gt;</a:t>
            </a:r>
            <a:r>
              <a:rPr lang="ko-KR" altLang="en-US" dirty="0" smtClean="0"/>
              <a:t>저장</a:t>
            </a:r>
            <a:r>
              <a:rPr lang="en-US" altLang="ko-KR" dirty="0" smtClean="0"/>
              <a:t>-&gt;</a:t>
            </a:r>
            <a:r>
              <a:rPr lang="ko-KR" altLang="en-US" dirty="0" smtClean="0"/>
              <a:t>발송 순으로 한다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dirty="0" smtClean="0"/>
              <a:t>일반복수전공 신청시기는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학기에서부터 </a:t>
            </a:r>
            <a:r>
              <a:rPr lang="en-US" altLang="ko-KR" dirty="0" smtClean="0"/>
              <a:t>3</a:t>
            </a:r>
            <a:r>
              <a:rPr lang="ko-KR" altLang="en-US" dirty="0" smtClean="0"/>
              <a:t>학년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학기까지 신청할 수 있는 기간이 길지만 교직복수전공은 </a:t>
            </a:r>
            <a:r>
              <a:rPr lang="en-US" altLang="ko-KR" dirty="0" smtClean="0"/>
              <a:t>2</a:t>
            </a:r>
            <a:r>
              <a:rPr lang="ko-KR" altLang="en-US" dirty="0" smtClean="0"/>
              <a:t>학년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한 번만 신청할 수 있다</a:t>
            </a:r>
            <a:r>
              <a:rPr lang="en-US" altLang="ko-KR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dirty="0" smtClean="0"/>
              <a:t>교직복수전공은 일반복수전공에 합격한 학생만 신청할 수 있기 때문에 다른 학과나 전공으로 교원자격증을 받고 싶은 경우에는 늦어도 </a:t>
            </a:r>
            <a:r>
              <a:rPr lang="en-US" altLang="ko-KR" dirty="0" smtClean="0"/>
              <a:t>2</a:t>
            </a:r>
            <a:r>
              <a:rPr lang="ko-KR" altLang="en-US" dirty="0" smtClean="0"/>
              <a:t>학년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학기에 교원자격증을 발급받고 싶은 학과나 전공에 일반복수전공을 신청해야만 한다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7484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교직복수전공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" name="세로 텍스트 개체 틀 1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 marL="285750" indent="-285750"/>
            <a:r>
              <a:rPr lang="ko-KR" altLang="en-US" sz="2000" dirty="0" smtClean="0"/>
              <a:t>일반과목 교사 해당 학과를 교직 복수전공 할 경우 이수해야 할 학점</a:t>
            </a:r>
            <a:endParaRPr lang="en-US" altLang="ko-KR" sz="2000" dirty="0" smtClean="0"/>
          </a:p>
          <a:p>
            <a:pPr marL="285750" indent="-285750"/>
            <a:endParaRPr lang="en-US" altLang="ko-KR" dirty="0" smtClean="0"/>
          </a:p>
          <a:p>
            <a:pPr marL="285750" indent="-285750"/>
            <a:endParaRPr lang="en-US" altLang="ko-KR" dirty="0"/>
          </a:p>
          <a:p>
            <a:pPr marL="285750" indent="-285750"/>
            <a:endParaRPr lang="en-US" altLang="ko-KR" dirty="0" smtClean="0"/>
          </a:p>
          <a:p>
            <a:pPr marL="285750" indent="-285750"/>
            <a:r>
              <a:rPr lang="ko-KR" altLang="en-US" sz="2000" dirty="0" smtClean="0"/>
              <a:t>특수학교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중등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교사 해당 학과를 교직 복수전공할 경우 이수해야 할 학점</a:t>
            </a:r>
            <a:endParaRPr lang="en-US" altLang="ko-KR" sz="2000" dirty="0" smtClean="0"/>
          </a:p>
          <a:p>
            <a:pPr marL="285750" indent="-285750"/>
            <a:endParaRPr lang="en-US" altLang="ko-KR" dirty="0"/>
          </a:p>
          <a:p>
            <a:pPr marL="285750" indent="-285750"/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6785430" cy="1313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7112"/>
            <a:ext cx="6785430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477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연계전공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_x204605784"/>
          <p:cNvSpPr>
            <a:spLocks noChangeArrowheads="1"/>
          </p:cNvSpPr>
          <p:nvPr/>
        </p:nvSpPr>
        <p:spPr bwMode="auto">
          <a:xfrm>
            <a:off x="5580112" y="1340767"/>
            <a:ext cx="3168352" cy="5112569"/>
          </a:xfrm>
          <a:prstGeom prst="rect">
            <a:avLst/>
          </a:prstGeom>
          <a:solidFill>
            <a:srgbClr val="FFFFFF"/>
          </a:solidFill>
          <a:ln w="4191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71450" marR="0" lvl="0" indent="-171450" defTabSz="914400" rtl="0"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1" lang="ko-KR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제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1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전공의 중복인정 교과목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(15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학점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)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을 인정받고 나머지 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3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개 영역에서 각 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9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학점 씩 총 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27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학점과 공통과학교육론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, </a:t>
            </a:r>
            <a:r>
              <a:rPr kumimoji="1" lang="ko-KR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공통과학교재연구및지도법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,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공통과학교육논술 교과목 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9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학점 이수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.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총 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51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학점 이수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ea"/>
              <a:cs typeface="굴림" pitchFamily="50" charset="-127"/>
            </a:endParaRPr>
          </a:p>
          <a:p>
            <a:pPr marL="171450" marR="0" lvl="0" indent="-171450" defTabSz="914400" rtl="0"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171450" marR="0" lvl="0" indent="-171450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중복인정 교과목은 제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1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전공으로 개설된 교과목을 이수하여야 인정 받음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ea"/>
              <a:cs typeface="굴림" pitchFamily="50" charset="-127"/>
            </a:endParaRPr>
          </a:p>
          <a:p>
            <a:pPr marL="171450" marR="0" lvl="0" indent="-171450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171450" marR="0" lvl="0" indent="-171450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중복인정 교과목 안내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ea"/>
              <a:cs typeface="굴림" pitchFamily="50" charset="-127"/>
            </a:endParaRPr>
          </a:p>
          <a:p>
            <a:pPr marL="360000" lvl="1" indent="-171450" rtl="0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생물교육전공 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: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세포생물학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,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식물계통학탐구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, </a:t>
            </a:r>
            <a:r>
              <a:rPr kumimoji="1" lang="ko-KR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발생생물학및실험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, </a:t>
            </a:r>
            <a:r>
              <a:rPr kumimoji="1" lang="ko-KR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생태학탐구및실험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,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분자생물학학생이 이수한 순서대로 주전공의 이수학점이 공통과학교육전공의 이수학점으로 중복 인정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(15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학점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)</a:t>
            </a:r>
          </a:p>
          <a:p>
            <a:pPr marL="360000" lvl="1" indent="-171450" rtl="0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171450" marR="0" lvl="0" indent="-171450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●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표시는 기본이수과목임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.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</p:txBody>
      </p:sp>
      <p:pic>
        <p:nvPicPr>
          <p:cNvPr id="2049" name="_x204604984" descr="EMB00000c406c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453650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554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수강신청 </a:t>
            </a:r>
            <a:r>
              <a:rPr lang="en-US" altLang="ko-KR" dirty="0" smtClean="0"/>
              <a:t>/ </a:t>
            </a:r>
            <a:r>
              <a:rPr lang="ko-KR" altLang="en-US" dirty="0" smtClean="0"/>
              <a:t>교수상담제도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en-US" dirty="0" smtClean="0"/>
              <a:t>수강신청 시기</a:t>
            </a:r>
            <a:endParaRPr lang="en-US" altLang="ko-KR" dirty="0" smtClean="0"/>
          </a:p>
          <a:p>
            <a:pPr lvl="1">
              <a:lnSpc>
                <a:spcPct val="120000"/>
              </a:lnSpc>
            </a:pPr>
            <a:r>
              <a:rPr lang="ko-KR" altLang="en-US" sz="2700" dirty="0" smtClean="0"/>
              <a:t>수강신청은 예비수강신청 후 본 수강신청이 이루어짐</a:t>
            </a:r>
            <a:endParaRPr lang="en-US" altLang="ko-KR" sz="2700" dirty="0" smtClean="0"/>
          </a:p>
          <a:p>
            <a:pPr lvl="1">
              <a:lnSpc>
                <a:spcPct val="120000"/>
              </a:lnSpc>
            </a:pP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ko-KR" altLang="en-US" dirty="0" smtClean="0"/>
              <a:t>예비수강신청</a:t>
            </a:r>
            <a:endParaRPr lang="en-US" altLang="ko-KR" dirty="0" smtClean="0"/>
          </a:p>
          <a:p>
            <a:pPr lvl="1">
              <a:lnSpc>
                <a:spcPct val="120000"/>
              </a:lnSpc>
            </a:pPr>
            <a:r>
              <a:rPr lang="en-US" altLang="ko-KR" sz="2700" dirty="0" smtClean="0"/>
              <a:t>2</a:t>
            </a:r>
            <a:r>
              <a:rPr lang="ko-KR" altLang="en-US" sz="2700" dirty="0" smtClean="0"/>
              <a:t>개의 장바구니를 활용하여 장바구니 신청기간 중 신청과목 담기</a:t>
            </a:r>
            <a:endParaRPr lang="en-US" altLang="ko-KR" sz="2700" dirty="0" smtClean="0"/>
          </a:p>
          <a:p>
            <a:pPr lvl="1">
              <a:lnSpc>
                <a:spcPct val="120000"/>
              </a:lnSpc>
            </a:pPr>
            <a:r>
              <a:rPr lang="ko-KR" altLang="en-US" sz="2700" dirty="0" smtClean="0"/>
              <a:t>장바구니 </a:t>
            </a:r>
            <a:r>
              <a:rPr lang="en-US" altLang="ko-KR" sz="2700" dirty="0" smtClean="0"/>
              <a:t>1 : </a:t>
            </a:r>
            <a:r>
              <a:rPr lang="ko-KR" altLang="en-US" sz="2700" dirty="0" smtClean="0"/>
              <a:t>실제 본인의 수강신청 시간표로 구성하고자 하는 과목</a:t>
            </a:r>
            <a:endParaRPr lang="en-US" altLang="ko-KR" sz="2700" dirty="0" smtClean="0"/>
          </a:p>
          <a:p>
            <a:pPr lvl="1">
              <a:lnSpc>
                <a:spcPct val="120000"/>
              </a:lnSpc>
            </a:pPr>
            <a:r>
              <a:rPr lang="ko-KR" altLang="en-US" sz="2700" dirty="0" smtClean="0"/>
              <a:t>장바구니 </a:t>
            </a:r>
            <a:r>
              <a:rPr lang="en-US" altLang="ko-KR" sz="2700" dirty="0" smtClean="0"/>
              <a:t>2 : </a:t>
            </a:r>
            <a:r>
              <a:rPr lang="ko-KR" altLang="en-US" sz="2700" dirty="0" smtClean="0"/>
              <a:t>여분의 대체과목을 선택</a:t>
            </a:r>
            <a:r>
              <a:rPr lang="en-US" altLang="ko-KR" sz="2700" dirty="0" smtClean="0"/>
              <a:t>, </a:t>
            </a:r>
            <a:r>
              <a:rPr lang="ko-KR" altLang="en-US" sz="2700" dirty="0" smtClean="0"/>
              <a:t>최대 </a:t>
            </a:r>
            <a:r>
              <a:rPr lang="en-US" altLang="ko-KR" sz="2700" dirty="0" smtClean="0"/>
              <a:t>10</a:t>
            </a:r>
            <a:r>
              <a:rPr lang="ko-KR" altLang="en-US" sz="2700" dirty="0" smtClean="0"/>
              <a:t>과목까지 신청 가능</a:t>
            </a:r>
            <a:endParaRPr lang="en-US" altLang="ko-KR" sz="2700" dirty="0" smtClean="0"/>
          </a:p>
          <a:p>
            <a:pPr lvl="1">
              <a:lnSpc>
                <a:spcPct val="120000"/>
              </a:lnSpc>
            </a:pP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ko-KR" altLang="en-US" dirty="0" smtClean="0"/>
              <a:t>매년 수강신청 기간은 조금씩 변동이 있으나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예비수강신청</a:t>
            </a:r>
            <a:r>
              <a:rPr lang="en-US" altLang="ko-KR" dirty="0" smtClean="0"/>
              <a:t>(</a:t>
            </a:r>
            <a:r>
              <a:rPr lang="ko-KR" altLang="en-US" dirty="0" smtClean="0"/>
              <a:t>장바구니</a:t>
            </a:r>
            <a:r>
              <a:rPr lang="en-US" altLang="ko-KR" dirty="0" smtClean="0"/>
              <a:t>)</a:t>
            </a:r>
            <a:r>
              <a:rPr lang="ko-KR" altLang="en-US" dirty="0" smtClean="0"/>
              <a:t>기간은 </a:t>
            </a:r>
            <a:r>
              <a:rPr lang="en-US" altLang="ko-KR" dirty="0" smtClean="0"/>
              <a:t>1</a:t>
            </a:r>
            <a:r>
              <a:rPr lang="ko-KR" altLang="en-US" dirty="0" smtClean="0"/>
              <a:t>월 말이고 본 수강신청은 </a:t>
            </a:r>
            <a:r>
              <a:rPr lang="en-US" altLang="ko-KR" dirty="0" smtClean="0"/>
              <a:t>2</a:t>
            </a:r>
            <a:r>
              <a:rPr lang="ko-KR" altLang="en-US" dirty="0" smtClean="0"/>
              <a:t>월 중순 경이다</a:t>
            </a:r>
            <a:r>
              <a:rPr lang="en-US" altLang="ko-KR" dirty="0" smtClean="0"/>
              <a:t>. 2</a:t>
            </a:r>
            <a:r>
              <a:rPr lang="ko-KR" altLang="en-US" dirty="0" smtClean="0"/>
              <a:t>학기 예비수강신청 기간은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 말에서 </a:t>
            </a:r>
            <a:r>
              <a:rPr lang="en-US" altLang="ko-KR" dirty="0" smtClean="0"/>
              <a:t>8</a:t>
            </a:r>
            <a:r>
              <a:rPr lang="ko-KR" altLang="en-US" dirty="0" smtClean="0"/>
              <a:t>월 초이고 본 수강신청은 </a:t>
            </a:r>
            <a:r>
              <a:rPr lang="en-US" altLang="ko-KR" dirty="0" smtClean="0"/>
              <a:t>8</a:t>
            </a:r>
            <a:r>
              <a:rPr lang="ko-KR" altLang="en-US" dirty="0" smtClean="0"/>
              <a:t>월 중순 경이다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1970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8229600" cy="5040560"/>
          </a:xfrm>
        </p:spPr>
        <p:txBody>
          <a:bodyPr vert="horz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en-US" sz="3600" dirty="0" smtClean="0"/>
              <a:t>수강신청 가능 학점</a:t>
            </a:r>
            <a:endParaRPr lang="en-US" altLang="ko-KR" sz="3600" dirty="0" smtClean="0"/>
          </a:p>
          <a:p>
            <a:pPr lvl="1">
              <a:lnSpc>
                <a:spcPct val="120000"/>
              </a:lnSpc>
            </a:pPr>
            <a:r>
              <a:rPr lang="ko-KR" altLang="en-US" sz="3300" dirty="0" smtClean="0"/>
              <a:t>연간 </a:t>
            </a:r>
            <a:r>
              <a:rPr lang="en-US" altLang="ko-KR" sz="3300" dirty="0" smtClean="0"/>
              <a:t>39</a:t>
            </a:r>
            <a:r>
              <a:rPr lang="ko-KR" altLang="en-US" sz="3300" dirty="0" smtClean="0"/>
              <a:t>학점 범위 내에서 학기당 </a:t>
            </a:r>
            <a:r>
              <a:rPr lang="en-US" altLang="ko-KR" sz="3300" dirty="0" smtClean="0"/>
              <a:t>21</a:t>
            </a:r>
            <a:r>
              <a:rPr lang="ko-KR" altLang="en-US" sz="3300" dirty="0" smtClean="0"/>
              <a:t>학점 초과 불가</a:t>
            </a:r>
            <a:endParaRPr lang="en-US" altLang="ko-KR" sz="3300" dirty="0" smtClean="0"/>
          </a:p>
          <a:p>
            <a:pPr lvl="1">
              <a:lnSpc>
                <a:spcPct val="120000"/>
              </a:lnSpc>
            </a:pPr>
            <a:r>
              <a:rPr lang="ko-KR" altLang="en-US" sz="3300" dirty="0" smtClean="0"/>
              <a:t>직전학기 학업성적의 평점평균이 </a:t>
            </a:r>
            <a:r>
              <a:rPr lang="en-US" altLang="ko-KR" sz="3300" dirty="0" smtClean="0"/>
              <a:t>4.2</a:t>
            </a:r>
            <a:r>
              <a:rPr lang="ko-KR" altLang="en-US" sz="3300" dirty="0" smtClean="0"/>
              <a:t>이상인자는 매 학기 </a:t>
            </a:r>
            <a:r>
              <a:rPr lang="en-US" altLang="ko-KR" sz="3300" dirty="0" smtClean="0"/>
              <a:t>3</a:t>
            </a:r>
            <a:r>
              <a:rPr lang="ko-KR" altLang="en-US" sz="3300" dirty="0" smtClean="0"/>
              <a:t>학점 추가하여 수강신청 가능</a:t>
            </a:r>
            <a:endParaRPr lang="en-US" altLang="ko-KR" sz="3300" dirty="0" smtClean="0"/>
          </a:p>
          <a:p>
            <a:pPr lvl="1">
              <a:lnSpc>
                <a:spcPct val="120000"/>
              </a:lnSpc>
            </a:pPr>
            <a:r>
              <a:rPr lang="ko-KR" altLang="en-US" sz="3300" dirty="0" smtClean="0"/>
              <a:t>직전학기까지 학사경고를 </a:t>
            </a:r>
            <a:r>
              <a:rPr lang="en-US" altLang="ko-KR" sz="3300" dirty="0" smtClean="0"/>
              <a:t>2</a:t>
            </a:r>
            <a:r>
              <a:rPr lang="ko-KR" altLang="en-US" sz="3300" dirty="0" smtClean="0"/>
              <a:t>회 이상 받은 자는 당해 학기 수강신청 가능학점에서 </a:t>
            </a:r>
            <a:r>
              <a:rPr lang="en-US" altLang="ko-KR" sz="3300" dirty="0" smtClean="0"/>
              <a:t>3</a:t>
            </a:r>
            <a:r>
              <a:rPr lang="ko-KR" altLang="en-US" sz="3300" dirty="0" smtClean="0"/>
              <a:t>학점을 감함</a:t>
            </a:r>
            <a:endParaRPr lang="en-US" altLang="ko-KR" sz="3300" dirty="0" smtClean="0"/>
          </a:p>
          <a:p>
            <a:pPr lvl="1">
              <a:lnSpc>
                <a:spcPct val="120000"/>
              </a:lnSpc>
            </a:pPr>
            <a:endParaRPr lang="en-US" altLang="ko-KR" sz="2100" dirty="0" smtClean="0"/>
          </a:p>
          <a:p>
            <a:pPr>
              <a:lnSpc>
                <a:spcPct val="120000"/>
              </a:lnSpc>
            </a:pPr>
            <a:r>
              <a:rPr lang="ko-KR" altLang="en-US" sz="3600" dirty="0" smtClean="0"/>
              <a:t>폐강기준</a:t>
            </a:r>
            <a:endParaRPr lang="en-US" altLang="ko-KR" sz="3600" dirty="0" smtClean="0"/>
          </a:p>
          <a:p>
            <a:pPr lvl="1">
              <a:lnSpc>
                <a:spcPct val="120000"/>
              </a:lnSpc>
            </a:pPr>
            <a:r>
              <a:rPr lang="ko-KR" altLang="en-US" sz="3300" dirty="0" smtClean="0"/>
              <a:t>전공 교과목 </a:t>
            </a:r>
            <a:r>
              <a:rPr lang="en-US" altLang="ko-KR" sz="3300" dirty="0" smtClean="0"/>
              <a:t>: 10</a:t>
            </a:r>
            <a:r>
              <a:rPr lang="ko-KR" altLang="en-US" sz="3300" dirty="0" smtClean="0"/>
              <a:t>명 미만 수강신청</a:t>
            </a:r>
            <a:endParaRPr lang="en-US" altLang="ko-KR" sz="3300" dirty="0" smtClean="0"/>
          </a:p>
          <a:p>
            <a:pPr lvl="1">
              <a:lnSpc>
                <a:spcPct val="120000"/>
              </a:lnSpc>
            </a:pPr>
            <a:r>
              <a:rPr lang="ko-KR" altLang="en-US" sz="3300" dirty="0" smtClean="0"/>
              <a:t>교직이론 교과목 </a:t>
            </a:r>
            <a:r>
              <a:rPr lang="en-US" altLang="ko-KR" sz="3300" dirty="0" smtClean="0"/>
              <a:t>: 20</a:t>
            </a:r>
            <a:r>
              <a:rPr lang="ko-KR" altLang="en-US" sz="3300" dirty="0" smtClean="0"/>
              <a:t>명 미만 수강신청</a:t>
            </a:r>
            <a:endParaRPr lang="en-US" altLang="ko-KR" sz="3300" dirty="0" smtClean="0"/>
          </a:p>
          <a:p>
            <a:pPr lvl="1">
              <a:lnSpc>
                <a:spcPct val="120000"/>
              </a:lnSpc>
            </a:pPr>
            <a:r>
              <a:rPr lang="ko-KR" altLang="en-US" sz="3300" dirty="0" smtClean="0"/>
              <a:t>기본교양 및 선택교양 교과목 </a:t>
            </a:r>
            <a:r>
              <a:rPr lang="en-US" altLang="ko-KR" sz="3300" dirty="0" smtClean="0"/>
              <a:t>: 30</a:t>
            </a:r>
            <a:r>
              <a:rPr lang="ko-KR" altLang="en-US" sz="3300" dirty="0" err="1" smtClean="0"/>
              <a:t>명미만</a:t>
            </a:r>
            <a:r>
              <a:rPr lang="ko-KR" altLang="en-US" sz="3300" dirty="0" smtClean="0"/>
              <a:t> </a:t>
            </a:r>
            <a:r>
              <a:rPr lang="en-US" altLang="ko-KR" sz="3300" dirty="0" smtClean="0"/>
              <a:t>(</a:t>
            </a:r>
            <a:r>
              <a:rPr lang="ko-KR" altLang="en-US" sz="3300" dirty="0" smtClean="0"/>
              <a:t>제</a:t>
            </a:r>
            <a:r>
              <a:rPr lang="en-US" altLang="ko-KR" sz="3300" dirty="0" smtClean="0"/>
              <a:t>2</a:t>
            </a:r>
            <a:r>
              <a:rPr lang="ko-KR" altLang="en-US" sz="3300" dirty="0" smtClean="0"/>
              <a:t>외국어 교과목은  </a:t>
            </a:r>
            <a:r>
              <a:rPr lang="en-US" altLang="ko-KR" sz="3300" dirty="0" smtClean="0"/>
              <a:t>20</a:t>
            </a:r>
            <a:r>
              <a:rPr lang="ko-KR" altLang="en-US" sz="3300" dirty="0" smtClean="0"/>
              <a:t>명 미만 수강신청</a:t>
            </a:r>
            <a:r>
              <a:rPr lang="en-US" altLang="ko-KR" sz="3300" dirty="0" smtClean="0"/>
              <a:t>, </a:t>
            </a:r>
            <a:r>
              <a:rPr lang="ko-KR" altLang="en-US" sz="3300" dirty="0" smtClean="0"/>
              <a:t>가상수업은 </a:t>
            </a:r>
            <a:r>
              <a:rPr lang="en-US" altLang="ko-KR" sz="3300" dirty="0" smtClean="0"/>
              <a:t>50</a:t>
            </a:r>
            <a:r>
              <a:rPr lang="ko-KR" altLang="en-US" sz="3300" dirty="0" smtClean="0"/>
              <a:t>명 미만 수강신청</a:t>
            </a:r>
            <a:r>
              <a:rPr lang="en-US" altLang="ko-KR" sz="3300" dirty="0" smtClean="0"/>
              <a:t>)</a:t>
            </a:r>
          </a:p>
          <a:p>
            <a:pPr lvl="1">
              <a:lnSpc>
                <a:spcPct val="120000"/>
              </a:lnSpc>
            </a:pPr>
            <a:endParaRPr lang="en-US" altLang="ko-KR" sz="2100" dirty="0" smtClean="0"/>
          </a:p>
          <a:p>
            <a:pPr>
              <a:lnSpc>
                <a:spcPct val="120000"/>
              </a:lnSpc>
            </a:pPr>
            <a:r>
              <a:rPr lang="ko-KR" altLang="en-US" sz="4200" dirty="0" smtClean="0"/>
              <a:t>폐강 예외 적용</a:t>
            </a:r>
            <a:endParaRPr lang="en-US" altLang="ko-KR" sz="4200" dirty="0" smtClean="0"/>
          </a:p>
          <a:p>
            <a:pPr lvl="1">
              <a:lnSpc>
                <a:spcPct val="120000"/>
              </a:lnSpc>
            </a:pPr>
            <a:r>
              <a:rPr lang="ko-KR" altLang="en-US" sz="3300" dirty="0" smtClean="0"/>
              <a:t>필수 교과목</a:t>
            </a:r>
            <a:r>
              <a:rPr lang="en-US" altLang="ko-KR" sz="3300" dirty="0" smtClean="0"/>
              <a:t>(</a:t>
            </a:r>
            <a:r>
              <a:rPr lang="ko-KR" altLang="en-US" sz="3300" dirty="0" smtClean="0"/>
              <a:t>공통교양</a:t>
            </a:r>
            <a:r>
              <a:rPr lang="en-US" altLang="ko-KR" sz="3300" dirty="0" smtClean="0"/>
              <a:t>, </a:t>
            </a:r>
            <a:r>
              <a:rPr lang="ko-KR" altLang="en-US" sz="3300" dirty="0" smtClean="0"/>
              <a:t>기본이수교과목</a:t>
            </a:r>
            <a:r>
              <a:rPr lang="en-US" altLang="ko-KR" sz="3300" dirty="0" smtClean="0"/>
              <a:t>)</a:t>
            </a:r>
            <a:r>
              <a:rPr lang="ko-KR" altLang="en-US" sz="3300" dirty="0" smtClean="0"/>
              <a:t>은 예외적용</a:t>
            </a:r>
            <a:endParaRPr lang="ko-KR" altLang="en-US" sz="3300" dirty="0"/>
          </a:p>
        </p:txBody>
      </p:sp>
    </p:spTree>
    <p:extLst>
      <p:ext uri="{BB962C8B-B14F-4D97-AF65-F5344CB8AC3E}">
        <p14:creationId xmlns:p14="http://schemas.microsoft.com/office/powerpoint/2010/main" val="2236823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8229600" cy="5112568"/>
          </a:xfrm>
        </p:spPr>
        <p:txBody>
          <a:bodyPr vert="horz">
            <a:noAutofit/>
          </a:bodyPr>
          <a:lstStyle/>
          <a:p>
            <a:r>
              <a:rPr lang="ko-KR" altLang="en-US" sz="1800" dirty="0" smtClean="0"/>
              <a:t>수강포기</a:t>
            </a:r>
            <a:endParaRPr lang="en-US" altLang="ko-KR" sz="1800" dirty="0" smtClean="0"/>
          </a:p>
          <a:p>
            <a:pPr lvl="1"/>
            <a:r>
              <a:rPr lang="ko-KR" altLang="en-US" sz="1600" dirty="0" smtClean="0"/>
              <a:t>당해 학기 등록 후 </a:t>
            </a:r>
            <a:r>
              <a:rPr lang="en-US" altLang="ko-KR" sz="1600" dirty="0" smtClean="0"/>
              <a:t>10</a:t>
            </a:r>
            <a:r>
              <a:rPr lang="ko-KR" altLang="en-US" sz="1600" dirty="0" smtClean="0"/>
              <a:t>학점 이상 수강신청을 한 재학생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가능 학점 수 </a:t>
            </a:r>
            <a:r>
              <a:rPr lang="en-US" altLang="ko-KR" sz="1600" dirty="0" smtClean="0"/>
              <a:t>: 6</a:t>
            </a:r>
            <a:r>
              <a:rPr lang="ko-KR" altLang="en-US" sz="1600" dirty="0" smtClean="0"/>
              <a:t>학점 이내</a:t>
            </a:r>
            <a:endParaRPr lang="en-US" altLang="ko-KR" sz="1600" dirty="0" smtClean="0"/>
          </a:p>
          <a:p>
            <a:pPr lvl="1"/>
            <a:r>
              <a:rPr lang="en-US" altLang="ko-KR" sz="1600" dirty="0" smtClean="0"/>
              <a:t>『</a:t>
            </a:r>
            <a:r>
              <a:rPr lang="ko-KR" altLang="en-US" sz="1600" dirty="0" smtClean="0"/>
              <a:t>종합정보시스템 → 수업업무 → 신청업무 → 수강포기</a:t>
            </a:r>
            <a:r>
              <a:rPr lang="en-US" altLang="ko-KR" sz="1600" dirty="0" smtClean="0"/>
              <a:t>』</a:t>
            </a:r>
            <a:r>
              <a:rPr lang="ko-KR" altLang="en-US" sz="1600" dirty="0" smtClean="0"/>
              <a:t>에서 직접 신청 후 시스템 발송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수강신청 포기한 교과목 대신 다른 교과목을 수강신청 할 수 없음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즉 수강신청 포기한 학점은 연간 수강신청 학점에 포함됨</a:t>
            </a:r>
            <a:r>
              <a:rPr lang="en-US" altLang="ko-KR" sz="1600" dirty="0" smtClean="0"/>
              <a:t>.</a:t>
            </a:r>
          </a:p>
          <a:p>
            <a:pPr lvl="1"/>
            <a:endParaRPr lang="en-US" altLang="ko-KR" sz="1600" dirty="0" smtClean="0"/>
          </a:p>
          <a:p>
            <a:r>
              <a:rPr lang="ko-KR" altLang="en-US" sz="1800" dirty="0" smtClean="0"/>
              <a:t>학점포기</a:t>
            </a:r>
            <a:endParaRPr lang="en-US" altLang="ko-KR" sz="1800" dirty="0" smtClean="0"/>
          </a:p>
          <a:p>
            <a:pPr lvl="1"/>
            <a:r>
              <a:rPr lang="ko-KR" altLang="en-US" sz="1600" dirty="0" smtClean="0"/>
              <a:t>취득학점포기</a:t>
            </a:r>
          </a:p>
          <a:p>
            <a:pPr lvl="1"/>
            <a:r>
              <a:rPr lang="ko-KR" altLang="en-US" sz="1600" dirty="0" smtClean="0"/>
              <a:t>신청자격 </a:t>
            </a:r>
            <a:r>
              <a:rPr lang="en-US" altLang="ko-KR" sz="1600" dirty="0" smtClean="0"/>
              <a:t>:2014</a:t>
            </a:r>
            <a:r>
              <a:rPr lang="ko-KR" altLang="en-US" sz="1600" dirty="0" smtClean="0"/>
              <a:t>학년도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학기 기준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학년 이상 재학 중인 자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단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졸업연기자 및 </a:t>
            </a:r>
            <a:r>
              <a:rPr lang="en-US" altLang="ko-KR" sz="1600" dirty="0" smtClean="0"/>
              <a:t>2014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월 졸업예정자는 취득학점포기 할 수 없음</a:t>
            </a:r>
            <a:r>
              <a:rPr lang="en-US" altLang="ko-KR" sz="1600" dirty="0" smtClean="0"/>
              <a:t>)</a:t>
            </a:r>
          </a:p>
          <a:p>
            <a:pPr lvl="1"/>
            <a:r>
              <a:rPr lang="ko-KR" altLang="en-US" sz="1600" dirty="0" smtClean="0"/>
              <a:t>대상교과목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성적</a:t>
            </a:r>
            <a:r>
              <a:rPr lang="en-US" altLang="ko-KR" sz="1600" dirty="0" smtClean="0"/>
              <a:t>(A⁺ ~ D⁻)</a:t>
            </a:r>
            <a:r>
              <a:rPr lang="ko-KR" altLang="en-US" sz="1600" dirty="0" smtClean="0"/>
              <a:t>을 취득한 교과목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실격과목 및 </a:t>
            </a:r>
            <a:r>
              <a:rPr lang="en-US" altLang="ko-KR" sz="1600" dirty="0" smtClean="0"/>
              <a:t>P․F </a:t>
            </a:r>
            <a:r>
              <a:rPr lang="ko-KR" altLang="en-US" sz="1600" dirty="0" smtClean="0"/>
              <a:t>과목 제외</a:t>
            </a:r>
            <a:r>
              <a:rPr lang="en-US" altLang="ko-KR" sz="1600" dirty="0" smtClean="0"/>
              <a:t>)</a:t>
            </a:r>
          </a:p>
          <a:p>
            <a:pPr lvl="1"/>
            <a:r>
              <a:rPr lang="ko-KR" altLang="en-US" sz="1600" dirty="0" smtClean="0"/>
              <a:t>취득학점포기 신청기간 </a:t>
            </a:r>
            <a:r>
              <a:rPr lang="en-US" altLang="ko-KR" sz="1600" dirty="0" smtClean="0"/>
              <a:t>: 2014. 2. 3(</a:t>
            </a:r>
            <a:r>
              <a:rPr lang="ko-KR" altLang="en-US" sz="1600" dirty="0" smtClean="0"/>
              <a:t>월</a:t>
            </a:r>
            <a:r>
              <a:rPr lang="en-US" altLang="ko-KR" sz="1600" dirty="0" smtClean="0"/>
              <a:t>) - 5(</a:t>
            </a:r>
            <a:r>
              <a:rPr lang="ko-KR" altLang="en-US" sz="1600" dirty="0" smtClean="0"/>
              <a:t>수</a:t>
            </a:r>
            <a:r>
              <a:rPr lang="en-US" altLang="ko-KR" sz="1600" dirty="0" smtClean="0"/>
              <a:t>) 09:00 ~ 17:00</a:t>
            </a:r>
          </a:p>
          <a:p>
            <a:pPr lvl="1"/>
            <a:r>
              <a:rPr lang="ko-KR" altLang="en-US" sz="1600" dirty="0" smtClean="0"/>
              <a:t>취득학점포기 전산 반영일 </a:t>
            </a:r>
            <a:r>
              <a:rPr lang="en-US" altLang="ko-KR" sz="1600" dirty="0" smtClean="0"/>
              <a:t>: 2014. 3. 4(</a:t>
            </a:r>
            <a:r>
              <a:rPr lang="ko-KR" altLang="en-US" sz="1600" dirty="0" smtClean="0"/>
              <a:t>화</a:t>
            </a:r>
            <a:r>
              <a:rPr lang="en-US" altLang="ko-KR" sz="1600" dirty="0" smtClean="0"/>
              <a:t>) 14:00 </a:t>
            </a:r>
            <a:r>
              <a:rPr lang="ko-KR" altLang="en-US" sz="1600" dirty="0" smtClean="0"/>
              <a:t>이후</a:t>
            </a:r>
          </a:p>
          <a:p>
            <a:pPr lvl="1"/>
            <a:r>
              <a:rPr lang="ko-KR" altLang="en-US" sz="1600" dirty="0" smtClean="0"/>
              <a:t>신청방법 및 처리 절차</a:t>
            </a:r>
          </a:p>
          <a:p>
            <a:pPr lvl="1"/>
            <a:r>
              <a:rPr lang="en-US" altLang="ko-KR" sz="1600" dirty="0" smtClean="0"/>
              <a:t>『</a:t>
            </a:r>
            <a:r>
              <a:rPr lang="ko-KR" altLang="en-US" sz="1600" dirty="0" smtClean="0"/>
              <a:t>종합정보시스템 → 수업업무 → 신청업무 → 학점포기</a:t>
            </a:r>
            <a:r>
              <a:rPr lang="en-US" altLang="ko-KR" sz="1600" dirty="0" smtClean="0"/>
              <a:t>』</a:t>
            </a:r>
            <a:r>
              <a:rPr lang="ko-KR" altLang="en-US" sz="1600" dirty="0" smtClean="0"/>
              <a:t>에서 직접 신청 후 시스템 발송</a:t>
            </a:r>
            <a:endParaRPr lang="en-US" altLang="ko-KR" sz="1600" dirty="0" smtClean="0"/>
          </a:p>
          <a:p>
            <a:pPr lvl="1"/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1262742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8229600" cy="5112568"/>
          </a:xfrm>
        </p:spPr>
        <p:txBody>
          <a:bodyPr vert="horz">
            <a:noAutofit/>
          </a:bodyPr>
          <a:lstStyle/>
          <a:p>
            <a:r>
              <a:rPr lang="ko-KR" altLang="en-US" sz="2000" dirty="0" smtClean="0"/>
              <a:t>계절수업</a:t>
            </a:r>
            <a:endParaRPr lang="en-US" altLang="ko-KR" sz="2000" dirty="0" smtClean="0"/>
          </a:p>
          <a:p>
            <a:pPr lvl="1"/>
            <a:r>
              <a:rPr lang="ko-KR" altLang="en-US" sz="1800" dirty="0" smtClean="0"/>
              <a:t>여름 및 겨울 방학 중 개설</a:t>
            </a:r>
            <a:r>
              <a:rPr lang="en-US" altLang="ko-KR" sz="1800" dirty="0" smtClean="0"/>
              <a:t>(4</a:t>
            </a:r>
            <a:r>
              <a:rPr lang="ko-KR" altLang="en-US" sz="1800" dirty="0" smtClean="0"/>
              <a:t>주 수업</a:t>
            </a:r>
            <a:r>
              <a:rPr lang="en-US" altLang="ko-KR" sz="1800" dirty="0" smtClean="0"/>
              <a:t>)</a:t>
            </a:r>
          </a:p>
          <a:p>
            <a:pPr lvl="1"/>
            <a:r>
              <a:rPr lang="ko-KR" altLang="en-US" sz="1800" dirty="0" smtClean="0"/>
              <a:t>수강신청 가능 학점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학기 당 </a:t>
            </a:r>
            <a:r>
              <a:rPr lang="en-US" altLang="ko-KR" sz="1800" dirty="0" smtClean="0"/>
              <a:t>6</a:t>
            </a:r>
            <a:r>
              <a:rPr lang="ko-KR" altLang="en-US" sz="1800" dirty="0" smtClean="0"/>
              <a:t>학점 이내</a:t>
            </a:r>
            <a:endParaRPr lang="en-US" altLang="ko-KR" sz="1800" dirty="0" smtClean="0"/>
          </a:p>
          <a:p>
            <a:pPr lvl="1"/>
            <a:r>
              <a:rPr lang="ko-KR" altLang="en-US" sz="1800" dirty="0" smtClean="0"/>
              <a:t>신청방법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소정기간 내에 예비수강신청을 한 후 개설 교과목을 결정</a:t>
            </a:r>
            <a:endParaRPr lang="en-US" altLang="ko-KR" sz="1800" dirty="0" smtClean="0"/>
          </a:p>
          <a:p>
            <a:pPr lvl="1"/>
            <a:r>
              <a:rPr lang="ko-KR" altLang="en-US" sz="1800" dirty="0" smtClean="0"/>
              <a:t>계절학기 이수 학점은 졸업학점 산출에는 포함되나 장학사정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학사경고 등에는 제외됨</a:t>
            </a:r>
            <a:r>
              <a:rPr lang="en-US" altLang="ko-KR" sz="1800" dirty="0" smtClean="0"/>
              <a:t>.</a:t>
            </a:r>
          </a:p>
          <a:p>
            <a:pPr lvl="1"/>
            <a:r>
              <a:rPr lang="ko-KR" altLang="en-US" sz="1800" dirty="0" smtClean="0"/>
              <a:t>개설교과목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주 강의동은 별도 공지함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33802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수강신청 </a:t>
            </a:r>
            <a:r>
              <a:rPr lang="en-US" altLang="ko-KR" dirty="0" smtClean="0"/>
              <a:t>/ </a:t>
            </a:r>
            <a:r>
              <a:rPr lang="ko-KR" altLang="en-US" dirty="0" smtClean="0"/>
              <a:t>교수상담제도</a:t>
            </a:r>
            <a:endParaRPr lang="ko-KR" altLang="en-US" dirty="0"/>
          </a:p>
        </p:txBody>
      </p:sp>
      <p:sp>
        <p:nvSpPr>
          <p:cNvPr id="6" name="세로 텍스트 개체 틀 5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marL="285750" indent="-285750"/>
            <a:r>
              <a:rPr lang="ko-KR" altLang="en-US" sz="2400" dirty="0" smtClean="0"/>
              <a:t>상담지도교수</a:t>
            </a:r>
            <a:endParaRPr lang="en-US" altLang="ko-KR" sz="2400" dirty="0" smtClean="0"/>
          </a:p>
          <a:p>
            <a:pPr marL="801450" lvl="1" indent="-457200"/>
            <a:r>
              <a:rPr lang="ko-KR" altLang="en-US" sz="1800" dirty="0" smtClean="0"/>
              <a:t>상담지도교수 확인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학교홈페이지 </a:t>
            </a:r>
            <a:r>
              <a:rPr lang="en-US" altLang="ko-KR" sz="1800" dirty="0" smtClean="0"/>
              <a:t>=&gt; </a:t>
            </a:r>
            <a:r>
              <a:rPr lang="ko-KR" altLang="en-US" sz="1800" dirty="0" smtClean="0"/>
              <a:t>학생포트폴리오 </a:t>
            </a:r>
            <a:r>
              <a:rPr lang="en-US" altLang="ko-KR" sz="1800" dirty="0" smtClean="0"/>
              <a:t>=&gt; </a:t>
            </a:r>
            <a:r>
              <a:rPr lang="ko-KR" altLang="en-US" sz="1800" dirty="0" smtClean="0"/>
              <a:t>로그인 </a:t>
            </a:r>
            <a:r>
              <a:rPr lang="en-US" altLang="ko-KR" sz="1800" dirty="0" smtClean="0"/>
              <a:t>=&gt; </a:t>
            </a:r>
            <a:r>
              <a:rPr lang="ko-KR" altLang="en-US" sz="1800" dirty="0" smtClean="0"/>
              <a:t>상담교수 확인</a:t>
            </a:r>
            <a:endParaRPr lang="en-US" altLang="ko-KR" sz="1800" dirty="0" smtClean="0"/>
          </a:p>
          <a:p>
            <a:pPr marL="801450" lvl="1" indent="-457200"/>
            <a:r>
              <a:rPr lang="ko-KR" altLang="en-US" sz="1800" dirty="0" smtClean="0"/>
              <a:t>학생포트폴리오에서 상담신청을 해도 되고 교수님 방에 직접 찾아가서 상담을 받아도 무방</a:t>
            </a:r>
            <a:endParaRPr lang="en-US" altLang="ko-KR" sz="1800" dirty="0" smtClean="0"/>
          </a:p>
          <a:p>
            <a:pPr marL="801450" lvl="1" indent="-457200"/>
            <a:r>
              <a:rPr lang="en-US" altLang="ko-KR" sz="1800" dirty="0" smtClean="0"/>
              <a:t>Du </a:t>
            </a:r>
            <a:r>
              <a:rPr lang="ko-KR" altLang="en-US" sz="1800" dirty="0" smtClean="0"/>
              <a:t>생활설계 담당 교수님 외에 각 학년 지도 교수님을 배정하여 운영하고 있음</a:t>
            </a:r>
            <a:endParaRPr lang="en-US" altLang="ko-KR" sz="1800" dirty="0" smtClean="0"/>
          </a:p>
          <a:p>
            <a:pPr marL="801450" lvl="1" indent="-457200"/>
            <a:r>
              <a:rPr lang="ko-KR" altLang="en-US" sz="1800" dirty="0" smtClean="0"/>
              <a:t>각 학년 담당 지도교수</a:t>
            </a:r>
            <a:endParaRPr lang="en-US" altLang="ko-KR" sz="1800" dirty="0" smtClean="0"/>
          </a:p>
          <a:p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920214"/>
              </p:ext>
            </p:extLst>
          </p:nvPr>
        </p:nvGraphicFramePr>
        <p:xfrm>
          <a:off x="1403648" y="4293096"/>
          <a:ext cx="5509260" cy="1361186"/>
        </p:xfrm>
        <a:graphic>
          <a:graphicData uri="http://schemas.openxmlformats.org/drawingml/2006/table">
            <a:tbl>
              <a:tblPr/>
              <a:tblGrid>
                <a:gridCol w="588645"/>
                <a:gridCol w="438150"/>
                <a:gridCol w="438150"/>
                <a:gridCol w="438150"/>
                <a:gridCol w="438150"/>
                <a:gridCol w="539075"/>
                <a:gridCol w="576064"/>
                <a:gridCol w="432048"/>
                <a:gridCol w="385118"/>
                <a:gridCol w="617855"/>
                <a:gridCol w="617855"/>
              </a:tblGrid>
              <a:tr h="28333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학년도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학년</a:t>
                      </a: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/</a:t>
                      </a: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학기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연구년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33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1/1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1/2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2/1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2/2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3/1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3/2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4/1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4/2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</a:t>
                      </a: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학기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</a:t>
                      </a: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학기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972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2014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문동오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윤성규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이정호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정진수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김상호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정진수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이정호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2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2015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김상호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문동오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윤성규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정진수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이정호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17688" y="2503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1523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장학제도 안내</a:t>
            </a:r>
            <a:endParaRPr lang="ko-KR" altLang="en-US" dirty="0"/>
          </a:p>
        </p:txBody>
      </p:sp>
      <p:sp>
        <p:nvSpPr>
          <p:cNvPr id="4" name="세로 텍스트 개체 틀 3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85000" lnSpcReduction="10000"/>
          </a:bodyPr>
          <a:lstStyle/>
          <a:p>
            <a:pPr marL="285750" indent="-285750"/>
            <a:r>
              <a:rPr lang="ko-KR" altLang="en-US" sz="2600" dirty="0" smtClean="0"/>
              <a:t>학교장학금</a:t>
            </a:r>
            <a:endParaRPr lang="en-US" altLang="ko-KR" sz="2600" dirty="0" smtClean="0"/>
          </a:p>
          <a:p>
            <a:pPr marL="801450" lvl="1" indent="-457200"/>
            <a:r>
              <a:rPr lang="ko-KR" altLang="en-US" sz="2400" dirty="0" smtClean="0"/>
              <a:t>학업성적우수 장학금 </a:t>
            </a:r>
            <a:r>
              <a:rPr lang="en-US" altLang="ko-KR" sz="2400" dirty="0" smtClean="0"/>
              <a:t>: 70%, 1/2 </a:t>
            </a:r>
            <a:r>
              <a:rPr lang="ko-KR" altLang="en-US" sz="2400" dirty="0" smtClean="0"/>
              <a:t>감면</a:t>
            </a:r>
            <a:r>
              <a:rPr lang="en-US" altLang="ko-KR" sz="2400" dirty="0" smtClean="0"/>
              <a:t>, 1/3 </a:t>
            </a:r>
            <a:r>
              <a:rPr lang="ko-KR" altLang="en-US" sz="2400" dirty="0" smtClean="0"/>
              <a:t>감면</a:t>
            </a:r>
            <a:endParaRPr lang="en-US" altLang="ko-KR" sz="2400" dirty="0" smtClean="0"/>
          </a:p>
          <a:p>
            <a:pPr marL="801450" lvl="1" indent="-457200"/>
            <a:r>
              <a:rPr lang="ko-KR" altLang="en-US" sz="2400" dirty="0" smtClean="0"/>
              <a:t>저소득층 학업성적우수 장학금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전액</a:t>
            </a:r>
            <a:r>
              <a:rPr lang="en-US" altLang="ko-KR" sz="2400" dirty="0" smtClean="0"/>
              <a:t>, 1/2 </a:t>
            </a:r>
            <a:r>
              <a:rPr lang="ko-KR" altLang="en-US" sz="2400" dirty="0" smtClean="0"/>
              <a:t>감면</a:t>
            </a:r>
            <a:r>
              <a:rPr lang="en-US" altLang="ko-KR" sz="2400" dirty="0" smtClean="0"/>
              <a:t>, 1/3 </a:t>
            </a:r>
            <a:r>
              <a:rPr lang="ko-KR" altLang="en-US" sz="2400" dirty="0" smtClean="0"/>
              <a:t>감면</a:t>
            </a:r>
            <a:endParaRPr lang="en-US" altLang="ko-KR" sz="2400" dirty="0" smtClean="0"/>
          </a:p>
          <a:p>
            <a:pPr marL="801450" lvl="1" indent="-457200"/>
            <a:r>
              <a:rPr lang="ko-KR" altLang="en-US" sz="2400" dirty="0" smtClean="0"/>
              <a:t>특별장학금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총장이 특별히 인정하는 경우</a:t>
            </a:r>
            <a:r>
              <a:rPr lang="en-US" altLang="ko-KR" sz="2400" dirty="0" smtClean="0"/>
              <a:t>/ </a:t>
            </a:r>
            <a:r>
              <a:rPr lang="ko-KR" altLang="en-US" sz="2400" dirty="0" smtClean="0"/>
              <a:t>수시 선발</a:t>
            </a:r>
            <a:endParaRPr lang="en-US" altLang="ko-KR" sz="2400" dirty="0" smtClean="0"/>
          </a:p>
          <a:p>
            <a:pPr marL="801450" lvl="1" indent="-457200"/>
            <a:r>
              <a:rPr lang="en-US" altLang="ko-KR" sz="2400" dirty="0" smtClean="0"/>
              <a:t>Du </a:t>
            </a:r>
            <a:r>
              <a:rPr lang="ko-KR" altLang="en-US" sz="2400" dirty="0" smtClean="0"/>
              <a:t>행복나눔 장학금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저소득 대상자 중 일정기준 </a:t>
            </a:r>
            <a:r>
              <a:rPr lang="ko-KR" altLang="en-US" sz="2400" dirty="0" err="1" smtClean="0"/>
              <a:t>충족자</a:t>
            </a:r>
            <a:r>
              <a:rPr lang="en-US" altLang="ko-KR" sz="2400" dirty="0" smtClean="0"/>
              <a:t>/ 7</a:t>
            </a:r>
            <a:r>
              <a:rPr lang="ko-KR" altLang="en-US" sz="2400" dirty="0" smtClean="0"/>
              <a:t>월 말</a:t>
            </a:r>
            <a:endParaRPr lang="en-US" altLang="ko-KR" sz="2400" dirty="0" smtClean="0"/>
          </a:p>
          <a:p>
            <a:pPr marL="630000" lvl="1">
              <a:buFontTx/>
              <a:buChar char="−"/>
            </a:pPr>
            <a:endParaRPr lang="en-US" altLang="ko-KR" dirty="0" smtClean="0"/>
          </a:p>
          <a:p>
            <a:pPr marL="630000" lvl="1">
              <a:buFontTx/>
              <a:buChar char="−"/>
            </a:pPr>
            <a:endParaRPr lang="en-US" altLang="ko-KR" dirty="0" smtClean="0"/>
          </a:p>
          <a:p>
            <a:pPr marL="0" lvl="1">
              <a:buFont typeface="Arial" panose="020B0604020202020204" pitchFamily="34" charset="0"/>
              <a:buChar char="•"/>
            </a:pPr>
            <a:r>
              <a:rPr lang="ko-KR" altLang="en-US" sz="2600" dirty="0" smtClean="0"/>
              <a:t>외부장학금</a:t>
            </a:r>
            <a:endParaRPr lang="en-US" altLang="ko-KR" sz="2600" dirty="0" smtClean="0"/>
          </a:p>
          <a:p>
            <a:pPr marL="801450" lvl="1" indent="-457200"/>
            <a:r>
              <a:rPr lang="ko-KR" altLang="en-US" sz="2600" dirty="0" smtClean="0"/>
              <a:t>국가장학금 </a:t>
            </a:r>
            <a:r>
              <a:rPr lang="en-US" altLang="ko-KR" sz="2600" dirty="0" smtClean="0"/>
              <a:t>: </a:t>
            </a:r>
            <a:r>
              <a:rPr lang="ko-KR" altLang="en-US" sz="2600" dirty="0" smtClean="0"/>
              <a:t>학기 초 한국장학재단 홈페이지 신청</a:t>
            </a:r>
            <a:endParaRPr lang="en-US" altLang="ko-KR" sz="2600" dirty="0" smtClean="0"/>
          </a:p>
          <a:p>
            <a:pPr marL="801450" lvl="1" indent="-457200"/>
            <a:r>
              <a:rPr lang="ko-KR" altLang="en-US" sz="2600" dirty="0" smtClean="0"/>
              <a:t>사랑드림장학금 </a:t>
            </a:r>
            <a:r>
              <a:rPr lang="en-US" altLang="ko-KR" sz="2600" dirty="0" smtClean="0"/>
              <a:t>: </a:t>
            </a:r>
            <a:r>
              <a:rPr lang="ko-KR" altLang="en-US" sz="2600" dirty="0" smtClean="0"/>
              <a:t>학기 초 한국장학재단 홈페이지 신청</a:t>
            </a:r>
            <a:endParaRPr lang="en-US" altLang="ko-KR" sz="2600" dirty="0" smtClean="0"/>
          </a:p>
          <a:p>
            <a:pPr marL="801450" lvl="1" indent="-457200"/>
            <a:r>
              <a:rPr lang="ko-KR" altLang="en-US" sz="2600" dirty="0" smtClean="0"/>
              <a:t>쇼오지장학금 </a:t>
            </a:r>
            <a:r>
              <a:rPr lang="en-US" altLang="ko-KR" sz="2600" dirty="0" smtClean="0"/>
              <a:t>: </a:t>
            </a:r>
            <a:r>
              <a:rPr lang="ko-KR" altLang="en-US" sz="2600" dirty="0" smtClean="0"/>
              <a:t>학기 중 공지</a:t>
            </a:r>
            <a:endParaRPr lang="en-US" altLang="ko-KR" sz="2600" dirty="0" smtClean="0"/>
          </a:p>
          <a:p>
            <a:endParaRPr lang="ko-KR" alt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17688" y="2503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8150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4_picture1" descr="C:\Documents and Settings\nhn\바탕 화면\메모장\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44000" cy="6858000"/>
          </a:xfrm>
          <a:prstGeom prst="rect">
            <a:avLst/>
          </a:prstGeom>
          <a:noFill/>
        </p:spPr>
      </p:pic>
      <p:sp>
        <p:nvSpPr>
          <p:cNvPr id="9" name="slide4_shape6"/>
          <p:cNvSpPr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latinLnBrk="1"/>
            <a:fld id="{4BEDD84E-25D4-4983-8AA1-2863C96F08D9}" type="slidenum">
              <a:rPr lang="en-US" sz="1000" kern="1200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  <a:cs typeface="+mn-cs"/>
              </a:rPr>
              <a:t>2</a:t>
            </a:fld>
            <a:r>
              <a:rPr lang="en-US" altLang="ko-KR" sz="1000" kern="1200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  <a:cs typeface="+mn-cs"/>
              </a:rPr>
              <a:t>/10</a:t>
            </a:r>
            <a:endParaRPr sz="1000" kern="1200" spc="-20">
              <a:solidFill>
                <a:schemeClr val="accent1">
                  <a:lumMod val="75000"/>
                </a:schemeClr>
              </a:solidFill>
              <a:latin typeface="나눔고딕"/>
              <a:ea typeface="나눔고딕"/>
              <a:cs typeface="+mn-cs"/>
            </a:endParaRPr>
          </a:p>
          <a:p>
            <a:pPr marL="0" algn="r" defTabSz="914400" latinLnBrk="1"/>
            <a:endParaRPr sz="1000" kern="1200" spc="-20">
              <a:solidFill>
                <a:schemeClr val="accent1">
                  <a:lumMod val="75000"/>
                </a:schemeClr>
              </a:solidFill>
              <a:latin typeface="나눔고딕"/>
              <a:ea typeface="나눔고딕"/>
              <a:cs typeface="+mn-cs"/>
            </a:endParaRPr>
          </a:p>
        </p:txBody>
      </p: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1648457952"/>
              </p:ext>
            </p:extLst>
          </p:nvPr>
        </p:nvGraphicFramePr>
        <p:xfrm>
          <a:off x="1475656" y="1404816"/>
          <a:ext cx="6408712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타원 9"/>
          <p:cNvSpPr/>
          <p:nvPr/>
        </p:nvSpPr>
        <p:spPr>
          <a:xfrm>
            <a:off x="1475656" y="1484784"/>
            <a:ext cx="612144" cy="576000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woPt" dir="t"/>
          </a:scene3d>
          <a:sp3d prstMaterial="dkEdge"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1871768" y="2132856"/>
            <a:ext cx="612000" cy="576000"/>
          </a:xfrm>
          <a:prstGeom prst="ellipse">
            <a:avLst/>
          </a:prstGeom>
          <a:solidFill>
            <a:schemeClr val="accent6"/>
          </a:solidFill>
          <a:scene3d>
            <a:camera prst="orthographicFront"/>
            <a:lightRig rig="twoPt" dir="t"/>
          </a:scene3d>
          <a:sp3d prstMaterial="dkEdge"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2087792" y="2780928"/>
            <a:ext cx="612000" cy="576000"/>
          </a:xfrm>
          <a:prstGeom prst="ellipse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woPt" dir="t"/>
          </a:scene3d>
          <a:sp3d prstMaterial="dkEdg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타원 12"/>
          <p:cNvSpPr/>
          <p:nvPr/>
        </p:nvSpPr>
        <p:spPr>
          <a:xfrm>
            <a:off x="2159800" y="3429000"/>
            <a:ext cx="612000" cy="576000"/>
          </a:xfrm>
          <a:prstGeom prst="ellipse">
            <a:avLst/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twoPt" dir="t"/>
          </a:scene3d>
          <a:sp3d prstMaterial="dkEdge"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/>
          <p:cNvSpPr/>
          <p:nvPr/>
        </p:nvSpPr>
        <p:spPr>
          <a:xfrm>
            <a:off x="2087792" y="4077072"/>
            <a:ext cx="612000" cy="576000"/>
          </a:xfrm>
          <a:prstGeom prst="ellipse">
            <a:avLst/>
          </a:prstGeom>
          <a:solidFill>
            <a:srgbClr val="0000FF"/>
          </a:solidFill>
          <a:scene3d>
            <a:camera prst="orthographicFront">
              <a:rot lat="0" lon="0" rev="0"/>
            </a:camera>
            <a:lightRig rig="twoPt" dir="t"/>
          </a:scene3d>
          <a:sp3d prstMaterial="dkEdg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   차</a:t>
            </a:r>
            <a:endParaRPr lang="ko-KR" altLang="en-US" dirty="0"/>
          </a:p>
        </p:txBody>
      </p:sp>
      <p:sp>
        <p:nvSpPr>
          <p:cNvPr id="15" name="타원 14"/>
          <p:cNvSpPr/>
          <p:nvPr/>
        </p:nvSpPr>
        <p:spPr>
          <a:xfrm>
            <a:off x="1871768" y="4725208"/>
            <a:ext cx="612000" cy="576000"/>
          </a:xfrm>
          <a:prstGeom prst="ellipse">
            <a:avLst/>
          </a:prstGeom>
          <a:solidFill>
            <a:schemeClr val="tx2">
              <a:lumMod val="75000"/>
            </a:schemeClr>
          </a:solidFill>
          <a:scene3d>
            <a:camera prst="orthographicFront">
              <a:rot lat="0" lon="0" rev="0"/>
            </a:camera>
            <a:lightRig rig="twoPt" dir="t"/>
          </a:scene3d>
          <a:sp3d prstMaterial="dkEdg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1472948" y="5301208"/>
            <a:ext cx="612000" cy="576000"/>
          </a:xfrm>
          <a:prstGeom prst="ellipse">
            <a:avLst/>
          </a:prstGeom>
          <a:solidFill>
            <a:srgbClr val="7030A0"/>
          </a:solidFill>
          <a:scene3d>
            <a:camera prst="orthographicFront">
              <a:rot lat="0" lon="0" rev="0"/>
            </a:camera>
            <a:lightRig rig="twoPt" dir="t"/>
          </a:scene3d>
          <a:sp3d prstMaterial="dkEdg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5.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취업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1132781"/>
              </p:ext>
            </p:extLst>
          </p:nvPr>
        </p:nvGraphicFramePr>
        <p:xfrm>
          <a:off x="467544" y="1557338"/>
          <a:ext cx="8183563" cy="460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14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교사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95325"/>
            <a:ext cx="8229600" cy="4525963"/>
          </a:xfrm>
        </p:spPr>
        <p:txBody>
          <a:bodyPr vert="horz">
            <a:normAutofit fontScale="77500" lnSpcReduction="20000"/>
          </a:bodyPr>
          <a:lstStyle/>
          <a:p>
            <a:pPr marL="0" lvl="1" algn="l">
              <a:buFont typeface="Arial" panose="020B0604020202020204" pitchFamily="34" charset="0"/>
              <a:buChar char="•"/>
            </a:pPr>
            <a:r>
              <a:rPr lang="ko-KR" altLang="en-US" dirty="0" smtClean="0"/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정교사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630000" lvl="2" indent="-3429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dirty="0" smtClean="0">
                <a:solidFill>
                  <a:schemeClr val="tx1"/>
                </a:solidFill>
              </a:rPr>
              <a:t>임용고시에 합격한 후 얻을 수 있는 직업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630000" lvl="2" indent="-3429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dirty="0" smtClean="0">
                <a:solidFill>
                  <a:schemeClr val="tx1"/>
                </a:solidFill>
              </a:rPr>
              <a:t>해마다 </a:t>
            </a:r>
            <a:r>
              <a:rPr lang="en-US" altLang="ko-KR" dirty="0" smtClean="0">
                <a:solidFill>
                  <a:schemeClr val="tx1"/>
                </a:solidFill>
              </a:rPr>
              <a:t>4</a:t>
            </a:r>
            <a:r>
              <a:rPr lang="ko-KR" altLang="en-US" dirty="0" smtClean="0">
                <a:solidFill>
                  <a:schemeClr val="tx1"/>
                </a:solidFill>
              </a:rPr>
              <a:t>명 이상의 졸업생이 이 직업에 종사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612000" lvl="2" indent="-3429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dirty="0" smtClean="0">
                <a:solidFill>
                  <a:schemeClr val="tx1"/>
                </a:solidFill>
              </a:rPr>
              <a:t>공부의 팁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1080000" lvl="3" indent="-3429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ko-KR" dirty="0" smtClean="0">
                <a:solidFill>
                  <a:schemeClr val="tx1"/>
                </a:solidFill>
              </a:rPr>
              <a:t>1</a:t>
            </a:r>
            <a:r>
              <a:rPr lang="ko-KR" altLang="en-US" dirty="0" smtClean="0">
                <a:solidFill>
                  <a:schemeClr val="tx1"/>
                </a:solidFill>
              </a:rPr>
              <a:t>학년 때 중 고교 생물 교과서 및 대학 기본서 내용을 노트 한 쪽 면에 적는 방식으로 노트 정리를 완성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1080000" lvl="3" indent="-3429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ko-KR" dirty="0" smtClean="0">
                <a:solidFill>
                  <a:schemeClr val="tx1"/>
                </a:solidFill>
              </a:rPr>
              <a:t>1</a:t>
            </a:r>
            <a:r>
              <a:rPr lang="ko-KR" altLang="en-US" dirty="0" smtClean="0">
                <a:solidFill>
                  <a:schemeClr val="tx1"/>
                </a:solidFill>
              </a:rPr>
              <a:t>학년 때 완성한 노트 반대쪽 면에 대학 전공서적의 내용을 추가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1080000" lvl="3" indent="-3429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ko-KR" altLang="en-US" dirty="0" smtClean="0">
                <a:solidFill>
                  <a:schemeClr val="tx1"/>
                </a:solidFill>
              </a:rPr>
              <a:t>교과교육학 공부는 정진수 교수님 강의로 충분하니 수업에 충실할 것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1080000" lvl="3" indent="-3429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ko-KR" altLang="en-US" dirty="0" err="1" smtClean="0">
                <a:solidFill>
                  <a:schemeClr val="tx1"/>
                </a:solidFill>
              </a:rPr>
              <a:t>교과내용학</a:t>
            </a:r>
            <a:r>
              <a:rPr lang="ko-KR" altLang="en-US" dirty="0" smtClean="0">
                <a:solidFill>
                  <a:schemeClr val="tx1"/>
                </a:solidFill>
              </a:rPr>
              <a:t> 인터넷 강의를 들을 학생은 무리해서 듣지 말고 대학교 수업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노트 정리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예습 및 복습에 더 충실히 임할 것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1080000" lvl="3" indent="-3429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ko-KR" altLang="en-US" dirty="0" smtClean="0">
                <a:solidFill>
                  <a:schemeClr val="tx1"/>
                </a:solidFill>
              </a:rPr>
              <a:t>인터넷 강의는 필수가 아닌 선택적인 것임</a:t>
            </a:r>
            <a:r>
              <a:rPr lang="en-US" altLang="ko-KR" dirty="0" smtClean="0">
                <a:solidFill>
                  <a:schemeClr val="tx1"/>
                </a:solidFill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</a:rPr>
              <a:t>인터넷 강의를 무조건으로 믿지 말고 교수님들을 괴롭히는 것이 현명한 선택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1080000" lvl="3" indent="-3429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ko-KR" altLang="en-US" dirty="0" smtClean="0">
                <a:solidFill>
                  <a:schemeClr val="tx1"/>
                </a:solidFill>
              </a:rPr>
              <a:t>교수님들을 괴롭혀라</a:t>
            </a:r>
            <a:r>
              <a:rPr lang="en-US" altLang="ko-KR" dirty="0" smtClean="0">
                <a:solidFill>
                  <a:schemeClr val="tx1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9488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전공 임용고시 합격률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85000" lnSpcReduction="20000"/>
          </a:bodyPr>
          <a:lstStyle/>
          <a:p>
            <a:r>
              <a:rPr lang="ko-KR" altLang="en-US" sz="2800" dirty="0" smtClean="0"/>
              <a:t>전공 임용고시 합격률 추이</a:t>
            </a:r>
            <a:endParaRPr lang="en-US" altLang="ko-KR" sz="2800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marL="742950" lvl="1" indent="-28575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ko-KR" sz="2200" dirty="0" smtClean="0">
                <a:solidFill>
                  <a:schemeClr val="tx1"/>
                </a:solidFill>
                <a:latin typeface="+mn-ea"/>
              </a:rPr>
              <a:t>2013</a:t>
            </a:r>
            <a:r>
              <a:rPr lang="ko-KR" altLang="en-US" sz="2200" dirty="0" smtClean="0">
                <a:solidFill>
                  <a:schemeClr val="tx1"/>
                </a:solidFill>
                <a:latin typeface="+mn-ea"/>
              </a:rPr>
              <a:t>년 임용고시에서는 수학</a:t>
            </a:r>
            <a:r>
              <a:rPr lang="en-US" altLang="ko-KR" sz="22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200" dirty="0" smtClean="0">
                <a:solidFill>
                  <a:schemeClr val="tx1"/>
                </a:solidFill>
                <a:latin typeface="+mn-ea"/>
              </a:rPr>
              <a:t>특수교육을 복수전공 이수한 학생이 복수전공 교과로 임용고시 합격 </a:t>
            </a:r>
            <a:r>
              <a:rPr lang="en-US" altLang="ko-KR" sz="2200" dirty="0" smtClean="0">
                <a:solidFill>
                  <a:schemeClr val="tx1"/>
                </a:solidFill>
                <a:latin typeface="+mn-ea"/>
              </a:rPr>
              <a:t>– </a:t>
            </a:r>
            <a:r>
              <a:rPr lang="ko-KR" altLang="en-US" sz="2200" dirty="0" smtClean="0">
                <a:solidFill>
                  <a:schemeClr val="tx1"/>
                </a:solidFill>
                <a:latin typeface="+mn-ea"/>
              </a:rPr>
              <a:t>생물교육전공에서는 학생들의 복수전공선택에 있어 자유를 보장함</a:t>
            </a:r>
            <a:r>
              <a:rPr lang="en-US" altLang="ko-KR" sz="2200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pPr marL="742950" lvl="1" indent="-28575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o-KR" altLang="en-US" sz="2200" dirty="0" smtClean="0">
                <a:solidFill>
                  <a:schemeClr val="tx1"/>
                </a:solidFill>
                <a:latin typeface="+mn-ea"/>
              </a:rPr>
              <a:t>해마다 </a:t>
            </a:r>
            <a:r>
              <a:rPr lang="en-US" altLang="ko-KR" sz="2200" dirty="0" smtClean="0">
                <a:solidFill>
                  <a:schemeClr val="tx1"/>
                </a:solidFill>
                <a:latin typeface="+mn-ea"/>
              </a:rPr>
              <a:t>4</a:t>
            </a:r>
            <a:r>
              <a:rPr lang="ko-KR" altLang="en-US" sz="2200" dirty="0" smtClean="0">
                <a:solidFill>
                  <a:schemeClr val="tx1"/>
                </a:solidFill>
                <a:latin typeface="+mn-ea"/>
              </a:rPr>
              <a:t>명 이상의 합격자를 배출 </a:t>
            </a:r>
            <a:r>
              <a:rPr lang="en-US" altLang="ko-KR" sz="2200" dirty="0" smtClean="0">
                <a:solidFill>
                  <a:schemeClr val="tx1"/>
                </a:solidFill>
                <a:latin typeface="+mn-ea"/>
              </a:rPr>
              <a:t>– </a:t>
            </a:r>
            <a:r>
              <a:rPr lang="ko-KR" altLang="en-US" sz="2200" dirty="0" smtClean="0">
                <a:solidFill>
                  <a:schemeClr val="tx1"/>
                </a:solidFill>
                <a:latin typeface="+mn-ea"/>
              </a:rPr>
              <a:t>다른 사범대와 비교해도 뒤처지지 않는 성과</a:t>
            </a:r>
            <a:endParaRPr lang="ko-KR" altLang="en-US" sz="2200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4" name="차트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904884"/>
              </p:ext>
            </p:extLst>
          </p:nvPr>
        </p:nvGraphicFramePr>
        <p:xfrm>
          <a:off x="2555776" y="2132856"/>
          <a:ext cx="464400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67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 smtClean="0">
                <a:latin typeface="+mj-ea"/>
                <a:ea typeface="+mj-ea"/>
              </a:rPr>
              <a:t>학원강사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12776"/>
            <a:ext cx="8229600" cy="4525963"/>
          </a:xfrm>
        </p:spPr>
        <p:txBody>
          <a:bodyPr vert="horz">
            <a:noAutofit/>
          </a:bodyPr>
          <a:lstStyle/>
          <a:p>
            <a:r>
              <a:rPr lang="ko-KR" altLang="en-US" sz="1800" dirty="0" smtClean="0"/>
              <a:t>학원강사는 과학 교과로 성공하기 힘듦</a:t>
            </a:r>
            <a:r>
              <a:rPr lang="en-US" altLang="ko-KR" sz="1800" dirty="0" smtClean="0"/>
              <a:t>.</a:t>
            </a:r>
          </a:p>
          <a:p>
            <a:endParaRPr lang="en-US" altLang="ko-KR" sz="1000" dirty="0" smtClean="0"/>
          </a:p>
          <a:p>
            <a:r>
              <a:rPr lang="ko-KR" altLang="en-US" sz="1800" dirty="0" smtClean="0"/>
              <a:t>국어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영어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수학 중 한 과목을 주 과목으로 삼고 과학 교과는 보조 과목으로 해야 경쟁력 생김</a:t>
            </a:r>
            <a:r>
              <a:rPr lang="en-US" altLang="ko-KR" sz="1800" dirty="0" smtClean="0"/>
              <a:t>.</a:t>
            </a:r>
          </a:p>
          <a:p>
            <a:endParaRPr lang="en-US" altLang="ko-KR" sz="1000" dirty="0" smtClean="0"/>
          </a:p>
          <a:p>
            <a:r>
              <a:rPr lang="ko-KR" altLang="en-US" sz="1800" dirty="0" smtClean="0"/>
              <a:t>요즘 방과후학교 시장이 커지고 있어 이 분야로 진출하는 졸업생들이 최근 생기고 있음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이 영역은 전공을 살릴 수 있는 분야임</a:t>
            </a:r>
            <a:r>
              <a:rPr lang="en-US" altLang="ko-KR" sz="1800" dirty="0" smtClean="0"/>
              <a:t>.</a:t>
            </a:r>
          </a:p>
          <a:p>
            <a:endParaRPr lang="en-US" altLang="ko-KR" sz="1000" dirty="0"/>
          </a:p>
          <a:p>
            <a:r>
              <a:rPr lang="ko-KR" altLang="en-US" sz="1800" dirty="0" smtClean="0"/>
              <a:t>방과후학교 시장에서 성공하기 위해서는 실험설계능력이 필수적으로 필요함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전공에서 운영중인 실험교과 및 </a:t>
            </a:r>
            <a:r>
              <a:rPr lang="ko-KR" altLang="en-US" sz="1800" dirty="0" err="1" smtClean="0"/>
              <a:t>특성화프로그램을</a:t>
            </a:r>
            <a:r>
              <a:rPr lang="ko-KR" altLang="en-US" sz="1800" dirty="0" smtClean="0"/>
              <a:t> 통해 실험설계 및 수행능력을 필수적으로 개발해야 함</a:t>
            </a:r>
            <a:r>
              <a:rPr lang="en-US" altLang="ko-KR" sz="1800" dirty="0" smtClean="0"/>
              <a:t>.</a:t>
            </a:r>
          </a:p>
          <a:p>
            <a:endParaRPr lang="en-US" altLang="ko-KR" sz="1000" dirty="0" smtClean="0"/>
          </a:p>
          <a:p>
            <a:r>
              <a:rPr lang="ko-KR" altLang="en-US" sz="1800" dirty="0" smtClean="0"/>
              <a:t>정리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학원강사를 직업으로 선택하고 싶은 학생은 대학교의 복수전공 제도를 이용하여 국어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영어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수학 과목의 교원자격증을 취득한 후 학원에 취직하여 경력을 쌓은 후 자신의 학원을 설립해야 성공할 수 있음</a:t>
            </a:r>
            <a:r>
              <a:rPr lang="en-US" altLang="ko-KR" sz="1800" dirty="0" smtClean="0"/>
              <a:t>.</a:t>
            </a:r>
          </a:p>
          <a:p>
            <a:endParaRPr lang="en-US" altLang="ko-KR" sz="1000" dirty="0"/>
          </a:p>
          <a:p>
            <a:r>
              <a:rPr lang="ko-KR" altLang="en-US" sz="1800" dirty="0" smtClean="0"/>
              <a:t>졸업생의 예 </a:t>
            </a:r>
            <a:r>
              <a:rPr lang="en-US" altLang="ko-KR" sz="1800" dirty="0" smtClean="0"/>
              <a:t>: 99</a:t>
            </a:r>
            <a:r>
              <a:rPr lang="ko-KR" altLang="en-US" sz="1800" dirty="0" smtClean="0"/>
              <a:t>학번의 </a:t>
            </a:r>
            <a:r>
              <a:rPr lang="ko-KR" altLang="en-US" sz="1800" dirty="0" err="1" smtClean="0"/>
              <a:t>김모선배님과</a:t>
            </a:r>
            <a:r>
              <a:rPr lang="ko-KR" altLang="en-US" sz="1800" dirty="0" smtClean="0"/>
              <a:t> 서모선배님은 수학을 주로 가르치면서 시험기간에 과학을 가르치는 형태로 본인의 학원을 운영하여 연 </a:t>
            </a:r>
            <a:r>
              <a:rPr lang="en-US" altLang="ko-KR" sz="1800" dirty="0" smtClean="0"/>
              <a:t>5,000~6,000</a:t>
            </a:r>
            <a:r>
              <a:rPr lang="ko-KR" altLang="en-US" sz="1800" dirty="0" smtClean="0"/>
              <a:t>만원의 소득을 얻고 있음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826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 smtClean="0">
                <a:latin typeface="+mj-ea"/>
                <a:ea typeface="+mj-ea"/>
              </a:rPr>
              <a:t>대학원 진학에 따른 직업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12776"/>
            <a:ext cx="8229600" cy="4525963"/>
          </a:xfrm>
        </p:spPr>
        <p:txBody>
          <a:bodyPr vert="horz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대학원</a:t>
            </a:r>
            <a:endParaRPr lang="en-US" altLang="ko-KR" sz="18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742950" lvl="1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전공 교수님들 연구실에서 선택할 수 있는 대학원 학과</a:t>
            </a:r>
            <a:endParaRPr lang="en-US" altLang="ko-KR" sz="1800" dirty="0" smtClean="0">
              <a:solidFill>
                <a:schemeClr val="tx1"/>
              </a:solidFill>
              <a:latin typeface="+mn-ea"/>
            </a:endParaRPr>
          </a:p>
          <a:p>
            <a:pPr marL="1200150" lvl="2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정진수 교수님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생물교육연구실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) :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과학교육학과 과학교육전공</a:t>
            </a:r>
            <a:endParaRPr lang="en-US" altLang="ko-KR" sz="1600" dirty="0" smtClean="0">
              <a:solidFill>
                <a:schemeClr val="tx1"/>
              </a:solidFill>
              <a:latin typeface="+mn-ea"/>
            </a:endParaRPr>
          </a:p>
          <a:p>
            <a:pPr marL="1200150" lvl="2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김상호 교수님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유전분자생물학실험실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미생물학실험실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) : 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과학교육학과 과학교육전공 및 생물학과</a:t>
            </a:r>
            <a:endParaRPr lang="en-US" altLang="ko-KR" sz="1600" dirty="0" smtClean="0">
              <a:solidFill>
                <a:schemeClr val="tx1"/>
              </a:solidFill>
              <a:latin typeface="+mn-ea"/>
            </a:endParaRPr>
          </a:p>
          <a:p>
            <a:pPr marL="1200150" lvl="2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윤성규 교수님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환경생태생물교육연구실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)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 : 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과학교육학과 과학교육전공 및 생물학과</a:t>
            </a:r>
            <a:endParaRPr lang="en-US" altLang="ko-KR" sz="1600" dirty="0">
              <a:solidFill>
                <a:schemeClr val="tx1"/>
              </a:solidFill>
              <a:latin typeface="+mn-ea"/>
            </a:endParaRPr>
          </a:p>
          <a:p>
            <a:pPr marL="1200150" lvl="2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이정호 교수님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600" dirty="0" err="1">
                <a:solidFill>
                  <a:schemeClr val="tx1"/>
                </a:solidFill>
                <a:latin typeface="+mn-ea"/>
              </a:rPr>
              <a:t>육수학실험실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) 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: 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과학교육학과 과학교육전공 및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생물학과</a:t>
            </a:r>
            <a:endParaRPr lang="en-US" altLang="ko-KR" sz="1600" dirty="0" smtClean="0">
              <a:solidFill>
                <a:schemeClr val="tx1"/>
              </a:solidFill>
              <a:latin typeface="+mn-ea"/>
            </a:endParaRPr>
          </a:p>
          <a:p>
            <a:pPr marL="1200150" lvl="2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문동오 교수님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세포생물학실험실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) :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생물학과생물학과생물학과</a:t>
            </a:r>
            <a:endParaRPr lang="en-US" altLang="ko-KR" sz="1600" dirty="0" smtClean="0">
              <a:solidFill>
                <a:schemeClr val="tx1"/>
              </a:solidFill>
              <a:latin typeface="+mn-ea"/>
            </a:endParaRPr>
          </a:p>
          <a:p>
            <a:pPr marL="742950" lvl="1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선택할 수 있는 직업</a:t>
            </a:r>
            <a:endParaRPr lang="en-US" altLang="ko-KR" sz="1600" dirty="0" smtClean="0">
              <a:solidFill>
                <a:schemeClr val="tx1"/>
              </a:solidFill>
              <a:latin typeface="+mn-ea"/>
            </a:endParaRPr>
          </a:p>
          <a:p>
            <a:pPr marL="1200150" lvl="2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국공립 및 사립 연구원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국내 및 국외 대학교 교수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국내 및 국외 대학교 시간강사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국외 연구원 등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pPr marL="1200150" lvl="2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ko-KR" sz="1800" dirty="0" smtClean="0">
              <a:solidFill>
                <a:schemeClr val="tx1"/>
              </a:solidFill>
              <a:latin typeface="+mn-ea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성공하기 위해서는 </a:t>
            </a:r>
            <a:r>
              <a:rPr lang="en-US" altLang="ko-KR" sz="1800" dirty="0" smtClean="0">
                <a:solidFill>
                  <a:schemeClr val="tx1"/>
                </a:solidFill>
                <a:latin typeface="+mn-ea"/>
                <a:ea typeface="+mn-ea"/>
              </a:rPr>
              <a:t>?</a:t>
            </a:r>
          </a:p>
          <a:p>
            <a:pPr marL="742950" lvl="1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본인이 가장 좋아하는 학문 영역을 찾아라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pPr marL="742950" lvl="1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그 분야에서 성공적인 지위를 누리고 있는 교수의 연구실을 찾아라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pPr marL="742950" lvl="1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국외 논문 및 보고서의 탐색을 위하여 영어공부를 게을리 하지 마라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ko-KR" sz="1800" dirty="0" smtClean="0">
              <a:latin typeface="+mn-ea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latin typeface="+mn-ea"/>
                <a:ea typeface="+mn-ea"/>
              </a:rPr>
              <a:t>졸업생의 예 </a:t>
            </a:r>
            <a:r>
              <a:rPr lang="en-US" altLang="ko-KR" sz="1600" dirty="0" smtClean="0">
                <a:latin typeface="+mn-ea"/>
                <a:ea typeface="+mn-ea"/>
              </a:rPr>
              <a:t>: 86</a:t>
            </a:r>
            <a:r>
              <a:rPr lang="ko-KR" altLang="en-US" sz="1600" dirty="0" smtClean="0">
                <a:latin typeface="+mn-ea"/>
                <a:ea typeface="+mn-ea"/>
              </a:rPr>
              <a:t>학번 김모 선배님은 대학 교수를 하고 있고 </a:t>
            </a:r>
            <a:r>
              <a:rPr lang="en-US" altLang="ko-KR" sz="1600" dirty="0" smtClean="0">
                <a:latin typeface="+mn-ea"/>
                <a:ea typeface="+mn-ea"/>
              </a:rPr>
              <a:t>95</a:t>
            </a:r>
            <a:r>
              <a:rPr lang="ko-KR" altLang="en-US" sz="1600" dirty="0" smtClean="0">
                <a:latin typeface="+mn-ea"/>
                <a:ea typeface="+mn-ea"/>
              </a:rPr>
              <a:t>학번 장모 선배님은 국내 사립 연구원에서 연구를 진행하면서 생물교육전공의 겸임교수직을 겸하고 있다</a:t>
            </a:r>
            <a:r>
              <a:rPr lang="en-US" altLang="ko-KR" sz="1600" dirty="0" smtClean="0">
                <a:latin typeface="+mn-ea"/>
                <a:ea typeface="+mn-ea"/>
              </a:rPr>
              <a:t>.</a:t>
            </a:r>
            <a:endParaRPr lang="ko-KR" altLang="en-US" sz="16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834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+mj-ea"/>
                <a:ea typeface="+mj-ea"/>
              </a:rPr>
              <a:t>일반 업체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공무원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교직원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dirty="0" smtClean="0"/>
              <a:t>이들에 속한 직업을 얻기 위해서는 영어공부가 필수</a:t>
            </a:r>
            <a:endParaRPr lang="en-US" altLang="ko-K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dirty="0" smtClean="0"/>
              <a:t>대구대학교 교직원에 합격하기 위해서는 최소 </a:t>
            </a:r>
            <a:r>
              <a:rPr lang="en-US" altLang="ko-KR" sz="1800" dirty="0" smtClean="0"/>
              <a:t>800</a:t>
            </a:r>
            <a:r>
              <a:rPr lang="ko-KR" altLang="en-US" sz="1800" dirty="0" smtClean="0"/>
              <a:t>점의 영어 성적이 필요하다</a:t>
            </a:r>
            <a:r>
              <a:rPr lang="en-US" altLang="ko-KR" sz="1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dirty="0" smtClean="0"/>
              <a:t>일반 업체 인사담당자는 사범대생을 회사에 필요한 존재로 보지 않는 것이 현실</a:t>
            </a:r>
            <a:endParaRPr lang="en-US" altLang="ko-K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dirty="0" smtClean="0"/>
              <a:t>일반 업체에 취업하기 위해서는 남들보다 </a:t>
            </a:r>
            <a:r>
              <a:rPr lang="en-US" altLang="ko-KR" sz="1800" dirty="0" smtClean="0"/>
              <a:t>20~30</a:t>
            </a:r>
            <a:r>
              <a:rPr lang="ko-KR" altLang="en-US" sz="1800" dirty="0" smtClean="0"/>
              <a:t>점 정도 높은 영어 성적과 </a:t>
            </a:r>
            <a:r>
              <a:rPr lang="en-US" altLang="ko-KR" sz="1800" dirty="0" smtClean="0"/>
              <a:t>2~3</a:t>
            </a:r>
            <a:r>
              <a:rPr lang="ko-KR" altLang="en-US" sz="1800" dirty="0" smtClean="0"/>
              <a:t>개 많은 자격증이 있어야 안정적으로 취업할 수 있는 가능성 향상</a:t>
            </a:r>
            <a:r>
              <a:rPr lang="en-US" altLang="ko-KR" sz="1800" dirty="0" smtClean="0"/>
              <a:t>-</a:t>
            </a:r>
            <a:r>
              <a:rPr lang="ko-KR" altLang="en-US" sz="1800" dirty="0" smtClean="0"/>
              <a:t>졸업생들을 지켜보고 내린 결론 임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0283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비전과 나의 목표 세우기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좋은 목표 </a:t>
            </a:r>
            <a:r>
              <a:rPr lang="en-US" altLang="ko-KR" dirty="0" smtClean="0"/>
              <a:t>: SMART </a:t>
            </a:r>
            <a:r>
              <a:rPr lang="ko-KR" altLang="en-US" dirty="0" smtClean="0"/>
              <a:t>기법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sz="2400" dirty="0" smtClean="0"/>
              <a:t>구체적이어야 한다</a:t>
            </a:r>
            <a:r>
              <a:rPr lang="en-US" altLang="ko-KR" sz="2400" dirty="0" smtClean="0"/>
              <a:t>. (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ko-KR" sz="2400" dirty="0" smtClean="0"/>
              <a:t>pecific)</a:t>
            </a:r>
          </a:p>
          <a:p>
            <a:pPr lvl="1">
              <a:lnSpc>
                <a:spcPct val="150000"/>
              </a:lnSpc>
            </a:pPr>
            <a:r>
              <a:rPr lang="ko-KR" altLang="en-US" sz="2400" dirty="0" smtClean="0"/>
              <a:t>측정 가능해야 한다</a:t>
            </a:r>
            <a:r>
              <a:rPr lang="en-US" altLang="ko-KR" sz="2400" dirty="0" smtClean="0"/>
              <a:t>.(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altLang="ko-KR" sz="2400" dirty="0" smtClean="0"/>
              <a:t>easurable)</a:t>
            </a:r>
          </a:p>
          <a:p>
            <a:pPr lvl="1">
              <a:lnSpc>
                <a:spcPct val="150000"/>
              </a:lnSpc>
            </a:pPr>
            <a:r>
              <a:rPr lang="ko-KR" altLang="en-US" sz="2400" dirty="0" smtClean="0"/>
              <a:t>현실적으로 달성 가능해야 한다</a:t>
            </a:r>
            <a:r>
              <a:rPr lang="en-US" altLang="ko-KR" sz="2400" dirty="0" smtClean="0"/>
              <a:t>.(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ko-KR" sz="2400" dirty="0" smtClean="0"/>
              <a:t>ttainable)</a:t>
            </a:r>
          </a:p>
          <a:p>
            <a:pPr lvl="1">
              <a:lnSpc>
                <a:spcPct val="150000"/>
              </a:lnSpc>
            </a:pPr>
            <a:r>
              <a:rPr lang="ko-KR" altLang="en-US" sz="2400" dirty="0" smtClean="0"/>
              <a:t>기대하는 결과가 분명해야 한다</a:t>
            </a:r>
            <a:r>
              <a:rPr lang="en-US" altLang="ko-KR" sz="2400" dirty="0" smtClean="0"/>
              <a:t>.(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altLang="ko-KR" sz="2400" dirty="0" smtClean="0"/>
              <a:t>esult-Oriented)</a:t>
            </a:r>
          </a:p>
          <a:p>
            <a:pPr lvl="1">
              <a:lnSpc>
                <a:spcPct val="150000"/>
              </a:lnSpc>
            </a:pPr>
            <a:r>
              <a:rPr lang="ko-KR" altLang="en-US" sz="2400" dirty="0" smtClean="0"/>
              <a:t>달성되어야 할 시기가 명기되어야 한다</a:t>
            </a:r>
            <a:r>
              <a:rPr lang="en-US" altLang="ko-KR" sz="2400" dirty="0" smtClean="0"/>
              <a:t>.(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ko-KR" sz="2400" dirty="0" smtClean="0"/>
              <a:t>imely)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7426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30</a:t>
            </a:r>
            <a:r>
              <a:rPr lang="ko-KR" altLang="en-US" dirty="0" smtClean="0"/>
              <a:t>년 후 자신의 모습 상상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활동지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dirty="0" smtClean="0"/>
              <a:t>30</a:t>
            </a:r>
            <a:r>
              <a:rPr lang="ko-KR" altLang="en-US" sz="2200" dirty="0" smtClean="0"/>
              <a:t>년 후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당신의 주변사람들이 말하는 자신에 대한 이야기</a:t>
            </a:r>
            <a:endParaRPr lang="en-US" altLang="ko-KR" sz="2200" dirty="0" smtClean="0"/>
          </a:p>
          <a:p>
            <a:pPr>
              <a:lnSpc>
                <a:spcPct val="150000"/>
              </a:lnSpc>
            </a:pPr>
            <a:endParaRPr lang="en-US" altLang="ko-KR" sz="1050" dirty="0" smtClean="0"/>
          </a:p>
          <a:p>
            <a:pPr lvl="1"/>
            <a:r>
              <a:rPr lang="ko-KR" altLang="en-US" sz="2000" dirty="0" smtClean="0"/>
              <a:t>가족 </a:t>
            </a:r>
            <a:r>
              <a:rPr lang="en-US" altLang="ko-KR" sz="2000" dirty="0" smtClean="0"/>
              <a:t>:</a:t>
            </a:r>
          </a:p>
          <a:p>
            <a:pPr lvl="1"/>
            <a:endParaRPr lang="en-US" altLang="ko-KR" sz="2000" dirty="0"/>
          </a:p>
          <a:p>
            <a:pPr lvl="1"/>
            <a:r>
              <a:rPr lang="ko-KR" altLang="en-US" sz="2000" dirty="0" smtClean="0"/>
              <a:t>친구 </a:t>
            </a:r>
            <a:r>
              <a:rPr lang="en-US" altLang="ko-KR" sz="2000" dirty="0" smtClean="0"/>
              <a:t>:</a:t>
            </a:r>
          </a:p>
          <a:p>
            <a:pPr lvl="1"/>
            <a:endParaRPr lang="en-US" altLang="ko-KR" sz="2000" dirty="0"/>
          </a:p>
          <a:p>
            <a:pPr lvl="1"/>
            <a:r>
              <a:rPr lang="ko-KR" altLang="en-US" sz="2000" dirty="0" smtClean="0"/>
              <a:t>직장동료</a:t>
            </a:r>
            <a:endParaRPr lang="en-US" altLang="ko-KR" sz="2000" dirty="0" smtClean="0"/>
          </a:p>
          <a:p>
            <a:pPr lvl="1"/>
            <a:endParaRPr lang="en-US" altLang="ko-KR" sz="2000" dirty="0"/>
          </a:p>
          <a:p>
            <a:pPr lvl="1"/>
            <a:r>
              <a:rPr lang="ko-KR" altLang="en-US" sz="2000" dirty="0" smtClean="0"/>
              <a:t>소속단체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동호회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종교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지역주민</a:t>
            </a:r>
            <a:r>
              <a:rPr lang="en-US" altLang="ko-KR" sz="2000" dirty="0" smtClean="0"/>
              <a:t>) </a:t>
            </a:r>
            <a:r>
              <a:rPr lang="ko-KR" altLang="en-US" sz="2000" dirty="0" smtClean="0"/>
              <a:t>사람 </a:t>
            </a:r>
            <a:r>
              <a:rPr lang="en-US" altLang="ko-KR" sz="2000" dirty="0" smtClean="0"/>
              <a:t>: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21144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나의 비전 정립 선언문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r>
              <a:rPr lang="ko-KR" altLang="en-US" sz="2400" dirty="0" smtClean="0"/>
              <a:t>비전을 한 문장으로 정리</a:t>
            </a:r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r>
              <a:rPr lang="ko-KR" altLang="en-US" sz="2400" dirty="0" smtClean="0"/>
              <a:t>구체적인 비전 제시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46185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비전 실행 계획서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ko-KR" altLang="en-US" dirty="0" smtClean="0"/>
              <a:t>향후 갖추어야 할 역량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1</a:t>
            </a:r>
            <a:r>
              <a:rPr lang="ko-KR" altLang="en-US" dirty="0" smtClean="0"/>
              <a:t>년 이내 역량 강화 실행 계획서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4</a:t>
            </a:r>
            <a:r>
              <a:rPr lang="ko-KR" altLang="en-US" dirty="0" smtClean="0"/>
              <a:t>학년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학기까지의 목표와 실행 계획서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5</a:t>
            </a:r>
            <a:r>
              <a:rPr lang="ko-KR" altLang="en-US" dirty="0" smtClean="0"/>
              <a:t>년 이내 목표와 실행계획서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6910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5_picture1" descr="C:\Documents and Settings\nhn\바탕 화면\메모장\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slide5_shape4"/>
          <p:cNvSpPr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latinLnBrk="1"/>
            <a:fld id="{4BEDD84E-25D4-4983-8AA1-2863C96F08D9}" type="slidenum">
              <a:rPr lang="en-US" sz="1000" kern="1200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  <a:cs typeface="+mn-cs"/>
              </a:rPr>
              <a:t>3</a:t>
            </a:fld>
            <a:r>
              <a:rPr lang="en-US" altLang="ko-KR" sz="1000" kern="1200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  <a:cs typeface="+mn-cs"/>
              </a:rPr>
              <a:t>/10</a:t>
            </a:r>
            <a:endParaRPr sz="1000" kern="1200" spc="-20">
              <a:solidFill>
                <a:schemeClr val="accent1">
                  <a:lumMod val="75000"/>
                </a:schemeClr>
              </a:solidFill>
              <a:latin typeface="나눔고딕"/>
              <a:ea typeface="나눔고딕"/>
              <a:cs typeface="+mn-cs"/>
            </a:endParaRPr>
          </a:p>
          <a:p>
            <a:pPr marL="0" algn="r" defTabSz="914400" latinLnBrk="1"/>
            <a:endParaRPr sz="1000" kern="1200" spc="-20">
              <a:solidFill>
                <a:schemeClr val="accent1">
                  <a:lumMod val="75000"/>
                </a:schemeClr>
              </a:solidFill>
              <a:latin typeface="나눔고딕"/>
              <a:ea typeface="나눔고딕"/>
              <a:cs typeface="+mn-cs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0" y="3006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939356"/>
              </p:ext>
            </p:extLst>
          </p:nvPr>
        </p:nvGraphicFramePr>
        <p:xfrm>
          <a:off x="926315" y="2259816"/>
          <a:ext cx="7606125" cy="3632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389984"/>
                <a:gridCol w="2023660"/>
                <a:gridCol w="2600877"/>
                <a:gridCol w="1591604"/>
              </a:tblGrid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구분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2012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학년 이후 입학생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8542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졸업학점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140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학점 이상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</a:tr>
              <a:tr h="18542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교양학점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최소 </a:t>
                      </a: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23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학점</a:t>
                      </a:r>
                      <a:endParaRPr lang="en-US" altLang="ko-KR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최대 </a:t>
                      </a: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38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학점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단일전공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제</a:t>
                      </a: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전공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학점 이상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전공심화과정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72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학점 이상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</a:tr>
              <a:tr h="3200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복수</a:t>
                      </a: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연계</a:t>
                      </a: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/>
                      </a:r>
                      <a:b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전공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제</a:t>
                      </a: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전공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학점 이상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</a:tr>
              <a:tr h="5342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복수</a:t>
                      </a: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연계 전공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학점 이상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공통과학전공은 </a:t>
                      </a:r>
                      <a:r>
                        <a:rPr lang="en-US" altLang="ko-KR" sz="1600" dirty="0" smtClean="0"/>
                        <a:t>51</a:t>
                      </a:r>
                      <a:r>
                        <a:rPr lang="ko-KR" altLang="en-US" sz="1600" dirty="0" smtClean="0"/>
                        <a:t>학점 이수</a:t>
                      </a:r>
                      <a:endParaRPr lang="ko-KR" altLang="en-US" sz="1600" dirty="0"/>
                    </a:p>
                  </a:txBody>
                  <a:tcPr/>
                </a:tc>
              </a:tr>
              <a:tr h="42672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졸업논문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Pass/Fail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</a:tr>
              <a:tr h="3048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졸업자격영어시험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Pass/Fail</a:t>
                      </a:r>
                      <a:endParaRPr lang="ko-KR" altLang="en-US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졸업 및 교직사정</a:t>
            </a:r>
            <a:endParaRPr lang="ko-KR" altLang="en-US" dirty="0"/>
          </a:p>
        </p:txBody>
      </p:sp>
      <p:sp>
        <p:nvSpPr>
          <p:cNvPr id="5" name="세로 텍스트 개체 틀 4"/>
          <p:cNvSpPr>
            <a:spLocks noGrp="1"/>
          </p:cNvSpPr>
          <p:nvPr>
            <p:ph type="body" orient="vert" idx="1"/>
          </p:nvPr>
        </p:nvSpPr>
        <p:spPr>
          <a:xfrm>
            <a:off x="479568" y="1484784"/>
            <a:ext cx="8229600" cy="4525963"/>
          </a:xfrm>
        </p:spPr>
        <p:txBody>
          <a:bodyPr vert="horz">
            <a:normAutofit/>
          </a:bodyPr>
          <a:lstStyle/>
          <a:p>
            <a:r>
              <a:rPr lang="ko-KR" altLang="en-US" sz="2800" dirty="0" smtClean="0"/>
              <a:t>졸업학점 현황 </a:t>
            </a:r>
            <a:r>
              <a:rPr lang="en-US" altLang="ko-KR" sz="2800" dirty="0" smtClean="0"/>
              <a:t>: </a:t>
            </a:r>
            <a:r>
              <a:rPr lang="ko-KR" altLang="en-US" sz="2000" dirty="0" smtClean="0"/>
              <a:t>종합정보시스템 졸업사정에서 확인가능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5422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7. </a:t>
            </a:r>
            <a:r>
              <a:rPr lang="ko-KR" altLang="en-US" dirty="0" smtClean="0"/>
              <a:t>대학의 의미와 대학 생활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r>
              <a:rPr lang="ko-KR" altLang="en-US" dirty="0" smtClean="0"/>
              <a:t>대학에서의 자유</a:t>
            </a:r>
            <a:endParaRPr lang="en-US" altLang="ko-KR" dirty="0" smtClean="0"/>
          </a:p>
          <a:p>
            <a:pPr lvl="1"/>
            <a:r>
              <a:rPr lang="ko-KR" altLang="en-US" sz="2400" dirty="0" smtClean="0"/>
              <a:t>대학교에 입학한 신입생들은 대학생이 되었다는 사실만큼이나 정해진 수업시간과 규칙에서 벗어날 수 있다는 자유가 매력적으로 보일 것이다</a:t>
            </a:r>
            <a:r>
              <a:rPr lang="en-US" altLang="ko-KR" sz="2400" dirty="0" smtClean="0"/>
              <a:t>.</a:t>
            </a:r>
          </a:p>
          <a:p>
            <a:pPr lvl="1"/>
            <a:r>
              <a:rPr lang="ko-KR" altLang="en-US" sz="2400" dirty="0" smtClean="0"/>
              <a:t>하지만 자유가 생겼다는 것은 자기가 원하는 대로 할 수 있는 일과 자기만의 시간이 늘어났다는 의</a:t>
            </a:r>
            <a:r>
              <a:rPr lang="ko-KR" altLang="en-US" sz="2400" dirty="0"/>
              <a:t>미</a:t>
            </a:r>
            <a:r>
              <a:rPr lang="ko-KR" altLang="en-US" sz="2400" dirty="0" smtClean="0"/>
              <a:t>도 있지만</a:t>
            </a:r>
            <a:endParaRPr lang="en-US" altLang="ko-KR" sz="2400" dirty="0" smtClean="0"/>
          </a:p>
          <a:p>
            <a:pPr lvl="1"/>
            <a:r>
              <a:rPr lang="ko-KR" altLang="en-US" sz="2400" dirty="0" smtClean="0"/>
              <a:t>그 만큼 자기 스스로 돌보아야 할 일과 책임이 늘어났다는 것을 의미하기도 한다</a:t>
            </a:r>
            <a:r>
              <a:rPr lang="en-US" altLang="ko-KR" sz="2400" dirty="0" smtClean="0"/>
              <a:t>.</a:t>
            </a:r>
          </a:p>
          <a:p>
            <a:pPr lvl="1"/>
            <a:r>
              <a:rPr lang="ko-KR" altLang="en-US" sz="2400" dirty="0" smtClean="0"/>
              <a:t>이 점을 잊은 당신이 누리는 대학에서의 자유에는 방종과 후회가 가득 찰 것이다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96187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대학공부의 일반적 특성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95536" y="1268760"/>
            <a:ext cx="8352928" cy="5256584"/>
          </a:xfrm>
        </p:spPr>
        <p:txBody>
          <a:bodyPr vert="horz">
            <a:noAutofit/>
          </a:bodyPr>
          <a:lstStyle/>
          <a:p>
            <a:r>
              <a:rPr lang="ko-KR" altLang="en-US" sz="1800" dirty="0" smtClean="0"/>
              <a:t>교수님을 활용하라</a:t>
            </a:r>
            <a:r>
              <a:rPr lang="en-US" altLang="ko-KR" sz="1800" dirty="0" smtClean="0"/>
              <a:t>.</a:t>
            </a:r>
          </a:p>
          <a:p>
            <a:pPr lvl="1"/>
            <a:r>
              <a:rPr lang="ko-KR" altLang="en-US" sz="1600" dirty="0" smtClean="0"/>
              <a:t>교수님들은 학생이 어떻게 하는가에 따라서 수업시간에만 만날 수 있는 사람이 되기도 하고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삶과 학문의 방향을 안내해주는 조언자가 되기도 한다</a:t>
            </a:r>
            <a:r>
              <a:rPr lang="en-US" altLang="ko-KR" sz="1600" dirty="0" smtClean="0"/>
              <a:t>.</a:t>
            </a:r>
          </a:p>
          <a:p>
            <a:pPr lvl="1"/>
            <a:r>
              <a:rPr lang="ko-KR" altLang="en-US" sz="1600" dirty="0" smtClean="0"/>
              <a:t>공부를 하면서 어려움에 봉착했을 때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자신이 선택한 진로에 대해서 불확실함을 느꼈을 때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삶에 있어서 어려운 현실에 처했을 때</a:t>
            </a:r>
            <a:r>
              <a:rPr lang="en-US" altLang="ko-KR" sz="1600" dirty="0" smtClean="0"/>
              <a:t>…..</a:t>
            </a:r>
            <a:r>
              <a:rPr lang="ko-KR" altLang="en-US" sz="1600" dirty="0" smtClean="0"/>
              <a:t>바로 교수님의 방문을 노크해라</a:t>
            </a:r>
            <a:r>
              <a:rPr lang="en-US" altLang="ko-KR" sz="1600" dirty="0" smtClean="0"/>
              <a:t>.</a:t>
            </a:r>
          </a:p>
          <a:p>
            <a:r>
              <a:rPr lang="ko-KR" altLang="en-US" sz="1800" dirty="0" smtClean="0"/>
              <a:t>도서관을 활용하라</a:t>
            </a:r>
            <a:r>
              <a:rPr lang="en-US" altLang="ko-KR" sz="1800" dirty="0" smtClean="0"/>
              <a:t>.</a:t>
            </a:r>
          </a:p>
          <a:p>
            <a:pPr lvl="1"/>
            <a:r>
              <a:rPr lang="ko-KR" altLang="en-US" sz="1600" dirty="0" smtClean="0"/>
              <a:t>도서관의 책들이 자신의 학문적 호기심과 예술적 감각을 일깨워 줄 수 있을 것이다</a:t>
            </a:r>
            <a:r>
              <a:rPr lang="en-US" altLang="ko-KR" sz="1600" dirty="0" smtClean="0"/>
              <a:t>.</a:t>
            </a:r>
          </a:p>
          <a:p>
            <a:pPr lvl="1"/>
            <a:r>
              <a:rPr lang="ko-KR" altLang="en-US" sz="1600" dirty="0" smtClean="0"/>
              <a:t>도서관과 친한 학생들이 주로 공부를 잘했을 정도로 도서관의 책들은 대학생활의 등불이다</a:t>
            </a:r>
            <a:r>
              <a:rPr lang="en-US" altLang="ko-KR" sz="1600" dirty="0" smtClean="0"/>
              <a:t>.</a:t>
            </a:r>
          </a:p>
          <a:p>
            <a:pPr lvl="1"/>
            <a:endParaRPr lang="en-US" altLang="ko-KR" sz="1600" dirty="0" smtClean="0"/>
          </a:p>
          <a:p>
            <a:r>
              <a:rPr lang="ko-KR" altLang="en-US" sz="1800" dirty="0" smtClean="0"/>
              <a:t>선배와 동료를 활용하라</a:t>
            </a:r>
            <a:r>
              <a:rPr lang="en-US" altLang="ko-KR" sz="1800" dirty="0" smtClean="0"/>
              <a:t>.</a:t>
            </a:r>
          </a:p>
          <a:p>
            <a:pPr lvl="1"/>
            <a:r>
              <a:rPr lang="ko-KR" altLang="en-US" sz="1600" dirty="0" smtClean="0"/>
              <a:t>대학생활 중에서 만나게 되는 선배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후배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동기들이 나의 삶에 있어서 언제 어떻게 도움을 주고 받을 지는 아무도 모를 일이다</a:t>
            </a:r>
            <a:r>
              <a:rPr lang="en-US" altLang="ko-KR" sz="1600" dirty="0" smtClean="0"/>
              <a:t>. </a:t>
            </a:r>
          </a:p>
          <a:p>
            <a:pPr lvl="1"/>
            <a:r>
              <a:rPr lang="ko-KR" altLang="en-US" sz="1600" dirty="0" smtClean="0"/>
              <a:t>그리고 이들과 지내면서 사회생활에서 만나게 되는 사람들을 대하는 방법을 익힐 수 있어서 이들과 친하게 지내는 것은 매우 중요하다</a:t>
            </a:r>
            <a:r>
              <a:rPr lang="en-US" altLang="ko-KR" sz="1600" dirty="0" smtClean="0"/>
              <a:t>. </a:t>
            </a:r>
          </a:p>
          <a:p>
            <a:pPr lvl="1"/>
            <a:r>
              <a:rPr lang="ko-KR" altLang="en-US" sz="1600" dirty="0" smtClean="0"/>
              <a:t>또한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마음에 맞는 동료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선배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후배들과 </a:t>
            </a:r>
            <a:r>
              <a:rPr lang="ko-KR" altLang="en-US" sz="1600" dirty="0" err="1" smtClean="0"/>
              <a:t>스터디</a:t>
            </a:r>
            <a:r>
              <a:rPr lang="ko-KR" altLang="en-US" sz="1600" dirty="0" smtClean="0"/>
              <a:t> 그룹을 만들어 진행하는 것은 대학공부를 더욱더 수월하게 하는데 도움이 될 것이다</a:t>
            </a:r>
            <a:r>
              <a:rPr lang="en-US" altLang="ko-KR" sz="1600" dirty="0" smtClean="0"/>
              <a:t>.</a:t>
            </a:r>
            <a:r>
              <a:rPr lang="ko-KR" altLang="en-US" sz="1600" dirty="0" smtClean="0"/>
              <a:t>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4136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멋진 대학생활을 위한 체크리스트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en-US" dirty="0" smtClean="0"/>
              <a:t>강의실에서 특별한 경우를 제외하고 앞자리를 차지하는가</a:t>
            </a:r>
            <a:r>
              <a:rPr lang="en-US" altLang="ko-KR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ko-KR" altLang="en-US" dirty="0" smtClean="0"/>
              <a:t>전공 게시판 및 전공 홈페이지 게시 글을 꼼꼼하게 체크하는가</a:t>
            </a:r>
            <a:r>
              <a:rPr lang="en-US" altLang="ko-KR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ko-KR" altLang="en-US" dirty="0" smtClean="0"/>
              <a:t>강의 교재 외에 전공과 관련된 다른 책을 찾아서 읽고 있는가</a:t>
            </a:r>
            <a:r>
              <a:rPr lang="en-US" altLang="ko-KR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ko-KR" altLang="en-US" dirty="0" smtClean="0"/>
              <a:t>교수님께서 이름만 듣고도 금방 아실 만큼 나는 눈에 띄는 학생인가</a:t>
            </a:r>
            <a:r>
              <a:rPr lang="en-US" altLang="ko-KR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ko-KR" altLang="en-US" dirty="0" smtClean="0"/>
              <a:t>해야 할 일이라면 사흘 남을 꼬박 새더라도 끝까지 하는 편인가</a:t>
            </a:r>
            <a:r>
              <a:rPr lang="en-US" altLang="ko-KR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ko-KR" altLang="en-US" dirty="0" smtClean="0"/>
              <a:t>사람을 만날 때 장점을 먼저 보는가</a:t>
            </a:r>
            <a:r>
              <a:rPr lang="en-US" altLang="ko-KR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ko-KR" altLang="en-US" dirty="0" smtClean="0"/>
              <a:t>싫은 친구하고도 두 세 시간쯤은 즐겁게 보낼 수 있는가</a:t>
            </a:r>
            <a:r>
              <a:rPr lang="en-US" altLang="ko-KR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ko-KR" altLang="en-US" dirty="0" smtClean="0"/>
              <a:t>영어실력이 </a:t>
            </a:r>
            <a:r>
              <a:rPr lang="ko-KR" altLang="en-US" dirty="0" err="1" smtClean="0"/>
              <a:t>시원찮아도</a:t>
            </a:r>
            <a:r>
              <a:rPr lang="ko-KR" altLang="en-US" dirty="0" smtClean="0"/>
              <a:t> 외국인과 이야기를 나눌 용기가 있는가</a:t>
            </a:r>
            <a:r>
              <a:rPr lang="en-US" altLang="ko-KR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ko-KR" altLang="en-US" dirty="0" smtClean="0"/>
              <a:t>수업시간에 충실히 참여하기 위하여 예습과 복습을 하고 있는가</a:t>
            </a:r>
            <a:r>
              <a:rPr lang="en-US" altLang="ko-KR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ko-KR" altLang="en-US" dirty="0" smtClean="0"/>
              <a:t>나는 전공과 큰 관계가 없어도 나의 커리어를 위하여 찾아서 듣고 있는 강의가 있는가</a:t>
            </a:r>
            <a:r>
              <a:rPr lang="en-US" altLang="ko-KR" dirty="0" smtClean="0"/>
              <a:t>? </a:t>
            </a:r>
            <a:r>
              <a:rPr lang="ko-KR" altLang="en-US" dirty="0" smtClean="0"/>
              <a:t>혹은 강의를 들을 계획이 있는가</a:t>
            </a:r>
            <a:r>
              <a:rPr lang="en-US" altLang="ko-KR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ko-KR" altLang="en-US" dirty="0" smtClean="0"/>
              <a:t>나는 내가 세운 계획은 무슨 일이 있더라도 행동으로 옮기는가</a:t>
            </a:r>
            <a:r>
              <a:rPr lang="en-US" altLang="ko-KR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ko-KR" altLang="en-US" dirty="0" smtClean="0"/>
              <a:t>나는 공부 및 학과 행사에 적극적으로 참여하는가</a:t>
            </a:r>
            <a:r>
              <a:rPr lang="en-US" altLang="ko-KR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ko-KR" altLang="en-US" dirty="0" smtClean="0"/>
              <a:t>나는 다른 사람과 같이 있을 때 주변 사람들을 편하고 행복하게 하는가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6961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긍정적인 생각 강화시키기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dirty="0" smtClean="0"/>
              <a:t>긍정적인 생각이란 </a:t>
            </a:r>
            <a:r>
              <a:rPr lang="en-US" altLang="ko-KR" dirty="0" smtClean="0"/>
              <a:t>? </a:t>
            </a:r>
            <a:r>
              <a:rPr lang="ko-KR" altLang="en-US" dirty="0" smtClean="0"/>
              <a:t>좋다고 인정하는 마음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긍정적으로 생각하는 방법</a:t>
            </a:r>
            <a:endParaRPr lang="en-US" altLang="ko-KR" dirty="0" smtClean="0"/>
          </a:p>
          <a:p>
            <a:pPr lvl="1"/>
            <a:r>
              <a:rPr lang="ko-KR" altLang="en-US" sz="2600" dirty="0" smtClean="0"/>
              <a:t>나는 완벽하지 않다는 것을 인정하라</a:t>
            </a:r>
            <a:endParaRPr lang="en-US" altLang="ko-KR" sz="2600" dirty="0" smtClean="0"/>
          </a:p>
          <a:p>
            <a:pPr lvl="1"/>
            <a:r>
              <a:rPr lang="ko-KR" altLang="en-US" sz="2600" dirty="0" smtClean="0"/>
              <a:t>현재의 삶에 충실하자</a:t>
            </a:r>
            <a:endParaRPr lang="en-US" altLang="ko-KR" sz="2600" dirty="0" smtClean="0"/>
          </a:p>
          <a:p>
            <a:pPr lvl="1"/>
            <a:r>
              <a:rPr lang="ko-KR" altLang="en-US" sz="2600" dirty="0" smtClean="0"/>
              <a:t>계획을 세웠다면 포기하지 말고 완수하자</a:t>
            </a:r>
            <a:endParaRPr lang="en-US" altLang="ko-KR" sz="2600" dirty="0" smtClean="0"/>
          </a:p>
          <a:p>
            <a:pPr lvl="1"/>
            <a:r>
              <a:rPr lang="ko-KR" altLang="en-US" sz="2600" dirty="0" smtClean="0"/>
              <a:t>성적 결과에 집착하지 말고 과정을 즐기자</a:t>
            </a:r>
            <a:endParaRPr lang="en-US" altLang="ko-KR" sz="2600" dirty="0" smtClean="0"/>
          </a:p>
          <a:p>
            <a:pPr lvl="1"/>
            <a:r>
              <a:rPr lang="ko-KR" altLang="en-US" sz="2600" dirty="0" smtClean="0"/>
              <a:t>모든 일을 긍정적인 생각으로 시작하자</a:t>
            </a:r>
            <a:endParaRPr lang="en-US" altLang="ko-KR" sz="2600" dirty="0" smtClean="0"/>
          </a:p>
          <a:p>
            <a:pPr lvl="1"/>
            <a:r>
              <a:rPr lang="ko-KR" altLang="en-US" sz="2600" dirty="0" smtClean="0"/>
              <a:t>피할 수 없으면 즐기자</a:t>
            </a:r>
            <a:endParaRPr lang="en-US" altLang="ko-KR" sz="2600" dirty="0" smtClean="0"/>
          </a:p>
          <a:p>
            <a:pPr lvl="1"/>
            <a:r>
              <a:rPr lang="ko-KR" altLang="en-US" sz="2600" dirty="0" smtClean="0"/>
              <a:t>열심히 하는 자는 노력하는 자를 이길 수 없고 노력하는 자는 즐기는 자를 이길 수 없다</a:t>
            </a:r>
            <a:r>
              <a:rPr lang="en-US" altLang="ko-KR" sz="2600" dirty="0" smtClean="0"/>
              <a:t>.</a:t>
            </a:r>
          </a:p>
          <a:p>
            <a:pPr lvl="1"/>
            <a:r>
              <a:rPr lang="ko-KR" altLang="en-US" sz="2600" dirty="0" smtClean="0"/>
              <a:t>열 번 듣는 것보다 한 번 보는 것이 낫고 열 번 보는 것보다 한 번 하는 것이 좋다</a:t>
            </a:r>
            <a:r>
              <a:rPr lang="en-US" altLang="ko-KR" sz="2600" dirty="0" smtClean="0"/>
              <a:t>.</a:t>
            </a:r>
          </a:p>
          <a:p>
            <a:pPr lvl="1"/>
            <a:r>
              <a:rPr lang="ko-KR" altLang="en-US" sz="2600" dirty="0" smtClean="0"/>
              <a:t>모든 일에 최선을 다하자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920610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ko-KR" altLang="en-US" sz="2800" dirty="0" smtClean="0"/>
              <a:t>시간관리 매트릭스</a:t>
            </a:r>
            <a:endParaRPr lang="ko-KR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97920"/>
            <a:ext cx="5688632" cy="522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오른쪽으로 구부러진 화살표 3"/>
          <p:cNvSpPr/>
          <p:nvPr/>
        </p:nvSpPr>
        <p:spPr>
          <a:xfrm>
            <a:off x="2771800" y="3645024"/>
            <a:ext cx="828092" cy="6986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1268760"/>
            <a:ext cx="266429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소중한 것 먼저 하기</a:t>
            </a:r>
            <a:r>
              <a:rPr lang="en-US" altLang="ko-KR" sz="1600" dirty="0" smtClean="0"/>
              <a:t>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우선 순위의 중요성을 전달하기 위한 </a:t>
            </a:r>
            <a:r>
              <a:rPr lang="ko-KR" altLang="en-US" sz="1600" dirty="0" err="1" smtClean="0"/>
              <a:t>지시문</a:t>
            </a:r>
            <a:r>
              <a:rPr lang="ko-KR" altLang="en-US" sz="1600" dirty="0" smtClean="0"/>
              <a:t> </a:t>
            </a:r>
            <a:r>
              <a:rPr lang="en-US" altLang="ko-KR" sz="1600" dirty="0" smtClean="0">
                <a:hlinkClick r:id="rId3"/>
              </a:rPr>
              <a:t>http://blog.daum.net.gocoach/59</a:t>
            </a:r>
            <a:endParaRPr lang="en-US" altLang="ko-K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효율적인 시간관리를 위해서는 </a:t>
            </a:r>
            <a:r>
              <a:rPr lang="en-US" altLang="ko-KR" sz="1600" dirty="0" smtClean="0"/>
              <a:t>!!</a:t>
            </a:r>
          </a:p>
          <a:p>
            <a:pPr marL="576000" lvl="1" indent="-285750">
              <a:buFont typeface="Wingdings" panose="05000000000000000000" pitchFamily="2" charset="2"/>
              <a:buChar char="Ø"/>
            </a:pPr>
            <a:r>
              <a:rPr lang="ko-KR" altLang="en-US" sz="1600" dirty="0" smtClean="0"/>
              <a:t>다이어리를 소지하고 다니자</a:t>
            </a:r>
            <a:r>
              <a:rPr lang="en-US" altLang="ko-KR" sz="1600" dirty="0" smtClean="0"/>
              <a:t>!!</a:t>
            </a:r>
          </a:p>
          <a:p>
            <a:pPr marL="576000" lvl="1" indent="-285750">
              <a:buFont typeface="Wingdings" panose="05000000000000000000" pitchFamily="2" charset="2"/>
              <a:buChar char="Ø"/>
            </a:pPr>
            <a:r>
              <a:rPr lang="ko-KR" altLang="en-US" sz="1600" dirty="0" smtClean="0"/>
              <a:t>계획대로 되지 않더라도 실망하지 말자</a:t>
            </a:r>
            <a:r>
              <a:rPr lang="en-US" altLang="ko-KR" sz="1600" dirty="0" smtClean="0"/>
              <a:t>!!</a:t>
            </a:r>
          </a:p>
          <a:p>
            <a:pPr marL="576000" lvl="1" indent="-285750">
              <a:buFont typeface="Wingdings" panose="05000000000000000000" pitchFamily="2" charset="2"/>
              <a:buChar char="Ø"/>
            </a:pPr>
            <a:r>
              <a:rPr lang="ko-KR" altLang="en-US" sz="1600" dirty="0" smtClean="0"/>
              <a:t>적은 시간에 너무 많은 것을 하려고 하지 말자</a:t>
            </a:r>
            <a:r>
              <a:rPr lang="en-US" altLang="ko-KR" sz="1600" dirty="0" smtClean="0"/>
              <a:t>!!</a:t>
            </a:r>
          </a:p>
          <a:p>
            <a:pPr marL="576000" lvl="1" indent="-285750">
              <a:buFont typeface="Wingdings" panose="05000000000000000000" pitchFamily="2" charset="2"/>
              <a:buChar char="Ø"/>
            </a:pPr>
            <a:r>
              <a:rPr lang="ko-KR" altLang="en-US" sz="1600" dirty="0" smtClean="0"/>
              <a:t>리포트 과제는 그때 그때 하자</a:t>
            </a:r>
            <a:endParaRPr lang="en-US" altLang="ko-KR" sz="1600" dirty="0" smtClean="0"/>
          </a:p>
        </p:txBody>
      </p:sp>
    </p:spTree>
    <p:extLst>
      <p:ext uri="{BB962C8B-B14F-4D97-AF65-F5344CB8AC3E}">
        <p14:creationId xmlns:p14="http://schemas.microsoft.com/office/powerpoint/2010/main" val="4029445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95733" y="2132856"/>
            <a:ext cx="695254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altLang="ko-KR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THANK You</a:t>
            </a:r>
            <a:r>
              <a:rPr lang="en-US" altLang="ko-KR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.</a:t>
            </a:r>
          </a:p>
          <a:p>
            <a:pPr algn="ctr"/>
            <a:endParaRPr lang="en-US" altLang="ko-KR" sz="28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pPr algn="ctr"/>
            <a:r>
              <a:rPr lang="en-US" altLang="ko-KR" sz="2800" b="1" baseline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It is my pleasure to meet you everyone </a:t>
            </a:r>
          </a:p>
          <a:p>
            <a:pPr algn="ctr"/>
            <a:r>
              <a:rPr lang="en-US" altLang="ko-KR" sz="2800" b="1" baseline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in </a:t>
            </a:r>
            <a:r>
              <a:rPr lang="en-US" altLang="ko-KR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Biology Education Major</a:t>
            </a:r>
            <a:r>
              <a:rPr lang="en-US" altLang="ko-KR" sz="2800" b="1" baseline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.</a:t>
            </a:r>
          </a:p>
          <a:p>
            <a:pPr algn="ctr"/>
            <a:r>
              <a:rPr lang="en-US" altLang="ko-KR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endParaRPr lang="en-US" altLang="ko-KR" sz="28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389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참고자료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대구대학교</a:t>
            </a:r>
            <a:r>
              <a:rPr lang="en-US" altLang="ko-KR" sz="2000" dirty="0" smtClean="0"/>
              <a:t>(2014), 2014 </a:t>
            </a:r>
            <a:r>
              <a:rPr lang="ko-KR" altLang="en-US" sz="2000" dirty="0" smtClean="0"/>
              <a:t>교육과정편람</a:t>
            </a:r>
            <a:endParaRPr lang="en-US" altLang="ko-KR" sz="2000" dirty="0" smtClean="0"/>
          </a:p>
          <a:p>
            <a:r>
              <a:rPr lang="ko-KR" altLang="en-US" sz="2000" dirty="0" smtClean="0"/>
              <a:t>경일대학교</a:t>
            </a:r>
            <a:r>
              <a:rPr lang="en-US" altLang="ko-KR" sz="2000" dirty="0" smtClean="0"/>
              <a:t>(2014), 2014 </a:t>
            </a:r>
            <a:r>
              <a:rPr lang="ko-KR" altLang="en-US" sz="2000" dirty="0" smtClean="0"/>
              <a:t>신입생을 위한 학사안내서</a:t>
            </a:r>
            <a:endParaRPr lang="en-US" altLang="ko-KR" sz="2000" dirty="0" smtClean="0"/>
          </a:p>
          <a:p>
            <a:r>
              <a:rPr lang="ko-KR" altLang="en-US" sz="2000" dirty="0" smtClean="0"/>
              <a:t>경일대학교</a:t>
            </a:r>
            <a:r>
              <a:rPr lang="en-US" altLang="ko-KR" sz="2000" dirty="0" smtClean="0"/>
              <a:t>(2014), 2014 </a:t>
            </a:r>
            <a:r>
              <a:rPr lang="ko-KR" altLang="en-US" sz="2000" dirty="0" smtClean="0"/>
              <a:t>신입생을 위한 </a:t>
            </a:r>
            <a:r>
              <a:rPr lang="en-US" altLang="ko-KR" sz="2000" dirty="0" smtClean="0"/>
              <a:t>OT</a:t>
            </a:r>
            <a:r>
              <a:rPr lang="ko-KR" altLang="en-US" sz="2000" dirty="0" smtClean="0"/>
              <a:t>자료</a:t>
            </a:r>
            <a:endParaRPr lang="en-US" altLang="ko-KR" sz="2000" dirty="0" smtClean="0"/>
          </a:p>
          <a:p>
            <a:r>
              <a:rPr lang="ko-KR" altLang="en-US" sz="2000" dirty="0" smtClean="0"/>
              <a:t>김용규</a:t>
            </a:r>
            <a:r>
              <a:rPr lang="en-US" altLang="ko-KR" sz="2000" dirty="0" smtClean="0"/>
              <a:t>(2014), 2014 </a:t>
            </a:r>
            <a:r>
              <a:rPr lang="ko-KR" altLang="en-US" sz="2000" dirty="0" smtClean="0"/>
              <a:t>신입생 </a:t>
            </a:r>
            <a:r>
              <a:rPr lang="en-US" altLang="ko-KR" sz="2000" dirty="0" smtClean="0"/>
              <a:t>OT</a:t>
            </a:r>
            <a:r>
              <a:rPr lang="ko-KR" altLang="en-US" sz="2000" dirty="0" smtClean="0"/>
              <a:t>특강 자료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07950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>
                <a:latin typeface="+mj-ea"/>
                <a:ea typeface="+mj-ea"/>
              </a:rPr>
              <a:t>교양 학점 안내</a:t>
            </a:r>
            <a:endParaRPr lang="ko-KR" altLang="en-US" sz="2800" dirty="0">
              <a:latin typeface="+mj-ea"/>
              <a:ea typeface="+mj-ea"/>
            </a:endParaRP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427984" y="1600200"/>
            <a:ext cx="4258816" cy="4525963"/>
          </a:xfrm>
        </p:spPr>
        <p:txBody>
          <a:bodyPr vert="horz"/>
          <a:lstStyle/>
          <a:p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99671392" descr="EMB0000114c37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781425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3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latin typeface="+mj-ea"/>
                <a:ea typeface="+mj-ea"/>
              </a:rPr>
              <a:t>교직사정 안내 </a:t>
            </a:r>
            <a:r>
              <a:rPr lang="en-US" altLang="ko-KR" sz="2400" b="1" dirty="0" smtClean="0">
                <a:latin typeface="+mj-ea"/>
                <a:ea typeface="+mj-ea"/>
              </a:rPr>
              <a:t>: </a:t>
            </a:r>
            <a:r>
              <a:rPr lang="ko-KR" altLang="en-US" sz="1800" dirty="0">
                <a:latin typeface="나눔손글씨 펜"/>
              </a:rPr>
              <a:t>종합정보시스템 </a:t>
            </a:r>
            <a:r>
              <a:rPr lang="ko-KR" altLang="en-US" sz="1800" dirty="0" smtClean="0">
                <a:latin typeface="나눔손글씨 펜"/>
              </a:rPr>
              <a:t>교직사정에서 </a:t>
            </a:r>
            <a:r>
              <a:rPr lang="ko-KR" altLang="en-US" sz="1800" dirty="0">
                <a:latin typeface="나눔손글씨 펜"/>
              </a:rPr>
              <a:t>확인가능</a:t>
            </a:r>
            <a:endParaRPr lang="ko-KR" altLang="en-US" sz="1800" b="1" dirty="0">
              <a:latin typeface="+mj-ea"/>
              <a:ea typeface="+mj-ea"/>
            </a:endParaRPr>
          </a:p>
        </p:txBody>
      </p:sp>
      <p:sp>
        <p:nvSpPr>
          <p:cNvPr id="5" name="세로 텍스트 개체 틀 4"/>
          <p:cNvSpPr>
            <a:spLocks noGrp="1"/>
          </p:cNvSpPr>
          <p:nvPr>
            <p:ph type="body" orient="vert" idx="1"/>
          </p:nvPr>
        </p:nvSpPr>
        <p:spPr>
          <a:xfrm>
            <a:off x="5022776" y="1274590"/>
            <a:ext cx="3509664" cy="4818706"/>
          </a:xfrm>
        </p:spPr>
        <p:txBody>
          <a:bodyPr vert="horz"/>
          <a:lstStyle/>
          <a:p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200656880" descr="EMB0000114c37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74590"/>
            <a:ext cx="4267200" cy="4962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5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b="1" dirty="0" smtClean="0">
                <a:latin typeface="+mj-ea"/>
                <a:ea typeface="+mj-ea"/>
              </a:rPr>
              <a:t>교육봉사활동 안내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body" orient="vert" idx="1"/>
          </p:nvPr>
        </p:nvSpPr>
        <p:spPr>
          <a:xfrm>
            <a:off x="467544" y="3943597"/>
            <a:ext cx="8229600" cy="4525963"/>
          </a:xfrm>
        </p:spPr>
        <p:txBody>
          <a:bodyPr vert="horz">
            <a:normAutofit/>
          </a:bodyPr>
          <a:lstStyle/>
          <a:p>
            <a:r>
              <a:rPr lang="ko-KR" altLang="en-US" sz="2000" dirty="0" smtClean="0"/>
              <a:t>이수절차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대학홈페이지 </a:t>
            </a:r>
            <a:r>
              <a:rPr lang="en-US" altLang="ko-KR" sz="2000" dirty="0" smtClean="0"/>
              <a:t>-&gt; </a:t>
            </a:r>
            <a:r>
              <a:rPr lang="ko-KR" altLang="en-US" sz="2000" dirty="0" smtClean="0"/>
              <a:t>학사안내 </a:t>
            </a:r>
            <a:r>
              <a:rPr lang="en-US" altLang="ko-KR" sz="2000" dirty="0" smtClean="0"/>
              <a:t>-&gt; </a:t>
            </a:r>
            <a:r>
              <a:rPr lang="ko-KR" altLang="en-US" sz="2000" dirty="0" smtClean="0"/>
              <a:t>교직과정 </a:t>
            </a:r>
            <a:r>
              <a:rPr lang="en-US" altLang="ko-KR" sz="2000" dirty="0" smtClean="0"/>
              <a:t>-&gt; </a:t>
            </a:r>
            <a:r>
              <a:rPr lang="ko-KR" altLang="en-US" sz="2000" dirty="0" smtClean="0"/>
              <a:t>서식 및 일지 다운로드</a:t>
            </a:r>
            <a:endParaRPr lang="ko-KR" altLang="en-US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" y="4808140"/>
            <a:ext cx="303041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14" y="4745657"/>
            <a:ext cx="32956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1549288987"/>
              </p:ext>
            </p:extLst>
          </p:nvPr>
        </p:nvGraphicFramePr>
        <p:xfrm>
          <a:off x="537162" y="908720"/>
          <a:ext cx="8260154" cy="2961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69" y="4702224"/>
            <a:ext cx="287183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7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63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CI Poppy"/>
                <a:ea typeface="휴먼명조" pitchFamily="2" charset="-127"/>
                <a:cs typeface="굴림" pitchFamily="50" charset="-127"/>
              </a:rPr>
              <a:t>&lt;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  <a:cs typeface="굴림" pitchFamily="50" charset="-127"/>
              </a:rPr>
              <a:t>생물교육전공 표준교육과정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CI Poppy"/>
                <a:ea typeface="휴먼명조" pitchFamily="2" charset="-127"/>
                <a:cs typeface="굴림" pitchFamily="50" charset="-127"/>
              </a:rPr>
              <a:t>&gt; 2014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  <a:cs typeface="굴림" pitchFamily="50" charset="-127"/>
              </a:rPr>
              <a:t>년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CI Poppy"/>
                <a:ea typeface="휴먼명조" pitchFamily="2" charset="-127"/>
                <a:cs typeface="굴림" pitchFamily="50" charset="-127"/>
              </a:rPr>
              <a:t>2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  <a:cs typeface="굴림" pitchFamily="50" charset="-127"/>
              </a:rPr>
              <a:t>월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CI Poppy"/>
                <a:ea typeface="휴먼명조" pitchFamily="2" charset="-127"/>
                <a:cs typeface="굴림" pitchFamily="50" charset="-127"/>
              </a:rPr>
              <a:t>26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  <a:cs typeface="굴림" pitchFamily="50" charset="-127"/>
              </a:rPr>
              <a:t>일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CI Poppy"/>
                <a:ea typeface="휴먼명조" pitchFamily="2" charset="-127"/>
                <a:cs typeface="굴림" pitchFamily="50" charset="-127"/>
              </a:rPr>
              <a:t>, 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  <a:cs typeface="굴림" pitchFamily="50" charset="-127"/>
              </a:rPr>
              <a:t>수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CI Poppy"/>
                <a:ea typeface="휴먼명조" pitchFamily="2" charset="-127"/>
                <a:cs typeface="굴림" pitchFamily="50" charset="-127"/>
              </a:rPr>
              <a:t>, 21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  <a:cs typeface="굴림" pitchFamily="50" charset="-127"/>
              </a:rPr>
              <a:t>시 김용규 수정판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CI Poppy"/>
                <a:ea typeface="휴먼명조" pitchFamily="2" charset="-127"/>
                <a:cs typeface="굴림" pitchFamily="50" charset="-127"/>
              </a:rPr>
              <a:t>. </a:t>
            </a:r>
            <a:endParaRPr kumimoji="1" lang="en-US" altLang="ko-K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871728"/>
              </p:ext>
            </p:extLst>
          </p:nvPr>
        </p:nvGraphicFramePr>
        <p:xfrm>
          <a:off x="-3812" y="721859"/>
          <a:ext cx="9147813" cy="499000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99348"/>
                <a:gridCol w="576064"/>
                <a:gridCol w="792088"/>
                <a:gridCol w="792088"/>
                <a:gridCol w="1080120"/>
                <a:gridCol w="1008112"/>
                <a:gridCol w="1260881"/>
                <a:gridCol w="1187391"/>
                <a:gridCol w="807173"/>
                <a:gridCol w="863637"/>
                <a:gridCol w="380911"/>
              </a:tblGrid>
              <a:tr h="269701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돋움"/>
                        </a:rPr>
                        <a:t>구 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40" dirty="0">
                          <a:solidFill>
                            <a:srgbClr val="000000"/>
                          </a:solidFill>
                          <a:effectLst/>
                          <a:latin typeface="돋움"/>
                        </a:rPr>
                        <a:t>1</a:t>
                      </a: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돋움"/>
                        </a:rPr>
                        <a:t>학년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40" dirty="0">
                          <a:solidFill>
                            <a:srgbClr val="000000"/>
                          </a:solidFill>
                          <a:effectLst/>
                          <a:latin typeface="돋움"/>
                        </a:rPr>
                        <a:t>2</a:t>
                      </a: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돋움"/>
                        </a:rPr>
                        <a:t>학년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40" dirty="0">
                          <a:solidFill>
                            <a:srgbClr val="000000"/>
                          </a:solidFill>
                          <a:effectLst/>
                          <a:latin typeface="돋움"/>
                        </a:rPr>
                        <a:t>3</a:t>
                      </a: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돋움"/>
                        </a:rPr>
                        <a:t>학년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40" dirty="0">
                          <a:solidFill>
                            <a:srgbClr val="000000"/>
                          </a:solidFill>
                          <a:effectLst/>
                          <a:latin typeface="돋움"/>
                        </a:rPr>
                        <a:t>4</a:t>
                      </a: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돋움"/>
                        </a:rPr>
                        <a:t>학년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돋움"/>
                        </a:rPr>
                        <a:t>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82">
                <a:tc rowSpan="2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교직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40" dirty="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특수교육학개론</a:t>
                      </a:r>
                      <a:endParaRPr lang="en-US" altLang="ko-KR" sz="900" b="1" kern="0" spc="-40" dirty="0" smtClean="0">
                        <a:solidFill>
                          <a:srgbClr val="000000"/>
                        </a:solidFill>
                        <a:effectLst/>
                        <a:ea typeface="바탕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-40" dirty="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ko-KR" altLang="en-US" sz="900" b="1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소양</a:t>
                      </a:r>
                      <a:r>
                        <a:rPr lang="en-US" altLang="ko-KR" sz="900" b="1" kern="0" spc="-4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40" dirty="0" err="1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다문화교육의이론과실제</a:t>
                      </a:r>
                      <a:r>
                        <a:rPr lang="en-US" altLang="ko-KR" sz="900" kern="0" spc="-4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ko-KR" altLang="en-US" sz="9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소양</a:t>
                      </a:r>
                      <a:r>
                        <a:rPr lang="en-US" altLang="ko-KR" sz="900" kern="0" spc="-4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교육학개론</a:t>
                      </a:r>
                      <a:r>
                        <a:rPr lang="en-US" altLang="ko-KR" sz="900" kern="0" spc="-4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ko-KR" altLang="en-US" sz="9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이론</a:t>
                      </a:r>
                      <a:r>
                        <a:rPr lang="en-US" altLang="ko-KR" sz="900" kern="0" spc="-4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교육심리</a:t>
                      </a:r>
                      <a:r>
                        <a:rPr lang="en-US" altLang="ko-KR" sz="900" kern="0" spc="-2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이론</a:t>
                      </a:r>
                      <a:r>
                        <a:rPr lang="en-US" altLang="ko-KR" sz="900" kern="0" spc="-2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40" dirty="0" err="1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교육철학및교육사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-2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이론</a:t>
                      </a:r>
                      <a:r>
                        <a:rPr lang="en-US" altLang="ko-KR" sz="900" kern="0" spc="-2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i="1" u="sng" kern="0" spc="-60" dirty="0" err="1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ea typeface="바탕"/>
                        </a:rPr>
                        <a:t>교직적성및인성검사</a:t>
                      </a:r>
                      <a:endParaRPr lang="en-US" altLang="ko-KR" sz="900" b="1" i="1" u="sng" kern="0" spc="-60" dirty="0" smtClean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ea typeface="바탕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i="1" u="sng" kern="0" spc="-6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바탕"/>
                        </a:rPr>
                        <a:t>(</a:t>
                      </a:r>
                      <a:r>
                        <a:rPr lang="en-US" altLang="ko-KR" sz="900" b="1" i="1" u="sng" kern="0" spc="-6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바탕"/>
                        </a:rPr>
                        <a:t>p/f)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6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교직실무</a:t>
                      </a:r>
                      <a:r>
                        <a:rPr lang="en-US" altLang="ko-KR" sz="900" b="1" kern="0" spc="-6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ko-KR" altLang="en-US" sz="900" b="1" kern="0" spc="-6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소양</a:t>
                      </a:r>
                      <a:r>
                        <a:rPr lang="en-US" altLang="ko-KR" sz="900" b="1" kern="0" spc="-6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i="1" u="sng" kern="0" spc="-40" dirty="0" err="1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ea typeface="바탕"/>
                        </a:rPr>
                        <a:t>교직적성및인성검사</a:t>
                      </a:r>
                      <a:endParaRPr lang="en-US" altLang="ko-KR" sz="900" b="1" i="1" u="sng" kern="0" spc="-40" dirty="0" smtClean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ea typeface="바탕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i="1" u="sng" kern="0" spc="-6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바탕"/>
                        </a:rPr>
                        <a:t>(</a:t>
                      </a:r>
                      <a:r>
                        <a:rPr lang="en-US" altLang="ko-KR" sz="900" b="1" i="1" u="sng" kern="0" spc="-6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바탕"/>
                        </a:rPr>
                        <a:t>p/f)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20" dirty="0" err="1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학교폭력의예방및대책</a:t>
                      </a:r>
                      <a:r>
                        <a:rPr lang="ko-KR" altLang="en-US" sz="900" b="1" kern="0" spc="-20" baseline="300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*</a:t>
                      </a:r>
                      <a:r>
                        <a:rPr lang="en-US" altLang="ko-KR" sz="900" b="1" kern="0" spc="-2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ko-KR" altLang="en-US" sz="900" b="1" kern="0" spc="-2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소양</a:t>
                      </a:r>
                      <a:r>
                        <a:rPr lang="en-US" altLang="ko-KR" sz="900" b="1" kern="0" spc="-2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40" dirty="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학교현장실습</a:t>
                      </a:r>
                      <a:endParaRPr lang="en-US" altLang="ko-KR" sz="900" b="1" kern="0" spc="-40" dirty="0" smtClean="0">
                        <a:solidFill>
                          <a:srgbClr val="000000"/>
                        </a:solidFill>
                        <a:effectLst/>
                        <a:ea typeface="바탕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-40" dirty="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ko-KR" altLang="en-US" sz="900" b="1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실습</a:t>
                      </a:r>
                      <a:r>
                        <a:rPr lang="en-US" altLang="ko-KR" sz="900" b="1" kern="0" spc="-4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4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교육봉사</a:t>
                      </a:r>
                      <a:r>
                        <a:rPr lang="en-US" altLang="ko-KR" sz="900" b="1" kern="0" spc="-4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ko-KR" altLang="en-US" sz="900" b="1" kern="0" spc="-4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실습</a:t>
                      </a:r>
                      <a:r>
                        <a:rPr lang="en-US" altLang="ko-KR" sz="900" b="1" kern="0" spc="-4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4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22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087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40" dirty="0" err="1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다문화교육의이론과실제</a:t>
                      </a:r>
                      <a:r>
                        <a:rPr lang="en-US" altLang="ko-KR" sz="900" kern="0" spc="-4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ko-KR" altLang="en-US" sz="9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소양</a:t>
                      </a:r>
                      <a:r>
                        <a:rPr lang="en-US" altLang="ko-KR" sz="900" kern="0" spc="-4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교육사회</a:t>
                      </a:r>
                      <a:r>
                        <a:rPr lang="en-US" altLang="ko-KR" sz="900" kern="0" spc="-2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이론</a:t>
                      </a:r>
                      <a:r>
                        <a:rPr lang="en-US" altLang="ko-KR" sz="900" kern="0" spc="-2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40" dirty="0" err="1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신문을활용한교육정책및교과교육분석</a:t>
                      </a:r>
                      <a:r>
                        <a:rPr lang="en-US" altLang="ko-KR" sz="900" kern="0" spc="-4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ko-KR" altLang="en-US" sz="9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교직선택</a:t>
                      </a:r>
                      <a:r>
                        <a:rPr lang="en-US" altLang="ko-KR" sz="900" kern="0" spc="-4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60" dirty="0" err="1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교육행정및교육경영</a:t>
                      </a:r>
                      <a:r>
                        <a:rPr lang="en-US" altLang="ko-KR" sz="900" kern="0" spc="-2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이론</a:t>
                      </a:r>
                      <a:r>
                        <a:rPr lang="en-US" altLang="ko-KR" sz="900" kern="0" spc="-2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r>
                        <a:rPr lang="ko-KR" altLang="en-US" sz="900" kern="0" spc="-60" dirty="0" err="1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교육방법및교육공학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-2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이론</a:t>
                      </a:r>
                      <a:r>
                        <a:rPr lang="en-US" altLang="ko-KR" sz="900" kern="0" spc="-2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교육과정</a:t>
                      </a:r>
                      <a:r>
                        <a:rPr lang="en-US" altLang="ko-KR" sz="900" kern="0" spc="-2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이론</a:t>
                      </a:r>
                      <a:r>
                        <a:rPr lang="en-US" altLang="ko-KR" sz="900" kern="0" spc="-2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r>
                        <a:rPr lang="ko-KR" altLang="en-US" sz="9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교육평가</a:t>
                      </a:r>
                      <a:r>
                        <a:rPr lang="en-US" altLang="ko-KR" sz="900" kern="0" spc="-2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이론</a:t>
                      </a:r>
                      <a:r>
                        <a:rPr lang="en-US" altLang="ko-KR" sz="900" kern="0" spc="-2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2765">
                <a:tc row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전공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윤성규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교수님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일반생물학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(1)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동물학탐구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동물학실험교육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(1</a:t>
                      </a: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학점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동물분류학탐구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30" dirty="0" err="1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생태학탐구및실험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3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생명과학개념지도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생명과학교육논술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-8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ko-KR" altLang="en-US" sz="900" kern="0" spc="-8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동물학교육세미나</a:t>
                      </a:r>
                      <a:r>
                        <a:rPr lang="en-US" altLang="ko-KR" sz="900" kern="0" spc="-8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12/11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7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/</a:t>
                      </a:r>
                      <a:r>
                        <a:rPr lang="ko-KR" altLang="en-US" sz="900" kern="0" spc="-8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동물야외실습교육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-8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(1</a:t>
                      </a:r>
                      <a:r>
                        <a:rPr lang="ko-KR" altLang="en-US" sz="900" kern="0" spc="-8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학점</a:t>
                      </a:r>
                      <a:r>
                        <a:rPr lang="en-US" altLang="ko-KR" sz="900" kern="0" spc="-8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657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김상호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교수님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기초생물학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(2)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미생물학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3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생명공학실험교육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-3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(1</a:t>
                      </a:r>
                      <a:r>
                        <a:rPr lang="ko-KR" altLang="en-US" sz="900" kern="0" spc="-3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학점</a:t>
                      </a:r>
                      <a:r>
                        <a:rPr lang="en-US" altLang="ko-KR" sz="900" kern="0" spc="-3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유전학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유전공학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분자생물학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3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유전학교육세미나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9/10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7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이정호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교수님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일반생물학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(2)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3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식물형태학및실험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/</a:t>
                      </a: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야생화탐구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(1</a:t>
                      </a: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학점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식물계통학탐구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식물학실험교육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(1</a:t>
                      </a: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학점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식물생리학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식물학특론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담수생물학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9/11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문동오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교수님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기초생물학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(1)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생리학실험교육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(1</a:t>
                      </a: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학점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생화학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3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발생생물학및실험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동물생리학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면역학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생리학교육세미나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12/10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세포생물학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657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정진수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교수님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3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생명과학탐구지도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3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생명과학학습이론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3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생명과학사및철학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생명과학교육론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생명과학교재연구및지도법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생명과학현장교육세미나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6/12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소계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4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6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4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6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4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14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4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14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4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14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4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15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4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15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4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18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4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0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21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4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19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4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20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4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20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4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22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4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22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4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21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4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17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4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20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-4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102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200" y="2178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0" y="5805264"/>
            <a:ext cx="9139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ko-KR" altLang="en-US" dirty="0"/>
              <a:t>성적기준</a:t>
            </a:r>
          </a:p>
          <a:p>
            <a:pPr fontAlgn="base"/>
            <a:r>
              <a:rPr lang="en-US" altLang="ko-KR" dirty="0">
                <a:latin typeface="+mn-ea"/>
              </a:rPr>
              <a:t>    - </a:t>
            </a:r>
            <a:r>
              <a:rPr lang="ko-KR" altLang="en-US" dirty="0">
                <a:latin typeface="+mn-ea"/>
              </a:rPr>
              <a:t>전공과목 </a:t>
            </a:r>
            <a:r>
              <a:rPr lang="en-US" altLang="ko-KR" dirty="0">
                <a:latin typeface="+mn-ea"/>
              </a:rPr>
              <a:t>: </a:t>
            </a:r>
            <a:r>
              <a:rPr lang="ko-KR" altLang="en-US" dirty="0">
                <a:latin typeface="+mn-ea"/>
              </a:rPr>
              <a:t>졸업평점 환산점수가 </a:t>
            </a:r>
            <a:r>
              <a:rPr lang="en-US" altLang="ko-KR" dirty="0">
                <a:latin typeface="+mn-ea"/>
              </a:rPr>
              <a:t>100</a:t>
            </a:r>
            <a:r>
              <a:rPr lang="ko-KR" altLang="en-US" dirty="0">
                <a:latin typeface="+mn-ea"/>
              </a:rPr>
              <a:t>분의 </a:t>
            </a:r>
            <a:r>
              <a:rPr lang="en-US" altLang="ko-KR" dirty="0">
                <a:latin typeface="+mn-ea"/>
              </a:rPr>
              <a:t>75</a:t>
            </a:r>
            <a:r>
              <a:rPr lang="ko-KR" altLang="en-US" dirty="0">
                <a:latin typeface="+mn-ea"/>
              </a:rPr>
              <a:t>점 이상</a:t>
            </a:r>
            <a:endParaRPr lang="en-US" altLang="ko-KR" dirty="0">
              <a:latin typeface="+mn-ea"/>
            </a:endParaRPr>
          </a:p>
          <a:p>
            <a:pPr fontAlgn="base"/>
            <a:r>
              <a:rPr lang="en-US" altLang="ko-KR" dirty="0">
                <a:latin typeface="+mn-ea"/>
              </a:rPr>
              <a:t>    - </a:t>
            </a:r>
            <a:r>
              <a:rPr lang="ko-KR" altLang="en-US" dirty="0">
                <a:latin typeface="+mn-ea"/>
              </a:rPr>
              <a:t>교직과목 </a:t>
            </a:r>
            <a:r>
              <a:rPr lang="en-US" altLang="ko-KR" dirty="0">
                <a:latin typeface="+mn-ea"/>
              </a:rPr>
              <a:t>: </a:t>
            </a:r>
            <a:r>
              <a:rPr lang="ko-KR" altLang="en-US" dirty="0">
                <a:latin typeface="+mn-ea"/>
              </a:rPr>
              <a:t>졸업평점 환산점수가 </a:t>
            </a:r>
            <a:r>
              <a:rPr lang="en-US" altLang="ko-KR" dirty="0">
                <a:latin typeface="+mn-ea"/>
              </a:rPr>
              <a:t>100</a:t>
            </a:r>
            <a:r>
              <a:rPr lang="ko-KR" altLang="en-US" dirty="0">
                <a:latin typeface="+mn-ea"/>
              </a:rPr>
              <a:t>분의 </a:t>
            </a:r>
            <a:r>
              <a:rPr lang="en-US" altLang="ko-KR" dirty="0">
                <a:latin typeface="+mn-ea"/>
              </a:rPr>
              <a:t>80</a:t>
            </a:r>
            <a:r>
              <a:rPr lang="ko-KR" altLang="en-US" dirty="0">
                <a:latin typeface="+mn-ea"/>
              </a:rPr>
              <a:t>점 이상</a:t>
            </a:r>
            <a:endParaRPr lang="en-US" altLang="ko-KR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600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2. 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부전공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, 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복수전공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,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연계전공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92500" lnSpcReduction="10000"/>
          </a:bodyPr>
          <a:lstStyle/>
          <a:p>
            <a:r>
              <a:rPr lang="ko-KR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정의</a:t>
            </a:r>
            <a:endParaRPr lang="ko-KR" altLang="en-US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복수전공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재학 중 제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1</a:t>
            </a:r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전공을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제외한 학과 또는 학부의 전공을 이수하여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2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개 이상의 학사학위를 수여하는 제도</a:t>
            </a: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연계전공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: 2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개 이상의 학과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전공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를 연계하여 편성된 새로운 교육과정을 이수하면 복수전공과 동일하게 제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1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전공 이외에 또 하나의 학위를 수여하는 전공 교육과정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생물교육전공의 경우 공통과학교육전공이라는 연계전공 교육과정이 편성되어 있다</a:t>
            </a:r>
            <a:r>
              <a:rPr lang="en-US" altLang="ko-KR" sz="1800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ko-KR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이수범위</a:t>
            </a:r>
            <a:endParaRPr lang="ko-KR" altLang="en-US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복수전공의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이수범위는 모든 학과 또는 전공을 대상으로 하며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재학 중 이수 가능한 전공의 수는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2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개 이내로 한다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.</a:t>
            </a:r>
          </a:p>
          <a:p>
            <a:endParaRPr lang="en-US" altLang="ko-KR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ko-KR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복수전공 </a:t>
            </a:r>
            <a:r>
              <a:rPr lang="ko-KR" altLang="en-US" sz="2000" dirty="0">
                <a:solidFill>
                  <a:schemeClr val="tx1"/>
                </a:solidFill>
                <a:latin typeface="+mn-ea"/>
                <a:ea typeface="+mn-ea"/>
              </a:rPr>
              <a:t>및 연계전공 신청자격</a:t>
            </a: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복수전공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및 연계전공 이수 신청자격은 신청 직전학기 기준으로 누적 학점의 평균이 학기당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15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학점 이상인자로 한다</a:t>
            </a:r>
            <a:r>
              <a:rPr lang="en-US" altLang="ko-KR" sz="1800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18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4108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2.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부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/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복수 및 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연계전공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92500" lnSpcReduction="10000"/>
          </a:bodyPr>
          <a:lstStyle/>
          <a:p>
            <a:r>
              <a:rPr lang="ko-KR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정의</a:t>
            </a:r>
            <a:endParaRPr lang="ko-KR" altLang="en-US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복수전공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재학 중 제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1</a:t>
            </a:r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전공을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제외한 학과 또는 학부의 전공을 이수하여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2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개 이상의 학사학위를 수여하는 제도</a:t>
            </a: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연계전공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: 2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개 이상의 학과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전공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를 연계하여 편성된 새로운 교육과정을 이수하면 복수전공과 동일하게 제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1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전공 이외에 또 하나의 학위를 수여하는 전공 교육과정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생물교육전공의 경우 공통과학교육전공이라는 연계전공 교육과정이 편성되어 있다</a:t>
            </a:r>
            <a:r>
              <a:rPr lang="en-US" altLang="ko-KR" sz="1800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ko-KR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이수범위</a:t>
            </a:r>
            <a:endParaRPr lang="ko-KR" altLang="en-US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복수전공의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이수범위는 모든 학과 또는 전공을 대상으로 하며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재학 중 이수 가능한 전공의 수는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2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개 이내로 한다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.</a:t>
            </a:r>
          </a:p>
          <a:p>
            <a:endParaRPr lang="en-US" altLang="ko-KR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ko-KR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복수전공 </a:t>
            </a:r>
            <a:r>
              <a:rPr lang="ko-KR" altLang="en-US" sz="2000" dirty="0">
                <a:solidFill>
                  <a:schemeClr val="tx1"/>
                </a:solidFill>
                <a:latin typeface="+mn-ea"/>
                <a:ea typeface="+mn-ea"/>
              </a:rPr>
              <a:t>및 연계전공 신청자격</a:t>
            </a: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복수전공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및 연계전공 이수 신청자격은 신청 직전학기 기준으로 누적 학점의 평균이 학기당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15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학점 이상인자로 한다</a:t>
            </a:r>
            <a:r>
              <a:rPr lang="en-US" altLang="ko-KR" sz="1800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18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04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3F3F3F"/>
      </a:folHlink>
    </a:clrScheme>
    <a:fontScheme name="">
      <a:majorFont>
        <a:latin typeface="나눔고딕"/>
        <a:ea typeface="나눔고딕"/>
        <a:cs typeface=""/>
      </a:majorFont>
      <a:minorFont>
        <a:latin typeface="나눔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2606</Words>
  <Application>Microsoft Office PowerPoint</Application>
  <PresentationFormat>화면 슬라이드 쇼(4:3)</PresentationFormat>
  <Paragraphs>467</Paragraphs>
  <Slides>36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36</vt:i4>
      </vt:variant>
    </vt:vector>
  </HeadingPairs>
  <TitlesOfParts>
    <vt:vector size="40" baseType="lpstr">
      <vt:lpstr/>
      <vt:lpstr>2_디자인 사용자 지정</vt:lpstr>
      <vt:lpstr>1_디자인 사용자 지정</vt:lpstr>
      <vt:lpstr>디자인 사용자 지정</vt:lpstr>
      <vt:lpstr>PowerPoint 프레젠테이션</vt:lpstr>
      <vt:lpstr>목   차</vt:lpstr>
      <vt:lpstr>1. 졸업 및 교직사정</vt:lpstr>
      <vt:lpstr>교양 학점 안내</vt:lpstr>
      <vt:lpstr>교직사정 안내 : 종합정보시스템 교직사정에서 확인가능</vt:lpstr>
      <vt:lpstr>교육봉사활동 안내</vt:lpstr>
      <vt:lpstr>PowerPoint 프레젠테이션</vt:lpstr>
      <vt:lpstr>2. 부전공, 복수전공, 연계전공</vt:lpstr>
      <vt:lpstr>2. 부 / 복수 및 연계전공</vt:lpstr>
      <vt:lpstr>PowerPoint 프레젠테이션</vt:lpstr>
      <vt:lpstr>교직복수전공</vt:lpstr>
      <vt:lpstr>교직복수전공</vt:lpstr>
      <vt:lpstr>연계전공</vt:lpstr>
      <vt:lpstr>3. 수강신청 / 교수상담제도</vt:lpstr>
      <vt:lpstr>PowerPoint 프레젠테이션</vt:lpstr>
      <vt:lpstr>PowerPoint 프레젠테이션</vt:lpstr>
      <vt:lpstr>PowerPoint 프레젠테이션</vt:lpstr>
      <vt:lpstr>3. 수강신청 / 교수상담제도</vt:lpstr>
      <vt:lpstr>4. 장학제도 안내</vt:lpstr>
      <vt:lpstr>5. 취업</vt:lpstr>
      <vt:lpstr>교사</vt:lpstr>
      <vt:lpstr>전공 임용고시 합격률</vt:lpstr>
      <vt:lpstr>학원강사</vt:lpstr>
      <vt:lpstr>대학원 진학에 따른 직업</vt:lpstr>
      <vt:lpstr>일반 업체, 공무원, 교직원</vt:lpstr>
      <vt:lpstr>6. 비전과 나의 목표 세우기</vt:lpstr>
      <vt:lpstr>30년 후 자신의 모습 상상(활동지)</vt:lpstr>
      <vt:lpstr>나의 비전 정립 선언문</vt:lpstr>
      <vt:lpstr>비전 실행 계획서</vt:lpstr>
      <vt:lpstr>7. 대학의 의미와 대학 생활</vt:lpstr>
      <vt:lpstr>대학공부의 일반적 특성</vt:lpstr>
      <vt:lpstr>멋진 대학생활을 위한 체크리스트</vt:lpstr>
      <vt:lpstr>긍정적인 생각 강화시키기</vt:lpstr>
      <vt:lpstr>시간관리 매트릭스</vt:lpstr>
      <vt:lpstr>PowerPoint 프레젠테이션</vt:lpstr>
      <vt:lpstr>참고자료</vt:lpstr>
    </vt:vector>
  </TitlesOfParts>
  <Company>사이냅소프트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BioEduOffice</cp:lastModifiedBy>
  <cp:revision>33</cp:revision>
  <dcterms:modified xsi:type="dcterms:W3CDTF">2015-03-19T00:44:14Z</dcterms:modified>
</cp:coreProperties>
</file>